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2" r:id="rId2"/>
    <p:sldId id="27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71A3"/>
    <a:srgbClr val="FFFFFF"/>
    <a:srgbClr val="272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02"/>
    <p:restoredTop sz="91884" autoAdjust="0"/>
  </p:normalViewPr>
  <p:slideViewPr>
    <p:cSldViewPr snapToGrid="0" showGuides="1">
      <p:cViewPr>
        <p:scale>
          <a:sx n="100" d="100"/>
          <a:sy n="100" d="100"/>
        </p:scale>
        <p:origin x="264" y="3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91B76E-1D06-4364-9D47-AABA978D269E}" type="datetimeFigureOut">
              <a:rPr lang="en-US" smtClean="0"/>
              <a:t>1/27/16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CAFFA2-4DAA-471D-99E6-353E437ED728}" type="slidenum">
              <a:rPr lang="en-US" smtClean="0"/>
              <a:t>‹#›</a:t>
            </a:fld>
            <a:endParaRPr lang="en-US"/>
          </a:p>
        </p:txBody>
      </p:sp>
    </p:spTree>
    <p:extLst>
      <p:ext uri="{BB962C8B-B14F-4D97-AF65-F5344CB8AC3E}">
        <p14:creationId xmlns:p14="http://schemas.microsoft.com/office/powerpoint/2010/main" val="2638426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r="2814"/>
          <a:stretch/>
        </p:blipFill>
        <p:spPr>
          <a:xfrm>
            <a:off x="3421441" y="0"/>
            <a:ext cx="8770559" cy="6019381"/>
          </a:xfrm>
          <a:prstGeom prst="rect">
            <a:avLst/>
          </a:prstGeom>
        </p:spPr>
      </p:pic>
      <p:sp>
        <p:nvSpPr>
          <p:cNvPr id="8" name="Rectangle 7"/>
          <p:cNvSpPr/>
          <p:nvPr userDrawn="1"/>
        </p:nvSpPr>
        <p:spPr>
          <a:xfrm>
            <a:off x="0" y="6019801"/>
            <a:ext cx="12192000" cy="83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userDrawn="1"/>
        </p:nvSpPr>
        <p:spPr>
          <a:xfrm>
            <a:off x="-1" y="5922036"/>
            <a:ext cx="12192001" cy="97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TextBox 17"/>
          <p:cNvSpPr txBox="1"/>
          <p:nvPr userDrawn="1"/>
        </p:nvSpPr>
        <p:spPr>
          <a:xfrm>
            <a:off x="506857" y="6254234"/>
            <a:ext cx="2043941" cy="369332"/>
          </a:xfrm>
          <a:prstGeom prst="rect">
            <a:avLst/>
          </a:prstGeom>
          <a:noFill/>
        </p:spPr>
        <p:txBody>
          <a:bodyPr wrap="square" rtlCol="0" anchor="ctr">
            <a:spAutoFit/>
          </a:bodyPr>
          <a:lstStyle/>
          <a:p>
            <a:pPr algn="l"/>
            <a:r>
              <a:rPr lang="en-US" sz="1800" b="0" dirty="0" smtClean="0">
                <a:solidFill>
                  <a:schemeClr val="bg1"/>
                </a:solidFill>
              </a:rPr>
              <a:t>EZShield.com</a:t>
            </a:r>
            <a:endParaRPr lang="en-US" sz="1800" b="0" dirty="0">
              <a:solidFill>
                <a:schemeClr val="bg1"/>
              </a:solidFill>
            </a:endParaRPr>
          </a:p>
        </p:txBody>
      </p:sp>
      <p:sp>
        <p:nvSpPr>
          <p:cNvPr id="17" name="TextBox 16"/>
          <p:cNvSpPr txBox="1"/>
          <p:nvPr userDrawn="1"/>
        </p:nvSpPr>
        <p:spPr>
          <a:xfrm>
            <a:off x="4150757" y="6314299"/>
            <a:ext cx="6890535" cy="246221"/>
          </a:xfrm>
          <a:prstGeom prst="rect">
            <a:avLst/>
          </a:prstGeom>
          <a:noFill/>
        </p:spPr>
        <p:txBody>
          <a:bodyPr wrap="square" rtlCol="0" anchor="ctr">
            <a:spAutoFit/>
          </a:bodyPr>
          <a:lstStyle/>
          <a:p>
            <a:pPr algn="r"/>
            <a:r>
              <a:rPr lang="en-US" sz="1000" b="0" dirty="0" smtClean="0">
                <a:solidFill>
                  <a:schemeClr val="accent1">
                    <a:lumMod val="40000"/>
                    <a:lumOff val="60000"/>
                  </a:schemeClr>
                </a:solidFill>
              </a:rPr>
              <a:t>©2016 EZShield All Rights Reserved.  Confidential and Proprietary. </a:t>
            </a:r>
            <a:endParaRPr lang="en-US" sz="1000" b="0" dirty="0">
              <a:solidFill>
                <a:schemeClr val="accent1">
                  <a:lumMod val="40000"/>
                  <a:lumOff val="60000"/>
                </a:schemeClr>
              </a:solidFill>
            </a:endParaRPr>
          </a:p>
        </p:txBody>
      </p:sp>
      <p:sp>
        <p:nvSpPr>
          <p:cNvPr id="19" name="Slide Number Placeholder 5"/>
          <p:cNvSpPr>
            <a:spLocks noGrp="1"/>
          </p:cNvSpPr>
          <p:nvPr>
            <p:ph type="sldNum" sz="quarter" idx="4"/>
          </p:nvPr>
        </p:nvSpPr>
        <p:spPr>
          <a:xfrm>
            <a:off x="11124629" y="6256339"/>
            <a:ext cx="711200" cy="365125"/>
          </a:xfrm>
          <a:prstGeom prst="rect">
            <a:avLst/>
          </a:prstGeom>
        </p:spPr>
        <p:txBody>
          <a:bodyPr vert="horz" lIns="91440" tIns="45720" rIns="91440" bIns="45720" rtlCol="0" anchor="ctr"/>
          <a:lstStyle>
            <a:lvl1pPr algn="r">
              <a:defRPr sz="1400" b="1">
                <a:solidFill>
                  <a:schemeClr val="bg1"/>
                </a:solidFill>
              </a:defRPr>
            </a:lvl1pPr>
          </a:lstStyle>
          <a:p>
            <a:fld id="{CE4DC4C0-B0A9-4B86-8DE4-A3C60377DC0A}" type="slidenum">
              <a:rPr lang="en-US" smtClean="0"/>
              <a:pPr/>
              <a:t>‹#›</a:t>
            </a:fld>
            <a:endParaRPr lang="en-US" dirty="0"/>
          </a:p>
        </p:txBody>
      </p:sp>
      <p:sp>
        <p:nvSpPr>
          <p:cNvPr id="3" name="Subtitle 2"/>
          <p:cNvSpPr>
            <a:spLocks noGrp="1"/>
          </p:cNvSpPr>
          <p:nvPr>
            <p:ph type="subTitle" idx="1"/>
          </p:nvPr>
        </p:nvSpPr>
        <p:spPr>
          <a:xfrm>
            <a:off x="506857" y="2388314"/>
            <a:ext cx="5030343" cy="1351480"/>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506858" y="1483155"/>
            <a:ext cx="5043756" cy="890178"/>
          </a:xfrm>
          <a:effectLst/>
        </p:spPr>
        <p:txBody>
          <a:bodyPr anchor="b">
            <a:normAutofit/>
          </a:bodyPr>
          <a:lstStyle>
            <a:lvl1pPr>
              <a:defRPr sz="3200" b="0">
                <a:solidFill>
                  <a:schemeClr val="tx2"/>
                </a:solidFill>
              </a:defRPr>
            </a:lvl1pPr>
          </a:lstStyle>
          <a:p>
            <a:r>
              <a:rPr lang="en-US" dirty="0" smtClean="0"/>
              <a:t>Click to edit Master title style</a:t>
            </a:r>
            <a:endParaRPr lang="en-US" dirty="0"/>
          </a:p>
        </p:txBody>
      </p:sp>
      <p:sp>
        <p:nvSpPr>
          <p:cNvPr id="14" name="Rectangle 13"/>
          <p:cNvSpPr/>
          <p:nvPr userDrawn="1"/>
        </p:nvSpPr>
        <p:spPr>
          <a:xfrm>
            <a:off x="-1" y="5430564"/>
            <a:ext cx="12192001" cy="517827"/>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Rectangle 22"/>
          <p:cNvSpPr/>
          <p:nvPr userDrawn="1"/>
        </p:nvSpPr>
        <p:spPr>
          <a:xfrm>
            <a:off x="0" y="-1"/>
            <a:ext cx="4382540" cy="1411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6857" y="463436"/>
            <a:ext cx="3874643" cy="929914"/>
          </a:xfrm>
          <a:prstGeom prst="rect">
            <a:avLst/>
          </a:prstGeom>
        </p:spPr>
      </p:pic>
    </p:spTree>
    <p:extLst>
      <p:ext uri="{BB962C8B-B14F-4D97-AF65-F5344CB8AC3E}">
        <p14:creationId xmlns:p14="http://schemas.microsoft.com/office/powerpoint/2010/main" val="14736709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a:extLst>
              <a:ext uri="{28A0092B-C50C-407E-A947-70E740481C1C}">
                <a14:useLocalDpi xmlns:a14="http://schemas.microsoft.com/office/drawing/2010/main" val="0"/>
              </a:ext>
            </a:extLst>
          </a:blip>
          <a:srcRect r="2814"/>
          <a:stretch/>
        </p:blipFill>
        <p:spPr>
          <a:xfrm>
            <a:off x="3421441" y="0"/>
            <a:ext cx="8770559" cy="6019381"/>
          </a:xfrm>
          <a:prstGeom prst="rect">
            <a:avLst/>
          </a:prstGeom>
        </p:spPr>
      </p:pic>
      <p:sp>
        <p:nvSpPr>
          <p:cNvPr id="8" name="Rectangle 7"/>
          <p:cNvSpPr/>
          <p:nvPr userDrawn="1"/>
        </p:nvSpPr>
        <p:spPr>
          <a:xfrm>
            <a:off x="0" y="6019801"/>
            <a:ext cx="12192000" cy="83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userDrawn="1"/>
        </p:nvSpPr>
        <p:spPr>
          <a:xfrm>
            <a:off x="-1" y="5922036"/>
            <a:ext cx="12192001" cy="97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Box 16"/>
          <p:cNvSpPr txBox="1"/>
          <p:nvPr userDrawn="1"/>
        </p:nvSpPr>
        <p:spPr>
          <a:xfrm>
            <a:off x="4150757" y="6314299"/>
            <a:ext cx="6890535" cy="246221"/>
          </a:xfrm>
          <a:prstGeom prst="rect">
            <a:avLst/>
          </a:prstGeom>
          <a:noFill/>
        </p:spPr>
        <p:txBody>
          <a:bodyPr wrap="square" rtlCol="0" anchor="ctr">
            <a:spAutoFit/>
          </a:bodyPr>
          <a:lstStyle/>
          <a:p>
            <a:pPr algn="r"/>
            <a:r>
              <a:rPr lang="en-US" sz="1000" b="0" dirty="0" smtClean="0">
                <a:solidFill>
                  <a:schemeClr val="accent1">
                    <a:lumMod val="40000"/>
                    <a:lumOff val="60000"/>
                  </a:schemeClr>
                </a:solidFill>
              </a:rPr>
              <a:t>©2016 EZShield All Rights Reserved.  Confidential and Proprietary. </a:t>
            </a:r>
            <a:endParaRPr lang="en-US" sz="1000" b="0" dirty="0">
              <a:solidFill>
                <a:schemeClr val="accent1">
                  <a:lumMod val="40000"/>
                  <a:lumOff val="60000"/>
                </a:schemeClr>
              </a:solidFill>
            </a:endParaRPr>
          </a:p>
        </p:txBody>
      </p:sp>
      <p:sp>
        <p:nvSpPr>
          <p:cNvPr id="19" name="Slide Number Placeholder 5"/>
          <p:cNvSpPr>
            <a:spLocks noGrp="1"/>
          </p:cNvSpPr>
          <p:nvPr>
            <p:ph type="sldNum" sz="quarter" idx="4"/>
          </p:nvPr>
        </p:nvSpPr>
        <p:spPr>
          <a:xfrm>
            <a:off x="11124629" y="6256339"/>
            <a:ext cx="711200" cy="365125"/>
          </a:xfrm>
          <a:prstGeom prst="rect">
            <a:avLst/>
          </a:prstGeom>
        </p:spPr>
        <p:txBody>
          <a:bodyPr vert="horz" lIns="91440" tIns="45720" rIns="91440" bIns="45720" rtlCol="0" anchor="ctr"/>
          <a:lstStyle>
            <a:lvl1pPr algn="r">
              <a:defRPr sz="1400" b="1">
                <a:solidFill>
                  <a:schemeClr val="bg1"/>
                </a:solidFill>
              </a:defRPr>
            </a:lvl1pPr>
          </a:lstStyle>
          <a:p>
            <a:fld id="{CE4DC4C0-B0A9-4B86-8DE4-A3C60377DC0A}" type="slidenum">
              <a:rPr lang="en-US" smtClean="0"/>
              <a:pPr/>
              <a:t>‹#›</a:t>
            </a:fld>
            <a:endParaRPr lang="en-US" dirty="0"/>
          </a:p>
        </p:txBody>
      </p:sp>
      <p:sp>
        <p:nvSpPr>
          <p:cNvPr id="20" name="TextBox 19"/>
          <p:cNvSpPr txBox="1"/>
          <p:nvPr userDrawn="1"/>
        </p:nvSpPr>
        <p:spPr>
          <a:xfrm>
            <a:off x="506858" y="6254234"/>
            <a:ext cx="2043941" cy="369332"/>
          </a:xfrm>
          <a:prstGeom prst="rect">
            <a:avLst/>
          </a:prstGeom>
          <a:noFill/>
        </p:spPr>
        <p:txBody>
          <a:bodyPr wrap="square" rtlCol="0" anchor="ctr">
            <a:spAutoFit/>
          </a:bodyPr>
          <a:lstStyle/>
          <a:p>
            <a:pPr algn="l"/>
            <a:r>
              <a:rPr lang="en-US" sz="1800" b="0" dirty="0" smtClean="0">
                <a:solidFill>
                  <a:schemeClr val="bg1"/>
                </a:solidFill>
              </a:rPr>
              <a:t>EZShield.com</a:t>
            </a:r>
            <a:endParaRPr lang="en-US" sz="1800" b="0" dirty="0">
              <a:solidFill>
                <a:schemeClr val="bg1"/>
              </a:solidFill>
            </a:endParaRPr>
          </a:p>
        </p:txBody>
      </p:sp>
      <p:sp>
        <p:nvSpPr>
          <p:cNvPr id="3" name="Subtitle 2"/>
          <p:cNvSpPr>
            <a:spLocks noGrp="1"/>
          </p:cNvSpPr>
          <p:nvPr>
            <p:ph type="subTitle" idx="1"/>
          </p:nvPr>
        </p:nvSpPr>
        <p:spPr>
          <a:xfrm>
            <a:off x="506857" y="2388314"/>
            <a:ext cx="5137081" cy="1259012"/>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506857" y="1483155"/>
            <a:ext cx="5150779" cy="890178"/>
          </a:xfrm>
          <a:effectLst/>
        </p:spPr>
        <p:txBody>
          <a:bodyPr anchor="b">
            <a:normAutofit/>
          </a:bodyPr>
          <a:lstStyle>
            <a:lvl1pPr>
              <a:defRPr sz="3200" b="0">
                <a:solidFill>
                  <a:schemeClr val="tx2"/>
                </a:solidFill>
              </a:defRPr>
            </a:lvl1pPr>
          </a:lstStyle>
          <a:p>
            <a:r>
              <a:rPr lang="en-US" dirty="0" smtClean="0"/>
              <a:t>Click to edit Master title style</a:t>
            </a:r>
            <a:endParaRPr lang="en-US" dirty="0"/>
          </a:p>
        </p:txBody>
      </p:sp>
      <p:sp>
        <p:nvSpPr>
          <p:cNvPr id="10" name="Rectangle 9"/>
          <p:cNvSpPr/>
          <p:nvPr userDrawn="1"/>
        </p:nvSpPr>
        <p:spPr>
          <a:xfrm>
            <a:off x="0" y="3932770"/>
            <a:ext cx="6934200" cy="369332"/>
          </a:xfrm>
          <a:prstGeom prst="rect">
            <a:avLst/>
          </a:prstGeom>
          <a:gradFill flip="none" rotWithShape="1">
            <a:gsLst>
              <a:gs pos="0">
                <a:schemeClr val="bg2">
                  <a:shade val="30000"/>
                  <a:satMod val="115000"/>
                  <a:alpha val="0"/>
                </a:schemeClr>
              </a:gs>
              <a:gs pos="39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extBox 6"/>
          <p:cNvSpPr txBox="1"/>
          <p:nvPr userDrawn="1"/>
        </p:nvSpPr>
        <p:spPr>
          <a:xfrm>
            <a:off x="506857" y="3920070"/>
            <a:ext cx="2268698" cy="369332"/>
          </a:xfrm>
          <a:prstGeom prst="rect">
            <a:avLst/>
          </a:prstGeom>
          <a:noFill/>
        </p:spPr>
        <p:txBody>
          <a:bodyPr wrap="none" rtlCol="0">
            <a:spAutoFit/>
          </a:bodyPr>
          <a:lstStyle/>
          <a:p>
            <a:r>
              <a:rPr lang="en-US" sz="1800" dirty="0" smtClean="0">
                <a:solidFill>
                  <a:schemeClr val="accent1"/>
                </a:solidFill>
              </a:rPr>
              <a:t>A PRESENTATION FOR:</a:t>
            </a:r>
          </a:p>
        </p:txBody>
      </p:sp>
      <p:sp>
        <p:nvSpPr>
          <p:cNvPr id="15" name="Rectangle 14"/>
          <p:cNvSpPr/>
          <p:nvPr userDrawn="1"/>
        </p:nvSpPr>
        <p:spPr>
          <a:xfrm>
            <a:off x="-1" y="5430564"/>
            <a:ext cx="12192001" cy="517827"/>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Rectangle 22"/>
          <p:cNvSpPr/>
          <p:nvPr userDrawn="1"/>
        </p:nvSpPr>
        <p:spPr>
          <a:xfrm>
            <a:off x="0" y="-1"/>
            <a:ext cx="4495800" cy="1411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6857" y="472052"/>
            <a:ext cx="3875683" cy="939853"/>
          </a:xfrm>
          <a:prstGeom prst="rect">
            <a:avLst/>
          </a:prstGeom>
        </p:spPr>
      </p:pic>
    </p:spTree>
    <p:extLst>
      <p:ext uri="{BB962C8B-B14F-4D97-AF65-F5344CB8AC3E}">
        <p14:creationId xmlns:p14="http://schemas.microsoft.com/office/powerpoint/2010/main" val="37838534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Rectangle 4"/>
          <p:cNvSpPr/>
          <p:nvPr userDrawn="1"/>
        </p:nvSpPr>
        <p:spPr>
          <a:xfrm>
            <a:off x="0" y="0"/>
            <a:ext cx="12192000" cy="1417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p:cNvSpPr/>
          <p:nvPr userDrawn="1"/>
        </p:nvSpPr>
        <p:spPr>
          <a:xfrm>
            <a:off x="0" y="5404207"/>
            <a:ext cx="12192000" cy="1453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0" y="2716067"/>
            <a:ext cx="12192000" cy="97605"/>
          </a:xfrm>
          <a:prstGeom prst="rect">
            <a:avLst/>
          </a:prstGeom>
          <a:solidFill>
            <a:srgbClr val="347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1" name="Rectangle 10"/>
          <p:cNvSpPr/>
          <p:nvPr userDrawn="1"/>
        </p:nvSpPr>
        <p:spPr>
          <a:xfrm>
            <a:off x="0" y="2813672"/>
            <a:ext cx="12192000" cy="18776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0" name="Title 1"/>
          <p:cNvSpPr>
            <a:spLocks noGrp="1"/>
          </p:cNvSpPr>
          <p:nvPr>
            <p:ph type="ctrTitle"/>
          </p:nvPr>
        </p:nvSpPr>
        <p:spPr>
          <a:xfrm>
            <a:off x="506856" y="3157854"/>
            <a:ext cx="11164587" cy="1196937"/>
          </a:xfrm>
          <a:effectLst/>
        </p:spPr>
        <p:txBody>
          <a:bodyPr anchor="ctr">
            <a:normAutofit/>
          </a:bodyPr>
          <a:lstStyle>
            <a:lvl1pPr>
              <a:lnSpc>
                <a:spcPct val="100000"/>
              </a:lnSpc>
              <a:defRPr sz="3600" b="0">
                <a:solidFill>
                  <a:schemeClr val="accent1"/>
                </a:solidFill>
              </a:defRPr>
            </a:lvl1pPr>
          </a:lstStyle>
          <a:p>
            <a:r>
              <a:rPr lang="en-US" dirty="0" smtClean="0"/>
              <a:t>Click to edit Master title style</a:t>
            </a:r>
            <a:endParaRPr lang="en-US" dirty="0"/>
          </a:p>
        </p:txBody>
      </p:sp>
      <p:sp>
        <p:nvSpPr>
          <p:cNvPr id="14" name="Slide Number Placeholder 5"/>
          <p:cNvSpPr>
            <a:spLocks noGrp="1"/>
          </p:cNvSpPr>
          <p:nvPr>
            <p:ph type="sldNum" sz="quarter" idx="12"/>
          </p:nvPr>
        </p:nvSpPr>
        <p:spPr>
          <a:xfrm>
            <a:off x="11233078" y="6479997"/>
            <a:ext cx="602751" cy="246221"/>
          </a:xfrm>
        </p:spPr>
        <p:txBody>
          <a:bodyPr/>
          <a:lstStyle>
            <a:lvl1pPr>
              <a:defRPr sz="1000">
                <a:solidFill>
                  <a:schemeClr val="accent1"/>
                </a:solidFill>
              </a:defRPr>
            </a:lvl1pPr>
          </a:lstStyle>
          <a:p>
            <a:fld id="{CE4DC4C0-B0A9-4B86-8DE4-A3C60377DC0A}" type="slidenum">
              <a:rPr lang="en-US" smtClean="0"/>
              <a:pPr/>
              <a:t>‹#›</a:t>
            </a:fld>
            <a:endParaRPr lang="en-US" dirty="0"/>
          </a:p>
        </p:txBody>
      </p:sp>
      <p:sp>
        <p:nvSpPr>
          <p:cNvPr id="15" name="TextBox 14"/>
          <p:cNvSpPr txBox="1"/>
          <p:nvPr userDrawn="1"/>
        </p:nvSpPr>
        <p:spPr>
          <a:xfrm>
            <a:off x="4150757" y="6479997"/>
            <a:ext cx="6890535" cy="246221"/>
          </a:xfrm>
          <a:prstGeom prst="rect">
            <a:avLst/>
          </a:prstGeom>
          <a:noFill/>
        </p:spPr>
        <p:txBody>
          <a:bodyPr wrap="square" rtlCol="0" anchor="ctr">
            <a:spAutoFit/>
          </a:bodyPr>
          <a:lstStyle/>
          <a:p>
            <a:pPr algn="r"/>
            <a:r>
              <a:rPr lang="en-US" sz="1000" b="0" dirty="0" smtClean="0">
                <a:solidFill>
                  <a:schemeClr val="accent3"/>
                </a:solidFill>
              </a:rPr>
              <a:t>©2016 EZShield All Rights Reserved.  Confidential and Proprietary. </a:t>
            </a:r>
            <a:endParaRPr lang="en-US" sz="1000" b="0" dirty="0">
              <a:solidFill>
                <a:schemeClr val="accent3"/>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6856" y="1526620"/>
            <a:ext cx="3429000" cy="825500"/>
          </a:xfrm>
          <a:prstGeom prst="rect">
            <a:avLst/>
          </a:prstGeom>
        </p:spPr>
      </p:pic>
    </p:spTree>
    <p:extLst>
      <p:ext uri="{BB962C8B-B14F-4D97-AF65-F5344CB8AC3E}">
        <p14:creationId xmlns:p14="http://schemas.microsoft.com/office/powerpoint/2010/main" val="132280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CE4DC4C0-B0A9-4B86-8DE4-A3C60377DC0A}" type="slidenum">
              <a:rPr lang="en-US" smtClean="0"/>
              <a:t>‹#›</a:t>
            </a:fld>
            <a:endParaRPr lang="en-US"/>
          </a:p>
        </p:txBody>
      </p:sp>
    </p:spTree>
    <p:extLst>
      <p:ext uri="{BB962C8B-B14F-4D97-AF65-F5344CB8AC3E}">
        <p14:creationId xmlns:p14="http://schemas.microsoft.com/office/powerpoint/2010/main" val="1542596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CE4DC4C0-B0A9-4B86-8DE4-A3C60377DC0A}" type="slidenum">
              <a:rPr lang="en-US" smtClean="0"/>
              <a:t>‹#›</a:t>
            </a:fld>
            <a:endParaRPr lang="en-US"/>
          </a:p>
        </p:txBody>
      </p:sp>
    </p:spTree>
    <p:extLst>
      <p:ext uri="{BB962C8B-B14F-4D97-AF65-F5344CB8AC3E}">
        <p14:creationId xmlns:p14="http://schemas.microsoft.com/office/powerpoint/2010/main" val="387165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4DC4C0-B0A9-4B86-8DE4-A3C60377DC0A}" type="slidenum">
              <a:rPr lang="en-US" smtClean="0"/>
              <a:t>‹#›</a:t>
            </a:fld>
            <a:endParaRPr lang="en-US"/>
          </a:p>
        </p:txBody>
      </p:sp>
      <p:sp>
        <p:nvSpPr>
          <p:cNvPr id="5" name="Rectangle 4"/>
          <p:cNvSpPr/>
          <p:nvPr userDrawn="1"/>
        </p:nvSpPr>
        <p:spPr>
          <a:xfrm>
            <a:off x="0" y="0"/>
            <a:ext cx="12192000" cy="1417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614673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a:xfrm>
            <a:off x="0" y="6019800"/>
            <a:ext cx="12192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56171" y="965771"/>
            <a:ext cx="11479659" cy="538244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11233078" y="6479997"/>
            <a:ext cx="602751" cy="246221"/>
          </a:xfrm>
        </p:spPr>
        <p:txBody>
          <a:bodyPr/>
          <a:lstStyle>
            <a:lvl1pPr>
              <a:defRPr sz="1000">
                <a:solidFill>
                  <a:schemeClr val="accent1"/>
                </a:solidFill>
              </a:defRPr>
            </a:lvl1pPr>
          </a:lstStyle>
          <a:p>
            <a:fld id="{CE4DC4C0-B0A9-4B86-8DE4-A3C60377DC0A}" type="slidenum">
              <a:rPr lang="en-US" smtClean="0"/>
              <a:pPr/>
              <a:t>‹#›</a:t>
            </a:fld>
            <a:endParaRPr lang="en-US" dirty="0"/>
          </a:p>
        </p:txBody>
      </p:sp>
      <p:sp>
        <p:nvSpPr>
          <p:cNvPr id="10" name="TextBox 9"/>
          <p:cNvSpPr txBox="1"/>
          <p:nvPr userDrawn="1"/>
        </p:nvSpPr>
        <p:spPr>
          <a:xfrm>
            <a:off x="4150757" y="6479997"/>
            <a:ext cx="6890535" cy="246221"/>
          </a:xfrm>
          <a:prstGeom prst="rect">
            <a:avLst/>
          </a:prstGeom>
          <a:noFill/>
        </p:spPr>
        <p:txBody>
          <a:bodyPr wrap="square" rtlCol="0" anchor="ctr">
            <a:spAutoFit/>
          </a:bodyPr>
          <a:lstStyle/>
          <a:p>
            <a:pPr algn="r"/>
            <a:r>
              <a:rPr lang="en-US" sz="1000" b="0" dirty="0" smtClean="0">
                <a:solidFill>
                  <a:schemeClr val="accent3"/>
                </a:solidFill>
              </a:rPr>
              <a:t>©2016 EZShield All Rights Reserved.  Confidential and Proprietary. </a:t>
            </a:r>
            <a:endParaRPr lang="en-US" sz="1000" b="0" dirty="0">
              <a:solidFill>
                <a:schemeClr val="accent3"/>
              </a:solidFill>
            </a:endParaRPr>
          </a:p>
        </p:txBody>
      </p:sp>
    </p:spTree>
    <p:extLst>
      <p:ext uri="{BB962C8B-B14F-4D97-AF65-F5344CB8AC3E}">
        <p14:creationId xmlns:p14="http://schemas.microsoft.com/office/powerpoint/2010/main" val="2742542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p:cNvSpPr/>
          <p:nvPr userDrawn="1"/>
        </p:nvSpPr>
        <p:spPr>
          <a:xfrm>
            <a:off x="0" y="6019800"/>
            <a:ext cx="12192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Slide Number Placeholder 5"/>
          <p:cNvSpPr>
            <a:spLocks noGrp="1"/>
          </p:cNvSpPr>
          <p:nvPr>
            <p:ph type="sldNum" sz="quarter" idx="12"/>
          </p:nvPr>
        </p:nvSpPr>
        <p:spPr>
          <a:xfrm>
            <a:off x="11233078" y="6479997"/>
            <a:ext cx="602751" cy="246221"/>
          </a:xfrm>
        </p:spPr>
        <p:txBody>
          <a:bodyPr/>
          <a:lstStyle>
            <a:lvl1pPr>
              <a:defRPr sz="1000">
                <a:solidFill>
                  <a:schemeClr val="accent1"/>
                </a:solidFill>
              </a:defRPr>
            </a:lvl1pPr>
          </a:lstStyle>
          <a:p>
            <a:fld id="{CE4DC4C0-B0A9-4B86-8DE4-A3C60377DC0A}"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TextBox 7"/>
          <p:cNvSpPr txBox="1"/>
          <p:nvPr userDrawn="1"/>
        </p:nvSpPr>
        <p:spPr>
          <a:xfrm>
            <a:off x="4150757" y="6479997"/>
            <a:ext cx="6890535" cy="246221"/>
          </a:xfrm>
          <a:prstGeom prst="rect">
            <a:avLst/>
          </a:prstGeom>
          <a:noFill/>
        </p:spPr>
        <p:txBody>
          <a:bodyPr wrap="square" rtlCol="0" anchor="ctr">
            <a:spAutoFit/>
          </a:bodyPr>
          <a:lstStyle/>
          <a:p>
            <a:pPr algn="r"/>
            <a:r>
              <a:rPr lang="en-US" sz="1000" b="0" dirty="0" smtClean="0">
                <a:solidFill>
                  <a:schemeClr val="accent3"/>
                </a:solidFill>
              </a:rPr>
              <a:t>©2016 EZShield All Rights Reserved.  Confidential and Proprietary. </a:t>
            </a:r>
            <a:endParaRPr lang="en-US" sz="1000" b="0" dirty="0">
              <a:solidFill>
                <a:schemeClr val="accent3"/>
              </a:solidFill>
            </a:endParaRPr>
          </a:p>
        </p:txBody>
      </p:sp>
    </p:spTree>
    <p:extLst>
      <p:ext uri="{BB962C8B-B14F-4D97-AF65-F5344CB8AC3E}">
        <p14:creationId xmlns:p14="http://schemas.microsoft.com/office/powerpoint/2010/main" val="296177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p:cNvSpPr/>
          <p:nvPr userDrawn="1"/>
        </p:nvSpPr>
        <p:spPr>
          <a:xfrm>
            <a:off x="0" y="6019800"/>
            <a:ext cx="12192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0" y="0"/>
            <a:ext cx="12192000" cy="1417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Slide Number Placeholder 5"/>
          <p:cNvSpPr>
            <a:spLocks noGrp="1"/>
          </p:cNvSpPr>
          <p:nvPr>
            <p:ph type="sldNum" sz="quarter" idx="12"/>
          </p:nvPr>
        </p:nvSpPr>
        <p:spPr>
          <a:xfrm>
            <a:off x="11233078" y="6479997"/>
            <a:ext cx="602751" cy="246221"/>
          </a:xfrm>
        </p:spPr>
        <p:txBody>
          <a:bodyPr/>
          <a:lstStyle>
            <a:lvl1pPr>
              <a:defRPr sz="1000">
                <a:solidFill>
                  <a:schemeClr val="accent1"/>
                </a:solidFill>
              </a:defRPr>
            </a:lvl1pPr>
          </a:lstStyle>
          <a:p>
            <a:fld id="{CE4DC4C0-B0A9-4B86-8DE4-A3C60377DC0A}" type="slidenum">
              <a:rPr lang="en-US" smtClean="0"/>
              <a:pPr/>
              <a:t>‹#›</a:t>
            </a:fld>
            <a:endParaRPr lang="en-US" dirty="0"/>
          </a:p>
        </p:txBody>
      </p:sp>
      <p:sp>
        <p:nvSpPr>
          <p:cNvPr id="11" name="TextBox 10"/>
          <p:cNvSpPr txBox="1"/>
          <p:nvPr userDrawn="1"/>
        </p:nvSpPr>
        <p:spPr>
          <a:xfrm>
            <a:off x="4150757" y="6479997"/>
            <a:ext cx="6890535" cy="246221"/>
          </a:xfrm>
          <a:prstGeom prst="rect">
            <a:avLst/>
          </a:prstGeom>
          <a:noFill/>
        </p:spPr>
        <p:txBody>
          <a:bodyPr wrap="square" rtlCol="0" anchor="ctr">
            <a:spAutoFit/>
          </a:bodyPr>
          <a:lstStyle/>
          <a:p>
            <a:pPr algn="r"/>
            <a:r>
              <a:rPr lang="en-US" sz="1000" b="0" dirty="0" smtClean="0">
                <a:solidFill>
                  <a:schemeClr val="accent3"/>
                </a:solidFill>
              </a:rPr>
              <a:t>©2016 EZShield All Rights Reserved.  Confidential and Proprietary. </a:t>
            </a:r>
            <a:endParaRPr lang="en-US" sz="1000" b="0" dirty="0">
              <a:solidFill>
                <a:schemeClr val="accent3"/>
              </a:solidFill>
            </a:endParaRPr>
          </a:p>
        </p:txBody>
      </p:sp>
    </p:spTree>
    <p:extLst>
      <p:ext uri="{BB962C8B-B14F-4D97-AF65-F5344CB8AC3E}">
        <p14:creationId xmlns:p14="http://schemas.microsoft.com/office/powerpoint/2010/main" val="29671637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6171" y="2"/>
            <a:ext cx="11479659" cy="78083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6171" y="965771"/>
            <a:ext cx="11479659" cy="520344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0" y="6314298"/>
            <a:ext cx="12192000" cy="54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243163" y="6408739"/>
            <a:ext cx="711200" cy="365125"/>
          </a:xfrm>
          <a:prstGeom prst="rect">
            <a:avLst/>
          </a:prstGeom>
        </p:spPr>
        <p:txBody>
          <a:bodyPr vert="horz" lIns="91440" tIns="45720" rIns="91440" bIns="45720" rtlCol="0" anchor="ctr"/>
          <a:lstStyle>
            <a:lvl1pPr algn="r">
              <a:defRPr sz="1400" b="1">
                <a:solidFill>
                  <a:schemeClr val="accent1"/>
                </a:solidFill>
              </a:defRPr>
            </a:lvl1pPr>
          </a:lstStyle>
          <a:p>
            <a:fld id="{CE4DC4C0-B0A9-4B86-8DE4-A3C60377DC0A}" type="slidenum">
              <a:rPr lang="en-US" smtClean="0"/>
              <a:pPr/>
              <a:t>‹#›</a:t>
            </a:fld>
            <a:endParaRPr lang="en-US" dirty="0"/>
          </a:p>
        </p:txBody>
      </p:sp>
      <p:sp>
        <p:nvSpPr>
          <p:cNvPr id="9" name="TextBox 8"/>
          <p:cNvSpPr txBox="1"/>
          <p:nvPr userDrawn="1"/>
        </p:nvSpPr>
        <p:spPr>
          <a:xfrm>
            <a:off x="619361" y="6437409"/>
            <a:ext cx="2043941" cy="307777"/>
          </a:xfrm>
          <a:prstGeom prst="rect">
            <a:avLst/>
          </a:prstGeom>
          <a:noFill/>
        </p:spPr>
        <p:txBody>
          <a:bodyPr wrap="square" rtlCol="0" anchor="ctr">
            <a:spAutoFit/>
          </a:bodyPr>
          <a:lstStyle/>
          <a:p>
            <a:pPr algn="l"/>
            <a:r>
              <a:rPr lang="en-US" sz="1400" b="0" dirty="0" smtClean="0">
                <a:solidFill>
                  <a:schemeClr val="accent3"/>
                </a:solidFill>
              </a:rPr>
              <a:t>EZShield.com</a:t>
            </a:r>
            <a:endParaRPr lang="en-US" sz="1400" b="0" dirty="0">
              <a:solidFill>
                <a:schemeClr val="accent3"/>
              </a:solidFill>
            </a:endParaRPr>
          </a:p>
        </p:txBody>
      </p:sp>
      <p:cxnSp>
        <p:nvCxnSpPr>
          <p:cNvPr id="11" name="Straight Connector 10"/>
          <p:cNvCxnSpPr/>
          <p:nvPr userDrawn="1"/>
        </p:nvCxnSpPr>
        <p:spPr>
          <a:xfrm>
            <a:off x="0" y="791112"/>
            <a:ext cx="12192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4269290" y="6466699"/>
            <a:ext cx="6890535" cy="246221"/>
          </a:xfrm>
          <a:prstGeom prst="rect">
            <a:avLst/>
          </a:prstGeom>
          <a:noFill/>
        </p:spPr>
        <p:txBody>
          <a:bodyPr wrap="square" rtlCol="0" anchor="ctr">
            <a:spAutoFit/>
          </a:bodyPr>
          <a:lstStyle/>
          <a:p>
            <a:pPr algn="r"/>
            <a:r>
              <a:rPr lang="en-US" sz="1000" b="0" dirty="0" smtClean="0">
                <a:solidFill>
                  <a:schemeClr val="accent3"/>
                </a:solidFill>
              </a:rPr>
              <a:t>©2016 EZShield All Rights Reserved.  Confidential and Proprietary. </a:t>
            </a:r>
            <a:endParaRPr lang="en-US" sz="1000" b="0" dirty="0">
              <a:solidFill>
                <a:schemeClr val="accent3"/>
              </a:solidFill>
            </a:endParaRPr>
          </a:p>
        </p:txBody>
      </p:sp>
      <p:pic>
        <p:nvPicPr>
          <p:cNvPr id="4" name="Picture 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29954" y="6370639"/>
            <a:ext cx="448353" cy="409266"/>
          </a:xfrm>
          <a:prstGeom prst="rect">
            <a:avLst/>
          </a:prstGeom>
        </p:spPr>
      </p:pic>
    </p:spTree>
    <p:extLst>
      <p:ext uri="{BB962C8B-B14F-4D97-AF65-F5344CB8AC3E}">
        <p14:creationId xmlns:p14="http://schemas.microsoft.com/office/powerpoint/2010/main" val="56455965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6" r:id="rId3"/>
    <p:sldLayoutId id="2147483650" r:id="rId4"/>
    <p:sldLayoutId id="2147483654" r:id="rId5"/>
    <p:sldLayoutId id="2147483655" r:id="rId6"/>
    <p:sldLayoutId id="2147483657" r:id="rId7"/>
    <p:sldLayoutId id="2147483658" r:id="rId8"/>
    <p:sldLayoutId id="2147483659" r:id="rId9"/>
  </p:sldLayoutIdLst>
  <p:timing>
    <p:tnLst>
      <p:par>
        <p:cTn id="1" dur="indefinite" restart="never" nodeType="tmRoot"/>
      </p:par>
    </p:tnLst>
  </p:timing>
  <p:hf hdr="0" ftr="0" dt="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87338" indent="-287338" algn="l" defTabSz="914400" rtl="0" eaLnBrk="1" latinLnBrk="0" hangingPunct="1">
        <a:spcBef>
          <a:spcPts val="1200"/>
        </a:spcBef>
        <a:buClr>
          <a:schemeClr val="accent1"/>
        </a:buClr>
        <a:buFont typeface="Arial" pitchFamily="34" charset="0"/>
        <a:buChar char="•"/>
        <a:defRPr sz="3200" kern="1200">
          <a:solidFill>
            <a:schemeClr val="tx2"/>
          </a:solidFill>
          <a:latin typeface="+mn-lt"/>
          <a:ea typeface="+mn-ea"/>
          <a:cs typeface="+mn-cs"/>
        </a:defRPr>
      </a:lvl1pPr>
      <a:lvl2pPr marL="742950" indent="-285750" algn="l" defTabSz="914400" rtl="0" eaLnBrk="1" latinLnBrk="0" hangingPunct="1">
        <a:spcBef>
          <a:spcPts val="600"/>
        </a:spcBef>
        <a:buClr>
          <a:schemeClr val="accent1"/>
        </a:buClr>
        <a:buFont typeface="Arial" pitchFamily="34" charset="0"/>
        <a:buChar char="–"/>
        <a:defRPr sz="2800" kern="1200">
          <a:solidFill>
            <a:schemeClr val="tx2"/>
          </a:solidFill>
          <a:latin typeface="+mn-lt"/>
          <a:ea typeface="+mn-ea"/>
          <a:cs typeface="+mn-cs"/>
        </a:defRPr>
      </a:lvl2pPr>
      <a:lvl3pPr marL="1143000" indent="-228600" algn="l" defTabSz="914400" rtl="0" eaLnBrk="1" latinLnBrk="0" hangingPunct="1">
        <a:spcBef>
          <a:spcPts val="600"/>
        </a:spcBef>
        <a:buClr>
          <a:schemeClr val="accent1"/>
        </a:buClr>
        <a:buFont typeface="Wingdings" pitchFamily="2" charset="2"/>
        <a:buChar char="§"/>
        <a:defRPr sz="2400" kern="1200">
          <a:solidFill>
            <a:schemeClr val="tx2"/>
          </a:solidFill>
          <a:latin typeface="+mn-lt"/>
          <a:ea typeface="+mn-ea"/>
          <a:cs typeface="+mn-cs"/>
        </a:defRPr>
      </a:lvl3pPr>
      <a:lvl4pPr marL="1600200" indent="-228600" algn="l" defTabSz="914400" rtl="0" eaLnBrk="1" latinLnBrk="0" hangingPunct="1">
        <a:spcBef>
          <a:spcPts val="600"/>
        </a:spcBef>
        <a:buClr>
          <a:schemeClr val="accent1"/>
        </a:buClr>
        <a:buFont typeface="Courier New" pitchFamily="49" charset="0"/>
        <a:buChar char="o"/>
        <a:defRPr sz="2000" kern="1200">
          <a:solidFill>
            <a:schemeClr val="tx2"/>
          </a:solidFill>
          <a:latin typeface="+mn-lt"/>
          <a:ea typeface="+mn-ea"/>
          <a:cs typeface="+mn-cs"/>
        </a:defRPr>
      </a:lvl4pPr>
      <a:lvl5pPr marL="2057400" indent="-228600"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5243" y="1828917"/>
            <a:ext cx="3366357" cy="890178"/>
          </a:xfrm>
        </p:spPr>
        <p:txBody>
          <a:bodyPr>
            <a:noAutofit/>
          </a:bodyPr>
          <a:lstStyle/>
          <a:p>
            <a:r>
              <a:rPr lang="en-US" smtClean="0"/>
              <a:t>EZShield Vector Icons for PPT use</a:t>
            </a:r>
            <a:endParaRPr lang="en-US" dirty="0"/>
          </a:p>
        </p:txBody>
      </p:sp>
      <p:sp>
        <p:nvSpPr>
          <p:cNvPr id="10" name="Slide Number Placeholder 9"/>
          <p:cNvSpPr>
            <a:spLocks noGrp="1"/>
          </p:cNvSpPr>
          <p:nvPr>
            <p:ph type="sldNum" sz="quarter" idx="4"/>
          </p:nvPr>
        </p:nvSpPr>
        <p:spPr/>
        <p:txBody>
          <a:bodyPr/>
          <a:lstStyle/>
          <a:p>
            <a:fld id="{CE4DC4C0-B0A9-4B86-8DE4-A3C60377DC0A}" type="slidenum">
              <a:rPr lang="en-US" smtClean="0"/>
              <a:pPr/>
              <a:t>1</a:t>
            </a:fld>
            <a:endParaRPr lang="en-US" dirty="0"/>
          </a:p>
        </p:txBody>
      </p:sp>
    </p:spTree>
    <p:extLst>
      <p:ext uri="{BB962C8B-B14F-4D97-AF65-F5344CB8AC3E}">
        <p14:creationId xmlns:p14="http://schemas.microsoft.com/office/powerpoint/2010/main" val="15241657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E4DC4C0-B0A9-4B86-8DE4-A3C60377DC0A}" type="slidenum">
              <a:rPr lang="en-US" smtClean="0"/>
              <a:t>10</a:t>
            </a:fld>
            <a:endParaRPr lang="en-US"/>
          </a:p>
        </p:txBody>
      </p:sp>
      <p:sp>
        <p:nvSpPr>
          <p:cNvPr id="9" name="Freeform 8"/>
          <p:cNvSpPr>
            <a:spLocks noEditPoints="1"/>
          </p:cNvSpPr>
          <p:nvPr/>
        </p:nvSpPr>
        <p:spPr bwMode="auto">
          <a:xfrm>
            <a:off x="2181055" y="2957522"/>
            <a:ext cx="585349" cy="614227"/>
          </a:xfrm>
          <a:custGeom>
            <a:avLst/>
            <a:gdLst>
              <a:gd name="T0" fmla="*/ 304 w 527"/>
              <a:gd name="T1" fmla="*/ 448 h 553"/>
              <a:gd name="T2" fmla="*/ 274 w 527"/>
              <a:gd name="T3" fmla="*/ 368 h 553"/>
              <a:gd name="T4" fmla="*/ 269 w 527"/>
              <a:gd name="T5" fmla="*/ 371 h 553"/>
              <a:gd name="T6" fmla="*/ 257 w 527"/>
              <a:gd name="T7" fmla="*/ 471 h 553"/>
              <a:gd name="T8" fmla="*/ 269 w 527"/>
              <a:gd name="T9" fmla="*/ 494 h 553"/>
              <a:gd name="T10" fmla="*/ 278 w 527"/>
              <a:gd name="T11" fmla="*/ 364 h 553"/>
              <a:gd name="T12" fmla="*/ 280 w 527"/>
              <a:gd name="T13" fmla="*/ 330 h 553"/>
              <a:gd name="T14" fmla="*/ 253 w 527"/>
              <a:gd name="T15" fmla="*/ 351 h 553"/>
              <a:gd name="T16" fmla="*/ 246 w 527"/>
              <a:gd name="T17" fmla="*/ 358 h 553"/>
              <a:gd name="T18" fmla="*/ 241 w 527"/>
              <a:gd name="T19" fmla="*/ 363 h 553"/>
              <a:gd name="T20" fmla="*/ 232 w 527"/>
              <a:gd name="T21" fmla="*/ 371 h 553"/>
              <a:gd name="T22" fmla="*/ 226 w 527"/>
              <a:gd name="T23" fmla="*/ 384 h 553"/>
              <a:gd name="T24" fmla="*/ 222 w 527"/>
              <a:gd name="T25" fmla="*/ 396 h 553"/>
              <a:gd name="T26" fmla="*/ 236 w 527"/>
              <a:gd name="T27" fmla="*/ 441 h 553"/>
              <a:gd name="T28" fmla="*/ 239 w 527"/>
              <a:gd name="T29" fmla="*/ 401 h 553"/>
              <a:gd name="T30" fmla="*/ 250 w 527"/>
              <a:gd name="T31" fmla="*/ 378 h 553"/>
              <a:gd name="T32" fmla="*/ 255 w 527"/>
              <a:gd name="T33" fmla="*/ 375 h 553"/>
              <a:gd name="T34" fmla="*/ 260 w 527"/>
              <a:gd name="T35" fmla="*/ 370 h 553"/>
              <a:gd name="T36" fmla="*/ 267 w 527"/>
              <a:gd name="T37" fmla="*/ 364 h 553"/>
              <a:gd name="T38" fmla="*/ 316 w 527"/>
              <a:gd name="T39" fmla="*/ 309 h 553"/>
              <a:gd name="T40" fmla="*/ 295 w 527"/>
              <a:gd name="T41" fmla="*/ 248 h 553"/>
              <a:gd name="T42" fmla="*/ 248 w 527"/>
              <a:gd name="T43" fmla="*/ 281 h 553"/>
              <a:gd name="T44" fmla="*/ 280 w 527"/>
              <a:gd name="T45" fmla="*/ 319 h 553"/>
              <a:gd name="T46" fmla="*/ 278 w 527"/>
              <a:gd name="T47" fmla="*/ 158 h 553"/>
              <a:gd name="T48" fmla="*/ 222 w 527"/>
              <a:gd name="T49" fmla="*/ 139 h 553"/>
              <a:gd name="T50" fmla="*/ 208 w 527"/>
              <a:gd name="T51" fmla="*/ 160 h 553"/>
              <a:gd name="T52" fmla="*/ 206 w 527"/>
              <a:gd name="T53" fmla="*/ 197 h 553"/>
              <a:gd name="T54" fmla="*/ 210 w 527"/>
              <a:gd name="T55" fmla="*/ 209 h 553"/>
              <a:gd name="T56" fmla="*/ 217 w 527"/>
              <a:gd name="T57" fmla="*/ 216 h 553"/>
              <a:gd name="T58" fmla="*/ 220 w 527"/>
              <a:gd name="T59" fmla="*/ 221 h 553"/>
              <a:gd name="T60" fmla="*/ 226 w 527"/>
              <a:gd name="T61" fmla="*/ 227 h 553"/>
              <a:gd name="T62" fmla="*/ 234 w 527"/>
              <a:gd name="T63" fmla="*/ 234 h 553"/>
              <a:gd name="T64" fmla="*/ 239 w 527"/>
              <a:gd name="T65" fmla="*/ 237 h 553"/>
              <a:gd name="T66" fmla="*/ 236 w 527"/>
              <a:gd name="T67" fmla="*/ 195 h 553"/>
              <a:gd name="T68" fmla="*/ 236 w 527"/>
              <a:gd name="T69" fmla="*/ 172 h 553"/>
              <a:gd name="T70" fmla="*/ 252 w 527"/>
              <a:gd name="T71" fmla="*/ 157 h 553"/>
              <a:gd name="T72" fmla="*/ 297 w 527"/>
              <a:gd name="T73" fmla="*/ 162 h 553"/>
              <a:gd name="T74" fmla="*/ 320 w 527"/>
              <a:gd name="T75" fmla="*/ 186 h 553"/>
              <a:gd name="T76" fmla="*/ 332 w 527"/>
              <a:gd name="T77" fmla="*/ 160 h 553"/>
              <a:gd name="T78" fmla="*/ 304 w 527"/>
              <a:gd name="T79" fmla="*/ 129 h 553"/>
              <a:gd name="T80" fmla="*/ 257 w 527"/>
              <a:gd name="T81" fmla="*/ 82 h 553"/>
              <a:gd name="T82" fmla="*/ 250 w 527"/>
              <a:gd name="T83" fmla="*/ 117 h 553"/>
              <a:gd name="T84" fmla="*/ 278 w 527"/>
              <a:gd name="T85" fmla="*/ 87 h 553"/>
              <a:gd name="T86" fmla="*/ 318 w 527"/>
              <a:gd name="T87" fmla="*/ 3 h 553"/>
              <a:gd name="T88" fmla="*/ 419 w 527"/>
              <a:gd name="T89" fmla="*/ 90 h 553"/>
              <a:gd name="T90" fmla="*/ 486 w 527"/>
              <a:gd name="T91" fmla="*/ 108 h 553"/>
              <a:gd name="T92" fmla="*/ 512 w 527"/>
              <a:gd name="T93" fmla="*/ 228 h 553"/>
              <a:gd name="T94" fmla="*/ 527 w 527"/>
              <a:gd name="T95" fmla="*/ 356 h 553"/>
              <a:gd name="T96" fmla="*/ 458 w 527"/>
              <a:gd name="T97" fmla="*/ 468 h 553"/>
              <a:gd name="T98" fmla="*/ 344 w 527"/>
              <a:gd name="T99" fmla="*/ 522 h 553"/>
              <a:gd name="T100" fmla="*/ 220 w 527"/>
              <a:gd name="T101" fmla="*/ 551 h 553"/>
              <a:gd name="T102" fmla="*/ 109 w 527"/>
              <a:gd name="T103" fmla="*/ 462 h 553"/>
              <a:gd name="T104" fmla="*/ 42 w 527"/>
              <a:gd name="T105" fmla="*/ 445 h 553"/>
              <a:gd name="T106" fmla="*/ 18 w 527"/>
              <a:gd name="T107" fmla="*/ 323 h 553"/>
              <a:gd name="T108" fmla="*/ 0 w 527"/>
              <a:gd name="T109" fmla="*/ 197 h 553"/>
              <a:gd name="T110" fmla="*/ 72 w 527"/>
              <a:gd name="T111" fmla="*/ 85 h 553"/>
              <a:gd name="T112" fmla="*/ 189 w 527"/>
              <a:gd name="T113" fmla="*/ 21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7" h="553">
                <a:moveTo>
                  <a:pt x="327" y="431"/>
                </a:moveTo>
                <a:lnTo>
                  <a:pt x="315" y="438"/>
                </a:lnTo>
                <a:lnTo>
                  <a:pt x="302" y="441"/>
                </a:lnTo>
                <a:lnTo>
                  <a:pt x="292" y="441"/>
                </a:lnTo>
                <a:lnTo>
                  <a:pt x="281" y="443"/>
                </a:lnTo>
                <a:lnTo>
                  <a:pt x="280" y="455"/>
                </a:lnTo>
                <a:lnTo>
                  <a:pt x="292" y="454"/>
                </a:lnTo>
                <a:lnTo>
                  <a:pt x="304" y="448"/>
                </a:lnTo>
                <a:lnTo>
                  <a:pt x="315" y="441"/>
                </a:lnTo>
                <a:lnTo>
                  <a:pt x="327" y="431"/>
                </a:lnTo>
                <a:close/>
                <a:moveTo>
                  <a:pt x="278" y="364"/>
                </a:moveTo>
                <a:lnTo>
                  <a:pt x="278" y="366"/>
                </a:lnTo>
                <a:lnTo>
                  <a:pt x="276" y="366"/>
                </a:lnTo>
                <a:lnTo>
                  <a:pt x="276" y="366"/>
                </a:lnTo>
                <a:lnTo>
                  <a:pt x="276" y="366"/>
                </a:lnTo>
                <a:lnTo>
                  <a:pt x="274" y="368"/>
                </a:lnTo>
                <a:lnTo>
                  <a:pt x="273" y="368"/>
                </a:lnTo>
                <a:lnTo>
                  <a:pt x="273" y="370"/>
                </a:lnTo>
                <a:lnTo>
                  <a:pt x="273" y="370"/>
                </a:lnTo>
                <a:lnTo>
                  <a:pt x="271" y="370"/>
                </a:lnTo>
                <a:lnTo>
                  <a:pt x="269" y="370"/>
                </a:lnTo>
                <a:lnTo>
                  <a:pt x="269" y="371"/>
                </a:lnTo>
                <a:lnTo>
                  <a:pt x="269" y="371"/>
                </a:lnTo>
                <a:lnTo>
                  <a:pt x="269" y="371"/>
                </a:lnTo>
                <a:lnTo>
                  <a:pt x="267" y="371"/>
                </a:lnTo>
                <a:lnTo>
                  <a:pt x="267" y="373"/>
                </a:lnTo>
                <a:lnTo>
                  <a:pt x="266" y="373"/>
                </a:lnTo>
                <a:lnTo>
                  <a:pt x="260" y="378"/>
                </a:lnTo>
                <a:lnTo>
                  <a:pt x="255" y="384"/>
                </a:lnTo>
                <a:lnTo>
                  <a:pt x="252" y="389"/>
                </a:lnTo>
                <a:lnTo>
                  <a:pt x="253" y="434"/>
                </a:lnTo>
                <a:lnTo>
                  <a:pt x="257" y="471"/>
                </a:lnTo>
                <a:lnTo>
                  <a:pt x="259" y="485"/>
                </a:lnTo>
                <a:lnTo>
                  <a:pt x="260" y="495"/>
                </a:lnTo>
                <a:lnTo>
                  <a:pt x="262" y="502"/>
                </a:lnTo>
                <a:lnTo>
                  <a:pt x="264" y="504"/>
                </a:lnTo>
                <a:lnTo>
                  <a:pt x="264" y="504"/>
                </a:lnTo>
                <a:lnTo>
                  <a:pt x="266" y="504"/>
                </a:lnTo>
                <a:lnTo>
                  <a:pt x="267" y="502"/>
                </a:lnTo>
                <a:lnTo>
                  <a:pt x="269" y="494"/>
                </a:lnTo>
                <a:lnTo>
                  <a:pt x="271" y="483"/>
                </a:lnTo>
                <a:lnTo>
                  <a:pt x="273" y="469"/>
                </a:lnTo>
                <a:lnTo>
                  <a:pt x="276" y="429"/>
                </a:lnTo>
                <a:lnTo>
                  <a:pt x="278" y="380"/>
                </a:lnTo>
                <a:lnTo>
                  <a:pt x="278" y="366"/>
                </a:lnTo>
                <a:lnTo>
                  <a:pt x="280" y="366"/>
                </a:lnTo>
                <a:lnTo>
                  <a:pt x="280" y="364"/>
                </a:lnTo>
                <a:lnTo>
                  <a:pt x="278" y="364"/>
                </a:lnTo>
                <a:close/>
                <a:moveTo>
                  <a:pt x="288" y="241"/>
                </a:moveTo>
                <a:lnTo>
                  <a:pt x="288" y="279"/>
                </a:lnTo>
                <a:lnTo>
                  <a:pt x="292" y="286"/>
                </a:lnTo>
                <a:lnTo>
                  <a:pt x="294" y="295"/>
                </a:lnTo>
                <a:lnTo>
                  <a:pt x="294" y="303"/>
                </a:lnTo>
                <a:lnTo>
                  <a:pt x="292" y="312"/>
                </a:lnTo>
                <a:lnTo>
                  <a:pt x="287" y="321"/>
                </a:lnTo>
                <a:lnTo>
                  <a:pt x="280" y="330"/>
                </a:lnTo>
                <a:lnTo>
                  <a:pt x="269" y="338"/>
                </a:lnTo>
                <a:lnTo>
                  <a:pt x="259" y="347"/>
                </a:lnTo>
                <a:lnTo>
                  <a:pt x="257" y="347"/>
                </a:lnTo>
                <a:lnTo>
                  <a:pt x="257" y="349"/>
                </a:lnTo>
                <a:lnTo>
                  <a:pt x="257" y="349"/>
                </a:lnTo>
                <a:lnTo>
                  <a:pt x="257" y="351"/>
                </a:lnTo>
                <a:lnTo>
                  <a:pt x="253" y="351"/>
                </a:lnTo>
                <a:lnTo>
                  <a:pt x="253" y="351"/>
                </a:lnTo>
                <a:lnTo>
                  <a:pt x="253" y="351"/>
                </a:lnTo>
                <a:lnTo>
                  <a:pt x="250" y="354"/>
                </a:lnTo>
                <a:lnTo>
                  <a:pt x="250" y="354"/>
                </a:lnTo>
                <a:lnTo>
                  <a:pt x="248" y="354"/>
                </a:lnTo>
                <a:lnTo>
                  <a:pt x="248" y="356"/>
                </a:lnTo>
                <a:lnTo>
                  <a:pt x="248" y="356"/>
                </a:lnTo>
                <a:lnTo>
                  <a:pt x="246" y="356"/>
                </a:lnTo>
                <a:lnTo>
                  <a:pt x="246" y="358"/>
                </a:lnTo>
                <a:lnTo>
                  <a:pt x="245" y="358"/>
                </a:lnTo>
                <a:lnTo>
                  <a:pt x="245" y="359"/>
                </a:lnTo>
                <a:lnTo>
                  <a:pt x="245" y="359"/>
                </a:lnTo>
                <a:lnTo>
                  <a:pt x="245" y="359"/>
                </a:lnTo>
                <a:lnTo>
                  <a:pt x="243" y="359"/>
                </a:lnTo>
                <a:lnTo>
                  <a:pt x="243" y="361"/>
                </a:lnTo>
                <a:lnTo>
                  <a:pt x="241" y="361"/>
                </a:lnTo>
                <a:lnTo>
                  <a:pt x="241" y="363"/>
                </a:lnTo>
                <a:lnTo>
                  <a:pt x="241" y="363"/>
                </a:lnTo>
                <a:lnTo>
                  <a:pt x="238" y="364"/>
                </a:lnTo>
                <a:lnTo>
                  <a:pt x="238" y="366"/>
                </a:lnTo>
                <a:lnTo>
                  <a:pt x="236" y="370"/>
                </a:lnTo>
                <a:lnTo>
                  <a:pt x="234" y="370"/>
                </a:lnTo>
                <a:lnTo>
                  <a:pt x="234" y="371"/>
                </a:lnTo>
                <a:lnTo>
                  <a:pt x="232" y="371"/>
                </a:lnTo>
                <a:lnTo>
                  <a:pt x="232" y="371"/>
                </a:lnTo>
                <a:lnTo>
                  <a:pt x="232" y="375"/>
                </a:lnTo>
                <a:lnTo>
                  <a:pt x="231" y="375"/>
                </a:lnTo>
                <a:lnTo>
                  <a:pt x="229" y="377"/>
                </a:lnTo>
                <a:lnTo>
                  <a:pt x="229" y="378"/>
                </a:lnTo>
                <a:lnTo>
                  <a:pt x="229" y="378"/>
                </a:lnTo>
                <a:lnTo>
                  <a:pt x="227" y="380"/>
                </a:lnTo>
                <a:lnTo>
                  <a:pt x="226" y="382"/>
                </a:lnTo>
                <a:lnTo>
                  <a:pt x="226" y="384"/>
                </a:lnTo>
                <a:lnTo>
                  <a:pt x="226" y="384"/>
                </a:lnTo>
                <a:lnTo>
                  <a:pt x="226" y="385"/>
                </a:lnTo>
                <a:lnTo>
                  <a:pt x="224" y="387"/>
                </a:lnTo>
                <a:lnTo>
                  <a:pt x="224" y="387"/>
                </a:lnTo>
                <a:lnTo>
                  <a:pt x="222" y="389"/>
                </a:lnTo>
                <a:lnTo>
                  <a:pt x="222" y="392"/>
                </a:lnTo>
                <a:lnTo>
                  <a:pt x="222" y="392"/>
                </a:lnTo>
                <a:lnTo>
                  <a:pt x="222" y="396"/>
                </a:lnTo>
                <a:lnTo>
                  <a:pt x="220" y="398"/>
                </a:lnTo>
                <a:lnTo>
                  <a:pt x="220" y="398"/>
                </a:lnTo>
                <a:lnTo>
                  <a:pt x="220" y="406"/>
                </a:lnTo>
                <a:lnTo>
                  <a:pt x="220" y="415"/>
                </a:lnTo>
                <a:lnTo>
                  <a:pt x="222" y="422"/>
                </a:lnTo>
                <a:lnTo>
                  <a:pt x="226" y="429"/>
                </a:lnTo>
                <a:lnTo>
                  <a:pt x="229" y="434"/>
                </a:lnTo>
                <a:lnTo>
                  <a:pt x="236" y="441"/>
                </a:lnTo>
                <a:lnTo>
                  <a:pt x="241" y="447"/>
                </a:lnTo>
                <a:lnTo>
                  <a:pt x="248" y="450"/>
                </a:lnTo>
                <a:lnTo>
                  <a:pt x="248" y="429"/>
                </a:lnTo>
                <a:lnTo>
                  <a:pt x="243" y="424"/>
                </a:lnTo>
                <a:lnTo>
                  <a:pt x="241" y="419"/>
                </a:lnTo>
                <a:lnTo>
                  <a:pt x="239" y="413"/>
                </a:lnTo>
                <a:lnTo>
                  <a:pt x="238" y="406"/>
                </a:lnTo>
                <a:lnTo>
                  <a:pt x="239" y="401"/>
                </a:lnTo>
                <a:lnTo>
                  <a:pt x="241" y="394"/>
                </a:lnTo>
                <a:lnTo>
                  <a:pt x="245" y="389"/>
                </a:lnTo>
                <a:lnTo>
                  <a:pt x="248" y="382"/>
                </a:lnTo>
                <a:lnTo>
                  <a:pt x="248" y="382"/>
                </a:lnTo>
                <a:lnTo>
                  <a:pt x="248" y="382"/>
                </a:lnTo>
                <a:lnTo>
                  <a:pt x="250" y="380"/>
                </a:lnTo>
                <a:lnTo>
                  <a:pt x="250" y="378"/>
                </a:lnTo>
                <a:lnTo>
                  <a:pt x="250" y="378"/>
                </a:lnTo>
                <a:lnTo>
                  <a:pt x="250" y="378"/>
                </a:lnTo>
                <a:lnTo>
                  <a:pt x="252" y="378"/>
                </a:lnTo>
                <a:lnTo>
                  <a:pt x="252" y="377"/>
                </a:lnTo>
                <a:lnTo>
                  <a:pt x="253" y="377"/>
                </a:lnTo>
                <a:lnTo>
                  <a:pt x="253" y="375"/>
                </a:lnTo>
                <a:lnTo>
                  <a:pt x="253" y="375"/>
                </a:lnTo>
                <a:lnTo>
                  <a:pt x="253" y="375"/>
                </a:lnTo>
                <a:lnTo>
                  <a:pt x="255" y="375"/>
                </a:lnTo>
                <a:lnTo>
                  <a:pt x="255" y="373"/>
                </a:lnTo>
                <a:lnTo>
                  <a:pt x="257" y="373"/>
                </a:lnTo>
                <a:lnTo>
                  <a:pt x="257" y="371"/>
                </a:lnTo>
                <a:lnTo>
                  <a:pt x="257" y="371"/>
                </a:lnTo>
                <a:lnTo>
                  <a:pt x="259" y="371"/>
                </a:lnTo>
                <a:lnTo>
                  <a:pt x="260" y="370"/>
                </a:lnTo>
                <a:lnTo>
                  <a:pt x="260" y="370"/>
                </a:lnTo>
                <a:lnTo>
                  <a:pt x="260" y="370"/>
                </a:lnTo>
                <a:lnTo>
                  <a:pt x="262" y="370"/>
                </a:lnTo>
                <a:lnTo>
                  <a:pt x="262" y="368"/>
                </a:lnTo>
                <a:lnTo>
                  <a:pt x="264" y="368"/>
                </a:lnTo>
                <a:lnTo>
                  <a:pt x="264" y="366"/>
                </a:lnTo>
                <a:lnTo>
                  <a:pt x="266" y="366"/>
                </a:lnTo>
                <a:lnTo>
                  <a:pt x="266" y="366"/>
                </a:lnTo>
                <a:lnTo>
                  <a:pt x="267" y="366"/>
                </a:lnTo>
                <a:lnTo>
                  <a:pt x="267" y="364"/>
                </a:lnTo>
                <a:lnTo>
                  <a:pt x="267" y="364"/>
                </a:lnTo>
                <a:lnTo>
                  <a:pt x="280" y="356"/>
                </a:lnTo>
                <a:lnTo>
                  <a:pt x="288" y="349"/>
                </a:lnTo>
                <a:lnTo>
                  <a:pt x="297" y="340"/>
                </a:lnTo>
                <a:lnTo>
                  <a:pt x="304" y="331"/>
                </a:lnTo>
                <a:lnTo>
                  <a:pt x="308" y="324"/>
                </a:lnTo>
                <a:lnTo>
                  <a:pt x="313" y="316"/>
                </a:lnTo>
                <a:lnTo>
                  <a:pt x="316" y="309"/>
                </a:lnTo>
                <a:lnTo>
                  <a:pt x="316" y="300"/>
                </a:lnTo>
                <a:lnTo>
                  <a:pt x="316" y="293"/>
                </a:lnTo>
                <a:lnTo>
                  <a:pt x="316" y="284"/>
                </a:lnTo>
                <a:lnTo>
                  <a:pt x="315" y="277"/>
                </a:lnTo>
                <a:lnTo>
                  <a:pt x="311" y="270"/>
                </a:lnTo>
                <a:lnTo>
                  <a:pt x="308" y="263"/>
                </a:lnTo>
                <a:lnTo>
                  <a:pt x="301" y="256"/>
                </a:lnTo>
                <a:lnTo>
                  <a:pt x="295" y="248"/>
                </a:lnTo>
                <a:lnTo>
                  <a:pt x="288" y="241"/>
                </a:lnTo>
                <a:close/>
                <a:moveTo>
                  <a:pt x="269" y="158"/>
                </a:moveTo>
                <a:lnTo>
                  <a:pt x="260" y="158"/>
                </a:lnTo>
                <a:lnTo>
                  <a:pt x="253" y="162"/>
                </a:lnTo>
                <a:lnTo>
                  <a:pt x="246" y="167"/>
                </a:lnTo>
                <a:lnTo>
                  <a:pt x="246" y="228"/>
                </a:lnTo>
                <a:lnTo>
                  <a:pt x="248" y="228"/>
                </a:lnTo>
                <a:lnTo>
                  <a:pt x="248" y="281"/>
                </a:lnTo>
                <a:lnTo>
                  <a:pt x="248" y="282"/>
                </a:lnTo>
                <a:lnTo>
                  <a:pt x="248" y="323"/>
                </a:lnTo>
                <a:lnTo>
                  <a:pt x="250" y="324"/>
                </a:lnTo>
                <a:lnTo>
                  <a:pt x="250" y="345"/>
                </a:lnTo>
                <a:lnTo>
                  <a:pt x="253" y="342"/>
                </a:lnTo>
                <a:lnTo>
                  <a:pt x="269" y="330"/>
                </a:lnTo>
                <a:lnTo>
                  <a:pt x="276" y="324"/>
                </a:lnTo>
                <a:lnTo>
                  <a:pt x="280" y="319"/>
                </a:lnTo>
                <a:lnTo>
                  <a:pt x="280" y="295"/>
                </a:lnTo>
                <a:lnTo>
                  <a:pt x="281" y="295"/>
                </a:lnTo>
                <a:lnTo>
                  <a:pt x="281" y="244"/>
                </a:lnTo>
                <a:lnTo>
                  <a:pt x="283" y="244"/>
                </a:lnTo>
                <a:lnTo>
                  <a:pt x="283" y="172"/>
                </a:lnTo>
                <a:lnTo>
                  <a:pt x="283" y="171"/>
                </a:lnTo>
                <a:lnTo>
                  <a:pt x="283" y="160"/>
                </a:lnTo>
                <a:lnTo>
                  <a:pt x="278" y="158"/>
                </a:lnTo>
                <a:lnTo>
                  <a:pt x="269" y="158"/>
                </a:lnTo>
                <a:close/>
                <a:moveTo>
                  <a:pt x="266" y="120"/>
                </a:moveTo>
                <a:lnTo>
                  <a:pt x="257" y="122"/>
                </a:lnTo>
                <a:lnTo>
                  <a:pt x="250" y="124"/>
                </a:lnTo>
                <a:lnTo>
                  <a:pt x="243" y="127"/>
                </a:lnTo>
                <a:lnTo>
                  <a:pt x="236" y="131"/>
                </a:lnTo>
                <a:lnTo>
                  <a:pt x="229" y="134"/>
                </a:lnTo>
                <a:lnTo>
                  <a:pt x="222" y="139"/>
                </a:lnTo>
                <a:lnTo>
                  <a:pt x="217" y="146"/>
                </a:lnTo>
                <a:lnTo>
                  <a:pt x="213" y="152"/>
                </a:lnTo>
                <a:lnTo>
                  <a:pt x="213" y="153"/>
                </a:lnTo>
                <a:lnTo>
                  <a:pt x="212" y="153"/>
                </a:lnTo>
                <a:lnTo>
                  <a:pt x="210" y="157"/>
                </a:lnTo>
                <a:lnTo>
                  <a:pt x="210" y="158"/>
                </a:lnTo>
                <a:lnTo>
                  <a:pt x="210" y="160"/>
                </a:lnTo>
                <a:lnTo>
                  <a:pt x="208" y="160"/>
                </a:lnTo>
                <a:lnTo>
                  <a:pt x="208" y="162"/>
                </a:lnTo>
                <a:lnTo>
                  <a:pt x="206" y="165"/>
                </a:lnTo>
                <a:lnTo>
                  <a:pt x="206" y="167"/>
                </a:lnTo>
                <a:lnTo>
                  <a:pt x="206" y="172"/>
                </a:lnTo>
                <a:lnTo>
                  <a:pt x="205" y="174"/>
                </a:lnTo>
                <a:lnTo>
                  <a:pt x="205" y="192"/>
                </a:lnTo>
                <a:lnTo>
                  <a:pt x="206" y="192"/>
                </a:lnTo>
                <a:lnTo>
                  <a:pt x="206" y="197"/>
                </a:lnTo>
                <a:lnTo>
                  <a:pt x="206" y="197"/>
                </a:lnTo>
                <a:lnTo>
                  <a:pt x="206" y="200"/>
                </a:lnTo>
                <a:lnTo>
                  <a:pt x="208" y="200"/>
                </a:lnTo>
                <a:lnTo>
                  <a:pt x="208" y="202"/>
                </a:lnTo>
                <a:lnTo>
                  <a:pt x="210" y="204"/>
                </a:lnTo>
                <a:lnTo>
                  <a:pt x="210" y="206"/>
                </a:lnTo>
                <a:lnTo>
                  <a:pt x="210" y="206"/>
                </a:lnTo>
                <a:lnTo>
                  <a:pt x="210" y="209"/>
                </a:lnTo>
                <a:lnTo>
                  <a:pt x="212" y="209"/>
                </a:lnTo>
                <a:lnTo>
                  <a:pt x="212" y="209"/>
                </a:lnTo>
                <a:lnTo>
                  <a:pt x="213" y="211"/>
                </a:lnTo>
                <a:lnTo>
                  <a:pt x="213" y="213"/>
                </a:lnTo>
                <a:lnTo>
                  <a:pt x="213" y="213"/>
                </a:lnTo>
                <a:lnTo>
                  <a:pt x="215" y="214"/>
                </a:lnTo>
                <a:lnTo>
                  <a:pt x="215" y="216"/>
                </a:lnTo>
                <a:lnTo>
                  <a:pt x="217" y="216"/>
                </a:lnTo>
                <a:lnTo>
                  <a:pt x="217" y="216"/>
                </a:lnTo>
                <a:lnTo>
                  <a:pt x="217" y="218"/>
                </a:lnTo>
                <a:lnTo>
                  <a:pt x="217" y="220"/>
                </a:lnTo>
                <a:lnTo>
                  <a:pt x="219" y="220"/>
                </a:lnTo>
                <a:lnTo>
                  <a:pt x="220" y="220"/>
                </a:lnTo>
                <a:lnTo>
                  <a:pt x="220" y="221"/>
                </a:lnTo>
                <a:lnTo>
                  <a:pt x="220" y="221"/>
                </a:lnTo>
                <a:lnTo>
                  <a:pt x="220" y="221"/>
                </a:lnTo>
                <a:lnTo>
                  <a:pt x="222" y="221"/>
                </a:lnTo>
                <a:lnTo>
                  <a:pt x="222" y="223"/>
                </a:lnTo>
                <a:lnTo>
                  <a:pt x="222" y="223"/>
                </a:lnTo>
                <a:lnTo>
                  <a:pt x="222" y="225"/>
                </a:lnTo>
                <a:lnTo>
                  <a:pt x="224" y="225"/>
                </a:lnTo>
                <a:lnTo>
                  <a:pt x="224" y="225"/>
                </a:lnTo>
                <a:lnTo>
                  <a:pt x="226" y="225"/>
                </a:lnTo>
                <a:lnTo>
                  <a:pt x="226" y="227"/>
                </a:lnTo>
                <a:lnTo>
                  <a:pt x="226" y="228"/>
                </a:lnTo>
                <a:lnTo>
                  <a:pt x="227" y="228"/>
                </a:lnTo>
                <a:lnTo>
                  <a:pt x="229" y="228"/>
                </a:lnTo>
                <a:lnTo>
                  <a:pt x="229" y="228"/>
                </a:lnTo>
                <a:lnTo>
                  <a:pt x="229" y="230"/>
                </a:lnTo>
                <a:lnTo>
                  <a:pt x="231" y="232"/>
                </a:lnTo>
                <a:lnTo>
                  <a:pt x="232" y="232"/>
                </a:lnTo>
                <a:lnTo>
                  <a:pt x="234" y="234"/>
                </a:lnTo>
                <a:lnTo>
                  <a:pt x="236" y="234"/>
                </a:lnTo>
                <a:lnTo>
                  <a:pt x="236" y="234"/>
                </a:lnTo>
                <a:lnTo>
                  <a:pt x="236" y="234"/>
                </a:lnTo>
                <a:lnTo>
                  <a:pt x="236" y="235"/>
                </a:lnTo>
                <a:lnTo>
                  <a:pt x="238" y="235"/>
                </a:lnTo>
                <a:lnTo>
                  <a:pt x="238" y="237"/>
                </a:lnTo>
                <a:lnTo>
                  <a:pt x="239" y="237"/>
                </a:lnTo>
                <a:lnTo>
                  <a:pt x="239" y="237"/>
                </a:lnTo>
                <a:lnTo>
                  <a:pt x="241" y="237"/>
                </a:lnTo>
                <a:lnTo>
                  <a:pt x="239" y="202"/>
                </a:lnTo>
                <a:lnTo>
                  <a:pt x="239" y="200"/>
                </a:lnTo>
                <a:lnTo>
                  <a:pt x="238" y="200"/>
                </a:lnTo>
                <a:lnTo>
                  <a:pt x="238" y="199"/>
                </a:lnTo>
                <a:lnTo>
                  <a:pt x="238" y="199"/>
                </a:lnTo>
                <a:lnTo>
                  <a:pt x="238" y="195"/>
                </a:lnTo>
                <a:lnTo>
                  <a:pt x="236" y="195"/>
                </a:lnTo>
                <a:lnTo>
                  <a:pt x="236" y="193"/>
                </a:lnTo>
                <a:lnTo>
                  <a:pt x="236" y="188"/>
                </a:lnTo>
                <a:lnTo>
                  <a:pt x="234" y="183"/>
                </a:lnTo>
                <a:lnTo>
                  <a:pt x="234" y="181"/>
                </a:lnTo>
                <a:lnTo>
                  <a:pt x="236" y="179"/>
                </a:lnTo>
                <a:lnTo>
                  <a:pt x="236" y="174"/>
                </a:lnTo>
                <a:lnTo>
                  <a:pt x="236" y="174"/>
                </a:lnTo>
                <a:lnTo>
                  <a:pt x="236" y="172"/>
                </a:lnTo>
                <a:lnTo>
                  <a:pt x="238" y="171"/>
                </a:lnTo>
                <a:lnTo>
                  <a:pt x="238" y="169"/>
                </a:lnTo>
                <a:lnTo>
                  <a:pt x="238" y="169"/>
                </a:lnTo>
                <a:lnTo>
                  <a:pt x="238" y="167"/>
                </a:lnTo>
                <a:lnTo>
                  <a:pt x="239" y="165"/>
                </a:lnTo>
                <a:lnTo>
                  <a:pt x="239" y="165"/>
                </a:lnTo>
                <a:lnTo>
                  <a:pt x="245" y="158"/>
                </a:lnTo>
                <a:lnTo>
                  <a:pt x="252" y="157"/>
                </a:lnTo>
                <a:lnTo>
                  <a:pt x="259" y="153"/>
                </a:lnTo>
                <a:lnTo>
                  <a:pt x="267" y="152"/>
                </a:lnTo>
                <a:lnTo>
                  <a:pt x="274" y="152"/>
                </a:lnTo>
                <a:lnTo>
                  <a:pt x="283" y="153"/>
                </a:lnTo>
                <a:lnTo>
                  <a:pt x="288" y="157"/>
                </a:lnTo>
                <a:lnTo>
                  <a:pt x="295" y="162"/>
                </a:lnTo>
                <a:lnTo>
                  <a:pt x="295" y="162"/>
                </a:lnTo>
                <a:lnTo>
                  <a:pt x="297" y="162"/>
                </a:lnTo>
                <a:lnTo>
                  <a:pt x="297" y="164"/>
                </a:lnTo>
                <a:lnTo>
                  <a:pt x="297" y="164"/>
                </a:lnTo>
                <a:lnTo>
                  <a:pt x="299" y="165"/>
                </a:lnTo>
                <a:lnTo>
                  <a:pt x="299" y="165"/>
                </a:lnTo>
                <a:lnTo>
                  <a:pt x="306" y="174"/>
                </a:lnTo>
                <a:lnTo>
                  <a:pt x="311" y="179"/>
                </a:lnTo>
                <a:lnTo>
                  <a:pt x="316" y="185"/>
                </a:lnTo>
                <a:lnTo>
                  <a:pt x="320" y="186"/>
                </a:lnTo>
                <a:lnTo>
                  <a:pt x="323" y="186"/>
                </a:lnTo>
                <a:lnTo>
                  <a:pt x="327" y="188"/>
                </a:lnTo>
                <a:lnTo>
                  <a:pt x="328" y="186"/>
                </a:lnTo>
                <a:lnTo>
                  <a:pt x="332" y="185"/>
                </a:lnTo>
                <a:lnTo>
                  <a:pt x="334" y="183"/>
                </a:lnTo>
                <a:lnTo>
                  <a:pt x="335" y="179"/>
                </a:lnTo>
                <a:lnTo>
                  <a:pt x="335" y="171"/>
                </a:lnTo>
                <a:lnTo>
                  <a:pt x="332" y="160"/>
                </a:lnTo>
                <a:lnTo>
                  <a:pt x="327" y="150"/>
                </a:lnTo>
                <a:lnTo>
                  <a:pt x="327" y="146"/>
                </a:lnTo>
                <a:lnTo>
                  <a:pt x="325" y="146"/>
                </a:lnTo>
                <a:lnTo>
                  <a:pt x="325" y="145"/>
                </a:lnTo>
                <a:lnTo>
                  <a:pt x="323" y="145"/>
                </a:lnTo>
                <a:lnTo>
                  <a:pt x="318" y="138"/>
                </a:lnTo>
                <a:lnTo>
                  <a:pt x="311" y="132"/>
                </a:lnTo>
                <a:lnTo>
                  <a:pt x="304" y="129"/>
                </a:lnTo>
                <a:lnTo>
                  <a:pt x="297" y="125"/>
                </a:lnTo>
                <a:lnTo>
                  <a:pt x="288" y="122"/>
                </a:lnTo>
                <a:lnTo>
                  <a:pt x="281" y="122"/>
                </a:lnTo>
                <a:lnTo>
                  <a:pt x="273" y="120"/>
                </a:lnTo>
                <a:lnTo>
                  <a:pt x="266" y="120"/>
                </a:lnTo>
                <a:close/>
                <a:moveTo>
                  <a:pt x="264" y="80"/>
                </a:moveTo>
                <a:lnTo>
                  <a:pt x="260" y="82"/>
                </a:lnTo>
                <a:lnTo>
                  <a:pt x="257" y="82"/>
                </a:lnTo>
                <a:lnTo>
                  <a:pt x="253" y="83"/>
                </a:lnTo>
                <a:lnTo>
                  <a:pt x="252" y="87"/>
                </a:lnTo>
                <a:lnTo>
                  <a:pt x="248" y="90"/>
                </a:lnTo>
                <a:lnTo>
                  <a:pt x="248" y="94"/>
                </a:lnTo>
                <a:lnTo>
                  <a:pt x="246" y="99"/>
                </a:lnTo>
                <a:lnTo>
                  <a:pt x="245" y="106"/>
                </a:lnTo>
                <a:lnTo>
                  <a:pt x="245" y="118"/>
                </a:lnTo>
                <a:lnTo>
                  <a:pt x="250" y="117"/>
                </a:lnTo>
                <a:lnTo>
                  <a:pt x="259" y="115"/>
                </a:lnTo>
                <a:lnTo>
                  <a:pt x="267" y="113"/>
                </a:lnTo>
                <a:lnTo>
                  <a:pt x="276" y="113"/>
                </a:lnTo>
                <a:lnTo>
                  <a:pt x="283" y="115"/>
                </a:lnTo>
                <a:lnTo>
                  <a:pt x="283" y="99"/>
                </a:lnTo>
                <a:lnTo>
                  <a:pt x="283" y="94"/>
                </a:lnTo>
                <a:lnTo>
                  <a:pt x="280" y="90"/>
                </a:lnTo>
                <a:lnTo>
                  <a:pt x="278" y="87"/>
                </a:lnTo>
                <a:lnTo>
                  <a:pt x="274" y="83"/>
                </a:lnTo>
                <a:lnTo>
                  <a:pt x="271" y="82"/>
                </a:lnTo>
                <a:lnTo>
                  <a:pt x="267" y="82"/>
                </a:lnTo>
                <a:lnTo>
                  <a:pt x="264" y="80"/>
                </a:lnTo>
                <a:close/>
                <a:moveTo>
                  <a:pt x="229" y="0"/>
                </a:moveTo>
                <a:lnTo>
                  <a:pt x="301" y="0"/>
                </a:lnTo>
                <a:lnTo>
                  <a:pt x="309" y="0"/>
                </a:lnTo>
                <a:lnTo>
                  <a:pt x="318" y="3"/>
                </a:lnTo>
                <a:lnTo>
                  <a:pt x="327" y="8"/>
                </a:lnTo>
                <a:lnTo>
                  <a:pt x="334" y="14"/>
                </a:lnTo>
                <a:lnTo>
                  <a:pt x="341" y="22"/>
                </a:lnTo>
                <a:lnTo>
                  <a:pt x="344" y="29"/>
                </a:lnTo>
                <a:lnTo>
                  <a:pt x="348" y="38"/>
                </a:lnTo>
                <a:lnTo>
                  <a:pt x="348" y="48"/>
                </a:lnTo>
                <a:lnTo>
                  <a:pt x="348" y="131"/>
                </a:lnTo>
                <a:lnTo>
                  <a:pt x="419" y="90"/>
                </a:lnTo>
                <a:lnTo>
                  <a:pt x="430" y="85"/>
                </a:lnTo>
                <a:lnTo>
                  <a:pt x="438" y="83"/>
                </a:lnTo>
                <a:lnTo>
                  <a:pt x="447" y="83"/>
                </a:lnTo>
                <a:lnTo>
                  <a:pt x="458" y="83"/>
                </a:lnTo>
                <a:lnTo>
                  <a:pt x="466" y="87"/>
                </a:lnTo>
                <a:lnTo>
                  <a:pt x="473" y="94"/>
                </a:lnTo>
                <a:lnTo>
                  <a:pt x="480" y="99"/>
                </a:lnTo>
                <a:lnTo>
                  <a:pt x="486" y="108"/>
                </a:lnTo>
                <a:lnTo>
                  <a:pt x="522" y="169"/>
                </a:lnTo>
                <a:lnTo>
                  <a:pt x="526" y="178"/>
                </a:lnTo>
                <a:lnTo>
                  <a:pt x="527" y="186"/>
                </a:lnTo>
                <a:lnTo>
                  <a:pt x="527" y="197"/>
                </a:lnTo>
                <a:lnTo>
                  <a:pt x="526" y="206"/>
                </a:lnTo>
                <a:lnTo>
                  <a:pt x="522" y="214"/>
                </a:lnTo>
                <a:lnTo>
                  <a:pt x="517" y="221"/>
                </a:lnTo>
                <a:lnTo>
                  <a:pt x="512" y="228"/>
                </a:lnTo>
                <a:lnTo>
                  <a:pt x="505" y="234"/>
                </a:lnTo>
                <a:lnTo>
                  <a:pt x="433" y="275"/>
                </a:lnTo>
                <a:lnTo>
                  <a:pt x="505" y="317"/>
                </a:lnTo>
                <a:lnTo>
                  <a:pt x="512" y="323"/>
                </a:lnTo>
                <a:lnTo>
                  <a:pt x="517" y="330"/>
                </a:lnTo>
                <a:lnTo>
                  <a:pt x="522" y="338"/>
                </a:lnTo>
                <a:lnTo>
                  <a:pt x="526" y="347"/>
                </a:lnTo>
                <a:lnTo>
                  <a:pt x="527" y="356"/>
                </a:lnTo>
                <a:lnTo>
                  <a:pt x="527" y="366"/>
                </a:lnTo>
                <a:lnTo>
                  <a:pt x="526" y="375"/>
                </a:lnTo>
                <a:lnTo>
                  <a:pt x="522" y="384"/>
                </a:lnTo>
                <a:lnTo>
                  <a:pt x="486" y="445"/>
                </a:lnTo>
                <a:lnTo>
                  <a:pt x="480" y="454"/>
                </a:lnTo>
                <a:lnTo>
                  <a:pt x="473" y="459"/>
                </a:lnTo>
                <a:lnTo>
                  <a:pt x="466" y="464"/>
                </a:lnTo>
                <a:lnTo>
                  <a:pt x="458" y="468"/>
                </a:lnTo>
                <a:lnTo>
                  <a:pt x="447" y="469"/>
                </a:lnTo>
                <a:lnTo>
                  <a:pt x="438" y="469"/>
                </a:lnTo>
                <a:lnTo>
                  <a:pt x="430" y="466"/>
                </a:lnTo>
                <a:lnTo>
                  <a:pt x="419" y="462"/>
                </a:lnTo>
                <a:lnTo>
                  <a:pt x="348" y="422"/>
                </a:lnTo>
                <a:lnTo>
                  <a:pt x="348" y="504"/>
                </a:lnTo>
                <a:lnTo>
                  <a:pt x="348" y="513"/>
                </a:lnTo>
                <a:lnTo>
                  <a:pt x="344" y="522"/>
                </a:lnTo>
                <a:lnTo>
                  <a:pt x="339" y="532"/>
                </a:lnTo>
                <a:lnTo>
                  <a:pt x="334" y="537"/>
                </a:lnTo>
                <a:lnTo>
                  <a:pt x="327" y="544"/>
                </a:lnTo>
                <a:lnTo>
                  <a:pt x="318" y="548"/>
                </a:lnTo>
                <a:lnTo>
                  <a:pt x="309" y="551"/>
                </a:lnTo>
                <a:lnTo>
                  <a:pt x="301" y="553"/>
                </a:lnTo>
                <a:lnTo>
                  <a:pt x="229" y="553"/>
                </a:lnTo>
                <a:lnTo>
                  <a:pt x="220" y="551"/>
                </a:lnTo>
                <a:lnTo>
                  <a:pt x="210" y="550"/>
                </a:lnTo>
                <a:lnTo>
                  <a:pt x="203" y="544"/>
                </a:lnTo>
                <a:lnTo>
                  <a:pt x="196" y="537"/>
                </a:lnTo>
                <a:lnTo>
                  <a:pt x="189" y="532"/>
                </a:lnTo>
                <a:lnTo>
                  <a:pt x="185" y="522"/>
                </a:lnTo>
                <a:lnTo>
                  <a:pt x="182" y="513"/>
                </a:lnTo>
                <a:lnTo>
                  <a:pt x="182" y="422"/>
                </a:lnTo>
                <a:lnTo>
                  <a:pt x="109" y="462"/>
                </a:lnTo>
                <a:lnTo>
                  <a:pt x="100" y="466"/>
                </a:lnTo>
                <a:lnTo>
                  <a:pt x="91" y="469"/>
                </a:lnTo>
                <a:lnTo>
                  <a:pt x="82" y="469"/>
                </a:lnTo>
                <a:lnTo>
                  <a:pt x="72" y="468"/>
                </a:lnTo>
                <a:lnTo>
                  <a:pt x="63" y="464"/>
                </a:lnTo>
                <a:lnTo>
                  <a:pt x="54" y="459"/>
                </a:lnTo>
                <a:lnTo>
                  <a:pt x="47" y="454"/>
                </a:lnTo>
                <a:lnTo>
                  <a:pt x="42" y="445"/>
                </a:lnTo>
                <a:lnTo>
                  <a:pt x="7" y="384"/>
                </a:lnTo>
                <a:lnTo>
                  <a:pt x="4" y="375"/>
                </a:lnTo>
                <a:lnTo>
                  <a:pt x="0" y="366"/>
                </a:lnTo>
                <a:lnTo>
                  <a:pt x="0" y="356"/>
                </a:lnTo>
                <a:lnTo>
                  <a:pt x="4" y="347"/>
                </a:lnTo>
                <a:lnTo>
                  <a:pt x="7" y="338"/>
                </a:lnTo>
                <a:lnTo>
                  <a:pt x="11" y="331"/>
                </a:lnTo>
                <a:lnTo>
                  <a:pt x="18" y="323"/>
                </a:lnTo>
                <a:lnTo>
                  <a:pt x="25" y="317"/>
                </a:lnTo>
                <a:lnTo>
                  <a:pt x="98" y="275"/>
                </a:lnTo>
                <a:lnTo>
                  <a:pt x="25" y="234"/>
                </a:lnTo>
                <a:lnTo>
                  <a:pt x="18" y="228"/>
                </a:lnTo>
                <a:lnTo>
                  <a:pt x="11" y="221"/>
                </a:lnTo>
                <a:lnTo>
                  <a:pt x="6" y="214"/>
                </a:lnTo>
                <a:lnTo>
                  <a:pt x="4" y="206"/>
                </a:lnTo>
                <a:lnTo>
                  <a:pt x="0" y="197"/>
                </a:lnTo>
                <a:lnTo>
                  <a:pt x="0" y="186"/>
                </a:lnTo>
                <a:lnTo>
                  <a:pt x="4" y="178"/>
                </a:lnTo>
                <a:lnTo>
                  <a:pt x="7" y="169"/>
                </a:lnTo>
                <a:lnTo>
                  <a:pt x="42" y="108"/>
                </a:lnTo>
                <a:lnTo>
                  <a:pt x="47" y="99"/>
                </a:lnTo>
                <a:lnTo>
                  <a:pt x="56" y="94"/>
                </a:lnTo>
                <a:lnTo>
                  <a:pt x="63" y="87"/>
                </a:lnTo>
                <a:lnTo>
                  <a:pt x="72" y="85"/>
                </a:lnTo>
                <a:lnTo>
                  <a:pt x="82" y="83"/>
                </a:lnTo>
                <a:lnTo>
                  <a:pt x="91" y="83"/>
                </a:lnTo>
                <a:lnTo>
                  <a:pt x="100" y="85"/>
                </a:lnTo>
                <a:lnTo>
                  <a:pt x="109" y="90"/>
                </a:lnTo>
                <a:lnTo>
                  <a:pt x="182" y="131"/>
                </a:lnTo>
                <a:lnTo>
                  <a:pt x="182" y="38"/>
                </a:lnTo>
                <a:lnTo>
                  <a:pt x="185" y="29"/>
                </a:lnTo>
                <a:lnTo>
                  <a:pt x="189" y="21"/>
                </a:lnTo>
                <a:lnTo>
                  <a:pt x="194" y="14"/>
                </a:lnTo>
                <a:lnTo>
                  <a:pt x="203" y="8"/>
                </a:lnTo>
                <a:lnTo>
                  <a:pt x="210" y="3"/>
                </a:lnTo>
                <a:lnTo>
                  <a:pt x="220" y="0"/>
                </a:lnTo>
                <a:lnTo>
                  <a:pt x="2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2089976" y="4374797"/>
            <a:ext cx="730853" cy="649770"/>
          </a:xfrm>
          <a:custGeom>
            <a:avLst/>
            <a:gdLst>
              <a:gd name="T0" fmla="*/ 206 w 658"/>
              <a:gd name="T1" fmla="*/ 249 h 585"/>
              <a:gd name="T2" fmla="*/ 206 w 658"/>
              <a:gd name="T3" fmla="*/ 255 h 585"/>
              <a:gd name="T4" fmla="*/ 205 w 658"/>
              <a:gd name="T5" fmla="*/ 258 h 585"/>
              <a:gd name="T6" fmla="*/ 201 w 658"/>
              <a:gd name="T7" fmla="*/ 262 h 585"/>
              <a:gd name="T8" fmla="*/ 196 w 658"/>
              <a:gd name="T9" fmla="*/ 263 h 585"/>
              <a:gd name="T10" fmla="*/ 189 w 658"/>
              <a:gd name="T11" fmla="*/ 265 h 585"/>
              <a:gd name="T12" fmla="*/ 227 w 658"/>
              <a:gd name="T13" fmla="*/ 511 h 585"/>
              <a:gd name="T14" fmla="*/ 274 w 658"/>
              <a:gd name="T15" fmla="*/ 536 h 585"/>
              <a:gd name="T16" fmla="*/ 388 w 658"/>
              <a:gd name="T17" fmla="*/ 354 h 585"/>
              <a:gd name="T18" fmla="*/ 435 w 658"/>
              <a:gd name="T19" fmla="*/ 536 h 585"/>
              <a:gd name="T20" fmla="*/ 458 w 658"/>
              <a:gd name="T21" fmla="*/ 511 h 585"/>
              <a:gd name="T22" fmla="*/ 473 w 658"/>
              <a:gd name="T23" fmla="*/ 265 h 585"/>
              <a:gd name="T24" fmla="*/ 468 w 658"/>
              <a:gd name="T25" fmla="*/ 263 h 585"/>
              <a:gd name="T26" fmla="*/ 463 w 658"/>
              <a:gd name="T27" fmla="*/ 260 h 585"/>
              <a:gd name="T28" fmla="*/ 461 w 658"/>
              <a:gd name="T29" fmla="*/ 258 h 585"/>
              <a:gd name="T30" fmla="*/ 459 w 658"/>
              <a:gd name="T31" fmla="*/ 253 h 585"/>
              <a:gd name="T32" fmla="*/ 461 w 658"/>
              <a:gd name="T33" fmla="*/ 246 h 585"/>
              <a:gd name="T34" fmla="*/ 330 w 658"/>
              <a:gd name="T35" fmla="*/ 45 h 585"/>
              <a:gd name="T36" fmla="*/ 554 w 658"/>
              <a:gd name="T37" fmla="*/ 152 h 585"/>
              <a:gd name="T38" fmla="*/ 330 w 658"/>
              <a:gd name="T39" fmla="*/ 45 h 585"/>
              <a:gd name="T40" fmla="*/ 341 w 658"/>
              <a:gd name="T41" fmla="*/ 5 h 585"/>
              <a:gd name="T42" fmla="*/ 646 w 658"/>
              <a:gd name="T43" fmla="*/ 192 h 585"/>
              <a:gd name="T44" fmla="*/ 604 w 658"/>
              <a:gd name="T45" fmla="*/ 225 h 585"/>
              <a:gd name="T46" fmla="*/ 573 w 658"/>
              <a:gd name="T47" fmla="*/ 246 h 585"/>
              <a:gd name="T48" fmla="*/ 555 w 658"/>
              <a:gd name="T49" fmla="*/ 249 h 585"/>
              <a:gd name="T50" fmla="*/ 555 w 658"/>
              <a:gd name="T51" fmla="*/ 255 h 585"/>
              <a:gd name="T52" fmla="*/ 554 w 658"/>
              <a:gd name="T53" fmla="*/ 258 h 585"/>
              <a:gd name="T54" fmla="*/ 550 w 658"/>
              <a:gd name="T55" fmla="*/ 262 h 585"/>
              <a:gd name="T56" fmla="*/ 545 w 658"/>
              <a:gd name="T57" fmla="*/ 263 h 585"/>
              <a:gd name="T58" fmla="*/ 538 w 658"/>
              <a:gd name="T59" fmla="*/ 265 h 585"/>
              <a:gd name="T60" fmla="*/ 578 w 658"/>
              <a:gd name="T61" fmla="*/ 511 h 585"/>
              <a:gd name="T62" fmla="*/ 606 w 658"/>
              <a:gd name="T63" fmla="*/ 536 h 585"/>
              <a:gd name="T64" fmla="*/ 58 w 658"/>
              <a:gd name="T65" fmla="*/ 585 h 585"/>
              <a:gd name="T66" fmla="*/ 84 w 658"/>
              <a:gd name="T67" fmla="*/ 536 h 585"/>
              <a:gd name="T68" fmla="*/ 109 w 658"/>
              <a:gd name="T69" fmla="*/ 511 h 585"/>
              <a:gd name="T70" fmla="*/ 124 w 658"/>
              <a:gd name="T71" fmla="*/ 265 h 585"/>
              <a:gd name="T72" fmla="*/ 117 w 658"/>
              <a:gd name="T73" fmla="*/ 263 h 585"/>
              <a:gd name="T74" fmla="*/ 114 w 658"/>
              <a:gd name="T75" fmla="*/ 260 h 585"/>
              <a:gd name="T76" fmla="*/ 110 w 658"/>
              <a:gd name="T77" fmla="*/ 258 h 585"/>
              <a:gd name="T78" fmla="*/ 110 w 658"/>
              <a:gd name="T79" fmla="*/ 253 h 585"/>
              <a:gd name="T80" fmla="*/ 112 w 658"/>
              <a:gd name="T81" fmla="*/ 246 h 585"/>
              <a:gd name="T82" fmla="*/ 89 w 658"/>
              <a:gd name="T83" fmla="*/ 225 h 585"/>
              <a:gd name="T84" fmla="*/ 54 w 658"/>
              <a:gd name="T85" fmla="*/ 192 h 585"/>
              <a:gd name="T86" fmla="*/ 0 w 658"/>
              <a:gd name="T87" fmla="*/ 153 h 585"/>
              <a:gd name="T88" fmla="*/ 330 w 658"/>
              <a:gd name="T89" fmla="*/ 0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8" h="585">
                <a:moveTo>
                  <a:pt x="205" y="246"/>
                </a:moveTo>
                <a:lnTo>
                  <a:pt x="206" y="249"/>
                </a:lnTo>
                <a:lnTo>
                  <a:pt x="206" y="253"/>
                </a:lnTo>
                <a:lnTo>
                  <a:pt x="206" y="255"/>
                </a:lnTo>
                <a:lnTo>
                  <a:pt x="205" y="258"/>
                </a:lnTo>
                <a:lnTo>
                  <a:pt x="205" y="258"/>
                </a:lnTo>
                <a:lnTo>
                  <a:pt x="203" y="260"/>
                </a:lnTo>
                <a:lnTo>
                  <a:pt x="201" y="262"/>
                </a:lnTo>
                <a:lnTo>
                  <a:pt x="198" y="263"/>
                </a:lnTo>
                <a:lnTo>
                  <a:pt x="196" y="263"/>
                </a:lnTo>
                <a:lnTo>
                  <a:pt x="192" y="265"/>
                </a:lnTo>
                <a:lnTo>
                  <a:pt x="189" y="265"/>
                </a:lnTo>
                <a:lnTo>
                  <a:pt x="206" y="511"/>
                </a:lnTo>
                <a:lnTo>
                  <a:pt x="227" y="511"/>
                </a:lnTo>
                <a:lnTo>
                  <a:pt x="227" y="536"/>
                </a:lnTo>
                <a:lnTo>
                  <a:pt x="274" y="536"/>
                </a:lnTo>
                <a:lnTo>
                  <a:pt x="274" y="354"/>
                </a:lnTo>
                <a:lnTo>
                  <a:pt x="388" y="354"/>
                </a:lnTo>
                <a:lnTo>
                  <a:pt x="388" y="536"/>
                </a:lnTo>
                <a:lnTo>
                  <a:pt x="435" y="536"/>
                </a:lnTo>
                <a:lnTo>
                  <a:pt x="435" y="511"/>
                </a:lnTo>
                <a:lnTo>
                  <a:pt x="458" y="511"/>
                </a:lnTo>
                <a:lnTo>
                  <a:pt x="477" y="265"/>
                </a:lnTo>
                <a:lnTo>
                  <a:pt x="473" y="265"/>
                </a:lnTo>
                <a:lnTo>
                  <a:pt x="470" y="263"/>
                </a:lnTo>
                <a:lnTo>
                  <a:pt x="468" y="263"/>
                </a:lnTo>
                <a:lnTo>
                  <a:pt x="466" y="262"/>
                </a:lnTo>
                <a:lnTo>
                  <a:pt x="463" y="260"/>
                </a:lnTo>
                <a:lnTo>
                  <a:pt x="461" y="258"/>
                </a:lnTo>
                <a:lnTo>
                  <a:pt x="461" y="258"/>
                </a:lnTo>
                <a:lnTo>
                  <a:pt x="459" y="255"/>
                </a:lnTo>
                <a:lnTo>
                  <a:pt x="459" y="253"/>
                </a:lnTo>
                <a:lnTo>
                  <a:pt x="459" y="249"/>
                </a:lnTo>
                <a:lnTo>
                  <a:pt x="461" y="246"/>
                </a:lnTo>
                <a:lnTo>
                  <a:pt x="205" y="246"/>
                </a:lnTo>
                <a:close/>
                <a:moveTo>
                  <a:pt x="330" y="45"/>
                </a:moveTo>
                <a:lnTo>
                  <a:pt x="105" y="152"/>
                </a:lnTo>
                <a:lnTo>
                  <a:pt x="554" y="152"/>
                </a:lnTo>
                <a:lnTo>
                  <a:pt x="477" y="115"/>
                </a:lnTo>
                <a:lnTo>
                  <a:pt x="330" y="45"/>
                </a:lnTo>
                <a:close/>
                <a:moveTo>
                  <a:pt x="330" y="0"/>
                </a:moveTo>
                <a:lnTo>
                  <a:pt x="341" y="5"/>
                </a:lnTo>
                <a:lnTo>
                  <a:pt x="658" y="153"/>
                </a:lnTo>
                <a:lnTo>
                  <a:pt x="646" y="192"/>
                </a:lnTo>
                <a:lnTo>
                  <a:pt x="604" y="192"/>
                </a:lnTo>
                <a:lnTo>
                  <a:pt x="604" y="225"/>
                </a:lnTo>
                <a:lnTo>
                  <a:pt x="573" y="225"/>
                </a:lnTo>
                <a:lnTo>
                  <a:pt x="573" y="246"/>
                </a:lnTo>
                <a:lnTo>
                  <a:pt x="554" y="246"/>
                </a:lnTo>
                <a:lnTo>
                  <a:pt x="555" y="249"/>
                </a:lnTo>
                <a:lnTo>
                  <a:pt x="555" y="253"/>
                </a:lnTo>
                <a:lnTo>
                  <a:pt x="555" y="255"/>
                </a:lnTo>
                <a:lnTo>
                  <a:pt x="555" y="258"/>
                </a:lnTo>
                <a:lnTo>
                  <a:pt x="554" y="258"/>
                </a:lnTo>
                <a:lnTo>
                  <a:pt x="552" y="260"/>
                </a:lnTo>
                <a:lnTo>
                  <a:pt x="550" y="262"/>
                </a:lnTo>
                <a:lnTo>
                  <a:pt x="548" y="263"/>
                </a:lnTo>
                <a:lnTo>
                  <a:pt x="545" y="263"/>
                </a:lnTo>
                <a:lnTo>
                  <a:pt x="543" y="265"/>
                </a:lnTo>
                <a:lnTo>
                  <a:pt x="538" y="265"/>
                </a:lnTo>
                <a:lnTo>
                  <a:pt x="555" y="511"/>
                </a:lnTo>
                <a:lnTo>
                  <a:pt x="578" y="511"/>
                </a:lnTo>
                <a:lnTo>
                  <a:pt x="578" y="536"/>
                </a:lnTo>
                <a:lnTo>
                  <a:pt x="606" y="536"/>
                </a:lnTo>
                <a:lnTo>
                  <a:pt x="606" y="585"/>
                </a:lnTo>
                <a:lnTo>
                  <a:pt x="58" y="585"/>
                </a:lnTo>
                <a:lnTo>
                  <a:pt x="58" y="536"/>
                </a:lnTo>
                <a:lnTo>
                  <a:pt x="84" y="536"/>
                </a:lnTo>
                <a:lnTo>
                  <a:pt x="84" y="511"/>
                </a:lnTo>
                <a:lnTo>
                  <a:pt x="109" y="511"/>
                </a:lnTo>
                <a:lnTo>
                  <a:pt x="126" y="265"/>
                </a:lnTo>
                <a:lnTo>
                  <a:pt x="124" y="265"/>
                </a:lnTo>
                <a:lnTo>
                  <a:pt x="121" y="263"/>
                </a:lnTo>
                <a:lnTo>
                  <a:pt x="117" y="263"/>
                </a:lnTo>
                <a:lnTo>
                  <a:pt x="116" y="262"/>
                </a:lnTo>
                <a:lnTo>
                  <a:pt x="114" y="260"/>
                </a:lnTo>
                <a:lnTo>
                  <a:pt x="112" y="258"/>
                </a:lnTo>
                <a:lnTo>
                  <a:pt x="110" y="258"/>
                </a:lnTo>
                <a:lnTo>
                  <a:pt x="110" y="255"/>
                </a:lnTo>
                <a:lnTo>
                  <a:pt x="110" y="253"/>
                </a:lnTo>
                <a:lnTo>
                  <a:pt x="110" y="249"/>
                </a:lnTo>
                <a:lnTo>
                  <a:pt x="112" y="246"/>
                </a:lnTo>
                <a:lnTo>
                  <a:pt x="89" y="246"/>
                </a:lnTo>
                <a:lnTo>
                  <a:pt x="89" y="225"/>
                </a:lnTo>
                <a:lnTo>
                  <a:pt x="54" y="225"/>
                </a:lnTo>
                <a:lnTo>
                  <a:pt x="54" y="192"/>
                </a:lnTo>
                <a:lnTo>
                  <a:pt x="13" y="192"/>
                </a:lnTo>
                <a:lnTo>
                  <a:pt x="0" y="153"/>
                </a:lnTo>
                <a:lnTo>
                  <a:pt x="318" y="5"/>
                </a:lnTo>
                <a:lnTo>
                  <a:pt x="33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1" name="Group 40"/>
          <p:cNvGrpSpPr/>
          <p:nvPr/>
        </p:nvGrpSpPr>
        <p:grpSpPr>
          <a:xfrm>
            <a:off x="7506950" y="1574676"/>
            <a:ext cx="507599" cy="827486"/>
            <a:chOff x="5982949" y="1574676"/>
            <a:chExt cx="507599" cy="827486"/>
          </a:xfrm>
          <a:solidFill>
            <a:schemeClr val="accent1"/>
          </a:solidFill>
        </p:grpSpPr>
        <p:sp>
          <p:nvSpPr>
            <p:cNvPr id="12" name="Freeform 11"/>
            <p:cNvSpPr>
              <a:spLocks/>
            </p:cNvSpPr>
            <p:nvPr/>
          </p:nvSpPr>
          <p:spPr bwMode="auto">
            <a:xfrm>
              <a:off x="6120678" y="1574676"/>
              <a:ext cx="103297" cy="109961"/>
            </a:xfrm>
            <a:custGeom>
              <a:avLst/>
              <a:gdLst>
                <a:gd name="T0" fmla="*/ 47 w 93"/>
                <a:gd name="T1" fmla="*/ 0 h 99"/>
                <a:gd name="T2" fmla="*/ 65 w 93"/>
                <a:gd name="T3" fmla="*/ 5 h 99"/>
                <a:gd name="T4" fmla="*/ 79 w 93"/>
                <a:gd name="T5" fmla="*/ 16 h 99"/>
                <a:gd name="T6" fmla="*/ 89 w 93"/>
                <a:gd name="T7" fmla="*/ 31 h 99"/>
                <a:gd name="T8" fmla="*/ 93 w 93"/>
                <a:gd name="T9" fmla="*/ 50 h 99"/>
                <a:gd name="T10" fmla="*/ 89 w 93"/>
                <a:gd name="T11" fmla="*/ 70 h 99"/>
                <a:gd name="T12" fmla="*/ 79 w 93"/>
                <a:gd name="T13" fmla="*/ 85 h 99"/>
                <a:gd name="T14" fmla="*/ 63 w 93"/>
                <a:gd name="T15" fmla="*/ 96 h 99"/>
                <a:gd name="T16" fmla="*/ 45 w 93"/>
                <a:gd name="T17" fmla="*/ 99 h 99"/>
                <a:gd name="T18" fmla="*/ 28 w 93"/>
                <a:gd name="T19" fmla="*/ 96 h 99"/>
                <a:gd name="T20" fmla="*/ 12 w 93"/>
                <a:gd name="T21" fmla="*/ 85 h 99"/>
                <a:gd name="T22" fmla="*/ 4 w 93"/>
                <a:gd name="T23" fmla="*/ 70 h 99"/>
                <a:gd name="T24" fmla="*/ 0 w 93"/>
                <a:gd name="T25" fmla="*/ 50 h 99"/>
                <a:gd name="T26" fmla="*/ 4 w 93"/>
                <a:gd name="T27" fmla="*/ 31 h 99"/>
                <a:gd name="T28" fmla="*/ 14 w 93"/>
                <a:gd name="T29" fmla="*/ 16 h 99"/>
                <a:gd name="T30" fmla="*/ 28 w 93"/>
                <a:gd name="T31" fmla="*/ 5 h 99"/>
                <a:gd name="T32" fmla="*/ 47 w 93"/>
                <a:gd name="T3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99">
                  <a:moveTo>
                    <a:pt x="47" y="0"/>
                  </a:moveTo>
                  <a:lnTo>
                    <a:pt x="65" y="5"/>
                  </a:lnTo>
                  <a:lnTo>
                    <a:pt x="79" y="16"/>
                  </a:lnTo>
                  <a:lnTo>
                    <a:pt x="89" y="31"/>
                  </a:lnTo>
                  <a:lnTo>
                    <a:pt x="93" y="50"/>
                  </a:lnTo>
                  <a:lnTo>
                    <a:pt x="89" y="70"/>
                  </a:lnTo>
                  <a:lnTo>
                    <a:pt x="79" y="85"/>
                  </a:lnTo>
                  <a:lnTo>
                    <a:pt x="63" y="96"/>
                  </a:lnTo>
                  <a:lnTo>
                    <a:pt x="45" y="99"/>
                  </a:lnTo>
                  <a:lnTo>
                    <a:pt x="28" y="96"/>
                  </a:lnTo>
                  <a:lnTo>
                    <a:pt x="12" y="85"/>
                  </a:lnTo>
                  <a:lnTo>
                    <a:pt x="4" y="70"/>
                  </a:lnTo>
                  <a:lnTo>
                    <a:pt x="0" y="50"/>
                  </a:lnTo>
                  <a:lnTo>
                    <a:pt x="4" y="31"/>
                  </a:lnTo>
                  <a:lnTo>
                    <a:pt x="14" y="16"/>
                  </a:lnTo>
                  <a:lnTo>
                    <a:pt x="28" y="5"/>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982949" y="1696855"/>
              <a:ext cx="319887" cy="476498"/>
            </a:xfrm>
            <a:custGeom>
              <a:avLst/>
              <a:gdLst>
                <a:gd name="T0" fmla="*/ 143 w 288"/>
                <a:gd name="T1" fmla="*/ 0 h 429"/>
                <a:gd name="T2" fmla="*/ 147 w 288"/>
                <a:gd name="T3" fmla="*/ 0 h 429"/>
                <a:gd name="T4" fmla="*/ 148 w 288"/>
                <a:gd name="T5" fmla="*/ 0 h 429"/>
                <a:gd name="T6" fmla="*/ 150 w 288"/>
                <a:gd name="T7" fmla="*/ 2 h 429"/>
                <a:gd name="T8" fmla="*/ 203 w 288"/>
                <a:gd name="T9" fmla="*/ 21 h 429"/>
                <a:gd name="T10" fmla="*/ 211 w 288"/>
                <a:gd name="T11" fmla="*/ 31 h 429"/>
                <a:gd name="T12" fmla="*/ 213 w 288"/>
                <a:gd name="T13" fmla="*/ 45 h 429"/>
                <a:gd name="T14" fmla="*/ 196 w 288"/>
                <a:gd name="T15" fmla="*/ 194 h 429"/>
                <a:gd name="T16" fmla="*/ 281 w 288"/>
                <a:gd name="T17" fmla="*/ 246 h 429"/>
                <a:gd name="T18" fmla="*/ 288 w 288"/>
                <a:gd name="T19" fmla="*/ 258 h 429"/>
                <a:gd name="T20" fmla="*/ 272 w 288"/>
                <a:gd name="T21" fmla="*/ 405 h 429"/>
                <a:gd name="T22" fmla="*/ 267 w 288"/>
                <a:gd name="T23" fmla="*/ 421 h 429"/>
                <a:gd name="T24" fmla="*/ 257 w 288"/>
                <a:gd name="T25" fmla="*/ 429 h 429"/>
                <a:gd name="T26" fmla="*/ 241 w 288"/>
                <a:gd name="T27" fmla="*/ 429 h 429"/>
                <a:gd name="T28" fmla="*/ 231 w 288"/>
                <a:gd name="T29" fmla="*/ 419 h 429"/>
                <a:gd name="T30" fmla="*/ 225 w 288"/>
                <a:gd name="T31" fmla="*/ 405 h 429"/>
                <a:gd name="T32" fmla="*/ 119 w 288"/>
                <a:gd name="T33" fmla="*/ 206 h 429"/>
                <a:gd name="T34" fmla="*/ 117 w 288"/>
                <a:gd name="T35" fmla="*/ 206 h 429"/>
                <a:gd name="T36" fmla="*/ 114 w 288"/>
                <a:gd name="T37" fmla="*/ 204 h 429"/>
                <a:gd name="T38" fmla="*/ 112 w 288"/>
                <a:gd name="T39" fmla="*/ 202 h 429"/>
                <a:gd name="T40" fmla="*/ 108 w 288"/>
                <a:gd name="T41" fmla="*/ 197 h 429"/>
                <a:gd name="T42" fmla="*/ 107 w 288"/>
                <a:gd name="T43" fmla="*/ 194 h 429"/>
                <a:gd name="T44" fmla="*/ 107 w 288"/>
                <a:gd name="T45" fmla="*/ 190 h 429"/>
                <a:gd name="T46" fmla="*/ 107 w 288"/>
                <a:gd name="T47" fmla="*/ 188 h 429"/>
                <a:gd name="T48" fmla="*/ 107 w 288"/>
                <a:gd name="T49" fmla="*/ 185 h 429"/>
                <a:gd name="T50" fmla="*/ 107 w 288"/>
                <a:gd name="T51" fmla="*/ 183 h 429"/>
                <a:gd name="T52" fmla="*/ 119 w 288"/>
                <a:gd name="T53" fmla="*/ 70 h 429"/>
                <a:gd name="T54" fmla="*/ 47 w 288"/>
                <a:gd name="T55" fmla="*/ 192 h 429"/>
                <a:gd name="T56" fmla="*/ 32 w 288"/>
                <a:gd name="T57" fmla="*/ 209 h 429"/>
                <a:gd name="T58" fmla="*/ 7 w 288"/>
                <a:gd name="T59" fmla="*/ 204 h 429"/>
                <a:gd name="T60" fmla="*/ 0 w 288"/>
                <a:gd name="T61" fmla="*/ 181 h 429"/>
                <a:gd name="T62" fmla="*/ 23 w 288"/>
                <a:gd name="T63" fmla="*/ 71 h 429"/>
                <a:gd name="T64" fmla="*/ 32 w 288"/>
                <a:gd name="T65" fmla="*/ 61 h 429"/>
                <a:gd name="T66" fmla="*/ 131 w 288"/>
                <a:gd name="T67" fmla="*/ 3 h 429"/>
                <a:gd name="T68" fmla="*/ 133 w 288"/>
                <a:gd name="T69" fmla="*/ 2 h 429"/>
                <a:gd name="T70" fmla="*/ 136 w 288"/>
                <a:gd name="T71" fmla="*/ 2 h 429"/>
                <a:gd name="T72" fmla="*/ 138 w 288"/>
                <a:gd name="T73" fmla="*/ 0 h 429"/>
                <a:gd name="T74" fmla="*/ 140 w 288"/>
                <a:gd name="T75"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429">
                  <a:moveTo>
                    <a:pt x="141" y="0"/>
                  </a:moveTo>
                  <a:lnTo>
                    <a:pt x="143" y="0"/>
                  </a:lnTo>
                  <a:lnTo>
                    <a:pt x="145" y="0"/>
                  </a:lnTo>
                  <a:lnTo>
                    <a:pt x="147" y="0"/>
                  </a:lnTo>
                  <a:lnTo>
                    <a:pt x="147" y="0"/>
                  </a:lnTo>
                  <a:lnTo>
                    <a:pt x="148" y="0"/>
                  </a:lnTo>
                  <a:lnTo>
                    <a:pt x="150" y="0"/>
                  </a:lnTo>
                  <a:lnTo>
                    <a:pt x="150" y="2"/>
                  </a:lnTo>
                  <a:lnTo>
                    <a:pt x="197" y="17"/>
                  </a:lnTo>
                  <a:lnTo>
                    <a:pt x="203" y="21"/>
                  </a:lnTo>
                  <a:lnTo>
                    <a:pt x="208" y="26"/>
                  </a:lnTo>
                  <a:lnTo>
                    <a:pt x="211" y="31"/>
                  </a:lnTo>
                  <a:lnTo>
                    <a:pt x="213" y="38"/>
                  </a:lnTo>
                  <a:lnTo>
                    <a:pt x="213" y="45"/>
                  </a:lnTo>
                  <a:lnTo>
                    <a:pt x="197" y="190"/>
                  </a:lnTo>
                  <a:lnTo>
                    <a:pt x="196" y="194"/>
                  </a:lnTo>
                  <a:lnTo>
                    <a:pt x="276" y="242"/>
                  </a:lnTo>
                  <a:lnTo>
                    <a:pt x="281" y="246"/>
                  </a:lnTo>
                  <a:lnTo>
                    <a:pt x="286" y="253"/>
                  </a:lnTo>
                  <a:lnTo>
                    <a:pt x="288" y="258"/>
                  </a:lnTo>
                  <a:lnTo>
                    <a:pt x="288" y="265"/>
                  </a:lnTo>
                  <a:lnTo>
                    <a:pt x="272" y="405"/>
                  </a:lnTo>
                  <a:lnTo>
                    <a:pt x="271" y="414"/>
                  </a:lnTo>
                  <a:lnTo>
                    <a:pt x="267" y="421"/>
                  </a:lnTo>
                  <a:lnTo>
                    <a:pt x="262" y="426"/>
                  </a:lnTo>
                  <a:lnTo>
                    <a:pt x="257" y="429"/>
                  </a:lnTo>
                  <a:lnTo>
                    <a:pt x="248" y="429"/>
                  </a:lnTo>
                  <a:lnTo>
                    <a:pt x="241" y="429"/>
                  </a:lnTo>
                  <a:lnTo>
                    <a:pt x="234" y="426"/>
                  </a:lnTo>
                  <a:lnTo>
                    <a:pt x="231" y="419"/>
                  </a:lnTo>
                  <a:lnTo>
                    <a:pt x="227" y="412"/>
                  </a:lnTo>
                  <a:lnTo>
                    <a:pt x="225" y="405"/>
                  </a:lnTo>
                  <a:lnTo>
                    <a:pt x="241" y="279"/>
                  </a:lnTo>
                  <a:lnTo>
                    <a:pt x="119" y="206"/>
                  </a:lnTo>
                  <a:lnTo>
                    <a:pt x="117" y="206"/>
                  </a:lnTo>
                  <a:lnTo>
                    <a:pt x="117" y="206"/>
                  </a:lnTo>
                  <a:lnTo>
                    <a:pt x="115" y="204"/>
                  </a:lnTo>
                  <a:lnTo>
                    <a:pt x="114" y="204"/>
                  </a:lnTo>
                  <a:lnTo>
                    <a:pt x="114" y="202"/>
                  </a:lnTo>
                  <a:lnTo>
                    <a:pt x="112" y="202"/>
                  </a:lnTo>
                  <a:lnTo>
                    <a:pt x="112" y="201"/>
                  </a:lnTo>
                  <a:lnTo>
                    <a:pt x="108" y="197"/>
                  </a:lnTo>
                  <a:lnTo>
                    <a:pt x="107" y="194"/>
                  </a:lnTo>
                  <a:lnTo>
                    <a:pt x="107" y="194"/>
                  </a:lnTo>
                  <a:lnTo>
                    <a:pt x="107" y="192"/>
                  </a:lnTo>
                  <a:lnTo>
                    <a:pt x="107" y="190"/>
                  </a:lnTo>
                  <a:lnTo>
                    <a:pt x="107" y="188"/>
                  </a:lnTo>
                  <a:lnTo>
                    <a:pt x="107" y="188"/>
                  </a:lnTo>
                  <a:lnTo>
                    <a:pt x="107" y="187"/>
                  </a:lnTo>
                  <a:lnTo>
                    <a:pt x="107" y="185"/>
                  </a:lnTo>
                  <a:lnTo>
                    <a:pt x="105" y="183"/>
                  </a:lnTo>
                  <a:lnTo>
                    <a:pt x="107" y="183"/>
                  </a:lnTo>
                  <a:lnTo>
                    <a:pt x="107" y="181"/>
                  </a:lnTo>
                  <a:lnTo>
                    <a:pt x="119" y="70"/>
                  </a:lnTo>
                  <a:lnTo>
                    <a:pt x="65" y="99"/>
                  </a:lnTo>
                  <a:lnTo>
                    <a:pt x="47" y="192"/>
                  </a:lnTo>
                  <a:lnTo>
                    <a:pt x="40" y="204"/>
                  </a:lnTo>
                  <a:lnTo>
                    <a:pt x="32" y="209"/>
                  </a:lnTo>
                  <a:lnTo>
                    <a:pt x="19" y="211"/>
                  </a:lnTo>
                  <a:lnTo>
                    <a:pt x="7" y="204"/>
                  </a:lnTo>
                  <a:lnTo>
                    <a:pt x="2" y="194"/>
                  </a:lnTo>
                  <a:lnTo>
                    <a:pt x="0" y="181"/>
                  </a:lnTo>
                  <a:lnTo>
                    <a:pt x="19" y="77"/>
                  </a:lnTo>
                  <a:lnTo>
                    <a:pt x="23" y="71"/>
                  </a:lnTo>
                  <a:lnTo>
                    <a:pt x="26" y="66"/>
                  </a:lnTo>
                  <a:lnTo>
                    <a:pt x="32" y="61"/>
                  </a:lnTo>
                  <a:lnTo>
                    <a:pt x="131" y="3"/>
                  </a:lnTo>
                  <a:lnTo>
                    <a:pt x="131" y="3"/>
                  </a:lnTo>
                  <a:lnTo>
                    <a:pt x="133" y="2"/>
                  </a:lnTo>
                  <a:lnTo>
                    <a:pt x="133" y="2"/>
                  </a:lnTo>
                  <a:lnTo>
                    <a:pt x="135" y="2"/>
                  </a:lnTo>
                  <a:lnTo>
                    <a:pt x="136" y="2"/>
                  </a:lnTo>
                  <a:lnTo>
                    <a:pt x="136" y="0"/>
                  </a:lnTo>
                  <a:lnTo>
                    <a:pt x="138" y="0"/>
                  </a:lnTo>
                  <a:lnTo>
                    <a:pt x="140" y="0"/>
                  </a:lnTo>
                  <a:lnTo>
                    <a:pt x="140" y="0"/>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6066253" y="1941213"/>
              <a:ext cx="91079" cy="346544"/>
            </a:xfrm>
            <a:custGeom>
              <a:avLst/>
              <a:gdLst>
                <a:gd name="T0" fmla="*/ 39 w 82"/>
                <a:gd name="T1" fmla="*/ 0 h 312"/>
                <a:gd name="T2" fmla="*/ 82 w 82"/>
                <a:gd name="T3" fmla="*/ 24 h 312"/>
                <a:gd name="T4" fmla="*/ 46 w 82"/>
                <a:gd name="T5" fmla="*/ 291 h 312"/>
                <a:gd name="T6" fmla="*/ 44 w 82"/>
                <a:gd name="T7" fmla="*/ 298 h 312"/>
                <a:gd name="T8" fmla="*/ 40 w 82"/>
                <a:gd name="T9" fmla="*/ 304 h 312"/>
                <a:gd name="T10" fmla="*/ 37 w 82"/>
                <a:gd name="T11" fmla="*/ 309 h 312"/>
                <a:gd name="T12" fmla="*/ 32 w 82"/>
                <a:gd name="T13" fmla="*/ 311 h 312"/>
                <a:gd name="T14" fmla="*/ 25 w 82"/>
                <a:gd name="T15" fmla="*/ 312 h 312"/>
                <a:gd name="T16" fmla="*/ 19 w 82"/>
                <a:gd name="T17" fmla="*/ 312 h 312"/>
                <a:gd name="T18" fmla="*/ 7 w 82"/>
                <a:gd name="T19" fmla="*/ 307 h 312"/>
                <a:gd name="T20" fmla="*/ 0 w 82"/>
                <a:gd name="T21" fmla="*/ 297 h 312"/>
                <a:gd name="T22" fmla="*/ 0 w 82"/>
                <a:gd name="T23" fmla="*/ 283 h 312"/>
                <a:gd name="T24" fmla="*/ 39 w 82"/>
                <a:gd name="T25" fmla="*/ 2 h 312"/>
                <a:gd name="T26" fmla="*/ 39 w 82"/>
                <a:gd name="T27" fmla="*/ 0 h 312"/>
                <a:gd name="T28" fmla="*/ 39 w 82"/>
                <a:gd name="T29" fmla="*/ 0 h 312"/>
                <a:gd name="T30" fmla="*/ 39 w 82"/>
                <a:gd name="T31"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312">
                  <a:moveTo>
                    <a:pt x="39" y="0"/>
                  </a:moveTo>
                  <a:lnTo>
                    <a:pt x="82" y="24"/>
                  </a:lnTo>
                  <a:lnTo>
                    <a:pt x="46" y="291"/>
                  </a:lnTo>
                  <a:lnTo>
                    <a:pt x="44" y="298"/>
                  </a:lnTo>
                  <a:lnTo>
                    <a:pt x="40" y="304"/>
                  </a:lnTo>
                  <a:lnTo>
                    <a:pt x="37" y="309"/>
                  </a:lnTo>
                  <a:lnTo>
                    <a:pt x="32" y="311"/>
                  </a:lnTo>
                  <a:lnTo>
                    <a:pt x="25" y="312"/>
                  </a:lnTo>
                  <a:lnTo>
                    <a:pt x="19" y="312"/>
                  </a:lnTo>
                  <a:lnTo>
                    <a:pt x="7" y="307"/>
                  </a:lnTo>
                  <a:lnTo>
                    <a:pt x="0" y="297"/>
                  </a:lnTo>
                  <a:lnTo>
                    <a:pt x="0" y="283"/>
                  </a:lnTo>
                  <a:lnTo>
                    <a:pt x="39" y="2"/>
                  </a:lnTo>
                  <a:lnTo>
                    <a:pt x="39" y="0"/>
                  </a:lnTo>
                  <a:lnTo>
                    <a:pt x="39" y="0"/>
                  </a:lnTo>
                  <a:lnTo>
                    <a:pt x="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6217311" y="1801263"/>
              <a:ext cx="89968" cy="98854"/>
            </a:xfrm>
            <a:custGeom>
              <a:avLst/>
              <a:gdLst>
                <a:gd name="T0" fmla="*/ 7 w 81"/>
                <a:gd name="T1" fmla="*/ 0 h 89"/>
                <a:gd name="T2" fmla="*/ 70 w 81"/>
                <a:gd name="T3" fmla="*/ 44 h 89"/>
                <a:gd name="T4" fmla="*/ 77 w 81"/>
                <a:gd name="T5" fmla="*/ 52 h 89"/>
                <a:gd name="T6" fmla="*/ 81 w 81"/>
                <a:gd name="T7" fmla="*/ 65 h 89"/>
                <a:gd name="T8" fmla="*/ 77 w 81"/>
                <a:gd name="T9" fmla="*/ 77 h 89"/>
                <a:gd name="T10" fmla="*/ 67 w 81"/>
                <a:gd name="T11" fmla="*/ 87 h 89"/>
                <a:gd name="T12" fmla="*/ 56 w 81"/>
                <a:gd name="T13" fmla="*/ 89 h 89"/>
                <a:gd name="T14" fmla="*/ 44 w 81"/>
                <a:gd name="T15" fmla="*/ 86 h 89"/>
                <a:gd name="T16" fmla="*/ 0 w 81"/>
                <a:gd name="T17" fmla="*/ 56 h 89"/>
                <a:gd name="T18" fmla="*/ 7 w 81"/>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9">
                  <a:moveTo>
                    <a:pt x="7" y="0"/>
                  </a:moveTo>
                  <a:lnTo>
                    <a:pt x="70" y="44"/>
                  </a:lnTo>
                  <a:lnTo>
                    <a:pt x="77" y="52"/>
                  </a:lnTo>
                  <a:lnTo>
                    <a:pt x="81" y="65"/>
                  </a:lnTo>
                  <a:lnTo>
                    <a:pt x="77" y="77"/>
                  </a:lnTo>
                  <a:lnTo>
                    <a:pt x="67" y="87"/>
                  </a:lnTo>
                  <a:lnTo>
                    <a:pt x="56" y="89"/>
                  </a:lnTo>
                  <a:lnTo>
                    <a:pt x="44" y="86"/>
                  </a:lnTo>
                  <a:lnTo>
                    <a:pt x="0" y="56"/>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5995167" y="2302197"/>
              <a:ext cx="335437" cy="99965"/>
            </a:xfrm>
            <a:custGeom>
              <a:avLst/>
              <a:gdLst>
                <a:gd name="T0" fmla="*/ 41 w 302"/>
                <a:gd name="T1" fmla="*/ 0 h 90"/>
                <a:gd name="T2" fmla="*/ 260 w 302"/>
                <a:gd name="T3" fmla="*/ 0 h 90"/>
                <a:gd name="T4" fmla="*/ 275 w 302"/>
                <a:gd name="T5" fmla="*/ 3 h 90"/>
                <a:gd name="T6" fmla="*/ 289 w 302"/>
                <a:gd name="T7" fmla="*/ 12 h 90"/>
                <a:gd name="T8" fmla="*/ 298 w 302"/>
                <a:gd name="T9" fmla="*/ 26 h 90"/>
                <a:gd name="T10" fmla="*/ 302 w 302"/>
                <a:gd name="T11" fmla="*/ 45 h 90"/>
                <a:gd name="T12" fmla="*/ 298 w 302"/>
                <a:gd name="T13" fmla="*/ 62 h 90"/>
                <a:gd name="T14" fmla="*/ 289 w 302"/>
                <a:gd name="T15" fmla="*/ 76 h 90"/>
                <a:gd name="T16" fmla="*/ 275 w 302"/>
                <a:gd name="T17" fmla="*/ 87 h 90"/>
                <a:gd name="T18" fmla="*/ 260 w 302"/>
                <a:gd name="T19" fmla="*/ 90 h 90"/>
                <a:gd name="T20" fmla="*/ 41 w 302"/>
                <a:gd name="T21" fmla="*/ 90 h 90"/>
                <a:gd name="T22" fmla="*/ 26 w 302"/>
                <a:gd name="T23" fmla="*/ 87 h 90"/>
                <a:gd name="T24" fmla="*/ 12 w 302"/>
                <a:gd name="T25" fmla="*/ 76 h 90"/>
                <a:gd name="T26" fmla="*/ 3 w 302"/>
                <a:gd name="T27" fmla="*/ 62 h 90"/>
                <a:gd name="T28" fmla="*/ 0 w 302"/>
                <a:gd name="T29" fmla="*/ 45 h 90"/>
                <a:gd name="T30" fmla="*/ 3 w 302"/>
                <a:gd name="T31" fmla="*/ 26 h 90"/>
                <a:gd name="T32" fmla="*/ 12 w 302"/>
                <a:gd name="T33" fmla="*/ 12 h 90"/>
                <a:gd name="T34" fmla="*/ 26 w 302"/>
                <a:gd name="T35" fmla="*/ 3 h 90"/>
                <a:gd name="T36" fmla="*/ 41 w 30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2" h="90">
                  <a:moveTo>
                    <a:pt x="41" y="0"/>
                  </a:moveTo>
                  <a:lnTo>
                    <a:pt x="260" y="0"/>
                  </a:lnTo>
                  <a:lnTo>
                    <a:pt x="275" y="3"/>
                  </a:lnTo>
                  <a:lnTo>
                    <a:pt x="289" y="12"/>
                  </a:lnTo>
                  <a:lnTo>
                    <a:pt x="298" y="26"/>
                  </a:lnTo>
                  <a:lnTo>
                    <a:pt x="302" y="45"/>
                  </a:lnTo>
                  <a:lnTo>
                    <a:pt x="298" y="62"/>
                  </a:lnTo>
                  <a:lnTo>
                    <a:pt x="289" y="76"/>
                  </a:lnTo>
                  <a:lnTo>
                    <a:pt x="275" y="87"/>
                  </a:lnTo>
                  <a:lnTo>
                    <a:pt x="260" y="90"/>
                  </a:lnTo>
                  <a:lnTo>
                    <a:pt x="41" y="90"/>
                  </a:lnTo>
                  <a:lnTo>
                    <a:pt x="26" y="87"/>
                  </a:lnTo>
                  <a:lnTo>
                    <a:pt x="12" y="76"/>
                  </a:lnTo>
                  <a:lnTo>
                    <a:pt x="3" y="62"/>
                  </a:lnTo>
                  <a:lnTo>
                    <a:pt x="0" y="45"/>
                  </a:lnTo>
                  <a:lnTo>
                    <a:pt x="3" y="26"/>
                  </a:lnTo>
                  <a:lnTo>
                    <a:pt x="12" y="12"/>
                  </a:lnTo>
                  <a:lnTo>
                    <a:pt x="26" y="3"/>
                  </a:lnTo>
                  <a:lnTo>
                    <a:pt x="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6154000" y="2188904"/>
              <a:ext cx="336548" cy="101075"/>
            </a:xfrm>
            <a:custGeom>
              <a:avLst/>
              <a:gdLst>
                <a:gd name="T0" fmla="*/ 43 w 303"/>
                <a:gd name="T1" fmla="*/ 0 h 91"/>
                <a:gd name="T2" fmla="*/ 260 w 303"/>
                <a:gd name="T3" fmla="*/ 0 h 91"/>
                <a:gd name="T4" fmla="*/ 277 w 303"/>
                <a:gd name="T5" fmla="*/ 4 h 91"/>
                <a:gd name="T6" fmla="*/ 289 w 303"/>
                <a:gd name="T7" fmla="*/ 12 h 91"/>
                <a:gd name="T8" fmla="*/ 300 w 303"/>
                <a:gd name="T9" fmla="*/ 28 h 91"/>
                <a:gd name="T10" fmla="*/ 303 w 303"/>
                <a:gd name="T11" fmla="*/ 46 h 91"/>
                <a:gd name="T12" fmla="*/ 300 w 303"/>
                <a:gd name="T13" fmla="*/ 63 h 91"/>
                <a:gd name="T14" fmla="*/ 289 w 303"/>
                <a:gd name="T15" fmla="*/ 77 h 91"/>
                <a:gd name="T16" fmla="*/ 277 w 303"/>
                <a:gd name="T17" fmla="*/ 88 h 91"/>
                <a:gd name="T18" fmla="*/ 260 w 303"/>
                <a:gd name="T19" fmla="*/ 91 h 91"/>
                <a:gd name="T20" fmla="*/ 43 w 303"/>
                <a:gd name="T21" fmla="*/ 91 h 91"/>
                <a:gd name="T22" fmla="*/ 26 w 303"/>
                <a:gd name="T23" fmla="*/ 88 h 91"/>
                <a:gd name="T24" fmla="*/ 12 w 303"/>
                <a:gd name="T25" fmla="*/ 77 h 91"/>
                <a:gd name="T26" fmla="*/ 3 w 303"/>
                <a:gd name="T27" fmla="*/ 63 h 91"/>
                <a:gd name="T28" fmla="*/ 0 w 303"/>
                <a:gd name="T29" fmla="*/ 46 h 91"/>
                <a:gd name="T30" fmla="*/ 3 w 303"/>
                <a:gd name="T31" fmla="*/ 28 h 91"/>
                <a:gd name="T32" fmla="*/ 12 w 303"/>
                <a:gd name="T33" fmla="*/ 12 h 91"/>
                <a:gd name="T34" fmla="*/ 26 w 303"/>
                <a:gd name="T35" fmla="*/ 4 h 91"/>
                <a:gd name="T36" fmla="*/ 43 w 303"/>
                <a:gd name="T3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3" h="91">
                  <a:moveTo>
                    <a:pt x="43" y="0"/>
                  </a:moveTo>
                  <a:lnTo>
                    <a:pt x="260" y="0"/>
                  </a:lnTo>
                  <a:lnTo>
                    <a:pt x="277" y="4"/>
                  </a:lnTo>
                  <a:lnTo>
                    <a:pt x="289" y="12"/>
                  </a:lnTo>
                  <a:lnTo>
                    <a:pt x="300" y="28"/>
                  </a:lnTo>
                  <a:lnTo>
                    <a:pt x="303" y="46"/>
                  </a:lnTo>
                  <a:lnTo>
                    <a:pt x="300" y="63"/>
                  </a:lnTo>
                  <a:lnTo>
                    <a:pt x="289" y="77"/>
                  </a:lnTo>
                  <a:lnTo>
                    <a:pt x="277" y="88"/>
                  </a:lnTo>
                  <a:lnTo>
                    <a:pt x="260" y="91"/>
                  </a:lnTo>
                  <a:lnTo>
                    <a:pt x="43" y="91"/>
                  </a:lnTo>
                  <a:lnTo>
                    <a:pt x="26" y="88"/>
                  </a:lnTo>
                  <a:lnTo>
                    <a:pt x="12" y="77"/>
                  </a:lnTo>
                  <a:lnTo>
                    <a:pt x="3" y="63"/>
                  </a:lnTo>
                  <a:lnTo>
                    <a:pt x="0" y="46"/>
                  </a:lnTo>
                  <a:lnTo>
                    <a:pt x="3" y="28"/>
                  </a:lnTo>
                  <a:lnTo>
                    <a:pt x="12" y="12"/>
                  </a:lnTo>
                  <a:lnTo>
                    <a:pt x="26" y="4"/>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 name="Group 41"/>
          <p:cNvGrpSpPr/>
          <p:nvPr/>
        </p:nvGrpSpPr>
        <p:grpSpPr>
          <a:xfrm>
            <a:off x="7431421" y="2796467"/>
            <a:ext cx="641995" cy="793052"/>
            <a:chOff x="5907420" y="2796467"/>
            <a:chExt cx="641995" cy="793052"/>
          </a:xfrm>
          <a:solidFill>
            <a:schemeClr val="accent1"/>
          </a:solidFill>
        </p:grpSpPr>
        <p:sp>
          <p:nvSpPr>
            <p:cNvPr id="19" name="Freeform 18"/>
            <p:cNvSpPr>
              <a:spLocks/>
            </p:cNvSpPr>
            <p:nvPr/>
          </p:nvSpPr>
          <p:spPr bwMode="auto">
            <a:xfrm>
              <a:off x="6182878" y="2796467"/>
              <a:ext cx="102186" cy="109961"/>
            </a:xfrm>
            <a:custGeom>
              <a:avLst/>
              <a:gdLst>
                <a:gd name="T0" fmla="*/ 45 w 92"/>
                <a:gd name="T1" fmla="*/ 0 h 99"/>
                <a:gd name="T2" fmla="*/ 64 w 92"/>
                <a:gd name="T3" fmla="*/ 3 h 99"/>
                <a:gd name="T4" fmla="*/ 78 w 92"/>
                <a:gd name="T5" fmla="*/ 15 h 99"/>
                <a:gd name="T6" fmla="*/ 89 w 92"/>
                <a:gd name="T7" fmla="*/ 31 h 99"/>
                <a:gd name="T8" fmla="*/ 92 w 92"/>
                <a:gd name="T9" fmla="*/ 50 h 99"/>
                <a:gd name="T10" fmla="*/ 89 w 92"/>
                <a:gd name="T11" fmla="*/ 70 h 99"/>
                <a:gd name="T12" fmla="*/ 78 w 92"/>
                <a:gd name="T13" fmla="*/ 85 h 99"/>
                <a:gd name="T14" fmla="*/ 64 w 92"/>
                <a:gd name="T15" fmla="*/ 96 h 99"/>
                <a:gd name="T16" fmla="*/ 45 w 92"/>
                <a:gd name="T17" fmla="*/ 99 h 99"/>
                <a:gd name="T18" fmla="*/ 28 w 92"/>
                <a:gd name="T19" fmla="*/ 96 h 99"/>
                <a:gd name="T20" fmla="*/ 14 w 92"/>
                <a:gd name="T21" fmla="*/ 85 h 99"/>
                <a:gd name="T22" fmla="*/ 3 w 92"/>
                <a:gd name="T23" fmla="*/ 70 h 99"/>
                <a:gd name="T24" fmla="*/ 0 w 92"/>
                <a:gd name="T25" fmla="*/ 50 h 99"/>
                <a:gd name="T26" fmla="*/ 3 w 92"/>
                <a:gd name="T27" fmla="*/ 31 h 99"/>
                <a:gd name="T28" fmla="*/ 14 w 92"/>
                <a:gd name="T29" fmla="*/ 15 h 99"/>
                <a:gd name="T30" fmla="*/ 28 w 92"/>
                <a:gd name="T31" fmla="*/ 3 h 99"/>
                <a:gd name="T32" fmla="*/ 45 w 92"/>
                <a:gd name="T3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99">
                  <a:moveTo>
                    <a:pt x="45" y="0"/>
                  </a:moveTo>
                  <a:lnTo>
                    <a:pt x="64" y="3"/>
                  </a:lnTo>
                  <a:lnTo>
                    <a:pt x="78" y="15"/>
                  </a:lnTo>
                  <a:lnTo>
                    <a:pt x="89" y="31"/>
                  </a:lnTo>
                  <a:lnTo>
                    <a:pt x="92" y="50"/>
                  </a:lnTo>
                  <a:lnTo>
                    <a:pt x="89" y="70"/>
                  </a:lnTo>
                  <a:lnTo>
                    <a:pt x="78" y="85"/>
                  </a:lnTo>
                  <a:lnTo>
                    <a:pt x="64" y="96"/>
                  </a:lnTo>
                  <a:lnTo>
                    <a:pt x="45" y="99"/>
                  </a:lnTo>
                  <a:lnTo>
                    <a:pt x="28" y="96"/>
                  </a:lnTo>
                  <a:lnTo>
                    <a:pt x="14" y="85"/>
                  </a:lnTo>
                  <a:lnTo>
                    <a:pt x="3" y="70"/>
                  </a:lnTo>
                  <a:lnTo>
                    <a:pt x="0" y="50"/>
                  </a:lnTo>
                  <a:lnTo>
                    <a:pt x="3" y="31"/>
                  </a:lnTo>
                  <a:lnTo>
                    <a:pt x="14" y="15"/>
                  </a:lnTo>
                  <a:lnTo>
                    <a:pt x="28" y="3"/>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6109571" y="2927531"/>
              <a:ext cx="247690" cy="566466"/>
            </a:xfrm>
            <a:custGeom>
              <a:avLst/>
              <a:gdLst>
                <a:gd name="T0" fmla="*/ 136 w 223"/>
                <a:gd name="T1" fmla="*/ 0 h 510"/>
                <a:gd name="T2" fmla="*/ 179 w 223"/>
                <a:gd name="T3" fmla="*/ 6 h 510"/>
                <a:gd name="T4" fmla="*/ 211 w 223"/>
                <a:gd name="T5" fmla="*/ 25 h 510"/>
                <a:gd name="T6" fmla="*/ 223 w 223"/>
                <a:gd name="T7" fmla="*/ 63 h 510"/>
                <a:gd name="T8" fmla="*/ 223 w 223"/>
                <a:gd name="T9" fmla="*/ 269 h 510"/>
                <a:gd name="T10" fmla="*/ 216 w 223"/>
                <a:gd name="T11" fmla="*/ 282 h 510"/>
                <a:gd name="T12" fmla="*/ 204 w 223"/>
                <a:gd name="T13" fmla="*/ 283 h 510"/>
                <a:gd name="T14" fmla="*/ 192 w 223"/>
                <a:gd name="T15" fmla="*/ 282 h 510"/>
                <a:gd name="T16" fmla="*/ 185 w 223"/>
                <a:gd name="T17" fmla="*/ 269 h 510"/>
                <a:gd name="T18" fmla="*/ 183 w 223"/>
                <a:gd name="T19" fmla="*/ 86 h 510"/>
                <a:gd name="T20" fmla="*/ 171 w 223"/>
                <a:gd name="T21" fmla="*/ 484 h 510"/>
                <a:gd name="T22" fmla="*/ 169 w 223"/>
                <a:gd name="T23" fmla="*/ 493 h 510"/>
                <a:gd name="T24" fmla="*/ 162 w 223"/>
                <a:gd name="T25" fmla="*/ 505 h 510"/>
                <a:gd name="T26" fmla="*/ 146 w 223"/>
                <a:gd name="T27" fmla="*/ 510 h 510"/>
                <a:gd name="T28" fmla="*/ 134 w 223"/>
                <a:gd name="T29" fmla="*/ 507 h 510"/>
                <a:gd name="T30" fmla="*/ 125 w 223"/>
                <a:gd name="T31" fmla="*/ 495 h 510"/>
                <a:gd name="T32" fmla="*/ 123 w 223"/>
                <a:gd name="T33" fmla="*/ 486 h 510"/>
                <a:gd name="T34" fmla="*/ 123 w 223"/>
                <a:gd name="T35" fmla="*/ 261 h 510"/>
                <a:gd name="T36" fmla="*/ 122 w 223"/>
                <a:gd name="T37" fmla="*/ 252 h 510"/>
                <a:gd name="T38" fmla="*/ 117 w 223"/>
                <a:gd name="T39" fmla="*/ 247 h 510"/>
                <a:gd name="T40" fmla="*/ 108 w 223"/>
                <a:gd name="T41" fmla="*/ 247 h 510"/>
                <a:gd name="T42" fmla="*/ 103 w 223"/>
                <a:gd name="T43" fmla="*/ 252 h 510"/>
                <a:gd name="T44" fmla="*/ 101 w 223"/>
                <a:gd name="T45" fmla="*/ 261 h 510"/>
                <a:gd name="T46" fmla="*/ 101 w 223"/>
                <a:gd name="T47" fmla="*/ 486 h 510"/>
                <a:gd name="T48" fmla="*/ 99 w 223"/>
                <a:gd name="T49" fmla="*/ 495 h 510"/>
                <a:gd name="T50" fmla="*/ 90 w 223"/>
                <a:gd name="T51" fmla="*/ 507 h 510"/>
                <a:gd name="T52" fmla="*/ 76 w 223"/>
                <a:gd name="T53" fmla="*/ 510 h 510"/>
                <a:gd name="T54" fmla="*/ 62 w 223"/>
                <a:gd name="T55" fmla="*/ 505 h 510"/>
                <a:gd name="T56" fmla="*/ 54 w 223"/>
                <a:gd name="T57" fmla="*/ 493 h 510"/>
                <a:gd name="T58" fmla="*/ 54 w 223"/>
                <a:gd name="T59" fmla="*/ 484 h 510"/>
                <a:gd name="T60" fmla="*/ 54 w 223"/>
                <a:gd name="T61" fmla="*/ 86 h 510"/>
                <a:gd name="T62" fmla="*/ 40 w 223"/>
                <a:gd name="T63" fmla="*/ 264 h 510"/>
                <a:gd name="T64" fmla="*/ 36 w 223"/>
                <a:gd name="T65" fmla="*/ 276 h 510"/>
                <a:gd name="T66" fmla="*/ 26 w 223"/>
                <a:gd name="T67" fmla="*/ 283 h 510"/>
                <a:gd name="T68" fmla="*/ 14 w 223"/>
                <a:gd name="T69" fmla="*/ 283 h 510"/>
                <a:gd name="T70" fmla="*/ 3 w 223"/>
                <a:gd name="T71" fmla="*/ 276 h 510"/>
                <a:gd name="T72" fmla="*/ 0 w 223"/>
                <a:gd name="T73" fmla="*/ 264 h 510"/>
                <a:gd name="T74" fmla="*/ 3 w 223"/>
                <a:gd name="T75" fmla="*/ 42 h 510"/>
                <a:gd name="T76" fmla="*/ 27 w 223"/>
                <a:gd name="T77" fmla="*/ 14 h 510"/>
                <a:gd name="T78" fmla="*/ 66 w 223"/>
                <a:gd name="T79" fmla="*/ 2 h 510"/>
                <a:gd name="T80" fmla="*/ 111 w 223"/>
                <a:gd name="T81"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3" h="510">
                  <a:moveTo>
                    <a:pt x="111" y="0"/>
                  </a:moveTo>
                  <a:lnTo>
                    <a:pt x="136" y="0"/>
                  </a:lnTo>
                  <a:lnTo>
                    <a:pt x="158" y="2"/>
                  </a:lnTo>
                  <a:lnTo>
                    <a:pt x="179" y="6"/>
                  </a:lnTo>
                  <a:lnTo>
                    <a:pt x="197" y="14"/>
                  </a:lnTo>
                  <a:lnTo>
                    <a:pt x="211" y="25"/>
                  </a:lnTo>
                  <a:lnTo>
                    <a:pt x="219" y="42"/>
                  </a:lnTo>
                  <a:lnTo>
                    <a:pt x="223" y="63"/>
                  </a:lnTo>
                  <a:lnTo>
                    <a:pt x="223" y="264"/>
                  </a:lnTo>
                  <a:lnTo>
                    <a:pt x="223" y="269"/>
                  </a:lnTo>
                  <a:lnTo>
                    <a:pt x="219" y="276"/>
                  </a:lnTo>
                  <a:lnTo>
                    <a:pt x="216" y="282"/>
                  </a:lnTo>
                  <a:lnTo>
                    <a:pt x="211" y="283"/>
                  </a:lnTo>
                  <a:lnTo>
                    <a:pt x="204" y="283"/>
                  </a:lnTo>
                  <a:lnTo>
                    <a:pt x="197" y="283"/>
                  </a:lnTo>
                  <a:lnTo>
                    <a:pt x="192" y="282"/>
                  </a:lnTo>
                  <a:lnTo>
                    <a:pt x="188" y="276"/>
                  </a:lnTo>
                  <a:lnTo>
                    <a:pt x="185" y="269"/>
                  </a:lnTo>
                  <a:lnTo>
                    <a:pt x="183" y="264"/>
                  </a:lnTo>
                  <a:lnTo>
                    <a:pt x="183" y="86"/>
                  </a:lnTo>
                  <a:lnTo>
                    <a:pt x="171" y="86"/>
                  </a:lnTo>
                  <a:lnTo>
                    <a:pt x="171" y="484"/>
                  </a:lnTo>
                  <a:lnTo>
                    <a:pt x="171" y="484"/>
                  </a:lnTo>
                  <a:lnTo>
                    <a:pt x="169" y="493"/>
                  </a:lnTo>
                  <a:lnTo>
                    <a:pt x="165" y="500"/>
                  </a:lnTo>
                  <a:lnTo>
                    <a:pt x="162" y="505"/>
                  </a:lnTo>
                  <a:lnTo>
                    <a:pt x="155" y="508"/>
                  </a:lnTo>
                  <a:lnTo>
                    <a:pt x="146" y="510"/>
                  </a:lnTo>
                  <a:lnTo>
                    <a:pt x="139" y="508"/>
                  </a:lnTo>
                  <a:lnTo>
                    <a:pt x="134" y="507"/>
                  </a:lnTo>
                  <a:lnTo>
                    <a:pt x="129" y="501"/>
                  </a:lnTo>
                  <a:lnTo>
                    <a:pt x="125" y="495"/>
                  </a:lnTo>
                  <a:lnTo>
                    <a:pt x="123" y="488"/>
                  </a:lnTo>
                  <a:lnTo>
                    <a:pt x="123" y="486"/>
                  </a:lnTo>
                  <a:lnTo>
                    <a:pt x="123" y="266"/>
                  </a:lnTo>
                  <a:lnTo>
                    <a:pt x="123" y="261"/>
                  </a:lnTo>
                  <a:lnTo>
                    <a:pt x="123" y="255"/>
                  </a:lnTo>
                  <a:lnTo>
                    <a:pt x="122" y="252"/>
                  </a:lnTo>
                  <a:lnTo>
                    <a:pt x="120" y="248"/>
                  </a:lnTo>
                  <a:lnTo>
                    <a:pt x="117" y="247"/>
                  </a:lnTo>
                  <a:lnTo>
                    <a:pt x="111" y="247"/>
                  </a:lnTo>
                  <a:lnTo>
                    <a:pt x="108" y="247"/>
                  </a:lnTo>
                  <a:lnTo>
                    <a:pt x="104" y="248"/>
                  </a:lnTo>
                  <a:lnTo>
                    <a:pt x="103" y="252"/>
                  </a:lnTo>
                  <a:lnTo>
                    <a:pt x="101" y="255"/>
                  </a:lnTo>
                  <a:lnTo>
                    <a:pt x="101" y="261"/>
                  </a:lnTo>
                  <a:lnTo>
                    <a:pt x="101" y="266"/>
                  </a:lnTo>
                  <a:lnTo>
                    <a:pt x="101" y="486"/>
                  </a:lnTo>
                  <a:lnTo>
                    <a:pt x="101" y="488"/>
                  </a:lnTo>
                  <a:lnTo>
                    <a:pt x="99" y="495"/>
                  </a:lnTo>
                  <a:lnTo>
                    <a:pt x="94" y="501"/>
                  </a:lnTo>
                  <a:lnTo>
                    <a:pt x="90" y="507"/>
                  </a:lnTo>
                  <a:lnTo>
                    <a:pt x="83" y="508"/>
                  </a:lnTo>
                  <a:lnTo>
                    <a:pt x="76" y="510"/>
                  </a:lnTo>
                  <a:lnTo>
                    <a:pt x="69" y="508"/>
                  </a:lnTo>
                  <a:lnTo>
                    <a:pt x="62" y="505"/>
                  </a:lnTo>
                  <a:lnTo>
                    <a:pt x="57" y="500"/>
                  </a:lnTo>
                  <a:lnTo>
                    <a:pt x="54" y="493"/>
                  </a:lnTo>
                  <a:lnTo>
                    <a:pt x="54" y="484"/>
                  </a:lnTo>
                  <a:lnTo>
                    <a:pt x="54" y="484"/>
                  </a:lnTo>
                  <a:lnTo>
                    <a:pt x="54" y="484"/>
                  </a:lnTo>
                  <a:lnTo>
                    <a:pt x="54" y="86"/>
                  </a:lnTo>
                  <a:lnTo>
                    <a:pt x="40" y="86"/>
                  </a:lnTo>
                  <a:lnTo>
                    <a:pt x="40" y="264"/>
                  </a:lnTo>
                  <a:lnTo>
                    <a:pt x="40" y="269"/>
                  </a:lnTo>
                  <a:lnTo>
                    <a:pt x="36" y="276"/>
                  </a:lnTo>
                  <a:lnTo>
                    <a:pt x="33" y="282"/>
                  </a:lnTo>
                  <a:lnTo>
                    <a:pt x="26" y="283"/>
                  </a:lnTo>
                  <a:lnTo>
                    <a:pt x="21" y="283"/>
                  </a:lnTo>
                  <a:lnTo>
                    <a:pt x="14" y="283"/>
                  </a:lnTo>
                  <a:lnTo>
                    <a:pt x="8" y="282"/>
                  </a:lnTo>
                  <a:lnTo>
                    <a:pt x="3" y="276"/>
                  </a:lnTo>
                  <a:lnTo>
                    <a:pt x="1" y="269"/>
                  </a:lnTo>
                  <a:lnTo>
                    <a:pt x="0" y="264"/>
                  </a:lnTo>
                  <a:lnTo>
                    <a:pt x="0" y="63"/>
                  </a:lnTo>
                  <a:lnTo>
                    <a:pt x="3" y="42"/>
                  </a:lnTo>
                  <a:lnTo>
                    <a:pt x="14" y="25"/>
                  </a:lnTo>
                  <a:lnTo>
                    <a:pt x="27" y="14"/>
                  </a:lnTo>
                  <a:lnTo>
                    <a:pt x="45" y="6"/>
                  </a:lnTo>
                  <a:lnTo>
                    <a:pt x="66" y="2"/>
                  </a:lnTo>
                  <a:lnTo>
                    <a:pt x="89" y="0"/>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5907420" y="3030828"/>
              <a:ext cx="641995" cy="558691"/>
            </a:xfrm>
            <a:custGeom>
              <a:avLst/>
              <a:gdLst>
                <a:gd name="T0" fmla="*/ 110 w 578"/>
                <a:gd name="T1" fmla="*/ 3 h 503"/>
                <a:gd name="T2" fmla="*/ 120 w 578"/>
                <a:gd name="T3" fmla="*/ 16 h 503"/>
                <a:gd name="T4" fmla="*/ 120 w 578"/>
                <a:gd name="T5" fmla="*/ 28 h 503"/>
                <a:gd name="T6" fmla="*/ 112 w 578"/>
                <a:gd name="T7" fmla="*/ 37 h 503"/>
                <a:gd name="T8" fmla="*/ 108 w 578"/>
                <a:gd name="T9" fmla="*/ 42 h 503"/>
                <a:gd name="T10" fmla="*/ 103 w 578"/>
                <a:gd name="T11" fmla="*/ 45 h 503"/>
                <a:gd name="T12" fmla="*/ 52 w 578"/>
                <a:gd name="T13" fmla="*/ 134 h 503"/>
                <a:gd name="T14" fmla="*/ 49 w 578"/>
                <a:gd name="T15" fmla="*/ 279 h 503"/>
                <a:gd name="T16" fmla="*/ 126 w 578"/>
                <a:gd name="T17" fmla="*/ 403 h 503"/>
                <a:gd name="T18" fmla="*/ 216 w 578"/>
                <a:gd name="T19" fmla="*/ 452 h 503"/>
                <a:gd name="T20" fmla="*/ 229 w 578"/>
                <a:gd name="T21" fmla="*/ 456 h 503"/>
                <a:gd name="T22" fmla="*/ 255 w 578"/>
                <a:gd name="T23" fmla="*/ 461 h 503"/>
                <a:gd name="T24" fmla="*/ 269 w 578"/>
                <a:gd name="T25" fmla="*/ 463 h 503"/>
                <a:gd name="T26" fmla="*/ 290 w 578"/>
                <a:gd name="T27" fmla="*/ 464 h 503"/>
                <a:gd name="T28" fmla="*/ 386 w 578"/>
                <a:gd name="T29" fmla="*/ 443 h 503"/>
                <a:gd name="T30" fmla="*/ 497 w 578"/>
                <a:gd name="T31" fmla="*/ 353 h 503"/>
                <a:gd name="T32" fmla="*/ 539 w 578"/>
                <a:gd name="T33" fmla="*/ 215 h 503"/>
                <a:gd name="T34" fmla="*/ 510 w 578"/>
                <a:gd name="T35" fmla="*/ 129 h 503"/>
                <a:gd name="T36" fmla="*/ 492 w 578"/>
                <a:gd name="T37" fmla="*/ 129 h 503"/>
                <a:gd name="T38" fmla="*/ 484 w 578"/>
                <a:gd name="T39" fmla="*/ 115 h 503"/>
                <a:gd name="T40" fmla="*/ 487 w 578"/>
                <a:gd name="T41" fmla="*/ 33 h 503"/>
                <a:gd name="T42" fmla="*/ 503 w 578"/>
                <a:gd name="T43" fmla="*/ 28 h 503"/>
                <a:gd name="T44" fmla="*/ 574 w 578"/>
                <a:gd name="T45" fmla="*/ 68 h 503"/>
                <a:gd name="T46" fmla="*/ 576 w 578"/>
                <a:gd name="T47" fmla="*/ 84 h 503"/>
                <a:gd name="T48" fmla="*/ 557 w 578"/>
                <a:gd name="T49" fmla="*/ 101 h 503"/>
                <a:gd name="T50" fmla="*/ 578 w 578"/>
                <a:gd name="T51" fmla="*/ 234 h 503"/>
                <a:gd name="T52" fmla="*/ 534 w 578"/>
                <a:gd name="T53" fmla="*/ 367 h 503"/>
                <a:gd name="T54" fmla="*/ 431 w 578"/>
                <a:gd name="T55" fmla="*/ 466 h 503"/>
                <a:gd name="T56" fmla="*/ 339 w 578"/>
                <a:gd name="T57" fmla="*/ 499 h 503"/>
                <a:gd name="T58" fmla="*/ 326 w 578"/>
                <a:gd name="T59" fmla="*/ 501 h 503"/>
                <a:gd name="T60" fmla="*/ 237 w 578"/>
                <a:gd name="T61" fmla="*/ 499 h 503"/>
                <a:gd name="T62" fmla="*/ 209 w 578"/>
                <a:gd name="T63" fmla="*/ 492 h 503"/>
                <a:gd name="T64" fmla="*/ 197 w 578"/>
                <a:gd name="T65" fmla="*/ 489 h 503"/>
                <a:gd name="T66" fmla="*/ 182 w 578"/>
                <a:gd name="T67" fmla="*/ 484 h 503"/>
                <a:gd name="T68" fmla="*/ 169 w 578"/>
                <a:gd name="T69" fmla="*/ 477 h 503"/>
                <a:gd name="T70" fmla="*/ 133 w 578"/>
                <a:gd name="T71" fmla="*/ 457 h 503"/>
                <a:gd name="T72" fmla="*/ 63 w 578"/>
                <a:gd name="T73" fmla="*/ 395 h 503"/>
                <a:gd name="T74" fmla="*/ 4 w 578"/>
                <a:gd name="T75" fmla="*/ 258 h 503"/>
                <a:gd name="T76" fmla="*/ 17 w 578"/>
                <a:gd name="T77" fmla="*/ 112 h 503"/>
                <a:gd name="T78" fmla="*/ 75 w 578"/>
                <a:gd name="T79" fmla="*/ 19 h 503"/>
                <a:gd name="T80" fmla="*/ 80 w 578"/>
                <a:gd name="T81" fmla="*/ 12 h 503"/>
                <a:gd name="T82" fmla="*/ 87 w 578"/>
                <a:gd name="T83" fmla="*/ 7 h 503"/>
                <a:gd name="T84" fmla="*/ 100 w 578"/>
                <a:gd name="T85" fmla="*/ 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78" h="503">
                  <a:moveTo>
                    <a:pt x="100" y="0"/>
                  </a:moveTo>
                  <a:lnTo>
                    <a:pt x="105" y="2"/>
                  </a:lnTo>
                  <a:lnTo>
                    <a:pt x="110" y="3"/>
                  </a:lnTo>
                  <a:lnTo>
                    <a:pt x="115" y="7"/>
                  </a:lnTo>
                  <a:lnTo>
                    <a:pt x="119" y="10"/>
                  </a:lnTo>
                  <a:lnTo>
                    <a:pt x="120" y="16"/>
                  </a:lnTo>
                  <a:lnTo>
                    <a:pt x="122" y="19"/>
                  </a:lnTo>
                  <a:lnTo>
                    <a:pt x="122" y="24"/>
                  </a:lnTo>
                  <a:lnTo>
                    <a:pt x="120" y="28"/>
                  </a:lnTo>
                  <a:lnTo>
                    <a:pt x="119" y="31"/>
                  </a:lnTo>
                  <a:lnTo>
                    <a:pt x="115" y="33"/>
                  </a:lnTo>
                  <a:lnTo>
                    <a:pt x="112" y="37"/>
                  </a:lnTo>
                  <a:lnTo>
                    <a:pt x="110" y="40"/>
                  </a:lnTo>
                  <a:lnTo>
                    <a:pt x="108" y="40"/>
                  </a:lnTo>
                  <a:lnTo>
                    <a:pt x="108" y="42"/>
                  </a:lnTo>
                  <a:lnTo>
                    <a:pt x="107" y="42"/>
                  </a:lnTo>
                  <a:lnTo>
                    <a:pt x="107" y="44"/>
                  </a:lnTo>
                  <a:lnTo>
                    <a:pt x="103" y="45"/>
                  </a:lnTo>
                  <a:lnTo>
                    <a:pt x="101" y="49"/>
                  </a:lnTo>
                  <a:lnTo>
                    <a:pt x="72" y="91"/>
                  </a:lnTo>
                  <a:lnTo>
                    <a:pt x="52" y="134"/>
                  </a:lnTo>
                  <a:lnTo>
                    <a:pt x="42" y="182"/>
                  </a:lnTo>
                  <a:lnTo>
                    <a:pt x="40" y="230"/>
                  </a:lnTo>
                  <a:lnTo>
                    <a:pt x="49" y="279"/>
                  </a:lnTo>
                  <a:lnTo>
                    <a:pt x="66" y="325"/>
                  </a:lnTo>
                  <a:lnTo>
                    <a:pt x="91" y="367"/>
                  </a:lnTo>
                  <a:lnTo>
                    <a:pt x="126" y="403"/>
                  </a:lnTo>
                  <a:lnTo>
                    <a:pt x="154" y="424"/>
                  </a:lnTo>
                  <a:lnTo>
                    <a:pt x="183" y="440"/>
                  </a:lnTo>
                  <a:lnTo>
                    <a:pt x="216" y="452"/>
                  </a:lnTo>
                  <a:lnTo>
                    <a:pt x="216" y="452"/>
                  </a:lnTo>
                  <a:lnTo>
                    <a:pt x="229" y="456"/>
                  </a:lnTo>
                  <a:lnTo>
                    <a:pt x="229" y="456"/>
                  </a:lnTo>
                  <a:lnTo>
                    <a:pt x="241" y="459"/>
                  </a:lnTo>
                  <a:lnTo>
                    <a:pt x="243" y="459"/>
                  </a:lnTo>
                  <a:lnTo>
                    <a:pt x="255" y="461"/>
                  </a:lnTo>
                  <a:lnTo>
                    <a:pt x="257" y="461"/>
                  </a:lnTo>
                  <a:lnTo>
                    <a:pt x="265" y="463"/>
                  </a:lnTo>
                  <a:lnTo>
                    <a:pt x="269" y="463"/>
                  </a:lnTo>
                  <a:lnTo>
                    <a:pt x="279" y="463"/>
                  </a:lnTo>
                  <a:lnTo>
                    <a:pt x="285" y="464"/>
                  </a:lnTo>
                  <a:lnTo>
                    <a:pt x="290" y="464"/>
                  </a:lnTo>
                  <a:lnTo>
                    <a:pt x="332" y="459"/>
                  </a:lnTo>
                  <a:lnTo>
                    <a:pt x="360" y="454"/>
                  </a:lnTo>
                  <a:lnTo>
                    <a:pt x="386" y="443"/>
                  </a:lnTo>
                  <a:lnTo>
                    <a:pt x="429" y="421"/>
                  </a:lnTo>
                  <a:lnTo>
                    <a:pt x="466" y="389"/>
                  </a:lnTo>
                  <a:lnTo>
                    <a:pt x="497" y="353"/>
                  </a:lnTo>
                  <a:lnTo>
                    <a:pt x="520" y="309"/>
                  </a:lnTo>
                  <a:lnTo>
                    <a:pt x="534" y="262"/>
                  </a:lnTo>
                  <a:lnTo>
                    <a:pt x="539" y="215"/>
                  </a:lnTo>
                  <a:lnTo>
                    <a:pt x="534" y="168"/>
                  </a:lnTo>
                  <a:lnTo>
                    <a:pt x="522" y="122"/>
                  </a:lnTo>
                  <a:lnTo>
                    <a:pt x="510" y="129"/>
                  </a:lnTo>
                  <a:lnTo>
                    <a:pt x="504" y="131"/>
                  </a:lnTo>
                  <a:lnTo>
                    <a:pt x="497" y="131"/>
                  </a:lnTo>
                  <a:lnTo>
                    <a:pt x="492" y="129"/>
                  </a:lnTo>
                  <a:lnTo>
                    <a:pt x="487" y="126"/>
                  </a:lnTo>
                  <a:lnTo>
                    <a:pt x="485" y="120"/>
                  </a:lnTo>
                  <a:lnTo>
                    <a:pt x="484" y="115"/>
                  </a:lnTo>
                  <a:lnTo>
                    <a:pt x="482" y="45"/>
                  </a:lnTo>
                  <a:lnTo>
                    <a:pt x="484" y="38"/>
                  </a:lnTo>
                  <a:lnTo>
                    <a:pt x="487" y="33"/>
                  </a:lnTo>
                  <a:lnTo>
                    <a:pt x="491" y="30"/>
                  </a:lnTo>
                  <a:lnTo>
                    <a:pt x="496" y="28"/>
                  </a:lnTo>
                  <a:lnTo>
                    <a:pt x="503" y="28"/>
                  </a:lnTo>
                  <a:lnTo>
                    <a:pt x="508" y="30"/>
                  </a:lnTo>
                  <a:lnTo>
                    <a:pt x="569" y="63"/>
                  </a:lnTo>
                  <a:lnTo>
                    <a:pt x="574" y="68"/>
                  </a:lnTo>
                  <a:lnTo>
                    <a:pt x="576" y="73"/>
                  </a:lnTo>
                  <a:lnTo>
                    <a:pt x="578" y="79"/>
                  </a:lnTo>
                  <a:lnTo>
                    <a:pt x="576" y="84"/>
                  </a:lnTo>
                  <a:lnTo>
                    <a:pt x="574" y="89"/>
                  </a:lnTo>
                  <a:lnTo>
                    <a:pt x="569" y="94"/>
                  </a:lnTo>
                  <a:lnTo>
                    <a:pt x="557" y="101"/>
                  </a:lnTo>
                  <a:lnTo>
                    <a:pt x="571" y="145"/>
                  </a:lnTo>
                  <a:lnTo>
                    <a:pt x="578" y="190"/>
                  </a:lnTo>
                  <a:lnTo>
                    <a:pt x="578" y="234"/>
                  </a:lnTo>
                  <a:lnTo>
                    <a:pt x="571" y="279"/>
                  </a:lnTo>
                  <a:lnTo>
                    <a:pt x="557" y="323"/>
                  </a:lnTo>
                  <a:lnTo>
                    <a:pt x="534" y="367"/>
                  </a:lnTo>
                  <a:lnTo>
                    <a:pt x="506" y="407"/>
                  </a:lnTo>
                  <a:lnTo>
                    <a:pt x="471" y="440"/>
                  </a:lnTo>
                  <a:lnTo>
                    <a:pt x="431" y="466"/>
                  </a:lnTo>
                  <a:lnTo>
                    <a:pt x="386" y="487"/>
                  </a:lnTo>
                  <a:lnTo>
                    <a:pt x="339" y="499"/>
                  </a:lnTo>
                  <a:lnTo>
                    <a:pt x="339" y="499"/>
                  </a:lnTo>
                  <a:lnTo>
                    <a:pt x="328" y="501"/>
                  </a:lnTo>
                  <a:lnTo>
                    <a:pt x="326" y="501"/>
                  </a:lnTo>
                  <a:lnTo>
                    <a:pt x="326" y="501"/>
                  </a:lnTo>
                  <a:lnTo>
                    <a:pt x="281" y="503"/>
                  </a:lnTo>
                  <a:lnTo>
                    <a:pt x="237" y="499"/>
                  </a:lnTo>
                  <a:lnTo>
                    <a:pt x="237" y="499"/>
                  </a:lnTo>
                  <a:lnTo>
                    <a:pt x="218" y="494"/>
                  </a:lnTo>
                  <a:lnTo>
                    <a:pt x="216" y="494"/>
                  </a:lnTo>
                  <a:lnTo>
                    <a:pt x="209" y="492"/>
                  </a:lnTo>
                  <a:lnTo>
                    <a:pt x="208" y="491"/>
                  </a:lnTo>
                  <a:lnTo>
                    <a:pt x="201" y="489"/>
                  </a:lnTo>
                  <a:lnTo>
                    <a:pt x="197" y="489"/>
                  </a:lnTo>
                  <a:lnTo>
                    <a:pt x="190" y="485"/>
                  </a:lnTo>
                  <a:lnTo>
                    <a:pt x="185" y="484"/>
                  </a:lnTo>
                  <a:lnTo>
                    <a:pt x="182" y="484"/>
                  </a:lnTo>
                  <a:lnTo>
                    <a:pt x="180" y="482"/>
                  </a:lnTo>
                  <a:lnTo>
                    <a:pt x="178" y="480"/>
                  </a:lnTo>
                  <a:lnTo>
                    <a:pt x="169" y="477"/>
                  </a:lnTo>
                  <a:lnTo>
                    <a:pt x="164" y="475"/>
                  </a:lnTo>
                  <a:lnTo>
                    <a:pt x="161" y="473"/>
                  </a:lnTo>
                  <a:lnTo>
                    <a:pt x="133" y="457"/>
                  </a:lnTo>
                  <a:lnTo>
                    <a:pt x="133" y="457"/>
                  </a:lnTo>
                  <a:lnTo>
                    <a:pt x="100" y="433"/>
                  </a:lnTo>
                  <a:lnTo>
                    <a:pt x="63" y="395"/>
                  </a:lnTo>
                  <a:lnTo>
                    <a:pt x="35" y="353"/>
                  </a:lnTo>
                  <a:lnTo>
                    <a:pt x="16" y="307"/>
                  </a:lnTo>
                  <a:lnTo>
                    <a:pt x="4" y="258"/>
                  </a:lnTo>
                  <a:lnTo>
                    <a:pt x="0" y="209"/>
                  </a:lnTo>
                  <a:lnTo>
                    <a:pt x="5" y="161"/>
                  </a:lnTo>
                  <a:lnTo>
                    <a:pt x="17" y="112"/>
                  </a:lnTo>
                  <a:lnTo>
                    <a:pt x="40" y="66"/>
                  </a:lnTo>
                  <a:lnTo>
                    <a:pt x="72" y="24"/>
                  </a:lnTo>
                  <a:lnTo>
                    <a:pt x="75" y="19"/>
                  </a:lnTo>
                  <a:lnTo>
                    <a:pt x="77" y="16"/>
                  </a:lnTo>
                  <a:lnTo>
                    <a:pt x="79" y="14"/>
                  </a:lnTo>
                  <a:lnTo>
                    <a:pt x="80" y="12"/>
                  </a:lnTo>
                  <a:lnTo>
                    <a:pt x="82" y="12"/>
                  </a:lnTo>
                  <a:lnTo>
                    <a:pt x="84" y="10"/>
                  </a:lnTo>
                  <a:lnTo>
                    <a:pt x="87" y="7"/>
                  </a:lnTo>
                  <a:lnTo>
                    <a:pt x="91" y="5"/>
                  </a:lnTo>
                  <a:lnTo>
                    <a:pt x="94" y="2"/>
                  </a:lnTo>
                  <a:lnTo>
                    <a:pt x="1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0" name="Group 39"/>
          <p:cNvGrpSpPr/>
          <p:nvPr/>
        </p:nvGrpSpPr>
        <p:grpSpPr>
          <a:xfrm>
            <a:off x="4740150" y="4159319"/>
            <a:ext cx="655324" cy="777503"/>
            <a:chOff x="3216150" y="4159318"/>
            <a:chExt cx="655324" cy="777503"/>
          </a:xfrm>
          <a:solidFill>
            <a:schemeClr val="accent1"/>
          </a:solidFill>
        </p:grpSpPr>
        <p:sp>
          <p:nvSpPr>
            <p:cNvPr id="23" name="Freeform 22"/>
            <p:cNvSpPr>
              <a:spLocks noEditPoints="1"/>
            </p:cNvSpPr>
            <p:nvPr/>
          </p:nvSpPr>
          <p:spPr bwMode="auto">
            <a:xfrm>
              <a:off x="3216150" y="4361469"/>
              <a:ext cx="577574" cy="575352"/>
            </a:xfrm>
            <a:custGeom>
              <a:avLst/>
              <a:gdLst>
                <a:gd name="T0" fmla="*/ 260 w 520"/>
                <a:gd name="T1" fmla="*/ 162 h 518"/>
                <a:gd name="T2" fmla="*/ 229 w 520"/>
                <a:gd name="T3" fmla="*/ 167 h 518"/>
                <a:gd name="T4" fmla="*/ 203 w 520"/>
                <a:gd name="T5" fmla="*/ 181 h 518"/>
                <a:gd name="T6" fmla="*/ 182 w 520"/>
                <a:gd name="T7" fmla="*/ 202 h 518"/>
                <a:gd name="T8" fmla="*/ 168 w 520"/>
                <a:gd name="T9" fmla="*/ 228 h 518"/>
                <a:gd name="T10" fmla="*/ 163 w 520"/>
                <a:gd name="T11" fmla="*/ 260 h 518"/>
                <a:gd name="T12" fmla="*/ 168 w 520"/>
                <a:gd name="T13" fmla="*/ 289 h 518"/>
                <a:gd name="T14" fmla="*/ 182 w 520"/>
                <a:gd name="T15" fmla="*/ 316 h 518"/>
                <a:gd name="T16" fmla="*/ 203 w 520"/>
                <a:gd name="T17" fmla="*/ 338 h 518"/>
                <a:gd name="T18" fmla="*/ 229 w 520"/>
                <a:gd name="T19" fmla="*/ 351 h 518"/>
                <a:gd name="T20" fmla="*/ 260 w 520"/>
                <a:gd name="T21" fmla="*/ 356 h 518"/>
                <a:gd name="T22" fmla="*/ 292 w 520"/>
                <a:gd name="T23" fmla="*/ 351 h 518"/>
                <a:gd name="T24" fmla="*/ 318 w 520"/>
                <a:gd name="T25" fmla="*/ 338 h 518"/>
                <a:gd name="T26" fmla="*/ 339 w 520"/>
                <a:gd name="T27" fmla="*/ 316 h 518"/>
                <a:gd name="T28" fmla="*/ 353 w 520"/>
                <a:gd name="T29" fmla="*/ 289 h 518"/>
                <a:gd name="T30" fmla="*/ 358 w 520"/>
                <a:gd name="T31" fmla="*/ 260 h 518"/>
                <a:gd name="T32" fmla="*/ 353 w 520"/>
                <a:gd name="T33" fmla="*/ 228 h 518"/>
                <a:gd name="T34" fmla="*/ 339 w 520"/>
                <a:gd name="T35" fmla="*/ 202 h 518"/>
                <a:gd name="T36" fmla="*/ 318 w 520"/>
                <a:gd name="T37" fmla="*/ 181 h 518"/>
                <a:gd name="T38" fmla="*/ 292 w 520"/>
                <a:gd name="T39" fmla="*/ 167 h 518"/>
                <a:gd name="T40" fmla="*/ 260 w 520"/>
                <a:gd name="T41" fmla="*/ 162 h 518"/>
                <a:gd name="T42" fmla="*/ 196 w 520"/>
                <a:gd name="T43" fmla="*/ 0 h 518"/>
                <a:gd name="T44" fmla="*/ 325 w 520"/>
                <a:gd name="T45" fmla="*/ 0 h 518"/>
                <a:gd name="T46" fmla="*/ 325 w 520"/>
                <a:gd name="T47" fmla="*/ 76 h 518"/>
                <a:gd name="T48" fmla="*/ 356 w 520"/>
                <a:gd name="T49" fmla="*/ 90 h 518"/>
                <a:gd name="T50" fmla="*/ 384 w 520"/>
                <a:gd name="T51" fmla="*/ 110 h 518"/>
                <a:gd name="T52" fmla="*/ 433 w 520"/>
                <a:gd name="T53" fmla="*/ 64 h 518"/>
                <a:gd name="T54" fmla="*/ 520 w 520"/>
                <a:gd name="T55" fmla="*/ 162 h 518"/>
                <a:gd name="T56" fmla="*/ 452 w 520"/>
                <a:gd name="T57" fmla="*/ 223 h 518"/>
                <a:gd name="T58" fmla="*/ 456 w 520"/>
                <a:gd name="T59" fmla="*/ 260 h 518"/>
                <a:gd name="T60" fmla="*/ 452 w 520"/>
                <a:gd name="T61" fmla="*/ 295 h 518"/>
                <a:gd name="T62" fmla="*/ 520 w 520"/>
                <a:gd name="T63" fmla="*/ 356 h 518"/>
                <a:gd name="T64" fmla="*/ 433 w 520"/>
                <a:gd name="T65" fmla="*/ 454 h 518"/>
                <a:gd name="T66" fmla="*/ 384 w 520"/>
                <a:gd name="T67" fmla="*/ 410 h 518"/>
                <a:gd name="T68" fmla="*/ 356 w 520"/>
                <a:gd name="T69" fmla="*/ 429 h 518"/>
                <a:gd name="T70" fmla="*/ 325 w 520"/>
                <a:gd name="T71" fmla="*/ 443 h 518"/>
                <a:gd name="T72" fmla="*/ 325 w 520"/>
                <a:gd name="T73" fmla="*/ 518 h 518"/>
                <a:gd name="T74" fmla="*/ 196 w 520"/>
                <a:gd name="T75" fmla="*/ 518 h 518"/>
                <a:gd name="T76" fmla="*/ 196 w 520"/>
                <a:gd name="T77" fmla="*/ 443 h 518"/>
                <a:gd name="T78" fmla="*/ 164 w 520"/>
                <a:gd name="T79" fmla="*/ 429 h 518"/>
                <a:gd name="T80" fmla="*/ 136 w 520"/>
                <a:gd name="T81" fmla="*/ 410 h 518"/>
                <a:gd name="T82" fmla="*/ 88 w 520"/>
                <a:gd name="T83" fmla="*/ 454 h 518"/>
                <a:gd name="T84" fmla="*/ 0 w 520"/>
                <a:gd name="T85" fmla="*/ 356 h 518"/>
                <a:gd name="T86" fmla="*/ 70 w 520"/>
                <a:gd name="T87" fmla="*/ 295 h 518"/>
                <a:gd name="T88" fmla="*/ 67 w 520"/>
                <a:gd name="T89" fmla="*/ 260 h 518"/>
                <a:gd name="T90" fmla="*/ 70 w 520"/>
                <a:gd name="T91" fmla="*/ 223 h 518"/>
                <a:gd name="T92" fmla="*/ 0 w 520"/>
                <a:gd name="T93" fmla="*/ 162 h 518"/>
                <a:gd name="T94" fmla="*/ 88 w 520"/>
                <a:gd name="T95" fmla="*/ 64 h 518"/>
                <a:gd name="T96" fmla="*/ 136 w 520"/>
                <a:gd name="T97" fmla="*/ 110 h 518"/>
                <a:gd name="T98" fmla="*/ 164 w 520"/>
                <a:gd name="T99" fmla="*/ 90 h 518"/>
                <a:gd name="T100" fmla="*/ 196 w 520"/>
                <a:gd name="T101" fmla="*/ 76 h 518"/>
                <a:gd name="T102" fmla="*/ 196 w 520"/>
                <a:gd name="T103"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0" h="518">
                  <a:moveTo>
                    <a:pt x="260" y="162"/>
                  </a:moveTo>
                  <a:lnTo>
                    <a:pt x="229" y="167"/>
                  </a:lnTo>
                  <a:lnTo>
                    <a:pt x="203" y="181"/>
                  </a:lnTo>
                  <a:lnTo>
                    <a:pt x="182" y="202"/>
                  </a:lnTo>
                  <a:lnTo>
                    <a:pt x="168" y="228"/>
                  </a:lnTo>
                  <a:lnTo>
                    <a:pt x="163" y="260"/>
                  </a:lnTo>
                  <a:lnTo>
                    <a:pt x="168" y="289"/>
                  </a:lnTo>
                  <a:lnTo>
                    <a:pt x="182" y="316"/>
                  </a:lnTo>
                  <a:lnTo>
                    <a:pt x="203" y="338"/>
                  </a:lnTo>
                  <a:lnTo>
                    <a:pt x="229" y="351"/>
                  </a:lnTo>
                  <a:lnTo>
                    <a:pt x="260" y="356"/>
                  </a:lnTo>
                  <a:lnTo>
                    <a:pt x="292" y="351"/>
                  </a:lnTo>
                  <a:lnTo>
                    <a:pt x="318" y="338"/>
                  </a:lnTo>
                  <a:lnTo>
                    <a:pt x="339" y="316"/>
                  </a:lnTo>
                  <a:lnTo>
                    <a:pt x="353" y="289"/>
                  </a:lnTo>
                  <a:lnTo>
                    <a:pt x="358" y="260"/>
                  </a:lnTo>
                  <a:lnTo>
                    <a:pt x="353" y="228"/>
                  </a:lnTo>
                  <a:lnTo>
                    <a:pt x="339" y="202"/>
                  </a:lnTo>
                  <a:lnTo>
                    <a:pt x="318" y="181"/>
                  </a:lnTo>
                  <a:lnTo>
                    <a:pt x="292" y="167"/>
                  </a:lnTo>
                  <a:lnTo>
                    <a:pt x="260" y="162"/>
                  </a:lnTo>
                  <a:close/>
                  <a:moveTo>
                    <a:pt x="196" y="0"/>
                  </a:moveTo>
                  <a:lnTo>
                    <a:pt x="325" y="0"/>
                  </a:lnTo>
                  <a:lnTo>
                    <a:pt x="325" y="76"/>
                  </a:lnTo>
                  <a:lnTo>
                    <a:pt x="356" y="90"/>
                  </a:lnTo>
                  <a:lnTo>
                    <a:pt x="384" y="110"/>
                  </a:lnTo>
                  <a:lnTo>
                    <a:pt x="433" y="64"/>
                  </a:lnTo>
                  <a:lnTo>
                    <a:pt x="520" y="162"/>
                  </a:lnTo>
                  <a:lnTo>
                    <a:pt x="452" y="223"/>
                  </a:lnTo>
                  <a:lnTo>
                    <a:pt x="456" y="260"/>
                  </a:lnTo>
                  <a:lnTo>
                    <a:pt x="452" y="295"/>
                  </a:lnTo>
                  <a:lnTo>
                    <a:pt x="520" y="356"/>
                  </a:lnTo>
                  <a:lnTo>
                    <a:pt x="433" y="454"/>
                  </a:lnTo>
                  <a:lnTo>
                    <a:pt x="384" y="410"/>
                  </a:lnTo>
                  <a:lnTo>
                    <a:pt x="356" y="429"/>
                  </a:lnTo>
                  <a:lnTo>
                    <a:pt x="325" y="443"/>
                  </a:lnTo>
                  <a:lnTo>
                    <a:pt x="325" y="518"/>
                  </a:lnTo>
                  <a:lnTo>
                    <a:pt x="196" y="518"/>
                  </a:lnTo>
                  <a:lnTo>
                    <a:pt x="196" y="443"/>
                  </a:lnTo>
                  <a:lnTo>
                    <a:pt x="164" y="429"/>
                  </a:lnTo>
                  <a:lnTo>
                    <a:pt x="136" y="410"/>
                  </a:lnTo>
                  <a:lnTo>
                    <a:pt x="88" y="454"/>
                  </a:lnTo>
                  <a:lnTo>
                    <a:pt x="0" y="356"/>
                  </a:lnTo>
                  <a:lnTo>
                    <a:pt x="70" y="295"/>
                  </a:lnTo>
                  <a:lnTo>
                    <a:pt x="67" y="260"/>
                  </a:lnTo>
                  <a:lnTo>
                    <a:pt x="70" y="223"/>
                  </a:lnTo>
                  <a:lnTo>
                    <a:pt x="0" y="162"/>
                  </a:lnTo>
                  <a:lnTo>
                    <a:pt x="88" y="64"/>
                  </a:lnTo>
                  <a:lnTo>
                    <a:pt x="136" y="110"/>
                  </a:lnTo>
                  <a:lnTo>
                    <a:pt x="164" y="90"/>
                  </a:lnTo>
                  <a:lnTo>
                    <a:pt x="196" y="76"/>
                  </a:lnTo>
                  <a:lnTo>
                    <a:pt x="1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noEditPoints="1"/>
            </p:cNvSpPr>
            <p:nvPr/>
          </p:nvSpPr>
          <p:spPr bwMode="auto">
            <a:xfrm>
              <a:off x="3573801" y="4159318"/>
              <a:ext cx="297673" cy="286565"/>
            </a:xfrm>
            <a:custGeom>
              <a:avLst/>
              <a:gdLst>
                <a:gd name="T0" fmla="*/ 139 w 268"/>
                <a:gd name="T1" fmla="*/ 84 h 258"/>
                <a:gd name="T2" fmla="*/ 120 w 268"/>
                <a:gd name="T3" fmla="*/ 86 h 258"/>
                <a:gd name="T4" fmla="*/ 104 w 268"/>
                <a:gd name="T5" fmla="*/ 94 h 258"/>
                <a:gd name="T6" fmla="*/ 92 w 268"/>
                <a:gd name="T7" fmla="*/ 108 h 258"/>
                <a:gd name="T8" fmla="*/ 87 w 268"/>
                <a:gd name="T9" fmla="*/ 126 h 258"/>
                <a:gd name="T10" fmla="*/ 89 w 268"/>
                <a:gd name="T11" fmla="*/ 145 h 258"/>
                <a:gd name="T12" fmla="*/ 99 w 268"/>
                <a:gd name="T13" fmla="*/ 161 h 258"/>
                <a:gd name="T14" fmla="*/ 113 w 268"/>
                <a:gd name="T15" fmla="*/ 171 h 258"/>
                <a:gd name="T16" fmla="*/ 130 w 268"/>
                <a:gd name="T17" fmla="*/ 176 h 258"/>
                <a:gd name="T18" fmla="*/ 148 w 268"/>
                <a:gd name="T19" fmla="*/ 175 h 258"/>
                <a:gd name="T20" fmla="*/ 165 w 268"/>
                <a:gd name="T21" fmla="*/ 166 h 258"/>
                <a:gd name="T22" fmla="*/ 176 w 268"/>
                <a:gd name="T23" fmla="*/ 152 h 258"/>
                <a:gd name="T24" fmla="*/ 181 w 268"/>
                <a:gd name="T25" fmla="*/ 134 h 258"/>
                <a:gd name="T26" fmla="*/ 179 w 268"/>
                <a:gd name="T27" fmla="*/ 115 h 258"/>
                <a:gd name="T28" fmla="*/ 171 w 268"/>
                <a:gd name="T29" fmla="*/ 100 h 258"/>
                <a:gd name="T30" fmla="*/ 155 w 268"/>
                <a:gd name="T31" fmla="*/ 87 h 258"/>
                <a:gd name="T32" fmla="*/ 139 w 268"/>
                <a:gd name="T33" fmla="*/ 84 h 258"/>
                <a:gd name="T34" fmla="*/ 125 w 268"/>
                <a:gd name="T35" fmla="*/ 0 h 258"/>
                <a:gd name="T36" fmla="*/ 137 w 268"/>
                <a:gd name="T37" fmla="*/ 37 h 258"/>
                <a:gd name="T38" fmla="*/ 153 w 268"/>
                <a:gd name="T39" fmla="*/ 38 h 258"/>
                <a:gd name="T40" fmla="*/ 169 w 268"/>
                <a:gd name="T41" fmla="*/ 42 h 258"/>
                <a:gd name="T42" fmla="*/ 185 w 268"/>
                <a:gd name="T43" fmla="*/ 16 h 258"/>
                <a:gd name="T44" fmla="*/ 239 w 268"/>
                <a:gd name="T45" fmla="*/ 47 h 258"/>
                <a:gd name="T46" fmla="*/ 216 w 268"/>
                <a:gd name="T47" fmla="*/ 86 h 258"/>
                <a:gd name="T48" fmla="*/ 221 w 268"/>
                <a:gd name="T49" fmla="*/ 93 h 258"/>
                <a:gd name="T50" fmla="*/ 225 w 268"/>
                <a:gd name="T51" fmla="*/ 101 h 258"/>
                <a:gd name="T52" fmla="*/ 226 w 268"/>
                <a:gd name="T53" fmla="*/ 110 h 258"/>
                <a:gd name="T54" fmla="*/ 228 w 268"/>
                <a:gd name="T55" fmla="*/ 119 h 258"/>
                <a:gd name="T56" fmla="*/ 268 w 268"/>
                <a:gd name="T57" fmla="*/ 136 h 258"/>
                <a:gd name="T58" fmla="*/ 242 w 268"/>
                <a:gd name="T59" fmla="*/ 194 h 258"/>
                <a:gd name="T60" fmla="*/ 214 w 268"/>
                <a:gd name="T61" fmla="*/ 182 h 258"/>
                <a:gd name="T62" fmla="*/ 207 w 268"/>
                <a:gd name="T63" fmla="*/ 190 h 258"/>
                <a:gd name="T64" fmla="*/ 200 w 268"/>
                <a:gd name="T65" fmla="*/ 197 h 258"/>
                <a:gd name="T66" fmla="*/ 192 w 268"/>
                <a:gd name="T67" fmla="*/ 204 h 258"/>
                <a:gd name="T68" fmla="*/ 202 w 268"/>
                <a:gd name="T69" fmla="*/ 239 h 258"/>
                <a:gd name="T70" fmla="*/ 143 w 268"/>
                <a:gd name="T71" fmla="*/ 258 h 258"/>
                <a:gd name="T72" fmla="*/ 132 w 268"/>
                <a:gd name="T73" fmla="*/ 224 h 258"/>
                <a:gd name="T74" fmla="*/ 115 w 268"/>
                <a:gd name="T75" fmla="*/ 222 h 258"/>
                <a:gd name="T76" fmla="*/ 99 w 268"/>
                <a:gd name="T77" fmla="*/ 218 h 258"/>
                <a:gd name="T78" fmla="*/ 83 w 268"/>
                <a:gd name="T79" fmla="*/ 244 h 258"/>
                <a:gd name="T80" fmla="*/ 29 w 268"/>
                <a:gd name="T81" fmla="*/ 213 h 258"/>
                <a:gd name="T82" fmla="*/ 52 w 268"/>
                <a:gd name="T83" fmla="*/ 175 h 258"/>
                <a:gd name="T84" fmla="*/ 48 w 268"/>
                <a:gd name="T85" fmla="*/ 168 h 258"/>
                <a:gd name="T86" fmla="*/ 45 w 268"/>
                <a:gd name="T87" fmla="*/ 159 h 258"/>
                <a:gd name="T88" fmla="*/ 41 w 268"/>
                <a:gd name="T89" fmla="*/ 150 h 258"/>
                <a:gd name="T90" fmla="*/ 41 w 268"/>
                <a:gd name="T91" fmla="*/ 141 h 258"/>
                <a:gd name="T92" fmla="*/ 0 w 268"/>
                <a:gd name="T93" fmla="*/ 124 h 258"/>
                <a:gd name="T94" fmla="*/ 26 w 268"/>
                <a:gd name="T95" fmla="*/ 66 h 258"/>
                <a:gd name="T96" fmla="*/ 55 w 268"/>
                <a:gd name="T97" fmla="*/ 79 h 258"/>
                <a:gd name="T98" fmla="*/ 61 w 268"/>
                <a:gd name="T99" fmla="*/ 70 h 258"/>
                <a:gd name="T100" fmla="*/ 69 w 268"/>
                <a:gd name="T101" fmla="*/ 63 h 258"/>
                <a:gd name="T102" fmla="*/ 76 w 268"/>
                <a:gd name="T103" fmla="*/ 56 h 258"/>
                <a:gd name="T104" fmla="*/ 66 w 268"/>
                <a:gd name="T105" fmla="*/ 19 h 258"/>
                <a:gd name="T106" fmla="*/ 125 w 268"/>
                <a:gd name="T10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8" h="258">
                  <a:moveTo>
                    <a:pt x="139" y="84"/>
                  </a:moveTo>
                  <a:lnTo>
                    <a:pt x="120" y="86"/>
                  </a:lnTo>
                  <a:lnTo>
                    <a:pt x="104" y="94"/>
                  </a:lnTo>
                  <a:lnTo>
                    <a:pt x="92" y="108"/>
                  </a:lnTo>
                  <a:lnTo>
                    <a:pt x="87" y="126"/>
                  </a:lnTo>
                  <a:lnTo>
                    <a:pt x="89" y="145"/>
                  </a:lnTo>
                  <a:lnTo>
                    <a:pt x="99" y="161"/>
                  </a:lnTo>
                  <a:lnTo>
                    <a:pt x="113" y="171"/>
                  </a:lnTo>
                  <a:lnTo>
                    <a:pt x="130" y="176"/>
                  </a:lnTo>
                  <a:lnTo>
                    <a:pt x="148" y="175"/>
                  </a:lnTo>
                  <a:lnTo>
                    <a:pt x="165" y="166"/>
                  </a:lnTo>
                  <a:lnTo>
                    <a:pt x="176" y="152"/>
                  </a:lnTo>
                  <a:lnTo>
                    <a:pt x="181" y="134"/>
                  </a:lnTo>
                  <a:lnTo>
                    <a:pt x="179" y="115"/>
                  </a:lnTo>
                  <a:lnTo>
                    <a:pt x="171" y="100"/>
                  </a:lnTo>
                  <a:lnTo>
                    <a:pt x="155" y="87"/>
                  </a:lnTo>
                  <a:lnTo>
                    <a:pt x="139" y="84"/>
                  </a:lnTo>
                  <a:close/>
                  <a:moveTo>
                    <a:pt x="125" y="0"/>
                  </a:moveTo>
                  <a:lnTo>
                    <a:pt x="137" y="37"/>
                  </a:lnTo>
                  <a:lnTo>
                    <a:pt x="153" y="38"/>
                  </a:lnTo>
                  <a:lnTo>
                    <a:pt x="169" y="42"/>
                  </a:lnTo>
                  <a:lnTo>
                    <a:pt x="185" y="16"/>
                  </a:lnTo>
                  <a:lnTo>
                    <a:pt x="239" y="47"/>
                  </a:lnTo>
                  <a:lnTo>
                    <a:pt x="216" y="86"/>
                  </a:lnTo>
                  <a:lnTo>
                    <a:pt x="221" y="93"/>
                  </a:lnTo>
                  <a:lnTo>
                    <a:pt x="225" y="101"/>
                  </a:lnTo>
                  <a:lnTo>
                    <a:pt x="226" y="110"/>
                  </a:lnTo>
                  <a:lnTo>
                    <a:pt x="228" y="119"/>
                  </a:lnTo>
                  <a:lnTo>
                    <a:pt x="268" y="136"/>
                  </a:lnTo>
                  <a:lnTo>
                    <a:pt x="242" y="194"/>
                  </a:lnTo>
                  <a:lnTo>
                    <a:pt x="214" y="182"/>
                  </a:lnTo>
                  <a:lnTo>
                    <a:pt x="207" y="190"/>
                  </a:lnTo>
                  <a:lnTo>
                    <a:pt x="200" y="197"/>
                  </a:lnTo>
                  <a:lnTo>
                    <a:pt x="192" y="204"/>
                  </a:lnTo>
                  <a:lnTo>
                    <a:pt x="202" y="239"/>
                  </a:lnTo>
                  <a:lnTo>
                    <a:pt x="143" y="258"/>
                  </a:lnTo>
                  <a:lnTo>
                    <a:pt x="132" y="224"/>
                  </a:lnTo>
                  <a:lnTo>
                    <a:pt x="115" y="222"/>
                  </a:lnTo>
                  <a:lnTo>
                    <a:pt x="99" y="218"/>
                  </a:lnTo>
                  <a:lnTo>
                    <a:pt x="83" y="244"/>
                  </a:lnTo>
                  <a:lnTo>
                    <a:pt x="29" y="213"/>
                  </a:lnTo>
                  <a:lnTo>
                    <a:pt x="52" y="175"/>
                  </a:lnTo>
                  <a:lnTo>
                    <a:pt x="48" y="168"/>
                  </a:lnTo>
                  <a:lnTo>
                    <a:pt x="45" y="159"/>
                  </a:lnTo>
                  <a:lnTo>
                    <a:pt x="41" y="150"/>
                  </a:lnTo>
                  <a:lnTo>
                    <a:pt x="41" y="141"/>
                  </a:lnTo>
                  <a:lnTo>
                    <a:pt x="0" y="124"/>
                  </a:lnTo>
                  <a:lnTo>
                    <a:pt x="26" y="66"/>
                  </a:lnTo>
                  <a:lnTo>
                    <a:pt x="55" y="79"/>
                  </a:lnTo>
                  <a:lnTo>
                    <a:pt x="61" y="70"/>
                  </a:lnTo>
                  <a:lnTo>
                    <a:pt x="69" y="63"/>
                  </a:lnTo>
                  <a:lnTo>
                    <a:pt x="76" y="56"/>
                  </a:lnTo>
                  <a:lnTo>
                    <a:pt x="66" y="19"/>
                  </a:lnTo>
                  <a:lnTo>
                    <a:pt x="1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6" name="Freeform 25"/>
          <p:cNvSpPr>
            <a:spLocks/>
          </p:cNvSpPr>
          <p:nvPr/>
        </p:nvSpPr>
        <p:spPr bwMode="auto">
          <a:xfrm>
            <a:off x="2082201" y="1411402"/>
            <a:ext cx="715303" cy="761953"/>
          </a:xfrm>
          <a:custGeom>
            <a:avLst/>
            <a:gdLst>
              <a:gd name="T0" fmla="*/ 328 w 644"/>
              <a:gd name="T1" fmla="*/ 0 h 686"/>
              <a:gd name="T2" fmla="*/ 339 w 644"/>
              <a:gd name="T3" fmla="*/ 9 h 686"/>
              <a:gd name="T4" fmla="*/ 344 w 644"/>
              <a:gd name="T5" fmla="*/ 21 h 686"/>
              <a:gd name="T6" fmla="*/ 398 w 644"/>
              <a:gd name="T7" fmla="*/ 53 h 686"/>
              <a:gd name="T8" fmla="*/ 496 w 644"/>
              <a:gd name="T9" fmla="*/ 94 h 686"/>
              <a:gd name="T10" fmla="*/ 573 w 644"/>
              <a:gd name="T11" fmla="*/ 164 h 686"/>
              <a:gd name="T12" fmla="*/ 625 w 644"/>
              <a:gd name="T13" fmla="*/ 257 h 686"/>
              <a:gd name="T14" fmla="*/ 644 w 644"/>
              <a:gd name="T15" fmla="*/ 365 h 686"/>
              <a:gd name="T16" fmla="*/ 643 w 644"/>
              <a:gd name="T17" fmla="*/ 386 h 686"/>
              <a:gd name="T18" fmla="*/ 632 w 644"/>
              <a:gd name="T19" fmla="*/ 358 h 686"/>
              <a:gd name="T20" fmla="*/ 592 w 644"/>
              <a:gd name="T21" fmla="*/ 316 h 686"/>
              <a:gd name="T22" fmla="*/ 536 w 644"/>
              <a:gd name="T23" fmla="*/ 300 h 686"/>
              <a:gd name="T24" fmla="*/ 480 w 644"/>
              <a:gd name="T25" fmla="*/ 316 h 686"/>
              <a:gd name="T26" fmla="*/ 442 w 644"/>
              <a:gd name="T27" fmla="*/ 358 h 686"/>
              <a:gd name="T28" fmla="*/ 426 w 644"/>
              <a:gd name="T29" fmla="*/ 386 h 686"/>
              <a:gd name="T30" fmla="*/ 398 w 644"/>
              <a:gd name="T31" fmla="*/ 332 h 686"/>
              <a:gd name="T32" fmla="*/ 344 w 644"/>
              <a:gd name="T33" fmla="*/ 302 h 686"/>
              <a:gd name="T34" fmla="*/ 342 w 644"/>
              <a:gd name="T35" fmla="*/ 578 h 686"/>
              <a:gd name="T36" fmla="*/ 328 w 644"/>
              <a:gd name="T37" fmla="*/ 636 h 686"/>
              <a:gd name="T38" fmla="*/ 304 w 644"/>
              <a:gd name="T39" fmla="*/ 669 h 686"/>
              <a:gd name="T40" fmla="*/ 273 w 644"/>
              <a:gd name="T41" fmla="*/ 683 h 686"/>
              <a:gd name="T42" fmla="*/ 236 w 644"/>
              <a:gd name="T43" fmla="*/ 686 h 686"/>
              <a:gd name="T44" fmla="*/ 180 w 644"/>
              <a:gd name="T45" fmla="*/ 678 h 686"/>
              <a:gd name="T46" fmla="*/ 147 w 644"/>
              <a:gd name="T47" fmla="*/ 655 h 686"/>
              <a:gd name="T48" fmla="*/ 133 w 644"/>
              <a:gd name="T49" fmla="*/ 625 h 686"/>
              <a:gd name="T50" fmla="*/ 129 w 644"/>
              <a:gd name="T51" fmla="*/ 594 h 686"/>
              <a:gd name="T52" fmla="*/ 129 w 644"/>
              <a:gd name="T53" fmla="*/ 573 h 686"/>
              <a:gd name="T54" fmla="*/ 138 w 644"/>
              <a:gd name="T55" fmla="*/ 562 h 686"/>
              <a:gd name="T56" fmla="*/ 150 w 644"/>
              <a:gd name="T57" fmla="*/ 557 h 686"/>
              <a:gd name="T58" fmla="*/ 163 w 644"/>
              <a:gd name="T59" fmla="*/ 562 h 686"/>
              <a:gd name="T60" fmla="*/ 171 w 644"/>
              <a:gd name="T61" fmla="*/ 573 h 686"/>
              <a:gd name="T62" fmla="*/ 171 w 644"/>
              <a:gd name="T63" fmla="*/ 595 h 686"/>
              <a:gd name="T64" fmla="*/ 177 w 644"/>
              <a:gd name="T65" fmla="*/ 622 h 686"/>
              <a:gd name="T66" fmla="*/ 196 w 644"/>
              <a:gd name="T67" fmla="*/ 637 h 686"/>
              <a:gd name="T68" fmla="*/ 236 w 644"/>
              <a:gd name="T69" fmla="*/ 643 h 686"/>
              <a:gd name="T70" fmla="*/ 262 w 644"/>
              <a:gd name="T71" fmla="*/ 641 h 686"/>
              <a:gd name="T72" fmla="*/ 283 w 644"/>
              <a:gd name="T73" fmla="*/ 630 h 686"/>
              <a:gd name="T74" fmla="*/ 295 w 644"/>
              <a:gd name="T75" fmla="*/ 597 h 686"/>
              <a:gd name="T76" fmla="*/ 301 w 644"/>
              <a:gd name="T77" fmla="*/ 536 h 686"/>
              <a:gd name="T78" fmla="*/ 271 w 644"/>
              <a:gd name="T79" fmla="*/ 313 h 686"/>
              <a:gd name="T80" fmla="*/ 227 w 644"/>
              <a:gd name="T81" fmla="*/ 356 h 686"/>
              <a:gd name="T82" fmla="*/ 213 w 644"/>
              <a:gd name="T83" fmla="*/ 386 h 686"/>
              <a:gd name="T84" fmla="*/ 187 w 644"/>
              <a:gd name="T85" fmla="*/ 334 h 686"/>
              <a:gd name="T86" fmla="*/ 138 w 644"/>
              <a:gd name="T87" fmla="*/ 304 h 686"/>
              <a:gd name="T88" fmla="*/ 77 w 644"/>
              <a:gd name="T89" fmla="*/ 304 h 686"/>
              <a:gd name="T90" fmla="*/ 28 w 644"/>
              <a:gd name="T91" fmla="*/ 334 h 686"/>
              <a:gd name="T92" fmla="*/ 2 w 644"/>
              <a:gd name="T93" fmla="*/ 386 h 686"/>
              <a:gd name="T94" fmla="*/ 0 w 644"/>
              <a:gd name="T95" fmla="*/ 376 h 686"/>
              <a:gd name="T96" fmla="*/ 6 w 644"/>
              <a:gd name="T97" fmla="*/ 309 h 686"/>
              <a:gd name="T98" fmla="*/ 40 w 644"/>
              <a:gd name="T99" fmla="*/ 208 h 686"/>
              <a:gd name="T100" fmla="*/ 107 w 644"/>
              <a:gd name="T101" fmla="*/ 126 h 686"/>
              <a:gd name="T102" fmla="*/ 196 w 644"/>
              <a:gd name="T103" fmla="*/ 68 h 686"/>
              <a:gd name="T104" fmla="*/ 301 w 644"/>
              <a:gd name="T105" fmla="*/ 44 h 686"/>
              <a:gd name="T106" fmla="*/ 302 w 644"/>
              <a:gd name="T107" fmla="*/ 14 h 686"/>
              <a:gd name="T108" fmla="*/ 309 w 644"/>
              <a:gd name="T109" fmla="*/ 4 h 686"/>
              <a:gd name="T110" fmla="*/ 321 w 644"/>
              <a:gd name="T111"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4" h="686">
                <a:moveTo>
                  <a:pt x="321" y="0"/>
                </a:moveTo>
                <a:lnTo>
                  <a:pt x="328" y="0"/>
                </a:lnTo>
                <a:lnTo>
                  <a:pt x="335" y="4"/>
                </a:lnTo>
                <a:lnTo>
                  <a:pt x="339" y="9"/>
                </a:lnTo>
                <a:lnTo>
                  <a:pt x="342" y="14"/>
                </a:lnTo>
                <a:lnTo>
                  <a:pt x="344" y="21"/>
                </a:lnTo>
                <a:lnTo>
                  <a:pt x="344" y="44"/>
                </a:lnTo>
                <a:lnTo>
                  <a:pt x="398" y="53"/>
                </a:lnTo>
                <a:lnTo>
                  <a:pt x="449" y="68"/>
                </a:lnTo>
                <a:lnTo>
                  <a:pt x="496" y="94"/>
                </a:lnTo>
                <a:lnTo>
                  <a:pt x="538" y="126"/>
                </a:lnTo>
                <a:lnTo>
                  <a:pt x="573" y="164"/>
                </a:lnTo>
                <a:lnTo>
                  <a:pt x="603" y="208"/>
                </a:lnTo>
                <a:lnTo>
                  <a:pt x="625" y="257"/>
                </a:lnTo>
                <a:lnTo>
                  <a:pt x="639" y="309"/>
                </a:lnTo>
                <a:lnTo>
                  <a:pt x="644" y="365"/>
                </a:lnTo>
                <a:lnTo>
                  <a:pt x="643" y="376"/>
                </a:lnTo>
                <a:lnTo>
                  <a:pt x="643" y="386"/>
                </a:lnTo>
                <a:lnTo>
                  <a:pt x="641" y="386"/>
                </a:lnTo>
                <a:lnTo>
                  <a:pt x="632" y="358"/>
                </a:lnTo>
                <a:lnTo>
                  <a:pt x="615" y="334"/>
                </a:lnTo>
                <a:lnTo>
                  <a:pt x="592" y="316"/>
                </a:lnTo>
                <a:lnTo>
                  <a:pt x="566" y="304"/>
                </a:lnTo>
                <a:lnTo>
                  <a:pt x="536" y="300"/>
                </a:lnTo>
                <a:lnTo>
                  <a:pt x="507" y="304"/>
                </a:lnTo>
                <a:lnTo>
                  <a:pt x="480" y="316"/>
                </a:lnTo>
                <a:lnTo>
                  <a:pt x="458" y="334"/>
                </a:lnTo>
                <a:lnTo>
                  <a:pt x="442" y="358"/>
                </a:lnTo>
                <a:lnTo>
                  <a:pt x="431" y="386"/>
                </a:lnTo>
                <a:lnTo>
                  <a:pt x="426" y="386"/>
                </a:lnTo>
                <a:lnTo>
                  <a:pt x="416" y="356"/>
                </a:lnTo>
                <a:lnTo>
                  <a:pt x="398" y="332"/>
                </a:lnTo>
                <a:lnTo>
                  <a:pt x="372" y="313"/>
                </a:lnTo>
                <a:lnTo>
                  <a:pt x="344" y="302"/>
                </a:lnTo>
                <a:lnTo>
                  <a:pt x="344" y="536"/>
                </a:lnTo>
                <a:lnTo>
                  <a:pt x="342" y="578"/>
                </a:lnTo>
                <a:lnTo>
                  <a:pt x="337" y="611"/>
                </a:lnTo>
                <a:lnTo>
                  <a:pt x="328" y="636"/>
                </a:lnTo>
                <a:lnTo>
                  <a:pt x="318" y="655"/>
                </a:lnTo>
                <a:lnTo>
                  <a:pt x="304" y="669"/>
                </a:lnTo>
                <a:lnTo>
                  <a:pt x="288" y="678"/>
                </a:lnTo>
                <a:lnTo>
                  <a:pt x="273" y="683"/>
                </a:lnTo>
                <a:lnTo>
                  <a:pt x="255" y="686"/>
                </a:lnTo>
                <a:lnTo>
                  <a:pt x="236" y="686"/>
                </a:lnTo>
                <a:lnTo>
                  <a:pt x="205" y="685"/>
                </a:lnTo>
                <a:lnTo>
                  <a:pt x="180" y="678"/>
                </a:lnTo>
                <a:lnTo>
                  <a:pt x="161" y="667"/>
                </a:lnTo>
                <a:lnTo>
                  <a:pt x="147" y="655"/>
                </a:lnTo>
                <a:lnTo>
                  <a:pt x="138" y="641"/>
                </a:lnTo>
                <a:lnTo>
                  <a:pt x="133" y="625"/>
                </a:lnTo>
                <a:lnTo>
                  <a:pt x="129" y="609"/>
                </a:lnTo>
                <a:lnTo>
                  <a:pt x="129" y="594"/>
                </a:lnTo>
                <a:lnTo>
                  <a:pt x="129" y="578"/>
                </a:lnTo>
                <a:lnTo>
                  <a:pt x="129" y="573"/>
                </a:lnTo>
                <a:lnTo>
                  <a:pt x="133" y="566"/>
                </a:lnTo>
                <a:lnTo>
                  <a:pt x="138" y="562"/>
                </a:lnTo>
                <a:lnTo>
                  <a:pt x="143" y="559"/>
                </a:lnTo>
                <a:lnTo>
                  <a:pt x="150" y="557"/>
                </a:lnTo>
                <a:lnTo>
                  <a:pt x="157" y="559"/>
                </a:lnTo>
                <a:lnTo>
                  <a:pt x="163" y="562"/>
                </a:lnTo>
                <a:lnTo>
                  <a:pt x="168" y="566"/>
                </a:lnTo>
                <a:lnTo>
                  <a:pt x="171" y="573"/>
                </a:lnTo>
                <a:lnTo>
                  <a:pt x="171" y="578"/>
                </a:lnTo>
                <a:lnTo>
                  <a:pt x="171" y="595"/>
                </a:lnTo>
                <a:lnTo>
                  <a:pt x="173" y="609"/>
                </a:lnTo>
                <a:lnTo>
                  <a:pt x="177" y="622"/>
                </a:lnTo>
                <a:lnTo>
                  <a:pt x="184" y="632"/>
                </a:lnTo>
                <a:lnTo>
                  <a:pt x="196" y="637"/>
                </a:lnTo>
                <a:lnTo>
                  <a:pt x="212" y="643"/>
                </a:lnTo>
                <a:lnTo>
                  <a:pt x="236" y="643"/>
                </a:lnTo>
                <a:lnTo>
                  <a:pt x="250" y="643"/>
                </a:lnTo>
                <a:lnTo>
                  <a:pt x="262" y="641"/>
                </a:lnTo>
                <a:lnTo>
                  <a:pt x="274" y="637"/>
                </a:lnTo>
                <a:lnTo>
                  <a:pt x="283" y="630"/>
                </a:lnTo>
                <a:lnTo>
                  <a:pt x="290" y="616"/>
                </a:lnTo>
                <a:lnTo>
                  <a:pt x="295" y="597"/>
                </a:lnTo>
                <a:lnTo>
                  <a:pt x="299" y="571"/>
                </a:lnTo>
                <a:lnTo>
                  <a:pt x="301" y="536"/>
                </a:lnTo>
                <a:lnTo>
                  <a:pt x="301" y="302"/>
                </a:lnTo>
                <a:lnTo>
                  <a:pt x="271" y="313"/>
                </a:lnTo>
                <a:lnTo>
                  <a:pt x="246" y="332"/>
                </a:lnTo>
                <a:lnTo>
                  <a:pt x="227" y="356"/>
                </a:lnTo>
                <a:lnTo>
                  <a:pt x="217" y="386"/>
                </a:lnTo>
                <a:lnTo>
                  <a:pt x="213" y="386"/>
                </a:lnTo>
                <a:lnTo>
                  <a:pt x="203" y="358"/>
                </a:lnTo>
                <a:lnTo>
                  <a:pt x="187" y="334"/>
                </a:lnTo>
                <a:lnTo>
                  <a:pt x="164" y="316"/>
                </a:lnTo>
                <a:lnTo>
                  <a:pt x="138" y="304"/>
                </a:lnTo>
                <a:lnTo>
                  <a:pt x="107" y="300"/>
                </a:lnTo>
                <a:lnTo>
                  <a:pt x="77" y="304"/>
                </a:lnTo>
                <a:lnTo>
                  <a:pt x="51" y="316"/>
                </a:lnTo>
                <a:lnTo>
                  <a:pt x="28" y="334"/>
                </a:lnTo>
                <a:lnTo>
                  <a:pt x="13" y="358"/>
                </a:lnTo>
                <a:lnTo>
                  <a:pt x="2" y="386"/>
                </a:lnTo>
                <a:lnTo>
                  <a:pt x="2" y="386"/>
                </a:lnTo>
                <a:lnTo>
                  <a:pt x="0" y="376"/>
                </a:lnTo>
                <a:lnTo>
                  <a:pt x="0" y="365"/>
                </a:lnTo>
                <a:lnTo>
                  <a:pt x="6" y="309"/>
                </a:lnTo>
                <a:lnTo>
                  <a:pt x="20" y="257"/>
                </a:lnTo>
                <a:lnTo>
                  <a:pt x="40" y="208"/>
                </a:lnTo>
                <a:lnTo>
                  <a:pt x="70" y="164"/>
                </a:lnTo>
                <a:lnTo>
                  <a:pt x="107" y="126"/>
                </a:lnTo>
                <a:lnTo>
                  <a:pt x="149" y="94"/>
                </a:lnTo>
                <a:lnTo>
                  <a:pt x="196" y="68"/>
                </a:lnTo>
                <a:lnTo>
                  <a:pt x="246" y="53"/>
                </a:lnTo>
                <a:lnTo>
                  <a:pt x="301" y="44"/>
                </a:lnTo>
                <a:lnTo>
                  <a:pt x="301" y="21"/>
                </a:lnTo>
                <a:lnTo>
                  <a:pt x="302" y="14"/>
                </a:lnTo>
                <a:lnTo>
                  <a:pt x="304" y="9"/>
                </a:lnTo>
                <a:lnTo>
                  <a:pt x="309" y="4"/>
                </a:lnTo>
                <a:lnTo>
                  <a:pt x="315" y="0"/>
                </a:lnTo>
                <a:lnTo>
                  <a:pt x="32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noEditPoints="1"/>
          </p:cNvSpPr>
          <p:nvPr/>
        </p:nvSpPr>
        <p:spPr bwMode="auto">
          <a:xfrm>
            <a:off x="4765696" y="2981956"/>
            <a:ext cx="686424" cy="686424"/>
          </a:xfrm>
          <a:custGeom>
            <a:avLst/>
            <a:gdLst>
              <a:gd name="T0" fmla="*/ 271 w 618"/>
              <a:gd name="T1" fmla="*/ 180 h 618"/>
              <a:gd name="T2" fmla="*/ 230 w 618"/>
              <a:gd name="T3" fmla="*/ 215 h 618"/>
              <a:gd name="T4" fmla="*/ 225 w 618"/>
              <a:gd name="T5" fmla="*/ 273 h 618"/>
              <a:gd name="T6" fmla="*/ 257 w 618"/>
              <a:gd name="T7" fmla="*/ 315 h 618"/>
              <a:gd name="T8" fmla="*/ 300 w 618"/>
              <a:gd name="T9" fmla="*/ 334 h 618"/>
              <a:gd name="T10" fmla="*/ 332 w 618"/>
              <a:gd name="T11" fmla="*/ 356 h 618"/>
              <a:gd name="T12" fmla="*/ 330 w 618"/>
              <a:gd name="T13" fmla="*/ 390 h 618"/>
              <a:gd name="T14" fmla="*/ 295 w 618"/>
              <a:gd name="T15" fmla="*/ 395 h 618"/>
              <a:gd name="T16" fmla="*/ 281 w 618"/>
              <a:gd name="T17" fmla="*/ 365 h 618"/>
              <a:gd name="T18" fmla="*/ 222 w 618"/>
              <a:gd name="T19" fmla="*/ 374 h 618"/>
              <a:gd name="T20" fmla="*/ 244 w 618"/>
              <a:gd name="T21" fmla="*/ 423 h 618"/>
              <a:gd name="T22" fmla="*/ 293 w 618"/>
              <a:gd name="T23" fmla="*/ 439 h 618"/>
              <a:gd name="T24" fmla="*/ 321 w 618"/>
              <a:gd name="T25" fmla="*/ 439 h 618"/>
              <a:gd name="T26" fmla="*/ 384 w 618"/>
              <a:gd name="T27" fmla="*/ 409 h 618"/>
              <a:gd name="T28" fmla="*/ 393 w 618"/>
              <a:gd name="T29" fmla="*/ 336 h 618"/>
              <a:gd name="T30" fmla="*/ 356 w 618"/>
              <a:gd name="T31" fmla="*/ 294 h 618"/>
              <a:gd name="T32" fmla="*/ 309 w 618"/>
              <a:gd name="T33" fmla="*/ 274 h 618"/>
              <a:gd name="T34" fmla="*/ 285 w 618"/>
              <a:gd name="T35" fmla="*/ 243 h 618"/>
              <a:gd name="T36" fmla="*/ 292 w 618"/>
              <a:gd name="T37" fmla="*/ 224 h 618"/>
              <a:gd name="T38" fmla="*/ 309 w 618"/>
              <a:gd name="T39" fmla="*/ 217 h 618"/>
              <a:gd name="T40" fmla="*/ 325 w 618"/>
              <a:gd name="T41" fmla="*/ 222 h 618"/>
              <a:gd name="T42" fmla="*/ 332 w 618"/>
              <a:gd name="T43" fmla="*/ 236 h 618"/>
              <a:gd name="T44" fmla="*/ 391 w 618"/>
              <a:gd name="T45" fmla="*/ 252 h 618"/>
              <a:gd name="T46" fmla="*/ 382 w 618"/>
              <a:gd name="T47" fmla="*/ 206 h 618"/>
              <a:gd name="T48" fmla="*/ 321 w 618"/>
              <a:gd name="T49" fmla="*/ 177 h 618"/>
              <a:gd name="T50" fmla="*/ 309 w 618"/>
              <a:gd name="T51" fmla="*/ 0 h 618"/>
              <a:gd name="T52" fmla="*/ 326 w 618"/>
              <a:gd name="T53" fmla="*/ 11 h 618"/>
              <a:gd name="T54" fmla="*/ 445 w 618"/>
              <a:gd name="T55" fmla="*/ 42 h 618"/>
              <a:gd name="T56" fmla="*/ 464 w 618"/>
              <a:gd name="T57" fmla="*/ 42 h 618"/>
              <a:gd name="T58" fmla="*/ 473 w 618"/>
              <a:gd name="T59" fmla="*/ 58 h 618"/>
              <a:gd name="T60" fmla="*/ 560 w 618"/>
              <a:gd name="T61" fmla="*/ 145 h 618"/>
              <a:gd name="T62" fmla="*/ 576 w 618"/>
              <a:gd name="T63" fmla="*/ 156 h 618"/>
              <a:gd name="T64" fmla="*/ 578 w 618"/>
              <a:gd name="T65" fmla="*/ 175 h 618"/>
              <a:gd name="T66" fmla="*/ 609 w 618"/>
              <a:gd name="T67" fmla="*/ 294 h 618"/>
              <a:gd name="T68" fmla="*/ 618 w 618"/>
              <a:gd name="T69" fmla="*/ 309 h 618"/>
              <a:gd name="T70" fmla="*/ 609 w 618"/>
              <a:gd name="T71" fmla="*/ 327 h 618"/>
              <a:gd name="T72" fmla="*/ 578 w 618"/>
              <a:gd name="T73" fmla="*/ 446 h 618"/>
              <a:gd name="T74" fmla="*/ 576 w 618"/>
              <a:gd name="T75" fmla="*/ 465 h 618"/>
              <a:gd name="T76" fmla="*/ 560 w 618"/>
              <a:gd name="T77" fmla="*/ 475 h 618"/>
              <a:gd name="T78" fmla="*/ 473 w 618"/>
              <a:gd name="T79" fmla="*/ 561 h 618"/>
              <a:gd name="T80" fmla="*/ 464 w 618"/>
              <a:gd name="T81" fmla="*/ 578 h 618"/>
              <a:gd name="T82" fmla="*/ 445 w 618"/>
              <a:gd name="T83" fmla="*/ 578 h 618"/>
              <a:gd name="T84" fmla="*/ 326 w 618"/>
              <a:gd name="T85" fmla="*/ 610 h 618"/>
              <a:gd name="T86" fmla="*/ 309 w 618"/>
              <a:gd name="T87" fmla="*/ 618 h 618"/>
              <a:gd name="T88" fmla="*/ 292 w 618"/>
              <a:gd name="T89" fmla="*/ 610 h 618"/>
              <a:gd name="T90" fmla="*/ 175 w 618"/>
              <a:gd name="T91" fmla="*/ 578 h 618"/>
              <a:gd name="T92" fmla="*/ 155 w 618"/>
              <a:gd name="T93" fmla="*/ 578 h 618"/>
              <a:gd name="T94" fmla="*/ 145 w 618"/>
              <a:gd name="T95" fmla="*/ 561 h 618"/>
              <a:gd name="T96" fmla="*/ 58 w 618"/>
              <a:gd name="T97" fmla="*/ 475 h 618"/>
              <a:gd name="T98" fmla="*/ 42 w 618"/>
              <a:gd name="T99" fmla="*/ 465 h 618"/>
              <a:gd name="T100" fmla="*/ 42 w 618"/>
              <a:gd name="T101" fmla="*/ 446 h 618"/>
              <a:gd name="T102" fmla="*/ 9 w 618"/>
              <a:gd name="T103" fmla="*/ 327 h 618"/>
              <a:gd name="T104" fmla="*/ 0 w 618"/>
              <a:gd name="T105" fmla="*/ 309 h 618"/>
              <a:gd name="T106" fmla="*/ 9 w 618"/>
              <a:gd name="T107" fmla="*/ 294 h 618"/>
              <a:gd name="T108" fmla="*/ 42 w 618"/>
              <a:gd name="T109" fmla="*/ 175 h 618"/>
              <a:gd name="T110" fmla="*/ 42 w 618"/>
              <a:gd name="T111" fmla="*/ 156 h 618"/>
              <a:gd name="T112" fmla="*/ 58 w 618"/>
              <a:gd name="T113" fmla="*/ 145 h 618"/>
              <a:gd name="T114" fmla="*/ 145 w 618"/>
              <a:gd name="T115" fmla="*/ 58 h 618"/>
              <a:gd name="T116" fmla="*/ 155 w 618"/>
              <a:gd name="T117" fmla="*/ 42 h 618"/>
              <a:gd name="T118" fmla="*/ 175 w 618"/>
              <a:gd name="T119" fmla="*/ 42 h 618"/>
              <a:gd name="T120" fmla="*/ 292 w 618"/>
              <a:gd name="T121" fmla="*/ 11 h 618"/>
              <a:gd name="T122" fmla="*/ 309 w 618"/>
              <a:gd name="T123" fmla="*/ 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18" h="618">
                <a:moveTo>
                  <a:pt x="293" y="149"/>
                </a:moveTo>
                <a:lnTo>
                  <a:pt x="293" y="177"/>
                </a:lnTo>
                <a:lnTo>
                  <a:pt x="271" y="180"/>
                </a:lnTo>
                <a:lnTo>
                  <a:pt x="253" y="189"/>
                </a:lnTo>
                <a:lnTo>
                  <a:pt x="239" y="201"/>
                </a:lnTo>
                <a:lnTo>
                  <a:pt x="230" y="215"/>
                </a:lnTo>
                <a:lnTo>
                  <a:pt x="225" y="233"/>
                </a:lnTo>
                <a:lnTo>
                  <a:pt x="223" y="250"/>
                </a:lnTo>
                <a:lnTo>
                  <a:pt x="225" y="273"/>
                </a:lnTo>
                <a:lnTo>
                  <a:pt x="232" y="290"/>
                </a:lnTo>
                <a:lnTo>
                  <a:pt x="244" y="304"/>
                </a:lnTo>
                <a:lnTo>
                  <a:pt x="257" y="315"/>
                </a:lnTo>
                <a:lnTo>
                  <a:pt x="272" y="322"/>
                </a:lnTo>
                <a:lnTo>
                  <a:pt x="286" y="329"/>
                </a:lnTo>
                <a:lnTo>
                  <a:pt x="300" y="334"/>
                </a:lnTo>
                <a:lnTo>
                  <a:pt x="314" y="339"/>
                </a:lnTo>
                <a:lnTo>
                  <a:pt x="325" y="346"/>
                </a:lnTo>
                <a:lnTo>
                  <a:pt x="332" y="356"/>
                </a:lnTo>
                <a:lnTo>
                  <a:pt x="335" y="369"/>
                </a:lnTo>
                <a:lnTo>
                  <a:pt x="333" y="379"/>
                </a:lnTo>
                <a:lnTo>
                  <a:pt x="330" y="390"/>
                </a:lnTo>
                <a:lnTo>
                  <a:pt x="321" y="395"/>
                </a:lnTo>
                <a:lnTo>
                  <a:pt x="307" y="398"/>
                </a:lnTo>
                <a:lnTo>
                  <a:pt x="295" y="395"/>
                </a:lnTo>
                <a:lnTo>
                  <a:pt x="286" y="388"/>
                </a:lnTo>
                <a:lnTo>
                  <a:pt x="283" y="377"/>
                </a:lnTo>
                <a:lnTo>
                  <a:pt x="281" y="365"/>
                </a:lnTo>
                <a:lnTo>
                  <a:pt x="281" y="356"/>
                </a:lnTo>
                <a:lnTo>
                  <a:pt x="222" y="356"/>
                </a:lnTo>
                <a:lnTo>
                  <a:pt x="222" y="374"/>
                </a:lnTo>
                <a:lnTo>
                  <a:pt x="225" y="395"/>
                </a:lnTo>
                <a:lnTo>
                  <a:pt x="232" y="411"/>
                </a:lnTo>
                <a:lnTo>
                  <a:pt x="244" y="423"/>
                </a:lnTo>
                <a:lnTo>
                  <a:pt x="258" y="432"/>
                </a:lnTo>
                <a:lnTo>
                  <a:pt x="276" y="437"/>
                </a:lnTo>
                <a:lnTo>
                  <a:pt x="293" y="439"/>
                </a:lnTo>
                <a:lnTo>
                  <a:pt x="293" y="472"/>
                </a:lnTo>
                <a:lnTo>
                  <a:pt x="321" y="472"/>
                </a:lnTo>
                <a:lnTo>
                  <a:pt x="321" y="439"/>
                </a:lnTo>
                <a:lnTo>
                  <a:pt x="347" y="435"/>
                </a:lnTo>
                <a:lnTo>
                  <a:pt x="368" y="425"/>
                </a:lnTo>
                <a:lnTo>
                  <a:pt x="384" y="409"/>
                </a:lnTo>
                <a:lnTo>
                  <a:pt x="393" y="386"/>
                </a:lnTo>
                <a:lnTo>
                  <a:pt x="396" y="358"/>
                </a:lnTo>
                <a:lnTo>
                  <a:pt x="393" y="336"/>
                </a:lnTo>
                <a:lnTo>
                  <a:pt x="384" y="316"/>
                </a:lnTo>
                <a:lnTo>
                  <a:pt x="372" y="304"/>
                </a:lnTo>
                <a:lnTo>
                  <a:pt x="356" y="294"/>
                </a:lnTo>
                <a:lnTo>
                  <a:pt x="340" y="287"/>
                </a:lnTo>
                <a:lnTo>
                  <a:pt x="323" y="281"/>
                </a:lnTo>
                <a:lnTo>
                  <a:pt x="309" y="274"/>
                </a:lnTo>
                <a:lnTo>
                  <a:pt x="297" y="266"/>
                </a:lnTo>
                <a:lnTo>
                  <a:pt x="288" y="257"/>
                </a:lnTo>
                <a:lnTo>
                  <a:pt x="285" y="243"/>
                </a:lnTo>
                <a:lnTo>
                  <a:pt x="285" y="234"/>
                </a:lnTo>
                <a:lnTo>
                  <a:pt x="288" y="227"/>
                </a:lnTo>
                <a:lnTo>
                  <a:pt x="292" y="224"/>
                </a:lnTo>
                <a:lnTo>
                  <a:pt x="295" y="220"/>
                </a:lnTo>
                <a:lnTo>
                  <a:pt x="300" y="217"/>
                </a:lnTo>
                <a:lnTo>
                  <a:pt x="309" y="217"/>
                </a:lnTo>
                <a:lnTo>
                  <a:pt x="314" y="217"/>
                </a:lnTo>
                <a:lnTo>
                  <a:pt x="319" y="219"/>
                </a:lnTo>
                <a:lnTo>
                  <a:pt x="325" y="222"/>
                </a:lnTo>
                <a:lnTo>
                  <a:pt x="328" y="226"/>
                </a:lnTo>
                <a:lnTo>
                  <a:pt x="330" y="231"/>
                </a:lnTo>
                <a:lnTo>
                  <a:pt x="332" y="236"/>
                </a:lnTo>
                <a:lnTo>
                  <a:pt x="332" y="243"/>
                </a:lnTo>
                <a:lnTo>
                  <a:pt x="332" y="252"/>
                </a:lnTo>
                <a:lnTo>
                  <a:pt x="391" y="252"/>
                </a:lnTo>
                <a:lnTo>
                  <a:pt x="391" y="245"/>
                </a:lnTo>
                <a:lnTo>
                  <a:pt x="389" y="224"/>
                </a:lnTo>
                <a:lnTo>
                  <a:pt x="382" y="206"/>
                </a:lnTo>
                <a:lnTo>
                  <a:pt x="368" y="191"/>
                </a:lnTo>
                <a:lnTo>
                  <a:pt x="349" y="180"/>
                </a:lnTo>
                <a:lnTo>
                  <a:pt x="321" y="177"/>
                </a:lnTo>
                <a:lnTo>
                  <a:pt x="321" y="149"/>
                </a:lnTo>
                <a:lnTo>
                  <a:pt x="293" y="149"/>
                </a:lnTo>
                <a:close/>
                <a:moveTo>
                  <a:pt x="309" y="0"/>
                </a:moveTo>
                <a:lnTo>
                  <a:pt x="316" y="2"/>
                </a:lnTo>
                <a:lnTo>
                  <a:pt x="321" y="6"/>
                </a:lnTo>
                <a:lnTo>
                  <a:pt x="326" y="11"/>
                </a:lnTo>
                <a:lnTo>
                  <a:pt x="368" y="74"/>
                </a:lnTo>
                <a:lnTo>
                  <a:pt x="375" y="75"/>
                </a:lnTo>
                <a:lnTo>
                  <a:pt x="445" y="42"/>
                </a:lnTo>
                <a:lnTo>
                  <a:pt x="450" y="40"/>
                </a:lnTo>
                <a:lnTo>
                  <a:pt x="457" y="40"/>
                </a:lnTo>
                <a:lnTo>
                  <a:pt x="464" y="42"/>
                </a:lnTo>
                <a:lnTo>
                  <a:pt x="468" y="47"/>
                </a:lnTo>
                <a:lnTo>
                  <a:pt x="471" y="53"/>
                </a:lnTo>
                <a:lnTo>
                  <a:pt x="473" y="58"/>
                </a:lnTo>
                <a:lnTo>
                  <a:pt x="478" y="135"/>
                </a:lnTo>
                <a:lnTo>
                  <a:pt x="484" y="140"/>
                </a:lnTo>
                <a:lnTo>
                  <a:pt x="560" y="145"/>
                </a:lnTo>
                <a:lnTo>
                  <a:pt x="567" y="147"/>
                </a:lnTo>
                <a:lnTo>
                  <a:pt x="573" y="150"/>
                </a:lnTo>
                <a:lnTo>
                  <a:pt x="576" y="156"/>
                </a:lnTo>
                <a:lnTo>
                  <a:pt x="580" y="161"/>
                </a:lnTo>
                <a:lnTo>
                  <a:pt x="580" y="168"/>
                </a:lnTo>
                <a:lnTo>
                  <a:pt x="578" y="175"/>
                </a:lnTo>
                <a:lnTo>
                  <a:pt x="543" y="243"/>
                </a:lnTo>
                <a:lnTo>
                  <a:pt x="545" y="250"/>
                </a:lnTo>
                <a:lnTo>
                  <a:pt x="609" y="294"/>
                </a:lnTo>
                <a:lnTo>
                  <a:pt x="614" y="297"/>
                </a:lnTo>
                <a:lnTo>
                  <a:pt x="616" y="304"/>
                </a:lnTo>
                <a:lnTo>
                  <a:pt x="618" y="309"/>
                </a:lnTo>
                <a:lnTo>
                  <a:pt x="616" y="316"/>
                </a:lnTo>
                <a:lnTo>
                  <a:pt x="614" y="322"/>
                </a:lnTo>
                <a:lnTo>
                  <a:pt x="609" y="327"/>
                </a:lnTo>
                <a:lnTo>
                  <a:pt x="545" y="369"/>
                </a:lnTo>
                <a:lnTo>
                  <a:pt x="543" y="377"/>
                </a:lnTo>
                <a:lnTo>
                  <a:pt x="578" y="446"/>
                </a:lnTo>
                <a:lnTo>
                  <a:pt x="580" y="451"/>
                </a:lnTo>
                <a:lnTo>
                  <a:pt x="580" y="458"/>
                </a:lnTo>
                <a:lnTo>
                  <a:pt x="576" y="465"/>
                </a:lnTo>
                <a:lnTo>
                  <a:pt x="573" y="470"/>
                </a:lnTo>
                <a:lnTo>
                  <a:pt x="567" y="473"/>
                </a:lnTo>
                <a:lnTo>
                  <a:pt x="560" y="475"/>
                </a:lnTo>
                <a:lnTo>
                  <a:pt x="484" y="479"/>
                </a:lnTo>
                <a:lnTo>
                  <a:pt x="478" y="486"/>
                </a:lnTo>
                <a:lnTo>
                  <a:pt x="473" y="561"/>
                </a:lnTo>
                <a:lnTo>
                  <a:pt x="473" y="568"/>
                </a:lnTo>
                <a:lnTo>
                  <a:pt x="470" y="573"/>
                </a:lnTo>
                <a:lnTo>
                  <a:pt x="464" y="578"/>
                </a:lnTo>
                <a:lnTo>
                  <a:pt x="457" y="580"/>
                </a:lnTo>
                <a:lnTo>
                  <a:pt x="450" y="580"/>
                </a:lnTo>
                <a:lnTo>
                  <a:pt x="445" y="578"/>
                </a:lnTo>
                <a:lnTo>
                  <a:pt x="375" y="545"/>
                </a:lnTo>
                <a:lnTo>
                  <a:pt x="368" y="547"/>
                </a:lnTo>
                <a:lnTo>
                  <a:pt x="326" y="610"/>
                </a:lnTo>
                <a:lnTo>
                  <a:pt x="321" y="615"/>
                </a:lnTo>
                <a:lnTo>
                  <a:pt x="316" y="618"/>
                </a:lnTo>
                <a:lnTo>
                  <a:pt x="309" y="618"/>
                </a:lnTo>
                <a:lnTo>
                  <a:pt x="302" y="618"/>
                </a:lnTo>
                <a:lnTo>
                  <a:pt x="297" y="615"/>
                </a:lnTo>
                <a:lnTo>
                  <a:pt x="292" y="610"/>
                </a:lnTo>
                <a:lnTo>
                  <a:pt x="250" y="547"/>
                </a:lnTo>
                <a:lnTo>
                  <a:pt x="243" y="545"/>
                </a:lnTo>
                <a:lnTo>
                  <a:pt x="175" y="578"/>
                </a:lnTo>
                <a:lnTo>
                  <a:pt x="168" y="580"/>
                </a:lnTo>
                <a:lnTo>
                  <a:pt x="161" y="580"/>
                </a:lnTo>
                <a:lnTo>
                  <a:pt x="155" y="578"/>
                </a:lnTo>
                <a:lnTo>
                  <a:pt x="150" y="573"/>
                </a:lnTo>
                <a:lnTo>
                  <a:pt x="147" y="568"/>
                </a:lnTo>
                <a:lnTo>
                  <a:pt x="145" y="561"/>
                </a:lnTo>
                <a:lnTo>
                  <a:pt x="140" y="486"/>
                </a:lnTo>
                <a:lnTo>
                  <a:pt x="134" y="479"/>
                </a:lnTo>
                <a:lnTo>
                  <a:pt x="58" y="475"/>
                </a:lnTo>
                <a:lnTo>
                  <a:pt x="52" y="473"/>
                </a:lnTo>
                <a:lnTo>
                  <a:pt x="45" y="470"/>
                </a:lnTo>
                <a:lnTo>
                  <a:pt x="42" y="465"/>
                </a:lnTo>
                <a:lnTo>
                  <a:pt x="40" y="458"/>
                </a:lnTo>
                <a:lnTo>
                  <a:pt x="38" y="451"/>
                </a:lnTo>
                <a:lnTo>
                  <a:pt x="42" y="446"/>
                </a:lnTo>
                <a:lnTo>
                  <a:pt x="75" y="377"/>
                </a:lnTo>
                <a:lnTo>
                  <a:pt x="73" y="369"/>
                </a:lnTo>
                <a:lnTo>
                  <a:pt x="9" y="327"/>
                </a:lnTo>
                <a:lnTo>
                  <a:pt x="5" y="322"/>
                </a:lnTo>
                <a:lnTo>
                  <a:pt x="2" y="316"/>
                </a:lnTo>
                <a:lnTo>
                  <a:pt x="0" y="309"/>
                </a:lnTo>
                <a:lnTo>
                  <a:pt x="2" y="304"/>
                </a:lnTo>
                <a:lnTo>
                  <a:pt x="5" y="297"/>
                </a:lnTo>
                <a:lnTo>
                  <a:pt x="9" y="294"/>
                </a:lnTo>
                <a:lnTo>
                  <a:pt x="73" y="250"/>
                </a:lnTo>
                <a:lnTo>
                  <a:pt x="75" y="243"/>
                </a:lnTo>
                <a:lnTo>
                  <a:pt x="42" y="175"/>
                </a:lnTo>
                <a:lnTo>
                  <a:pt x="38" y="168"/>
                </a:lnTo>
                <a:lnTo>
                  <a:pt x="40" y="161"/>
                </a:lnTo>
                <a:lnTo>
                  <a:pt x="42" y="156"/>
                </a:lnTo>
                <a:lnTo>
                  <a:pt x="45" y="150"/>
                </a:lnTo>
                <a:lnTo>
                  <a:pt x="52" y="147"/>
                </a:lnTo>
                <a:lnTo>
                  <a:pt x="58" y="145"/>
                </a:lnTo>
                <a:lnTo>
                  <a:pt x="134" y="140"/>
                </a:lnTo>
                <a:lnTo>
                  <a:pt x="140" y="135"/>
                </a:lnTo>
                <a:lnTo>
                  <a:pt x="145" y="58"/>
                </a:lnTo>
                <a:lnTo>
                  <a:pt x="147" y="53"/>
                </a:lnTo>
                <a:lnTo>
                  <a:pt x="150" y="47"/>
                </a:lnTo>
                <a:lnTo>
                  <a:pt x="155" y="42"/>
                </a:lnTo>
                <a:lnTo>
                  <a:pt x="161" y="40"/>
                </a:lnTo>
                <a:lnTo>
                  <a:pt x="168" y="40"/>
                </a:lnTo>
                <a:lnTo>
                  <a:pt x="175" y="42"/>
                </a:lnTo>
                <a:lnTo>
                  <a:pt x="243" y="75"/>
                </a:lnTo>
                <a:lnTo>
                  <a:pt x="250" y="74"/>
                </a:lnTo>
                <a:lnTo>
                  <a:pt x="292" y="11"/>
                </a:lnTo>
                <a:lnTo>
                  <a:pt x="297" y="6"/>
                </a:lnTo>
                <a:lnTo>
                  <a:pt x="302" y="2"/>
                </a:lnTo>
                <a:lnTo>
                  <a:pt x="30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8" name="Group 37"/>
          <p:cNvGrpSpPr/>
          <p:nvPr/>
        </p:nvGrpSpPr>
        <p:grpSpPr>
          <a:xfrm>
            <a:off x="4724600" y="1746839"/>
            <a:ext cx="690867" cy="613117"/>
            <a:chOff x="3200599" y="1746838"/>
            <a:chExt cx="690867" cy="613117"/>
          </a:xfrm>
          <a:solidFill>
            <a:schemeClr val="accent1"/>
          </a:solidFill>
        </p:grpSpPr>
        <p:sp>
          <p:nvSpPr>
            <p:cNvPr id="30" name="Rectangle 29"/>
            <p:cNvSpPr>
              <a:spLocks noChangeArrowheads="1"/>
            </p:cNvSpPr>
            <p:nvPr/>
          </p:nvSpPr>
          <p:spPr bwMode="auto">
            <a:xfrm>
              <a:off x="3241696" y="2239997"/>
              <a:ext cx="119958" cy="11995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3402750" y="2160025"/>
              <a:ext cx="119958" cy="199929"/>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3561583" y="2078942"/>
              <a:ext cx="119958" cy="28101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3722637" y="1998971"/>
              <a:ext cx="119958" cy="36098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p:nvSpPr>
          <p:spPr bwMode="auto">
            <a:xfrm>
              <a:off x="3200599" y="1746838"/>
              <a:ext cx="690867" cy="413187"/>
            </a:xfrm>
            <a:custGeom>
              <a:avLst/>
              <a:gdLst>
                <a:gd name="T0" fmla="*/ 622 w 622"/>
                <a:gd name="T1" fmla="*/ 0 h 372"/>
                <a:gd name="T2" fmla="*/ 590 w 622"/>
                <a:gd name="T3" fmla="*/ 149 h 372"/>
                <a:gd name="T4" fmla="*/ 548 w 622"/>
                <a:gd name="T5" fmla="*/ 110 h 372"/>
                <a:gd name="T6" fmla="*/ 514 w 622"/>
                <a:gd name="T7" fmla="*/ 143 h 372"/>
                <a:gd name="T8" fmla="*/ 404 w 622"/>
                <a:gd name="T9" fmla="*/ 143 h 372"/>
                <a:gd name="T10" fmla="*/ 255 w 622"/>
                <a:gd name="T11" fmla="*/ 255 h 372"/>
                <a:gd name="T12" fmla="*/ 184 w 622"/>
                <a:gd name="T13" fmla="*/ 218 h 372"/>
                <a:gd name="T14" fmla="*/ 0 w 622"/>
                <a:gd name="T15" fmla="*/ 372 h 372"/>
                <a:gd name="T16" fmla="*/ 0 w 622"/>
                <a:gd name="T17" fmla="*/ 325 h 372"/>
                <a:gd name="T18" fmla="*/ 178 w 622"/>
                <a:gd name="T19" fmla="*/ 177 h 372"/>
                <a:gd name="T20" fmla="*/ 252 w 622"/>
                <a:gd name="T21" fmla="*/ 213 h 372"/>
                <a:gd name="T22" fmla="*/ 391 w 622"/>
                <a:gd name="T23" fmla="*/ 108 h 372"/>
                <a:gd name="T24" fmla="*/ 498 w 622"/>
                <a:gd name="T25" fmla="*/ 108 h 372"/>
                <a:gd name="T26" fmla="*/ 521 w 622"/>
                <a:gd name="T27" fmla="*/ 86 h 372"/>
                <a:gd name="T28" fmla="*/ 479 w 622"/>
                <a:gd name="T29" fmla="*/ 47 h 372"/>
                <a:gd name="T30" fmla="*/ 622 w 622"/>
                <a:gd name="T31"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2" h="372">
                  <a:moveTo>
                    <a:pt x="622" y="0"/>
                  </a:moveTo>
                  <a:lnTo>
                    <a:pt x="590" y="149"/>
                  </a:lnTo>
                  <a:lnTo>
                    <a:pt x="548" y="110"/>
                  </a:lnTo>
                  <a:lnTo>
                    <a:pt x="514" y="143"/>
                  </a:lnTo>
                  <a:lnTo>
                    <a:pt x="404" y="143"/>
                  </a:lnTo>
                  <a:lnTo>
                    <a:pt x="255" y="255"/>
                  </a:lnTo>
                  <a:lnTo>
                    <a:pt x="184" y="218"/>
                  </a:lnTo>
                  <a:lnTo>
                    <a:pt x="0" y="372"/>
                  </a:lnTo>
                  <a:lnTo>
                    <a:pt x="0" y="325"/>
                  </a:lnTo>
                  <a:lnTo>
                    <a:pt x="178" y="177"/>
                  </a:lnTo>
                  <a:lnTo>
                    <a:pt x="252" y="213"/>
                  </a:lnTo>
                  <a:lnTo>
                    <a:pt x="391" y="108"/>
                  </a:lnTo>
                  <a:lnTo>
                    <a:pt x="498" y="108"/>
                  </a:lnTo>
                  <a:lnTo>
                    <a:pt x="521" y="86"/>
                  </a:lnTo>
                  <a:lnTo>
                    <a:pt x="479" y="47"/>
                  </a:lnTo>
                  <a:lnTo>
                    <a:pt x="6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3" name="TextBox 42"/>
          <p:cNvSpPr txBox="1"/>
          <p:nvPr/>
        </p:nvSpPr>
        <p:spPr>
          <a:xfrm>
            <a:off x="1910366" y="564817"/>
            <a:ext cx="1326004" cy="461665"/>
          </a:xfrm>
          <a:prstGeom prst="rect">
            <a:avLst/>
          </a:prstGeom>
          <a:noFill/>
        </p:spPr>
        <p:txBody>
          <a:bodyPr wrap="none" rtlCol="0">
            <a:spAutoFit/>
          </a:bodyPr>
          <a:lstStyle/>
          <a:p>
            <a:r>
              <a:rPr lang="en-US" sz="2400" dirty="0">
                <a:solidFill>
                  <a:schemeClr val="accent1"/>
                </a:solidFill>
              </a:rPr>
              <a:t>Channels</a:t>
            </a:r>
          </a:p>
        </p:txBody>
      </p:sp>
      <p:sp>
        <p:nvSpPr>
          <p:cNvPr id="44" name="TextBox 43"/>
          <p:cNvSpPr txBox="1"/>
          <p:nvPr/>
        </p:nvSpPr>
        <p:spPr>
          <a:xfrm>
            <a:off x="4482560" y="564816"/>
            <a:ext cx="1366080" cy="461665"/>
          </a:xfrm>
          <a:prstGeom prst="rect">
            <a:avLst/>
          </a:prstGeom>
          <a:noFill/>
        </p:spPr>
        <p:txBody>
          <a:bodyPr wrap="none" rtlCol="0">
            <a:spAutoFit/>
          </a:bodyPr>
          <a:lstStyle/>
          <a:p>
            <a:r>
              <a:rPr lang="en-US" sz="2400" dirty="0">
                <a:solidFill>
                  <a:schemeClr val="accent1"/>
                </a:solidFill>
              </a:rPr>
              <a:t>Programs</a:t>
            </a:r>
          </a:p>
        </p:txBody>
      </p:sp>
      <p:sp>
        <p:nvSpPr>
          <p:cNvPr id="45" name="TextBox 44"/>
          <p:cNvSpPr txBox="1"/>
          <p:nvPr/>
        </p:nvSpPr>
        <p:spPr>
          <a:xfrm>
            <a:off x="7223716" y="564817"/>
            <a:ext cx="1406026" cy="461665"/>
          </a:xfrm>
          <a:prstGeom prst="rect">
            <a:avLst/>
          </a:prstGeom>
          <a:noFill/>
        </p:spPr>
        <p:txBody>
          <a:bodyPr wrap="none" rtlCol="0">
            <a:spAutoFit/>
          </a:bodyPr>
          <a:lstStyle/>
          <a:p>
            <a:r>
              <a:rPr lang="en-US" sz="2400" dirty="0">
                <a:solidFill>
                  <a:schemeClr val="accent1"/>
                </a:solidFill>
              </a:rPr>
              <a:t>Processes</a:t>
            </a:r>
          </a:p>
        </p:txBody>
      </p:sp>
      <p:sp>
        <p:nvSpPr>
          <p:cNvPr id="3" name="Rectangle 2"/>
          <p:cNvSpPr/>
          <p:nvPr/>
        </p:nvSpPr>
        <p:spPr>
          <a:xfrm>
            <a:off x="2849885" y="1611631"/>
            <a:ext cx="1100444" cy="369332"/>
          </a:xfrm>
          <a:prstGeom prst="rect">
            <a:avLst/>
          </a:prstGeom>
        </p:spPr>
        <p:txBody>
          <a:bodyPr wrap="none">
            <a:spAutoFit/>
          </a:bodyPr>
          <a:lstStyle/>
          <a:p>
            <a:r>
              <a:rPr lang="en-US" dirty="0"/>
              <a:t>Insurance</a:t>
            </a:r>
          </a:p>
        </p:txBody>
      </p:sp>
      <p:sp>
        <p:nvSpPr>
          <p:cNvPr id="4" name="TextBox 3"/>
          <p:cNvSpPr txBox="1"/>
          <p:nvPr/>
        </p:nvSpPr>
        <p:spPr>
          <a:xfrm>
            <a:off x="2897869" y="3109910"/>
            <a:ext cx="954107" cy="369332"/>
          </a:xfrm>
          <a:prstGeom prst="rect">
            <a:avLst/>
          </a:prstGeom>
          <a:noFill/>
        </p:spPr>
        <p:txBody>
          <a:bodyPr wrap="none" rtlCol="0">
            <a:spAutoFit/>
          </a:bodyPr>
          <a:lstStyle/>
          <a:p>
            <a:r>
              <a:rPr lang="en-US" dirty="0"/>
              <a:t>Benefits</a:t>
            </a:r>
            <a:endParaRPr lang="en-US" dirty="0">
              <a:solidFill>
                <a:schemeClr val="tx2"/>
              </a:solidFill>
            </a:endParaRPr>
          </a:p>
        </p:txBody>
      </p:sp>
      <p:sp>
        <p:nvSpPr>
          <p:cNvPr id="5" name="Rectangle 4"/>
          <p:cNvSpPr/>
          <p:nvPr/>
        </p:nvSpPr>
        <p:spPr>
          <a:xfrm>
            <a:off x="2857576" y="4436467"/>
            <a:ext cx="1517849" cy="646331"/>
          </a:xfrm>
          <a:prstGeom prst="rect">
            <a:avLst/>
          </a:prstGeom>
        </p:spPr>
        <p:txBody>
          <a:bodyPr wrap="square">
            <a:spAutoFit/>
          </a:bodyPr>
          <a:lstStyle/>
          <a:p>
            <a:r>
              <a:rPr lang="en-US" dirty="0"/>
              <a:t>Financial Institutions</a:t>
            </a:r>
          </a:p>
        </p:txBody>
      </p:sp>
      <p:sp>
        <p:nvSpPr>
          <p:cNvPr id="6" name="TextBox 5"/>
          <p:cNvSpPr txBox="1"/>
          <p:nvPr/>
        </p:nvSpPr>
        <p:spPr>
          <a:xfrm>
            <a:off x="5567839" y="1943694"/>
            <a:ext cx="839180" cy="369332"/>
          </a:xfrm>
          <a:prstGeom prst="rect">
            <a:avLst/>
          </a:prstGeom>
          <a:noFill/>
        </p:spPr>
        <p:txBody>
          <a:bodyPr wrap="none" rtlCol="0">
            <a:spAutoFit/>
          </a:bodyPr>
          <a:lstStyle/>
          <a:p>
            <a:r>
              <a:rPr lang="en-US" dirty="0"/>
              <a:t>Embed</a:t>
            </a:r>
            <a:endParaRPr lang="en-US" dirty="0">
              <a:solidFill>
                <a:schemeClr val="tx2"/>
              </a:solidFill>
            </a:endParaRPr>
          </a:p>
        </p:txBody>
      </p:sp>
      <p:sp>
        <p:nvSpPr>
          <p:cNvPr id="7" name="TextBox 6"/>
          <p:cNvSpPr txBox="1"/>
          <p:nvPr/>
        </p:nvSpPr>
        <p:spPr>
          <a:xfrm>
            <a:off x="5619683" y="3161741"/>
            <a:ext cx="718691" cy="369332"/>
          </a:xfrm>
          <a:prstGeom prst="rect">
            <a:avLst/>
          </a:prstGeom>
          <a:noFill/>
        </p:spPr>
        <p:txBody>
          <a:bodyPr wrap="none" rtlCol="0">
            <a:spAutoFit/>
          </a:bodyPr>
          <a:lstStyle/>
          <a:p>
            <a:r>
              <a:rPr lang="en-US" dirty="0"/>
              <a:t>Retail</a:t>
            </a:r>
            <a:endParaRPr lang="en-US" dirty="0">
              <a:solidFill>
                <a:schemeClr val="tx2"/>
              </a:solidFill>
            </a:endParaRPr>
          </a:p>
        </p:txBody>
      </p:sp>
      <p:sp>
        <p:nvSpPr>
          <p:cNvPr id="8" name="Rectangle 7"/>
          <p:cNvSpPr/>
          <p:nvPr/>
        </p:nvSpPr>
        <p:spPr>
          <a:xfrm>
            <a:off x="5510204" y="4410550"/>
            <a:ext cx="1638189" cy="369332"/>
          </a:xfrm>
          <a:prstGeom prst="rect">
            <a:avLst/>
          </a:prstGeom>
        </p:spPr>
        <p:txBody>
          <a:bodyPr wrap="none">
            <a:spAutoFit/>
          </a:bodyPr>
          <a:lstStyle/>
          <a:p>
            <a:r>
              <a:rPr lang="en-US" dirty="0"/>
              <a:t>Build Your Own</a:t>
            </a:r>
          </a:p>
        </p:txBody>
      </p:sp>
      <p:sp>
        <p:nvSpPr>
          <p:cNvPr id="10" name="Rectangle 9"/>
          <p:cNvSpPr/>
          <p:nvPr/>
        </p:nvSpPr>
        <p:spPr>
          <a:xfrm>
            <a:off x="8192641" y="1767127"/>
            <a:ext cx="1198503" cy="369332"/>
          </a:xfrm>
          <a:prstGeom prst="rect">
            <a:avLst/>
          </a:prstGeom>
        </p:spPr>
        <p:txBody>
          <a:bodyPr wrap="none">
            <a:spAutoFit/>
          </a:bodyPr>
          <a:lstStyle/>
          <a:p>
            <a:r>
              <a:rPr lang="en-US" dirty="0"/>
              <a:t>Step Enroll</a:t>
            </a:r>
            <a:endParaRPr lang="en-US" dirty="0"/>
          </a:p>
        </p:txBody>
      </p:sp>
      <p:sp>
        <p:nvSpPr>
          <p:cNvPr id="18" name="Rectangle 17"/>
          <p:cNvSpPr/>
          <p:nvPr/>
        </p:nvSpPr>
        <p:spPr>
          <a:xfrm>
            <a:off x="8227296" y="3037006"/>
            <a:ext cx="1232880" cy="369332"/>
          </a:xfrm>
          <a:prstGeom prst="rect">
            <a:avLst/>
          </a:prstGeom>
        </p:spPr>
        <p:txBody>
          <a:bodyPr wrap="none">
            <a:spAutoFit/>
          </a:bodyPr>
          <a:lstStyle/>
          <a:p>
            <a:r>
              <a:rPr lang="en-US" dirty="0"/>
              <a:t>Auto Enroll</a:t>
            </a:r>
          </a:p>
        </p:txBody>
      </p:sp>
    </p:spTree>
    <p:extLst>
      <p:ext uri="{BB962C8B-B14F-4D97-AF65-F5344CB8AC3E}">
        <p14:creationId xmlns:p14="http://schemas.microsoft.com/office/powerpoint/2010/main" val="953314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6 Differences</a:t>
            </a:r>
            <a:endParaRPr lang="en-US" dirty="0"/>
          </a:p>
        </p:txBody>
      </p:sp>
      <p:sp>
        <p:nvSpPr>
          <p:cNvPr id="2" name="Slide Number Placeholder 1"/>
          <p:cNvSpPr>
            <a:spLocks noGrp="1"/>
          </p:cNvSpPr>
          <p:nvPr>
            <p:ph type="sldNum" sz="quarter" idx="12"/>
          </p:nvPr>
        </p:nvSpPr>
        <p:spPr/>
        <p:txBody>
          <a:bodyPr/>
          <a:lstStyle/>
          <a:p>
            <a:fld id="{CE4DC4C0-B0A9-4B86-8DE4-A3C60377DC0A}" type="slidenum">
              <a:rPr lang="en-US" smtClean="0"/>
              <a:t>11</a:t>
            </a:fld>
            <a:endParaRPr lang="en-US"/>
          </a:p>
        </p:txBody>
      </p:sp>
      <p:sp>
        <p:nvSpPr>
          <p:cNvPr id="9" name="Freeform 7"/>
          <p:cNvSpPr>
            <a:spLocks noEditPoints="1"/>
          </p:cNvSpPr>
          <p:nvPr/>
        </p:nvSpPr>
        <p:spPr bwMode="auto">
          <a:xfrm>
            <a:off x="2840736" y="2259683"/>
            <a:ext cx="385977" cy="532051"/>
          </a:xfrm>
          <a:custGeom>
            <a:avLst/>
            <a:gdLst>
              <a:gd name="T0" fmla="*/ 214 w 362"/>
              <a:gd name="T1" fmla="*/ 499 h 499"/>
              <a:gd name="T2" fmla="*/ 147 w 362"/>
              <a:gd name="T3" fmla="*/ 499 h 499"/>
              <a:gd name="T4" fmla="*/ 96 w 362"/>
              <a:gd name="T5" fmla="*/ 330 h 499"/>
              <a:gd name="T6" fmla="*/ 110 w 362"/>
              <a:gd name="T7" fmla="*/ 422 h 499"/>
              <a:gd name="T8" fmla="*/ 285 w 362"/>
              <a:gd name="T9" fmla="*/ 330 h 499"/>
              <a:gd name="T10" fmla="*/ 202 w 362"/>
              <a:gd name="T11" fmla="*/ 365 h 499"/>
              <a:gd name="T12" fmla="*/ 186 w 362"/>
              <a:gd name="T13" fmla="*/ 76 h 499"/>
              <a:gd name="T14" fmla="*/ 213 w 362"/>
              <a:gd name="T15" fmla="*/ 81 h 499"/>
              <a:gd name="T16" fmla="*/ 236 w 362"/>
              <a:gd name="T17" fmla="*/ 92 h 499"/>
              <a:gd name="T18" fmla="*/ 256 w 362"/>
              <a:gd name="T19" fmla="*/ 109 h 499"/>
              <a:gd name="T20" fmla="*/ 271 w 362"/>
              <a:gd name="T21" fmla="*/ 128 h 499"/>
              <a:gd name="T22" fmla="*/ 282 w 362"/>
              <a:gd name="T23" fmla="*/ 151 h 499"/>
              <a:gd name="T24" fmla="*/ 286 w 362"/>
              <a:gd name="T25" fmla="*/ 177 h 499"/>
              <a:gd name="T26" fmla="*/ 282 w 362"/>
              <a:gd name="T27" fmla="*/ 207 h 499"/>
              <a:gd name="T28" fmla="*/ 273 w 362"/>
              <a:gd name="T29" fmla="*/ 232 h 499"/>
              <a:gd name="T30" fmla="*/ 257 w 362"/>
              <a:gd name="T31" fmla="*/ 253 h 499"/>
              <a:gd name="T32" fmla="*/ 237 w 362"/>
              <a:gd name="T33" fmla="*/ 269 h 499"/>
              <a:gd name="T34" fmla="*/ 215 w 362"/>
              <a:gd name="T35" fmla="*/ 280 h 499"/>
              <a:gd name="T36" fmla="*/ 190 w 362"/>
              <a:gd name="T37" fmla="*/ 286 h 499"/>
              <a:gd name="T38" fmla="*/ 159 w 362"/>
              <a:gd name="T39" fmla="*/ 284 h 499"/>
              <a:gd name="T40" fmla="*/ 134 w 362"/>
              <a:gd name="T41" fmla="*/ 275 h 499"/>
              <a:gd name="T42" fmla="*/ 113 w 362"/>
              <a:gd name="T43" fmla="*/ 261 h 499"/>
              <a:gd name="T44" fmla="*/ 96 w 362"/>
              <a:gd name="T45" fmla="*/ 242 h 499"/>
              <a:gd name="T46" fmla="*/ 83 w 362"/>
              <a:gd name="T47" fmla="*/ 220 h 499"/>
              <a:gd name="T48" fmla="*/ 76 w 362"/>
              <a:gd name="T49" fmla="*/ 195 h 499"/>
              <a:gd name="T50" fmla="*/ 76 w 362"/>
              <a:gd name="T51" fmla="*/ 170 h 499"/>
              <a:gd name="T52" fmla="*/ 83 w 362"/>
              <a:gd name="T53" fmla="*/ 144 h 499"/>
              <a:gd name="T54" fmla="*/ 95 w 362"/>
              <a:gd name="T55" fmla="*/ 121 h 499"/>
              <a:gd name="T56" fmla="*/ 112 w 362"/>
              <a:gd name="T57" fmla="*/ 102 h 499"/>
              <a:gd name="T58" fmla="*/ 133 w 362"/>
              <a:gd name="T59" fmla="*/ 88 h 499"/>
              <a:gd name="T60" fmla="*/ 156 w 362"/>
              <a:gd name="T61" fmla="*/ 79 h 499"/>
              <a:gd name="T62" fmla="*/ 176 w 362"/>
              <a:gd name="T63" fmla="*/ 62 h 499"/>
              <a:gd name="T64" fmla="*/ 147 w 362"/>
              <a:gd name="T65" fmla="*/ 67 h 499"/>
              <a:gd name="T66" fmla="*/ 121 w 362"/>
              <a:gd name="T67" fmla="*/ 77 h 499"/>
              <a:gd name="T68" fmla="*/ 99 w 362"/>
              <a:gd name="T69" fmla="*/ 96 h 499"/>
              <a:gd name="T70" fmla="*/ 79 w 362"/>
              <a:gd name="T71" fmla="*/ 118 h 499"/>
              <a:gd name="T72" fmla="*/ 67 w 362"/>
              <a:gd name="T73" fmla="*/ 144 h 499"/>
              <a:gd name="T74" fmla="*/ 62 w 362"/>
              <a:gd name="T75" fmla="*/ 174 h 499"/>
              <a:gd name="T76" fmla="*/ 63 w 362"/>
              <a:gd name="T77" fmla="*/ 203 h 499"/>
              <a:gd name="T78" fmla="*/ 72 w 362"/>
              <a:gd name="T79" fmla="*/ 231 h 499"/>
              <a:gd name="T80" fmla="*/ 88 w 362"/>
              <a:gd name="T81" fmla="*/ 255 h 499"/>
              <a:gd name="T82" fmla="*/ 108 w 362"/>
              <a:gd name="T83" fmla="*/ 275 h 499"/>
              <a:gd name="T84" fmla="*/ 134 w 362"/>
              <a:gd name="T85" fmla="*/ 291 h 499"/>
              <a:gd name="T86" fmla="*/ 163 w 362"/>
              <a:gd name="T87" fmla="*/ 299 h 499"/>
              <a:gd name="T88" fmla="*/ 198 w 362"/>
              <a:gd name="T89" fmla="*/ 299 h 499"/>
              <a:gd name="T90" fmla="*/ 226 w 362"/>
              <a:gd name="T91" fmla="*/ 292 h 499"/>
              <a:gd name="T92" fmla="*/ 251 w 362"/>
              <a:gd name="T93" fmla="*/ 278 h 499"/>
              <a:gd name="T94" fmla="*/ 271 w 362"/>
              <a:gd name="T95" fmla="*/ 258 h 499"/>
              <a:gd name="T96" fmla="*/ 287 w 362"/>
              <a:gd name="T97" fmla="*/ 235 h 499"/>
              <a:gd name="T98" fmla="*/ 298 w 362"/>
              <a:gd name="T99" fmla="*/ 206 h 499"/>
              <a:gd name="T100" fmla="*/ 300 w 362"/>
              <a:gd name="T101" fmla="*/ 170 h 499"/>
              <a:gd name="T102" fmla="*/ 294 w 362"/>
              <a:gd name="T103" fmla="*/ 142 h 499"/>
              <a:gd name="T104" fmla="*/ 281 w 362"/>
              <a:gd name="T105" fmla="*/ 117 h 499"/>
              <a:gd name="T106" fmla="*/ 262 w 362"/>
              <a:gd name="T107" fmla="*/ 94 h 499"/>
              <a:gd name="T108" fmla="*/ 239 w 362"/>
              <a:gd name="T109" fmla="*/ 77 h 499"/>
              <a:gd name="T110" fmla="*/ 211 w 362"/>
              <a:gd name="T111" fmla="*/ 66 h 499"/>
              <a:gd name="T112" fmla="*/ 176 w 362"/>
              <a:gd name="T113" fmla="*/ 62 h 499"/>
              <a:gd name="T114" fmla="*/ 362 w 362"/>
              <a:gd name="T115" fmla="*/ 132 h 499"/>
              <a:gd name="T116" fmla="*/ 256 w 362"/>
              <a:gd name="T117" fmla="*/ 310 h 499"/>
              <a:gd name="T118" fmla="*/ 49 w 362"/>
              <a:gd name="T119" fmla="*/ 313 h 499"/>
              <a:gd name="T120" fmla="*/ 52 w 362"/>
              <a:gd name="T121" fmla="*/ 108 h 499"/>
              <a:gd name="T122" fmla="*/ 228 w 362"/>
              <a:gd name="T123"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2" h="499">
                <a:moveTo>
                  <a:pt x="256" y="436"/>
                </a:moveTo>
                <a:lnTo>
                  <a:pt x="320" y="447"/>
                </a:lnTo>
                <a:lnTo>
                  <a:pt x="325" y="465"/>
                </a:lnTo>
                <a:lnTo>
                  <a:pt x="261" y="454"/>
                </a:lnTo>
                <a:lnTo>
                  <a:pt x="214" y="499"/>
                </a:lnTo>
                <a:lnTo>
                  <a:pt x="209" y="479"/>
                </a:lnTo>
                <a:lnTo>
                  <a:pt x="256" y="436"/>
                </a:lnTo>
                <a:close/>
                <a:moveTo>
                  <a:pt x="106" y="436"/>
                </a:moveTo>
                <a:lnTo>
                  <a:pt x="154" y="479"/>
                </a:lnTo>
                <a:lnTo>
                  <a:pt x="147" y="499"/>
                </a:lnTo>
                <a:lnTo>
                  <a:pt x="100" y="454"/>
                </a:lnTo>
                <a:lnTo>
                  <a:pt x="37" y="465"/>
                </a:lnTo>
                <a:lnTo>
                  <a:pt x="42" y="447"/>
                </a:lnTo>
                <a:lnTo>
                  <a:pt x="106" y="436"/>
                </a:lnTo>
                <a:close/>
                <a:moveTo>
                  <a:pt x="96" y="330"/>
                </a:moveTo>
                <a:lnTo>
                  <a:pt x="126" y="389"/>
                </a:lnTo>
                <a:lnTo>
                  <a:pt x="181" y="352"/>
                </a:lnTo>
                <a:lnTo>
                  <a:pt x="190" y="358"/>
                </a:lnTo>
                <a:lnTo>
                  <a:pt x="158" y="466"/>
                </a:lnTo>
                <a:lnTo>
                  <a:pt x="110" y="422"/>
                </a:lnTo>
                <a:lnTo>
                  <a:pt x="46" y="432"/>
                </a:lnTo>
                <a:lnTo>
                  <a:pt x="78" y="331"/>
                </a:lnTo>
                <a:lnTo>
                  <a:pt x="96" y="330"/>
                </a:lnTo>
                <a:close/>
                <a:moveTo>
                  <a:pt x="268" y="329"/>
                </a:moveTo>
                <a:lnTo>
                  <a:pt x="285" y="330"/>
                </a:lnTo>
                <a:lnTo>
                  <a:pt x="315" y="432"/>
                </a:lnTo>
                <a:lnTo>
                  <a:pt x="252" y="422"/>
                </a:lnTo>
                <a:lnTo>
                  <a:pt x="205" y="466"/>
                </a:lnTo>
                <a:lnTo>
                  <a:pt x="188" y="411"/>
                </a:lnTo>
                <a:lnTo>
                  <a:pt x="202" y="365"/>
                </a:lnTo>
                <a:lnTo>
                  <a:pt x="237" y="388"/>
                </a:lnTo>
                <a:lnTo>
                  <a:pt x="268" y="329"/>
                </a:lnTo>
                <a:close/>
                <a:moveTo>
                  <a:pt x="176" y="76"/>
                </a:moveTo>
                <a:lnTo>
                  <a:pt x="181" y="76"/>
                </a:lnTo>
                <a:lnTo>
                  <a:pt x="186" y="76"/>
                </a:lnTo>
                <a:lnTo>
                  <a:pt x="192" y="76"/>
                </a:lnTo>
                <a:lnTo>
                  <a:pt x="197" y="77"/>
                </a:lnTo>
                <a:lnTo>
                  <a:pt x="202" y="79"/>
                </a:lnTo>
                <a:lnTo>
                  <a:pt x="207" y="79"/>
                </a:lnTo>
                <a:lnTo>
                  <a:pt x="213" y="81"/>
                </a:lnTo>
                <a:lnTo>
                  <a:pt x="218" y="83"/>
                </a:lnTo>
                <a:lnTo>
                  <a:pt x="223" y="85"/>
                </a:lnTo>
                <a:lnTo>
                  <a:pt x="227" y="87"/>
                </a:lnTo>
                <a:lnTo>
                  <a:pt x="232" y="89"/>
                </a:lnTo>
                <a:lnTo>
                  <a:pt x="236" y="92"/>
                </a:lnTo>
                <a:lnTo>
                  <a:pt x="241" y="94"/>
                </a:lnTo>
                <a:lnTo>
                  <a:pt x="245" y="98"/>
                </a:lnTo>
                <a:lnTo>
                  <a:pt x="249" y="101"/>
                </a:lnTo>
                <a:lnTo>
                  <a:pt x="253" y="105"/>
                </a:lnTo>
                <a:lnTo>
                  <a:pt x="256" y="109"/>
                </a:lnTo>
                <a:lnTo>
                  <a:pt x="260" y="111"/>
                </a:lnTo>
                <a:lnTo>
                  <a:pt x="264" y="115"/>
                </a:lnTo>
                <a:lnTo>
                  <a:pt x="266" y="119"/>
                </a:lnTo>
                <a:lnTo>
                  <a:pt x="269" y="125"/>
                </a:lnTo>
                <a:lnTo>
                  <a:pt x="271" y="128"/>
                </a:lnTo>
                <a:lnTo>
                  <a:pt x="274" y="132"/>
                </a:lnTo>
                <a:lnTo>
                  <a:pt x="277" y="136"/>
                </a:lnTo>
                <a:lnTo>
                  <a:pt x="278" y="142"/>
                </a:lnTo>
                <a:lnTo>
                  <a:pt x="281" y="147"/>
                </a:lnTo>
                <a:lnTo>
                  <a:pt x="282" y="151"/>
                </a:lnTo>
                <a:lnTo>
                  <a:pt x="283" y="156"/>
                </a:lnTo>
                <a:lnTo>
                  <a:pt x="285" y="161"/>
                </a:lnTo>
                <a:lnTo>
                  <a:pt x="285" y="166"/>
                </a:lnTo>
                <a:lnTo>
                  <a:pt x="286" y="172"/>
                </a:lnTo>
                <a:lnTo>
                  <a:pt x="286" y="177"/>
                </a:lnTo>
                <a:lnTo>
                  <a:pt x="286" y="187"/>
                </a:lnTo>
                <a:lnTo>
                  <a:pt x="286" y="191"/>
                </a:lnTo>
                <a:lnTo>
                  <a:pt x="285" y="198"/>
                </a:lnTo>
                <a:lnTo>
                  <a:pt x="283" y="203"/>
                </a:lnTo>
                <a:lnTo>
                  <a:pt x="282" y="207"/>
                </a:lnTo>
                <a:lnTo>
                  <a:pt x="281" y="214"/>
                </a:lnTo>
                <a:lnTo>
                  <a:pt x="279" y="217"/>
                </a:lnTo>
                <a:lnTo>
                  <a:pt x="277" y="223"/>
                </a:lnTo>
                <a:lnTo>
                  <a:pt x="275" y="228"/>
                </a:lnTo>
                <a:lnTo>
                  <a:pt x="273" y="232"/>
                </a:lnTo>
                <a:lnTo>
                  <a:pt x="270" y="237"/>
                </a:lnTo>
                <a:lnTo>
                  <a:pt x="268" y="241"/>
                </a:lnTo>
                <a:lnTo>
                  <a:pt x="264" y="245"/>
                </a:lnTo>
                <a:lnTo>
                  <a:pt x="261" y="249"/>
                </a:lnTo>
                <a:lnTo>
                  <a:pt x="257" y="253"/>
                </a:lnTo>
                <a:lnTo>
                  <a:pt x="254" y="257"/>
                </a:lnTo>
                <a:lnTo>
                  <a:pt x="251" y="259"/>
                </a:lnTo>
                <a:lnTo>
                  <a:pt x="247" y="263"/>
                </a:lnTo>
                <a:lnTo>
                  <a:pt x="243" y="266"/>
                </a:lnTo>
                <a:lnTo>
                  <a:pt x="237" y="269"/>
                </a:lnTo>
                <a:lnTo>
                  <a:pt x="233" y="271"/>
                </a:lnTo>
                <a:lnTo>
                  <a:pt x="230" y="274"/>
                </a:lnTo>
                <a:lnTo>
                  <a:pt x="224" y="276"/>
                </a:lnTo>
                <a:lnTo>
                  <a:pt x="220" y="278"/>
                </a:lnTo>
                <a:lnTo>
                  <a:pt x="215" y="280"/>
                </a:lnTo>
                <a:lnTo>
                  <a:pt x="211" y="282"/>
                </a:lnTo>
                <a:lnTo>
                  <a:pt x="206" y="283"/>
                </a:lnTo>
                <a:lnTo>
                  <a:pt x="201" y="284"/>
                </a:lnTo>
                <a:lnTo>
                  <a:pt x="196" y="284"/>
                </a:lnTo>
                <a:lnTo>
                  <a:pt x="190" y="286"/>
                </a:lnTo>
                <a:lnTo>
                  <a:pt x="185" y="286"/>
                </a:lnTo>
                <a:lnTo>
                  <a:pt x="176" y="286"/>
                </a:lnTo>
                <a:lnTo>
                  <a:pt x="169" y="286"/>
                </a:lnTo>
                <a:lnTo>
                  <a:pt x="164" y="284"/>
                </a:lnTo>
                <a:lnTo>
                  <a:pt x="159" y="284"/>
                </a:lnTo>
                <a:lnTo>
                  <a:pt x="154" y="283"/>
                </a:lnTo>
                <a:lnTo>
                  <a:pt x="148" y="282"/>
                </a:lnTo>
                <a:lnTo>
                  <a:pt x="143" y="279"/>
                </a:lnTo>
                <a:lnTo>
                  <a:pt x="139" y="278"/>
                </a:lnTo>
                <a:lnTo>
                  <a:pt x="134" y="275"/>
                </a:lnTo>
                <a:lnTo>
                  <a:pt x="130" y="272"/>
                </a:lnTo>
                <a:lnTo>
                  <a:pt x="125" y="270"/>
                </a:lnTo>
                <a:lnTo>
                  <a:pt x="121" y="267"/>
                </a:lnTo>
                <a:lnTo>
                  <a:pt x="117" y="265"/>
                </a:lnTo>
                <a:lnTo>
                  <a:pt x="113" y="261"/>
                </a:lnTo>
                <a:lnTo>
                  <a:pt x="109" y="258"/>
                </a:lnTo>
                <a:lnTo>
                  <a:pt x="105" y="254"/>
                </a:lnTo>
                <a:lnTo>
                  <a:pt x="101" y="250"/>
                </a:lnTo>
                <a:lnTo>
                  <a:pt x="99" y="246"/>
                </a:lnTo>
                <a:lnTo>
                  <a:pt x="96" y="242"/>
                </a:lnTo>
                <a:lnTo>
                  <a:pt x="92" y="238"/>
                </a:lnTo>
                <a:lnTo>
                  <a:pt x="89" y="233"/>
                </a:lnTo>
                <a:lnTo>
                  <a:pt x="88" y="229"/>
                </a:lnTo>
                <a:lnTo>
                  <a:pt x="86" y="225"/>
                </a:lnTo>
                <a:lnTo>
                  <a:pt x="83" y="220"/>
                </a:lnTo>
                <a:lnTo>
                  <a:pt x="82" y="216"/>
                </a:lnTo>
                <a:lnTo>
                  <a:pt x="80" y="211"/>
                </a:lnTo>
                <a:lnTo>
                  <a:pt x="79" y="206"/>
                </a:lnTo>
                <a:lnTo>
                  <a:pt x="78" y="200"/>
                </a:lnTo>
                <a:lnTo>
                  <a:pt x="76" y="195"/>
                </a:lnTo>
                <a:lnTo>
                  <a:pt x="76" y="191"/>
                </a:lnTo>
                <a:lnTo>
                  <a:pt x="76" y="186"/>
                </a:lnTo>
                <a:lnTo>
                  <a:pt x="76" y="181"/>
                </a:lnTo>
                <a:lnTo>
                  <a:pt x="76" y="176"/>
                </a:lnTo>
                <a:lnTo>
                  <a:pt x="76" y="170"/>
                </a:lnTo>
                <a:lnTo>
                  <a:pt x="78" y="165"/>
                </a:lnTo>
                <a:lnTo>
                  <a:pt x="78" y="160"/>
                </a:lnTo>
                <a:lnTo>
                  <a:pt x="79" y="155"/>
                </a:lnTo>
                <a:lnTo>
                  <a:pt x="80" y="149"/>
                </a:lnTo>
                <a:lnTo>
                  <a:pt x="83" y="144"/>
                </a:lnTo>
                <a:lnTo>
                  <a:pt x="84" y="139"/>
                </a:lnTo>
                <a:lnTo>
                  <a:pt x="87" y="134"/>
                </a:lnTo>
                <a:lnTo>
                  <a:pt x="89" y="130"/>
                </a:lnTo>
                <a:lnTo>
                  <a:pt x="92" y="125"/>
                </a:lnTo>
                <a:lnTo>
                  <a:pt x="95" y="121"/>
                </a:lnTo>
                <a:lnTo>
                  <a:pt x="97" y="117"/>
                </a:lnTo>
                <a:lnTo>
                  <a:pt x="101" y="113"/>
                </a:lnTo>
                <a:lnTo>
                  <a:pt x="104" y="109"/>
                </a:lnTo>
                <a:lnTo>
                  <a:pt x="108" y="105"/>
                </a:lnTo>
                <a:lnTo>
                  <a:pt x="112" y="102"/>
                </a:lnTo>
                <a:lnTo>
                  <a:pt x="116" y="98"/>
                </a:lnTo>
                <a:lnTo>
                  <a:pt x="120" y="96"/>
                </a:lnTo>
                <a:lnTo>
                  <a:pt x="124" y="93"/>
                </a:lnTo>
                <a:lnTo>
                  <a:pt x="127" y="91"/>
                </a:lnTo>
                <a:lnTo>
                  <a:pt x="133" y="88"/>
                </a:lnTo>
                <a:lnTo>
                  <a:pt x="137" y="85"/>
                </a:lnTo>
                <a:lnTo>
                  <a:pt x="142" y="84"/>
                </a:lnTo>
                <a:lnTo>
                  <a:pt x="147" y="81"/>
                </a:lnTo>
                <a:lnTo>
                  <a:pt x="151" y="80"/>
                </a:lnTo>
                <a:lnTo>
                  <a:pt x="156" y="79"/>
                </a:lnTo>
                <a:lnTo>
                  <a:pt x="161" y="77"/>
                </a:lnTo>
                <a:lnTo>
                  <a:pt x="165" y="77"/>
                </a:lnTo>
                <a:lnTo>
                  <a:pt x="171" y="76"/>
                </a:lnTo>
                <a:lnTo>
                  <a:pt x="176" y="76"/>
                </a:lnTo>
                <a:close/>
                <a:moveTo>
                  <a:pt x="176" y="62"/>
                </a:moveTo>
                <a:lnTo>
                  <a:pt x="169" y="62"/>
                </a:lnTo>
                <a:lnTo>
                  <a:pt x="164" y="63"/>
                </a:lnTo>
                <a:lnTo>
                  <a:pt x="159" y="64"/>
                </a:lnTo>
                <a:lnTo>
                  <a:pt x="152" y="66"/>
                </a:lnTo>
                <a:lnTo>
                  <a:pt x="147" y="67"/>
                </a:lnTo>
                <a:lnTo>
                  <a:pt x="142" y="68"/>
                </a:lnTo>
                <a:lnTo>
                  <a:pt x="137" y="71"/>
                </a:lnTo>
                <a:lnTo>
                  <a:pt x="131" y="73"/>
                </a:lnTo>
                <a:lnTo>
                  <a:pt x="126" y="75"/>
                </a:lnTo>
                <a:lnTo>
                  <a:pt x="121" y="77"/>
                </a:lnTo>
                <a:lnTo>
                  <a:pt x="116" y="81"/>
                </a:lnTo>
                <a:lnTo>
                  <a:pt x="112" y="84"/>
                </a:lnTo>
                <a:lnTo>
                  <a:pt x="106" y="88"/>
                </a:lnTo>
                <a:lnTo>
                  <a:pt x="103" y="92"/>
                </a:lnTo>
                <a:lnTo>
                  <a:pt x="99" y="96"/>
                </a:lnTo>
                <a:lnTo>
                  <a:pt x="93" y="100"/>
                </a:lnTo>
                <a:lnTo>
                  <a:pt x="89" y="104"/>
                </a:lnTo>
                <a:lnTo>
                  <a:pt x="87" y="109"/>
                </a:lnTo>
                <a:lnTo>
                  <a:pt x="83" y="113"/>
                </a:lnTo>
                <a:lnTo>
                  <a:pt x="79" y="118"/>
                </a:lnTo>
                <a:lnTo>
                  <a:pt x="76" y="123"/>
                </a:lnTo>
                <a:lnTo>
                  <a:pt x="74" y="128"/>
                </a:lnTo>
                <a:lnTo>
                  <a:pt x="71" y="134"/>
                </a:lnTo>
                <a:lnTo>
                  <a:pt x="70" y="139"/>
                </a:lnTo>
                <a:lnTo>
                  <a:pt x="67" y="144"/>
                </a:lnTo>
                <a:lnTo>
                  <a:pt x="66" y="151"/>
                </a:lnTo>
                <a:lnTo>
                  <a:pt x="65" y="156"/>
                </a:lnTo>
                <a:lnTo>
                  <a:pt x="63" y="163"/>
                </a:lnTo>
                <a:lnTo>
                  <a:pt x="62" y="169"/>
                </a:lnTo>
                <a:lnTo>
                  <a:pt x="62" y="174"/>
                </a:lnTo>
                <a:lnTo>
                  <a:pt x="62" y="181"/>
                </a:lnTo>
                <a:lnTo>
                  <a:pt x="62" y="186"/>
                </a:lnTo>
                <a:lnTo>
                  <a:pt x="62" y="193"/>
                </a:lnTo>
                <a:lnTo>
                  <a:pt x="63" y="198"/>
                </a:lnTo>
                <a:lnTo>
                  <a:pt x="63" y="203"/>
                </a:lnTo>
                <a:lnTo>
                  <a:pt x="65" y="210"/>
                </a:lnTo>
                <a:lnTo>
                  <a:pt x="66" y="215"/>
                </a:lnTo>
                <a:lnTo>
                  <a:pt x="69" y="220"/>
                </a:lnTo>
                <a:lnTo>
                  <a:pt x="70" y="225"/>
                </a:lnTo>
                <a:lnTo>
                  <a:pt x="72" y="231"/>
                </a:lnTo>
                <a:lnTo>
                  <a:pt x="75" y="236"/>
                </a:lnTo>
                <a:lnTo>
                  <a:pt x="78" y="241"/>
                </a:lnTo>
                <a:lnTo>
                  <a:pt x="80" y="246"/>
                </a:lnTo>
                <a:lnTo>
                  <a:pt x="84" y="250"/>
                </a:lnTo>
                <a:lnTo>
                  <a:pt x="88" y="255"/>
                </a:lnTo>
                <a:lnTo>
                  <a:pt x="91" y="259"/>
                </a:lnTo>
                <a:lnTo>
                  <a:pt x="95" y="263"/>
                </a:lnTo>
                <a:lnTo>
                  <a:pt x="99" y="269"/>
                </a:lnTo>
                <a:lnTo>
                  <a:pt x="104" y="271"/>
                </a:lnTo>
                <a:lnTo>
                  <a:pt x="108" y="275"/>
                </a:lnTo>
                <a:lnTo>
                  <a:pt x="113" y="279"/>
                </a:lnTo>
                <a:lnTo>
                  <a:pt x="118" y="282"/>
                </a:lnTo>
                <a:lnTo>
                  <a:pt x="122" y="286"/>
                </a:lnTo>
                <a:lnTo>
                  <a:pt x="127" y="288"/>
                </a:lnTo>
                <a:lnTo>
                  <a:pt x="134" y="291"/>
                </a:lnTo>
                <a:lnTo>
                  <a:pt x="139" y="292"/>
                </a:lnTo>
                <a:lnTo>
                  <a:pt x="144" y="295"/>
                </a:lnTo>
                <a:lnTo>
                  <a:pt x="150" y="296"/>
                </a:lnTo>
                <a:lnTo>
                  <a:pt x="156" y="297"/>
                </a:lnTo>
                <a:lnTo>
                  <a:pt x="163" y="299"/>
                </a:lnTo>
                <a:lnTo>
                  <a:pt x="168" y="300"/>
                </a:lnTo>
                <a:lnTo>
                  <a:pt x="175" y="300"/>
                </a:lnTo>
                <a:lnTo>
                  <a:pt x="186" y="300"/>
                </a:lnTo>
                <a:lnTo>
                  <a:pt x="192" y="300"/>
                </a:lnTo>
                <a:lnTo>
                  <a:pt x="198" y="299"/>
                </a:lnTo>
                <a:lnTo>
                  <a:pt x="203" y="299"/>
                </a:lnTo>
                <a:lnTo>
                  <a:pt x="209" y="297"/>
                </a:lnTo>
                <a:lnTo>
                  <a:pt x="215" y="296"/>
                </a:lnTo>
                <a:lnTo>
                  <a:pt x="220" y="293"/>
                </a:lnTo>
                <a:lnTo>
                  <a:pt x="226" y="292"/>
                </a:lnTo>
                <a:lnTo>
                  <a:pt x="231" y="289"/>
                </a:lnTo>
                <a:lnTo>
                  <a:pt x="236" y="287"/>
                </a:lnTo>
                <a:lnTo>
                  <a:pt x="241" y="284"/>
                </a:lnTo>
                <a:lnTo>
                  <a:pt x="245" y="282"/>
                </a:lnTo>
                <a:lnTo>
                  <a:pt x="251" y="278"/>
                </a:lnTo>
                <a:lnTo>
                  <a:pt x="256" y="275"/>
                </a:lnTo>
                <a:lnTo>
                  <a:pt x="260" y="271"/>
                </a:lnTo>
                <a:lnTo>
                  <a:pt x="264" y="267"/>
                </a:lnTo>
                <a:lnTo>
                  <a:pt x="268" y="262"/>
                </a:lnTo>
                <a:lnTo>
                  <a:pt x="271" y="258"/>
                </a:lnTo>
                <a:lnTo>
                  <a:pt x="275" y="254"/>
                </a:lnTo>
                <a:lnTo>
                  <a:pt x="279" y="249"/>
                </a:lnTo>
                <a:lnTo>
                  <a:pt x="282" y="245"/>
                </a:lnTo>
                <a:lnTo>
                  <a:pt x="285" y="240"/>
                </a:lnTo>
                <a:lnTo>
                  <a:pt x="287" y="235"/>
                </a:lnTo>
                <a:lnTo>
                  <a:pt x="290" y="229"/>
                </a:lnTo>
                <a:lnTo>
                  <a:pt x="292" y="223"/>
                </a:lnTo>
                <a:lnTo>
                  <a:pt x="295" y="217"/>
                </a:lnTo>
                <a:lnTo>
                  <a:pt x="296" y="211"/>
                </a:lnTo>
                <a:lnTo>
                  <a:pt x="298" y="206"/>
                </a:lnTo>
                <a:lnTo>
                  <a:pt x="299" y="199"/>
                </a:lnTo>
                <a:lnTo>
                  <a:pt x="300" y="194"/>
                </a:lnTo>
                <a:lnTo>
                  <a:pt x="300" y="187"/>
                </a:lnTo>
                <a:lnTo>
                  <a:pt x="300" y="176"/>
                </a:lnTo>
                <a:lnTo>
                  <a:pt x="300" y="170"/>
                </a:lnTo>
                <a:lnTo>
                  <a:pt x="299" y="164"/>
                </a:lnTo>
                <a:lnTo>
                  <a:pt x="298" y="159"/>
                </a:lnTo>
                <a:lnTo>
                  <a:pt x="296" y="153"/>
                </a:lnTo>
                <a:lnTo>
                  <a:pt x="295" y="147"/>
                </a:lnTo>
                <a:lnTo>
                  <a:pt x="294" y="142"/>
                </a:lnTo>
                <a:lnTo>
                  <a:pt x="291" y="136"/>
                </a:lnTo>
                <a:lnTo>
                  <a:pt x="290" y="131"/>
                </a:lnTo>
                <a:lnTo>
                  <a:pt x="287" y="126"/>
                </a:lnTo>
                <a:lnTo>
                  <a:pt x="285" y="121"/>
                </a:lnTo>
                <a:lnTo>
                  <a:pt x="281" y="117"/>
                </a:lnTo>
                <a:lnTo>
                  <a:pt x="278" y="111"/>
                </a:lnTo>
                <a:lnTo>
                  <a:pt x="274" y="106"/>
                </a:lnTo>
                <a:lnTo>
                  <a:pt x="270" y="102"/>
                </a:lnTo>
                <a:lnTo>
                  <a:pt x="266" y="98"/>
                </a:lnTo>
                <a:lnTo>
                  <a:pt x="262" y="94"/>
                </a:lnTo>
                <a:lnTo>
                  <a:pt x="258" y="91"/>
                </a:lnTo>
                <a:lnTo>
                  <a:pt x="254" y="87"/>
                </a:lnTo>
                <a:lnTo>
                  <a:pt x="249" y="83"/>
                </a:lnTo>
                <a:lnTo>
                  <a:pt x="244" y="80"/>
                </a:lnTo>
                <a:lnTo>
                  <a:pt x="239" y="77"/>
                </a:lnTo>
                <a:lnTo>
                  <a:pt x="233" y="73"/>
                </a:lnTo>
                <a:lnTo>
                  <a:pt x="228" y="72"/>
                </a:lnTo>
                <a:lnTo>
                  <a:pt x="223" y="70"/>
                </a:lnTo>
                <a:lnTo>
                  <a:pt x="218" y="67"/>
                </a:lnTo>
                <a:lnTo>
                  <a:pt x="211" y="66"/>
                </a:lnTo>
                <a:lnTo>
                  <a:pt x="205" y="64"/>
                </a:lnTo>
                <a:lnTo>
                  <a:pt x="199" y="63"/>
                </a:lnTo>
                <a:lnTo>
                  <a:pt x="193" y="63"/>
                </a:lnTo>
                <a:lnTo>
                  <a:pt x="188" y="62"/>
                </a:lnTo>
                <a:lnTo>
                  <a:pt x="176" y="62"/>
                </a:lnTo>
                <a:close/>
                <a:moveTo>
                  <a:pt x="228" y="0"/>
                </a:moveTo>
                <a:lnTo>
                  <a:pt x="254" y="51"/>
                </a:lnTo>
                <a:lnTo>
                  <a:pt x="312" y="49"/>
                </a:lnTo>
                <a:lnTo>
                  <a:pt x="309" y="106"/>
                </a:lnTo>
                <a:lnTo>
                  <a:pt x="362" y="132"/>
                </a:lnTo>
                <a:lnTo>
                  <a:pt x="330" y="181"/>
                </a:lnTo>
                <a:lnTo>
                  <a:pt x="362" y="229"/>
                </a:lnTo>
                <a:lnTo>
                  <a:pt x="311" y="255"/>
                </a:lnTo>
                <a:lnTo>
                  <a:pt x="313" y="313"/>
                </a:lnTo>
                <a:lnTo>
                  <a:pt x="256" y="310"/>
                </a:lnTo>
                <a:lnTo>
                  <a:pt x="230" y="361"/>
                </a:lnTo>
                <a:lnTo>
                  <a:pt x="181" y="330"/>
                </a:lnTo>
                <a:lnTo>
                  <a:pt x="134" y="361"/>
                </a:lnTo>
                <a:lnTo>
                  <a:pt x="106" y="310"/>
                </a:lnTo>
                <a:lnTo>
                  <a:pt x="49" y="313"/>
                </a:lnTo>
                <a:lnTo>
                  <a:pt x="52" y="255"/>
                </a:lnTo>
                <a:lnTo>
                  <a:pt x="0" y="231"/>
                </a:lnTo>
                <a:lnTo>
                  <a:pt x="32" y="182"/>
                </a:lnTo>
                <a:lnTo>
                  <a:pt x="0" y="134"/>
                </a:lnTo>
                <a:lnTo>
                  <a:pt x="52" y="108"/>
                </a:lnTo>
                <a:lnTo>
                  <a:pt x="48" y="50"/>
                </a:lnTo>
                <a:lnTo>
                  <a:pt x="105" y="53"/>
                </a:lnTo>
                <a:lnTo>
                  <a:pt x="131" y="0"/>
                </a:lnTo>
                <a:lnTo>
                  <a:pt x="180" y="32"/>
                </a:lnTo>
                <a:lnTo>
                  <a:pt x="228"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3" name="Group 52"/>
          <p:cNvGrpSpPr/>
          <p:nvPr/>
        </p:nvGrpSpPr>
        <p:grpSpPr>
          <a:xfrm>
            <a:off x="2758635" y="5159840"/>
            <a:ext cx="553376" cy="408367"/>
            <a:chOff x="1234635" y="5159839"/>
            <a:chExt cx="553376" cy="408367"/>
          </a:xfrm>
          <a:solidFill>
            <a:schemeClr val="accent1"/>
          </a:solidFill>
        </p:grpSpPr>
        <p:sp>
          <p:nvSpPr>
            <p:cNvPr id="11" name="Freeform 9"/>
            <p:cNvSpPr>
              <a:spLocks/>
            </p:cNvSpPr>
            <p:nvPr/>
          </p:nvSpPr>
          <p:spPr bwMode="auto">
            <a:xfrm>
              <a:off x="1234635" y="5159839"/>
              <a:ext cx="387043" cy="369983"/>
            </a:xfrm>
            <a:custGeom>
              <a:avLst/>
              <a:gdLst>
                <a:gd name="T0" fmla="*/ 208 w 363"/>
                <a:gd name="T1" fmla="*/ 2 h 347"/>
                <a:gd name="T2" fmla="*/ 248 w 363"/>
                <a:gd name="T3" fmla="*/ 6 h 347"/>
                <a:gd name="T4" fmla="*/ 283 w 363"/>
                <a:gd name="T5" fmla="*/ 16 h 347"/>
                <a:gd name="T6" fmla="*/ 314 w 363"/>
                <a:gd name="T7" fmla="*/ 32 h 347"/>
                <a:gd name="T8" fmla="*/ 342 w 363"/>
                <a:gd name="T9" fmla="*/ 50 h 347"/>
                <a:gd name="T10" fmla="*/ 363 w 363"/>
                <a:gd name="T11" fmla="*/ 74 h 347"/>
                <a:gd name="T12" fmla="*/ 329 w 363"/>
                <a:gd name="T13" fmla="*/ 72 h 347"/>
                <a:gd name="T14" fmla="*/ 305 w 363"/>
                <a:gd name="T15" fmla="*/ 65 h 347"/>
                <a:gd name="T16" fmla="*/ 286 w 363"/>
                <a:gd name="T17" fmla="*/ 54 h 347"/>
                <a:gd name="T18" fmla="*/ 263 w 363"/>
                <a:gd name="T19" fmla="*/ 45 h 347"/>
                <a:gd name="T20" fmla="*/ 240 w 363"/>
                <a:gd name="T21" fmla="*/ 38 h 347"/>
                <a:gd name="T22" fmla="*/ 214 w 363"/>
                <a:gd name="T23" fmla="*/ 35 h 347"/>
                <a:gd name="T24" fmla="*/ 180 w 363"/>
                <a:gd name="T25" fmla="*/ 35 h 347"/>
                <a:gd name="T26" fmla="*/ 156 w 363"/>
                <a:gd name="T27" fmla="*/ 37 h 347"/>
                <a:gd name="T28" fmla="*/ 132 w 363"/>
                <a:gd name="T29" fmla="*/ 42 h 347"/>
                <a:gd name="T30" fmla="*/ 111 w 363"/>
                <a:gd name="T31" fmla="*/ 50 h 347"/>
                <a:gd name="T32" fmla="*/ 93 w 363"/>
                <a:gd name="T33" fmla="*/ 61 h 347"/>
                <a:gd name="T34" fmla="*/ 76 w 363"/>
                <a:gd name="T35" fmla="*/ 72 h 347"/>
                <a:gd name="T36" fmla="*/ 62 w 363"/>
                <a:gd name="T37" fmla="*/ 86 h 347"/>
                <a:gd name="T38" fmla="*/ 50 w 363"/>
                <a:gd name="T39" fmla="*/ 100 h 347"/>
                <a:gd name="T40" fmla="*/ 41 w 363"/>
                <a:gd name="T41" fmla="*/ 116 h 347"/>
                <a:gd name="T42" fmla="*/ 36 w 363"/>
                <a:gd name="T43" fmla="*/ 133 h 347"/>
                <a:gd name="T44" fmla="*/ 34 w 363"/>
                <a:gd name="T45" fmla="*/ 150 h 347"/>
                <a:gd name="T46" fmla="*/ 36 w 363"/>
                <a:gd name="T47" fmla="*/ 168 h 347"/>
                <a:gd name="T48" fmla="*/ 41 w 363"/>
                <a:gd name="T49" fmla="*/ 185 h 347"/>
                <a:gd name="T50" fmla="*/ 50 w 363"/>
                <a:gd name="T51" fmla="*/ 201 h 347"/>
                <a:gd name="T52" fmla="*/ 63 w 363"/>
                <a:gd name="T53" fmla="*/ 215 h 347"/>
                <a:gd name="T54" fmla="*/ 79 w 363"/>
                <a:gd name="T55" fmla="*/ 230 h 347"/>
                <a:gd name="T56" fmla="*/ 83 w 363"/>
                <a:gd name="T57" fmla="*/ 275 h 347"/>
                <a:gd name="T58" fmla="*/ 111 w 363"/>
                <a:gd name="T59" fmla="*/ 261 h 347"/>
                <a:gd name="T60" fmla="*/ 125 w 363"/>
                <a:gd name="T61" fmla="*/ 257 h 347"/>
                <a:gd name="T62" fmla="*/ 143 w 363"/>
                <a:gd name="T63" fmla="*/ 260 h 347"/>
                <a:gd name="T64" fmla="*/ 161 w 363"/>
                <a:gd name="T65" fmla="*/ 281 h 347"/>
                <a:gd name="T66" fmla="*/ 161 w 363"/>
                <a:gd name="T67" fmla="*/ 296 h 347"/>
                <a:gd name="T68" fmla="*/ 127 w 363"/>
                <a:gd name="T69" fmla="*/ 290 h 347"/>
                <a:gd name="T70" fmla="*/ 100 w 363"/>
                <a:gd name="T71" fmla="*/ 303 h 347"/>
                <a:gd name="T72" fmla="*/ 22 w 363"/>
                <a:gd name="T73" fmla="*/ 347 h 347"/>
                <a:gd name="T74" fmla="*/ 43 w 363"/>
                <a:gd name="T75" fmla="*/ 243 h 347"/>
                <a:gd name="T76" fmla="*/ 28 w 363"/>
                <a:gd name="T77" fmla="*/ 226 h 347"/>
                <a:gd name="T78" fmla="*/ 15 w 363"/>
                <a:gd name="T79" fmla="*/ 206 h 347"/>
                <a:gd name="T80" fmla="*/ 7 w 363"/>
                <a:gd name="T81" fmla="*/ 185 h 347"/>
                <a:gd name="T82" fmla="*/ 1 w 363"/>
                <a:gd name="T83" fmla="*/ 164 h 347"/>
                <a:gd name="T84" fmla="*/ 1 w 363"/>
                <a:gd name="T85" fmla="*/ 142 h 347"/>
                <a:gd name="T86" fmla="*/ 4 w 363"/>
                <a:gd name="T87" fmla="*/ 120 h 347"/>
                <a:gd name="T88" fmla="*/ 12 w 363"/>
                <a:gd name="T89" fmla="*/ 99 h 347"/>
                <a:gd name="T90" fmla="*/ 24 w 363"/>
                <a:gd name="T91" fmla="*/ 79 h 347"/>
                <a:gd name="T92" fmla="*/ 39 w 363"/>
                <a:gd name="T93" fmla="*/ 61 h 347"/>
                <a:gd name="T94" fmla="*/ 58 w 363"/>
                <a:gd name="T95" fmla="*/ 45 h 347"/>
                <a:gd name="T96" fmla="*/ 79 w 363"/>
                <a:gd name="T97" fmla="*/ 31 h 347"/>
                <a:gd name="T98" fmla="*/ 102 w 363"/>
                <a:gd name="T99" fmla="*/ 19 h 347"/>
                <a:gd name="T100" fmla="*/ 129 w 363"/>
                <a:gd name="T101" fmla="*/ 10 h 347"/>
                <a:gd name="T102" fmla="*/ 157 w 363"/>
                <a:gd name="T103" fmla="*/ 4 h 347"/>
                <a:gd name="T104" fmla="*/ 186 w 363"/>
                <a:gd name="T10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3" h="347">
                  <a:moveTo>
                    <a:pt x="186" y="0"/>
                  </a:moveTo>
                  <a:lnTo>
                    <a:pt x="195" y="0"/>
                  </a:lnTo>
                  <a:lnTo>
                    <a:pt x="208" y="2"/>
                  </a:lnTo>
                  <a:lnTo>
                    <a:pt x="221" y="2"/>
                  </a:lnTo>
                  <a:lnTo>
                    <a:pt x="235" y="4"/>
                  </a:lnTo>
                  <a:lnTo>
                    <a:pt x="248" y="6"/>
                  </a:lnTo>
                  <a:lnTo>
                    <a:pt x="259" y="10"/>
                  </a:lnTo>
                  <a:lnTo>
                    <a:pt x="271" y="12"/>
                  </a:lnTo>
                  <a:lnTo>
                    <a:pt x="283" y="16"/>
                  </a:lnTo>
                  <a:lnTo>
                    <a:pt x="293" y="21"/>
                  </a:lnTo>
                  <a:lnTo>
                    <a:pt x="304" y="25"/>
                  </a:lnTo>
                  <a:lnTo>
                    <a:pt x="314" y="32"/>
                  </a:lnTo>
                  <a:lnTo>
                    <a:pt x="324" y="37"/>
                  </a:lnTo>
                  <a:lnTo>
                    <a:pt x="333" y="44"/>
                  </a:lnTo>
                  <a:lnTo>
                    <a:pt x="342" y="50"/>
                  </a:lnTo>
                  <a:lnTo>
                    <a:pt x="348" y="58"/>
                  </a:lnTo>
                  <a:lnTo>
                    <a:pt x="356" y="66"/>
                  </a:lnTo>
                  <a:lnTo>
                    <a:pt x="363" y="74"/>
                  </a:lnTo>
                  <a:lnTo>
                    <a:pt x="352" y="72"/>
                  </a:lnTo>
                  <a:lnTo>
                    <a:pt x="341" y="72"/>
                  </a:lnTo>
                  <a:lnTo>
                    <a:pt x="329" y="72"/>
                  </a:lnTo>
                  <a:lnTo>
                    <a:pt x="317" y="74"/>
                  </a:lnTo>
                  <a:lnTo>
                    <a:pt x="312" y="70"/>
                  </a:lnTo>
                  <a:lnTo>
                    <a:pt x="305" y="65"/>
                  </a:lnTo>
                  <a:lnTo>
                    <a:pt x="300" y="61"/>
                  </a:lnTo>
                  <a:lnTo>
                    <a:pt x="292" y="57"/>
                  </a:lnTo>
                  <a:lnTo>
                    <a:pt x="286" y="54"/>
                  </a:lnTo>
                  <a:lnTo>
                    <a:pt x="279" y="50"/>
                  </a:lnTo>
                  <a:lnTo>
                    <a:pt x="271" y="48"/>
                  </a:lnTo>
                  <a:lnTo>
                    <a:pt x="263" y="45"/>
                  </a:lnTo>
                  <a:lnTo>
                    <a:pt x="256" y="42"/>
                  </a:lnTo>
                  <a:lnTo>
                    <a:pt x="248" y="40"/>
                  </a:lnTo>
                  <a:lnTo>
                    <a:pt x="240" y="38"/>
                  </a:lnTo>
                  <a:lnTo>
                    <a:pt x="232" y="37"/>
                  </a:lnTo>
                  <a:lnTo>
                    <a:pt x="223" y="36"/>
                  </a:lnTo>
                  <a:lnTo>
                    <a:pt x="214" y="35"/>
                  </a:lnTo>
                  <a:lnTo>
                    <a:pt x="204" y="35"/>
                  </a:lnTo>
                  <a:lnTo>
                    <a:pt x="187" y="35"/>
                  </a:lnTo>
                  <a:lnTo>
                    <a:pt x="180" y="35"/>
                  </a:lnTo>
                  <a:lnTo>
                    <a:pt x="170" y="36"/>
                  </a:lnTo>
                  <a:lnTo>
                    <a:pt x="164" y="36"/>
                  </a:lnTo>
                  <a:lnTo>
                    <a:pt x="156" y="37"/>
                  </a:lnTo>
                  <a:lnTo>
                    <a:pt x="148" y="40"/>
                  </a:lnTo>
                  <a:lnTo>
                    <a:pt x="140" y="41"/>
                  </a:lnTo>
                  <a:lnTo>
                    <a:pt x="132" y="42"/>
                  </a:lnTo>
                  <a:lnTo>
                    <a:pt x="126" y="45"/>
                  </a:lnTo>
                  <a:lnTo>
                    <a:pt x="118" y="48"/>
                  </a:lnTo>
                  <a:lnTo>
                    <a:pt x="111" y="50"/>
                  </a:lnTo>
                  <a:lnTo>
                    <a:pt x="105" y="54"/>
                  </a:lnTo>
                  <a:lnTo>
                    <a:pt x="98" y="57"/>
                  </a:lnTo>
                  <a:lnTo>
                    <a:pt x="93" y="61"/>
                  </a:lnTo>
                  <a:lnTo>
                    <a:pt x="87" y="65"/>
                  </a:lnTo>
                  <a:lnTo>
                    <a:pt x="81" y="67"/>
                  </a:lnTo>
                  <a:lnTo>
                    <a:pt x="76" y="72"/>
                  </a:lnTo>
                  <a:lnTo>
                    <a:pt x="71" y="76"/>
                  </a:lnTo>
                  <a:lnTo>
                    <a:pt x="66" y="80"/>
                  </a:lnTo>
                  <a:lnTo>
                    <a:pt x="62" y="86"/>
                  </a:lnTo>
                  <a:lnTo>
                    <a:pt x="58" y="89"/>
                  </a:lnTo>
                  <a:lnTo>
                    <a:pt x="53" y="95"/>
                  </a:lnTo>
                  <a:lnTo>
                    <a:pt x="50" y="100"/>
                  </a:lnTo>
                  <a:lnTo>
                    <a:pt x="46" y="105"/>
                  </a:lnTo>
                  <a:lnTo>
                    <a:pt x="43" y="110"/>
                  </a:lnTo>
                  <a:lnTo>
                    <a:pt x="41" y="116"/>
                  </a:lnTo>
                  <a:lnTo>
                    <a:pt x="39" y="121"/>
                  </a:lnTo>
                  <a:lnTo>
                    <a:pt x="37" y="126"/>
                  </a:lnTo>
                  <a:lnTo>
                    <a:pt x="36" y="133"/>
                  </a:lnTo>
                  <a:lnTo>
                    <a:pt x="34" y="138"/>
                  </a:lnTo>
                  <a:lnTo>
                    <a:pt x="34" y="144"/>
                  </a:lnTo>
                  <a:lnTo>
                    <a:pt x="34" y="150"/>
                  </a:lnTo>
                  <a:lnTo>
                    <a:pt x="34" y="156"/>
                  </a:lnTo>
                  <a:lnTo>
                    <a:pt x="34" y="161"/>
                  </a:lnTo>
                  <a:lnTo>
                    <a:pt x="36" y="168"/>
                  </a:lnTo>
                  <a:lnTo>
                    <a:pt x="37" y="173"/>
                  </a:lnTo>
                  <a:lnTo>
                    <a:pt x="39" y="179"/>
                  </a:lnTo>
                  <a:lnTo>
                    <a:pt x="41" y="185"/>
                  </a:lnTo>
                  <a:lnTo>
                    <a:pt x="43" y="190"/>
                  </a:lnTo>
                  <a:lnTo>
                    <a:pt x="46" y="196"/>
                  </a:lnTo>
                  <a:lnTo>
                    <a:pt x="50" y="201"/>
                  </a:lnTo>
                  <a:lnTo>
                    <a:pt x="54" y="206"/>
                  </a:lnTo>
                  <a:lnTo>
                    <a:pt x="58" y="211"/>
                  </a:lnTo>
                  <a:lnTo>
                    <a:pt x="63" y="215"/>
                  </a:lnTo>
                  <a:lnTo>
                    <a:pt x="67" y="220"/>
                  </a:lnTo>
                  <a:lnTo>
                    <a:pt x="72" y="226"/>
                  </a:lnTo>
                  <a:lnTo>
                    <a:pt x="79" y="230"/>
                  </a:lnTo>
                  <a:lnTo>
                    <a:pt x="84" y="233"/>
                  </a:lnTo>
                  <a:lnTo>
                    <a:pt x="96" y="241"/>
                  </a:lnTo>
                  <a:lnTo>
                    <a:pt x="83" y="275"/>
                  </a:lnTo>
                  <a:lnTo>
                    <a:pt x="94" y="269"/>
                  </a:lnTo>
                  <a:lnTo>
                    <a:pt x="105" y="264"/>
                  </a:lnTo>
                  <a:lnTo>
                    <a:pt x="111" y="261"/>
                  </a:lnTo>
                  <a:lnTo>
                    <a:pt x="118" y="258"/>
                  </a:lnTo>
                  <a:lnTo>
                    <a:pt x="122" y="257"/>
                  </a:lnTo>
                  <a:lnTo>
                    <a:pt x="125" y="257"/>
                  </a:lnTo>
                  <a:lnTo>
                    <a:pt x="131" y="257"/>
                  </a:lnTo>
                  <a:lnTo>
                    <a:pt x="134" y="257"/>
                  </a:lnTo>
                  <a:lnTo>
                    <a:pt x="143" y="260"/>
                  </a:lnTo>
                  <a:lnTo>
                    <a:pt x="152" y="262"/>
                  </a:lnTo>
                  <a:lnTo>
                    <a:pt x="156" y="271"/>
                  </a:lnTo>
                  <a:lnTo>
                    <a:pt x="161" y="281"/>
                  </a:lnTo>
                  <a:lnTo>
                    <a:pt x="166" y="290"/>
                  </a:lnTo>
                  <a:lnTo>
                    <a:pt x="173" y="298"/>
                  </a:lnTo>
                  <a:lnTo>
                    <a:pt x="161" y="296"/>
                  </a:lnTo>
                  <a:lnTo>
                    <a:pt x="151" y="295"/>
                  </a:lnTo>
                  <a:lnTo>
                    <a:pt x="139" y="292"/>
                  </a:lnTo>
                  <a:lnTo>
                    <a:pt x="127" y="290"/>
                  </a:lnTo>
                  <a:lnTo>
                    <a:pt x="123" y="292"/>
                  </a:lnTo>
                  <a:lnTo>
                    <a:pt x="117" y="295"/>
                  </a:lnTo>
                  <a:lnTo>
                    <a:pt x="100" y="303"/>
                  </a:lnTo>
                  <a:lnTo>
                    <a:pt x="81" y="313"/>
                  </a:lnTo>
                  <a:lnTo>
                    <a:pt x="60" y="325"/>
                  </a:lnTo>
                  <a:lnTo>
                    <a:pt x="22" y="347"/>
                  </a:lnTo>
                  <a:lnTo>
                    <a:pt x="55" y="253"/>
                  </a:lnTo>
                  <a:lnTo>
                    <a:pt x="49" y="248"/>
                  </a:lnTo>
                  <a:lnTo>
                    <a:pt x="43" y="243"/>
                  </a:lnTo>
                  <a:lnTo>
                    <a:pt x="37" y="237"/>
                  </a:lnTo>
                  <a:lnTo>
                    <a:pt x="32" y="231"/>
                  </a:lnTo>
                  <a:lnTo>
                    <a:pt x="28" y="226"/>
                  </a:lnTo>
                  <a:lnTo>
                    <a:pt x="22" y="219"/>
                  </a:lnTo>
                  <a:lnTo>
                    <a:pt x="19" y="213"/>
                  </a:lnTo>
                  <a:lnTo>
                    <a:pt x="15" y="206"/>
                  </a:lnTo>
                  <a:lnTo>
                    <a:pt x="12" y="199"/>
                  </a:lnTo>
                  <a:lnTo>
                    <a:pt x="9" y="193"/>
                  </a:lnTo>
                  <a:lnTo>
                    <a:pt x="7" y="185"/>
                  </a:lnTo>
                  <a:lnTo>
                    <a:pt x="4" y="179"/>
                  </a:lnTo>
                  <a:lnTo>
                    <a:pt x="3" y="172"/>
                  </a:lnTo>
                  <a:lnTo>
                    <a:pt x="1" y="164"/>
                  </a:lnTo>
                  <a:lnTo>
                    <a:pt x="1" y="158"/>
                  </a:lnTo>
                  <a:lnTo>
                    <a:pt x="0" y="150"/>
                  </a:lnTo>
                  <a:lnTo>
                    <a:pt x="1" y="142"/>
                  </a:lnTo>
                  <a:lnTo>
                    <a:pt x="1" y="134"/>
                  </a:lnTo>
                  <a:lnTo>
                    <a:pt x="3" y="127"/>
                  </a:lnTo>
                  <a:lnTo>
                    <a:pt x="4" y="120"/>
                  </a:lnTo>
                  <a:lnTo>
                    <a:pt x="7" y="113"/>
                  </a:lnTo>
                  <a:lnTo>
                    <a:pt x="9" y="105"/>
                  </a:lnTo>
                  <a:lnTo>
                    <a:pt x="12" y="99"/>
                  </a:lnTo>
                  <a:lnTo>
                    <a:pt x="16" y="92"/>
                  </a:lnTo>
                  <a:lnTo>
                    <a:pt x="20" y="86"/>
                  </a:lnTo>
                  <a:lnTo>
                    <a:pt x="24" y="79"/>
                  </a:lnTo>
                  <a:lnTo>
                    <a:pt x="29" y="72"/>
                  </a:lnTo>
                  <a:lnTo>
                    <a:pt x="34" y="66"/>
                  </a:lnTo>
                  <a:lnTo>
                    <a:pt x="39" y="61"/>
                  </a:lnTo>
                  <a:lnTo>
                    <a:pt x="46" y="55"/>
                  </a:lnTo>
                  <a:lnTo>
                    <a:pt x="51" y="50"/>
                  </a:lnTo>
                  <a:lnTo>
                    <a:pt x="58" y="45"/>
                  </a:lnTo>
                  <a:lnTo>
                    <a:pt x="64" y="40"/>
                  </a:lnTo>
                  <a:lnTo>
                    <a:pt x="71" y="35"/>
                  </a:lnTo>
                  <a:lnTo>
                    <a:pt x="79" y="31"/>
                  </a:lnTo>
                  <a:lnTo>
                    <a:pt x="87" y="27"/>
                  </a:lnTo>
                  <a:lnTo>
                    <a:pt x="94" y="23"/>
                  </a:lnTo>
                  <a:lnTo>
                    <a:pt x="102" y="19"/>
                  </a:lnTo>
                  <a:lnTo>
                    <a:pt x="111" y="16"/>
                  </a:lnTo>
                  <a:lnTo>
                    <a:pt x="121" y="12"/>
                  </a:lnTo>
                  <a:lnTo>
                    <a:pt x="129" y="10"/>
                  </a:lnTo>
                  <a:lnTo>
                    <a:pt x="138" y="7"/>
                  </a:lnTo>
                  <a:lnTo>
                    <a:pt x="147" y="6"/>
                  </a:lnTo>
                  <a:lnTo>
                    <a:pt x="157" y="4"/>
                  </a:lnTo>
                  <a:lnTo>
                    <a:pt x="166" y="3"/>
                  </a:lnTo>
                  <a:lnTo>
                    <a:pt x="176" y="2"/>
                  </a:lnTo>
                  <a:lnTo>
                    <a:pt x="1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1406299" y="5254733"/>
              <a:ext cx="381712" cy="313473"/>
            </a:xfrm>
            <a:custGeom>
              <a:avLst/>
              <a:gdLst>
                <a:gd name="T0" fmla="*/ 275 w 358"/>
                <a:gd name="T1" fmla="*/ 176 h 294"/>
                <a:gd name="T2" fmla="*/ 91 w 358"/>
                <a:gd name="T3" fmla="*/ 124 h 294"/>
                <a:gd name="T4" fmla="*/ 275 w 358"/>
                <a:gd name="T5" fmla="*/ 124 h 294"/>
                <a:gd name="T6" fmla="*/ 91 w 358"/>
                <a:gd name="T7" fmla="*/ 107 h 294"/>
                <a:gd name="T8" fmla="*/ 91 w 358"/>
                <a:gd name="T9" fmla="*/ 90 h 294"/>
                <a:gd name="T10" fmla="*/ 198 w 358"/>
                <a:gd name="T11" fmla="*/ 0 h 294"/>
                <a:gd name="T12" fmla="*/ 224 w 358"/>
                <a:gd name="T13" fmla="*/ 4 h 294"/>
                <a:gd name="T14" fmla="*/ 249 w 358"/>
                <a:gd name="T15" fmla="*/ 11 h 294"/>
                <a:gd name="T16" fmla="*/ 273 w 358"/>
                <a:gd name="T17" fmla="*/ 20 h 294"/>
                <a:gd name="T18" fmla="*/ 292 w 358"/>
                <a:gd name="T19" fmla="*/ 31 h 294"/>
                <a:gd name="T20" fmla="*/ 312 w 358"/>
                <a:gd name="T21" fmla="*/ 44 h 294"/>
                <a:gd name="T22" fmla="*/ 328 w 358"/>
                <a:gd name="T23" fmla="*/ 59 h 294"/>
                <a:gd name="T24" fmla="*/ 341 w 358"/>
                <a:gd name="T25" fmla="*/ 75 h 294"/>
                <a:gd name="T26" fmla="*/ 350 w 358"/>
                <a:gd name="T27" fmla="*/ 93 h 294"/>
                <a:gd name="T28" fmla="*/ 356 w 358"/>
                <a:gd name="T29" fmla="*/ 113 h 294"/>
                <a:gd name="T30" fmla="*/ 358 w 358"/>
                <a:gd name="T31" fmla="*/ 133 h 294"/>
                <a:gd name="T32" fmla="*/ 355 w 358"/>
                <a:gd name="T33" fmla="*/ 154 h 294"/>
                <a:gd name="T34" fmla="*/ 349 w 358"/>
                <a:gd name="T35" fmla="*/ 175 h 294"/>
                <a:gd name="T36" fmla="*/ 338 w 358"/>
                <a:gd name="T37" fmla="*/ 193 h 294"/>
                <a:gd name="T38" fmla="*/ 324 w 358"/>
                <a:gd name="T39" fmla="*/ 210 h 294"/>
                <a:gd name="T40" fmla="*/ 307 w 358"/>
                <a:gd name="T41" fmla="*/ 226 h 294"/>
                <a:gd name="T42" fmla="*/ 311 w 358"/>
                <a:gd name="T43" fmla="*/ 287 h 294"/>
                <a:gd name="T44" fmla="*/ 261 w 358"/>
                <a:gd name="T45" fmla="*/ 261 h 294"/>
                <a:gd name="T46" fmla="*/ 249 w 358"/>
                <a:gd name="T47" fmla="*/ 256 h 294"/>
                <a:gd name="T48" fmla="*/ 231 w 358"/>
                <a:gd name="T49" fmla="*/ 260 h 294"/>
                <a:gd name="T50" fmla="*/ 206 w 358"/>
                <a:gd name="T51" fmla="*/ 264 h 294"/>
                <a:gd name="T52" fmla="*/ 170 w 358"/>
                <a:gd name="T53" fmla="*/ 265 h 294"/>
                <a:gd name="T54" fmla="*/ 143 w 358"/>
                <a:gd name="T55" fmla="*/ 264 h 294"/>
                <a:gd name="T56" fmla="*/ 118 w 358"/>
                <a:gd name="T57" fmla="*/ 257 h 294"/>
                <a:gd name="T58" fmla="*/ 95 w 358"/>
                <a:gd name="T59" fmla="*/ 249 h 294"/>
                <a:gd name="T60" fmla="*/ 72 w 358"/>
                <a:gd name="T61" fmla="*/ 240 h 294"/>
                <a:gd name="T62" fmla="*/ 53 w 358"/>
                <a:gd name="T63" fmla="*/ 227 h 294"/>
                <a:gd name="T64" fmla="*/ 36 w 358"/>
                <a:gd name="T65" fmla="*/ 213 h 294"/>
                <a:gd name="T66" fmla="*/ 22 w 358"/>
                <a:gd name="T67" fmla="*/ 196 h 294"/>
                <a:gd name="T68" fmla="*/ 12 w 358"/>
                <a:gd name="T69" fmla="*/ 179 h 294"/>
                <a:gd name="T70" fmla="*/ 4 w 358"/>
                <a:gd name="T71" fmla="*/ 159 h 294"/>
                <a:gd name="T72" fmla="*/ 0 w 358"/>
                <a:gd name="T73" fmla="*/ 139 h 294"/>
                <a:gd name="T74" fmla="*/ 3 w 358"/>
                <a:gd name="T75" fmla="*/ 113 h 294"/>
                <a:gd name="T76" fmla="*/ 9 w 358"/>
                <a:gd name="T77" fmla="*/ 93 h 294"/>
                <a:gd name="T78" fmla="*/ 19 w 358"/>
                <a:gd name="T79" fmla="*/ 75 h 294"/>
                <a:gd name="T80" fmla="*/ 32 w 358"/>
                <a:gd name="T81" fmla="*/ 59 h 294"/>
                <a:gd name="T82" fmla="*/ 47 w 358"/>
                <a:gd name="T83" fmla="*/ 44 h 294"/>
                <a:gd name="T84" fmla="*/ 66 w 358"/>
                <a:gd name="T85" fmla="*/ 31 h 294"/>
                <a:gd name="T86" fmla="*/ 87 w 358"/>
                <a:gd name="T87" fmla="*/ 20 h 294"/>
                <a:gd name="T88" fmla="*/ 110 w 358"/>
                <a:gd name="T89" fmla="*/ 11 h 294"/>
                <a:gd name="T90" fmla="*/ 135 w 358"/>
                <a:gd name="T91" fmla="*/ 4 h 294"/>
                <a:gd name="T92" fmla="*/ 161 w 358"/>
                <a:gd name="T93"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8" h="294">
                  <a:moveTo>
                    <a:pt x="91" y="159"/>
                  </a:moveTo>
                  <a:lnTo>
                    <a:pt x="91" y="176"/>
                  </a:lnTo>
                  <a:lnTo>
                    <a:pt x="275" y="176"/>
                  </a:lnTo>
                  <a:lnTo>
                    <a:pt x="275" y="159"/>
                  </a:lnTo>
                  <a:lnTo>
                    <a:pt x="91" y="159"/>
                  </a:lnTo>
                  <a:close/>
                  <a:moveTo>
                    <a:pt x="91" y="124"/>
                  </a:moveTo>
                  <a:lnTo>
                    <a:pt x="91" y="141"/>
                  </a:lnTo>
                  <a:lnTo>
                    <a:pt x="275" y="141"/>
                  </a:lnTo>
                  <a:lnTo>
                    <a:pt x="275" y="124"/>
                  </a:lnTo>
                  <a:lnTo>
                    <a:pt x="91" y="124"/>
                  </a:lnTo>
                  <a:close/>
                  <a:moveTo>
                    <a:pt x="91" y="90"/>
                  </a:moveTo>
                  <a:lnTo>
                    <a:pt x="91" y="107"/>
                  </a:lnTo>
                  <a:lnTo>
                    <a:pt x="275" y="107"/>
                  </a:lnTo>
                  <a:lnTo>
                    <a:pt x="275" y="90"/>
                  </a:lnTo>
                  <a:lnTo>
                    <a:pt x="91" y="90"/>
                  </a:lnTo>
                  <a:close/>
                  <a:moveTo>
                    <a:pt x="180" y="0"/>
                  </a:moveTo>
                  <a:lnTo>
                    <a:pt x="189" y="0"/>
                  </a:lnTo>
                  <a:lnTo>
                    <a:pt x="198" y="0"/>
                  </a:lnTo>
                  <a:lnTo>
                    <a:pt x="207" y="2"/>
                  </a:lnTo>
                  <a:lnTo>
                    <a:pt x="215" y="3"/>
                  </a:lnTo>
                  <a:lnTo>
                    <a:pt x="224" y="4"/>
                  </a:lnTo>
                  <a:lnTo>
                    <a:pt x="232" y="6"/>
                  </a:lnTo>
                  <a:lnTo>
                    <a:pt x="241" y="8"/>
                  </a:lnTo>
                  <a:lnTo>
                    <a:pt x="249" y="11"/>
                  </a:lnTo>
                  <a:lnTo>
                    <a:pt x="257" y="14"/>
                  </a:lnTo>
                  <a:lnTo>
                    <a:pt x="265" y="16"/>
                  </a:lnTo>
                  <a:lnTo>
                    <a:pt x="273" y="20"/>
                  </a:lnTo>
                  <a:lnTo>
                    <a:pt x="279" y="23"/>
                  </a:lnTo>
                  <a:lnTo>
                    <a:pt x="287" y="27"/>
                  </a:lnTo>
                  <a:lnTo>
                    <a:pt x="292" y="31"/>
                  </a:lnTo>
                  <a:lnTo>
                    <a:pt x="299" y="35"/>
                  </a:lnTo>
                  <a:lnTo>
                    <a:pt x="305" y="40"/>
                  </a:lnTo>
                  <a:lnTo>
                    <a:pt x="312" y="44"/>
                  </a:lnTo>
                  <a:lnTo>
                    <a:pt x="317" y="49"/>
                  </a:lnTo>
                  <a:lnTo>
                    <a:pt x="322" y="53"/>
                  </a:lnTo>
                  <a:lnTo>
                    <a:pt x="328" y="59"/>
                  </a:lnTo>
                  <a:lnTo>
                    <a:pt x="331" y="65"/>
                  </a:lnTo>
                  <a:lnTo>
                    <a:pt x="337" y="70"/>
                  </a:lnTo>
                  <a:lnTo>
                    <a:pt x="341" y="75"/>
                  </a:lnTo>
                  <a:lnTo>
                    <a:pt x="343" y="82"/>
                  </a:lnTo>
                  <a:lnTo>
                    <a:pt x="347" y="87"/>
                  </a:lnTo>
                  <a:lnTo>
                    <a:pt x="350" y="93"/>
                  </a:lnTo>
                  <a:lnTo>
                    <a:pt x="352" y="100"/>
                  </a:lnTo>
                  <a:lnTo>
                    <a:pt x="354" y="107"/>
                  </a:lnTo>
                  <a:lnTo>
                    <a:pt x="356" y="113"/>
                  </a:lnTo>
                  <a:lnTo>
                    <a:pt x="356" y="120"/>
                  </a:lnTo>
                  <a:lnTo>
                    <a:pt x="358" y="126"/>
                  </a:lnTo>
                  <a:lnTo>
                    <a:pt x="358" y="133"/>
                  </a:lnTo>
                  <a:lnTo>
                    <a:pt x="358" y="141"/>
                  </a:lnTo>
                  <a:lnTo>
                    <a:pt x="356" y="147"/>
                  </a:lnTo>
                  <a:lnTo>
                    <a:pt x="355" y="154"/>
                  </a:lnTo>
                  <a:lnTo>
                    <a:pt x="354" y="162"/>
                  </a:lnTo>
                  <a:lnTo>
                    <a:pt x="351" y="168"/>
                  </a:lnTo>
                  <a:lnTo>
                    <a:pt x="349" y="175"/>
                  </a:lnTo>
                  <a:lnTo>
                    <a:pt x="346" y="181"/>
                  </a:lnTo>
                  <a:lnTo>
                    <a:pt x="342" y="188"/>
                  </a:lnTo>
                  <a:lnTo>
                    <a:pt x="338" y="193"/>
                  </a:lnTo>
                  <a:lnTo>
                    <a:pt x="334" y="199"/>
                  </a:lnTo>
                  <a:lnTo>
                    <a:pt x="329" y="205"/>
                  </a:lnTo>
                  <a:lnTo>
                    <a:pt x="324" y="210"/>
                  </a:lnTo>
                  <a:lnTo>
                    <a:pt x="318" y="215"/>
                  </a:lnTo>
                  <a:lnTo>
                    <a:pt x="312" y="220"/>
                  </a:lnTo>
                  <a:lnTo>
                    <a:pt x="307" y="226"/>
                  </a:lnTo>
                  <a:lnTo>
                    <a:pt x="300" y="231"/>
                  </a:lnTo>
                  <a:lnTo>
                    <a:pt x="322" y="294"/>
                  </a:lnTo>
                  <a:lnTo>
                    <a:pt x="311" y="287"/>
                  </a:lnTo>
                  <a:lnTo>
                    <a:pt x="287" y="274"/>
                  </a:lnTo>
                  <a:lnTo>
                    <a:pt x="274" y="266"/>
                  </a:lnTo>
                  <a:lnTo>
                    <a:pt x="261" y="261"/>
                  </a:lnTo>
                  <a:lnTo>
                    <a:pt x="256" y="258"/>
                  </a:lnTo>
                  <a:lnTo>
                    <a:pt x="252" y="257"/>
                  </a:lnTo>
                  <a:lnTo>
                    <a:pt x="249" y="256"/>
                  </a:lnTo>
                  <a:lnTo>
                    <a:pt x="246" y="256"/>
                  </a:lnTo>
                  <a:lnTo>
                    <a:pt x="239" y="258"/>
                  </a:lnTo>
                  <a:lnTo>
                    <a:pt x="231" y="260"/>
                  </a:lnTo>
                  <a:lnTo>
                    <a:pt x="223" y="262"/>
                  </a:lnTo>
                  <a:lnTo>
                    <a:pt x="214" y="264"/>
                  </a:lnTo>
                  <a:lnTo>
                    <a:pt x="206" y="264"/>
                  </a:lnTo>
                  <a:lnTo>
                    <a:pt x="197" y="265"/>
                  </a:lnTo>
                  <a:lnTo>
                    <a:pt x="187" y="265"/>
                  </a:lnTo>
                  <a:lnTo>
                    <a:pt x="170" y="265"/>
                  </a:lnTo>
                  <a:lnTo>
                    <a:pt x="161" y="265"/>
                  </a:lnTo>
                  <a:lnTo>
                    <a:pt x="152" y="264"/>
                  </a:lnTo>
                  <a:lnTo>
                    <a:pt x="143" y="264"/>
                  </a:lnTo>
                  <a:lnTo>
                    <a:pt x="135" y="261"/>
                  </a:lnTo>
                  <a:lnTo>
                    <a:pt x="126" y="260"/>
                  </a:lnTo>
                  <a:lnTo>
                    <a:pt x="118" y="257"/>
                  </a:lnTo>
                  <a:lnTo>
                    <a:pt x="110" y="256"/>
                  </a:lnTo>
                  <a:lnTo>
                    <a:pt x="102" y="252"/>
                  </a:lnTo>
                  <a:lnTo>
                    <a:pt x="95" y="249"/>
                  </a:lnTo>
                  <a:lnTo>
                    <a:pt x="87" y="247"/>
                  </a:lnTo>
                  <a:lnTo>
                    <a:pt x="79" y="243"/>
                  </a:lnTo>
                  <a:lnTo>
                    <a:pt x="72" y="240"/>
                  </a:lnTo>
                  <a:lnTo>
                    <a:pt x="66" y="235"/>
                  </a:lnTo>
                  <a:lnTo>
                    <a:pt x="59" y="231"/>
                  </a:lnTo>
                  <a:lnTo>
                    <a:pt x="53" y="227"/>
                  </a:lnTo>
                  <a:lnTo>
                    <a:pt x="47" y="222"/>
                  </a:lnTo>
                  <a:lnTo>
                    <a:pt x="41" y="218"/>
                  </a:lnTo>
                  <a:lnTo>
                    <a:pt x="36" y="213"/>
                  </a:lnTo>
                  <a:lnTo>
                    <a:pt x="32" y="207"/>
                  </a:lnTo>
                  <a:lnTo>
                    <a:pt x="26" y="202"/>
                  </a:lnTo>
                  <a:lnTo>
                    <a:pt x="22" y="196"/>
                  </a:lnTo>
                  <a:lnTo>
                    <a:pt x="19" y="190"/>
                  </a:lnTo>
                  <a:lnTo>
                    <a:pt x="15" y="184"/>
                  </a:lnTo>
                  <a:lnTo>
                    <a:pt x="12" y="179"/>
                  </a:lnTo>
                  <a:lnTo>
                    <a:pt x="9" y="172"/>
                  </a:lnTo>
                  <a:lnTo>
                    <a:pt x="7" y="165"/>
                  </a:lnTo>
                  <a:lnTo>
                    <a:pt x="4" y="159"/>
                  </a:lnTo>
                  <a:lnTo>
                    <a:pt x="3" y="152"/>
                  </a:lnTo>
                  <a:lnTo>
                    <a:pt x="2" y="146"/>
                  </a:lnTo>
                  <a:lnTo>
                    <a:pt x="0" y="139"/>
                  </a:lnTo>
                  <a:lnTo>
                    <a:pt x="0" y="126"/>
                  </a:lnTo>
                  <a:lnTo>
                    <a:pt x="2" y="120"/>
                  </a:lnTo>
                  <a:lnTo>
                    <a:pt x="3" y="113"/>
                  </a:lnTo>
                  <a:lnTo>
                    <a:pt x="4" y="107"/>
                  </a:lnTo>
                  <a:lnTo>
                    <a:pt x="7" y="100"/>
                  </a:lnTo>
                  <a:lnTo>
                    <a:pt x="9" y="93"/>
                  </a:lnTo>
                  <a:lnTo>
                    <a:pt x="12" y="87"/>
                  </a:lnTo>
                  <a:lnTo>
                    <a:pt x="15" y="82"/>
                  </a:lnTo>
                  <a:lnTo>
                    <a:pt x="19" y="75"/>
                  </a:lnTo>
                  <a:lnTo>
                    <a:pt x="22" y="70"/>
                  </a:lnTo>
                  <a:lnTo>
                    <a:pt x="26" y="65"/>
                  </a:lnTo>
                  <a:lnTo>
                    <a:pt x="32" y="59"/>
                  </a:lnTo>
                  <a:lnTo>
                    <a:pt x="36" y="53"/>
                  </a:lnTo>
                  <a:lnTo>
                    <a:pt x="41" y="49"/>
                  </a:lnTo>
                  <a:lnTo>
                    <a:pt x="47" y="44"/>
                  </a:lnTo>
                  <a:lnTo>
                    <a:pt x="53" y="40"/>
                  </a:lnTo>
                  <a:lnTo>
                    <a:pt x="59" y="35"/>
                  </a:lnTo>
                  <a:lnTo>
                    <a:pt x="66" y="31"/>
                  </a:lnTo>
                  <a:lnTo>
                    <a:pt x="72" y="27"/>
                  </a:lnTo>
                  <a:lnTo>
                    <a:pt x="79" y="23"/>
                  </a:lnTo>
                  <a:lnTo>
                    <a:pt x="87" y="20"/>
                  </a:lnTo>
                  <a:lnTo>
                    <a:pt x="95" y="16"/>
                  </a:lnTo>
                  <a:lnTo>
                    <a:pt x="102" y="14"/>
                  </a:lnTo>
                  <a:lnTo>
                    <a:pt x="110" y="11"/>
                  </a:lnTo>
                  <a:lnTo>
                    <a:pt x="118" y="8"/>
                  </a:lnTo>
                  <a:lnTo>
                    <a:pt x="126" y="6"/>
                  </a:lnTo>
                  <a:lnTo>
                    <a:pt x="135" y="4"/>
                  </a:lnTo>
                  <a:lnTo>
                    <a:pt x="143" y="3"/>
                  </a:lnTo>
                  <a:lnTo>
                    <a:pt x="152" y="2"/>
                  </a:lnTo>
                  <a:lnTo>
                    <a:pt x="161" y="0"/>
                  </a:lnTo>
                  <a:lnTo>
                    <a:pt x="170" y="0"/>
                  </a:lnTo>
                  <a:lnTo>
                    <a:pt x="1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2" name="Group 51"/>
          <p:cNvGrpSpPr/>
          <p:nvPr/>
        </p:nvGrpSpPr>
        <p:grpSpPr>
          <a:xfrm>
            <a:off x="2778894" y="4159711"/>
            <a:ext cx="502197" cy="501130"/>
            <a:chOff x="1254893" y="4159711"/>
            <a:chExt cx="502197" cy="501130"/>
          </a:xfrm>
          <a:solidFill>
            <a:schemeClr val="accent1"/>
          </a:solidFill>
        </p:grpSpPr>
        <p:sp>
          <p:nvSpPr>
            <p:cNvPr id="14" name="Freeform 12"/>
            <p:cNvSpPr>
              <a:spLocks noEditPoints="1"/>
            </p:cNvSpPr>
            <p:nvPr/>
          </p:nvSpPr>
          <p:spPr bwMode="auto">
            <a:xfrm>
              <a:off x="1254893" y="4313249"/>
              <a:ext cx="194055" cy="347592"/>
            </a:xfrm>
            <a:custGeom>
              <a:avLst/>
              <a:gdLst>
                <a:gd name="T0" fmla="*/ 20 w 182"/>
                <a:gd name="T1" fmla="*/ 251 h 326"/>
                <a:gd name="T2" fmla="*/ 92 w 182"/>
                <a:gd name="T3" fmla="*/ 44 h 326"/>
                <a:gd name="T4" fmla="*/ 94 w 182"/>
                <a:gd name="T5" fmla="*/ 0 h 326"/>
                <a:gd name="T6" fmla="*/ 99 w 182"/>
                <a:gd name="T7" fmla="*/ 1 h 326"/>
                <a:gd name="T8" fmla="*/ 103 w 182"/>
                <a:gd name="T9" fmla="*/ 5 h 326"/>
                <a:gd name="T10" fmla="*/ 178 w 182"/>
                <a:gd name="T11" fmla="*/ 235 h 326"/>
                <a:gd name="T12" fmla="*/ 180 w 182"/>
                <a:gd name="T13" fmla="*/ 245 h 326"/>
                <a:gd name="T14" fmla="*/ 182 w 182"/>
                <a:gd name="T15" fmla="*/ 254 h 326"/>
                <a:gd name="T16" fmla="*/ 180 w 182"/>
                <a:gd name="T17" fmla="*/ 262 h 326"/>
                <a:gd name="T18" fmla="*/ 176 w 182"/>
                <a:gd name="T19" fmla="*/ 270 h 326"/>
                <a:gd name="T20" fmla="*/ 168 w 182"/>
                <a:gd name="T21" fmla="*/ 281 h 326"/>
                <a:gd name="T22" fmla="*/ 161 w 182"/>
                <a:gd name="T23" fmla="*/ 293 h 326"/>
                <a:gd name="T24" fmla="*/ 151 w 182"/>
                <a:gd name="T25" fmla="*/ 302 h 326"/>
                <a:gd name="T26" fmla="*/ 141 w 182"/>
                <a:gd name="T27" fmla="*/ 310 h 326"/>
                <a:gd name="T28" fmla="*/ 129 w 182"/>
                <a:gd name="T29" fmla="*/ 317 h 326"/>
                <a:gd name="T30" fmla="*/ 117 w 182"/>
                <a:gd name="T31" fmla="*/ 321 h 326"/>
                <a:gd name="T32" fmla="*/ 104 w 182"/>
                <a:gd name="T33" fmla="*/ 325 h 326"/>
                <a:gd name="T34" fmla="*/ 90 w 182"/>
                <a:gd name="T35" fmla="*/ 326 h 326"/>
                <a:gd name="T36" fmla="*/ 77 w 182"/>
                <a:gd name="T37" fmla="*/ 325 h 326"/>
                <a:gd name="T38" fmla="*/ 64 w 182"/>
                <a:gd name="T39" fmla="*/ 321 h 326"/>
                <a:gd name="T40" fmla="*/ 52 w 182"/>
                <a:gd name="T41" fmla="*/ 317 h 326"/>
                <a:gd name="T42" fmla="*/ 40 w 182"/>
                <a:gd name="T43" fmla="*/ 310 h 326"/>
                <a:gd name="T44" fmla="*/ 30 w 182"/>
                <a:gd name="T45" fmla="*/ 301 h 326"/>
                <a:gd name="T46" fmla="*/ 19 w 182"/>
                <a:gd name="T47" fmla="*/ 292 h 326"/>
                <a:gd name="T48" fmla="*/ 11 w 182"/>
                <a:gd name="T49" fmla="*/ 281 h 326"/>
                <a:gd name="T50" fmla="*/ 5 w 182"/>
                <a:gd name="T51" fmla="*/ 270 h 326"/>
                <a:gd name="T52" fmla="*/ 1 w 182"/>
                <a:gd name="T53" fmla="*/ 260 h 326"/>
                <a:gd name="T54" fmla="*/ 0 w 182"/>
                <a:gd name="T55" fmla="*/ 254 h 326"/>
                <a:gd name="T56" fmla="*/ 0 w 182"/>
                <a:gd name="T57" fmla="*/ 246 h 326"/>
                <a:gd name="T58" fmla="*/ 3 w 182"/>
                <a:gd name="T59" fmla="*/ 237 h 326"/>
                <a:gd name="T60" fmla="*/ 83 w 182"/>
                <a:gd name="T61" fmla="*/ 5 h 326"/>
                <a:gd name="T62" fmla="*/ 86 w 182"/>
                <a:gd name="T63" fmla="*/ 1 h 326"/>
                <a:gd name="T64" fmla="*/ 90 w 182"/>
                <a:gd name="T6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2" h="326">
                  <a:moveTo>
                    <a:pt x="92" y="44"/>
                  </a:moveTo>
                  <a:lnTo>
                    <a:pt x="20" y="251"/>
                  </a:lnTo>
                  <a:lnTo>
                    <a:pt x="161" y="251"/>
                  </a:lnTo>
                  <a:lnTo>
                    <a:pt x="92" y="44"/>
                  </a:lnTo>
                  <a:close/>
                  <a:moveTo>
                    <a:pt x="92" y="0"/>
                  </a:moveTo>
                  <a:lnTo>
                    <a:pt x="94" y="0"/>
                  </a:lnTo>
                  <a:lnTo>
                    <a:pt x="96" y="0"/>
                  </a:lnTo>
                  <a:lnTo>
                    <a:pt x="99" y="1"/>
                  </a:lnTo>
                  <a:lnTo>
                    <a:pt x="102" y="2"/>
                  </a:lnTo>
                  <a:lnTo>
                    <a:pt x="103" y="5"/>
                  </a:lnTo>
                  <a:lnTo>
                    <a:pt x="103" y="8"/>
                  </a:lnTo>
                  <a:lnTo>
                    <a:pt x="178" y="235"/>
                  </a:lnTo>
                  <a:lnTo>
                    <a:pt x="179" y="241"/>
                  </a:lnTo>
                  <a:lnTo>
                    <a:pt x="180" y="245"/>
                  </a:lnTo>
                  <a:lnTo>
                    <a:pt x="182" y="250"/>
                  </a:lnTo>
                  <a:lnTo>
                    <a:pt x="182" y="254"/>
                  </a:lnTo>
                  <a:lnTo>
                    <a:pt x="180" y="258"/>
                  </a:lnTo>
                  <a:lnTo>
                    <a:pt x="180" y="262"/>
                  </a:lnTo>
                  <a:lnTo>
                    <a:pt x="178" y="266"/>
                  </a:lnTo>
                  <a:lnTo>
                    <a:pt x="176" y="270"/>
                  </a:lnTo>
                  <a:lnTo>
                    <a:pt x="172" y="276"/>
                  </a:lnTo>
                  <a:lnTo>
                    <a:pt x="168" y="281"/>
                  </a:lnTo>
                  <a:lnTo>
                    <a:pt x="164" y="287"/>
                  </a:lnTo>
                  <a:lnTo>
                    <a:pt x="161" y="293"/>
                  </a:lnTo>
                  <a:lnTo>
                    <a:pt x="155" y="297"/>
                  </a:lnTo>
                  <a:lnTo>
                    <a:pt x="151" y="302"/>
                  </a:lnTo>
                  <a:lnTo>
                    <a:pt x="146" y="306"/>
                  </a:lnTo>
                  <a:lnTo>
                    <a:pt x="141" y="310"/>
                  </a:lnTo>
                  <a:lnTo>
                    <a:pt x="134" y="313"/>
                  </a:lnTo>
                  <a:lnTo>
                    <a:pt x="129" y="317"/>
                  </a:lnTo>
                  <a:lnTo>
                    <a:pt x="124" y="319"/>
                  </a:lnTo>
                  <a:lnTo>
                    <a:pt x="117" y="321"/>
                  </a:lnTo>
                  <a:lnTo>
                    <a:pt x="111" y="323"/>
                  </a:lnTo>
                  <a:lnTo>
                    <a:pt x="104" y="325"/>
                  </a:lnTo>
                  <a:lnTo>
                    <a:pt x="98" y="325"/>
                  </a:lnTo>
                  <a:lnTo>
                    <a:pt x="90" y="326"/>
                  </a:lnTo>
                  <a:lnTo>
                    <a:pt x="83" y="325"/>
                  </a:lnTo>
                  <a:lnTo>
                    <a:pt x="77" y="325"/>
                  </a:lnTo>
                  <a:lnTo>
                    <a:pt x="70" y="323"/>
                  </a:lnTo>
                  <a:lnTo>
                    <a:pt x="64" y="321"/>
                  </a:lnTo>
                  <a:lnTo>
                    <a:pt x="57" y="319"/>
                  </a:lnTo>
                  <a:lnTo>
                    <a:pt x="52" y="317"/>
                  </a:lnTo>
                  <a:lnTo>
                    <a:pt x="45" y="313"/>
                  </a:lnTo>
                  <a:lnTo>
                    <a:pt x="40" y="310"/>
                  </a:lnTo>
                  <a:lnTo>
                    <a:pt x="34" y="306"/>
                  </a:lnTo>
                  <a:lnTo>
                    <a:pt x="30" y="301"/>
                  </a:lnTo>
                  <a:lnTo>
                    <a:pt x="24" y="297"/>
                  </a:lnTo>
                  <a:lnTo>
                    <a:pt x="19" y="292"/>
                  </a:lnTo>
                  <a:lnTo>
                    <a:pt x="15" y="287"/>
                  </a:lnTo>
                  <a:lnTo>
                    <a:pt x="11" y="281"/>
                  </a:lnTo>
                  <a:lnTo>
                    <a:pt x="7" y="275"/>
                  </a:lnTo>
                  <a:lnTo>
                    <a:pt x="5" y="270"/>
                  </a:lnTo>
                  <a:lnTo>
                    <a:pt x="2" y="264"/>
                  </a:lnTo>
                  <a:lnTo>
                    <a:pt x="1" y="260"/>
                  </a:lnTo>
                  <a:lnTo>
                    <a:pt x="0" y="258"/>
                  </a:lnTo>
                  <a:lnTo>
                    <a:pt x="0" y="254"/>
                  </a:lnTo>
                  <a:lnTo>
                    <a:pt x="0" y="250"/>
                  </a:lnTo>
                  <a:lnTo>
                    <a:pt x="0" y="246"/>
                  </a:lnTo>
                  <a:lnTo>
                    <a:pt x="1" y="242"/>
                  </a:lnTo>
                  <a:lnTo>
                    <a:pt x="3" y="237"/>
                  </a:lnTo>
                  <a:lnTo>
                    <a:pt x="82" y="6"/>
                  </a:lnTo>
                  <a:lnTo>
                    <a:pt x="83" y="5"/>
                  </a:lnTo>
                  <a:lnTo>
                    <a:pt x="85" y="2"/>
                  </a:lnTo>
                  <a:lnTo>
                    <a:pt x="86" y="1"/>
                  </a:lnTo>
                  <a:lnTo>
                    <a:pt x="89" y="0"/>
                  </a:lnTo>
                  <a:lnTo>
                    <a:pt x="90" y="0"/>
                  </a:lnTo>
                  <a:lnTo>
                    <a:pt x="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1563035" y="4313249"/>
              <a:ext cx="194055" cy="347592"/>
            </a:xfrm>
            <a:custGeom>
              <a:avLst/>
              <a:gdLst>
                <a:gd name="T0" fmla="*/ 22 w 182"/>
                <a:gd name="T1" fmla="*/ 251 h 326"/>
                <a:gd name="T2" fmla="*/ 93 w 182"/>
                <a:gd name="T3" fmla="*/ 44 h 326"/>
                <a:gd name="T4" fmla="*/ 94 w 182"/>
                <a:gd name="T5" fmla="*/ 0 h 326"/>
                <a:gd name="T6" fmla="*/ 99 w 182"/>
                <a:gd name="T7" fmla="*/ 1 h 326"/>
                <a:gd name="T8" fmla="*/ 103 w 182"/>
                <a:gd name="T9" fmla="*/ 5 h 326"/>
                <a:gd name="T10" fmla="*/ 178 w 182"/>
                <a:gd name="T11" fmla="*/ 235 h 326"/>
                <a:gd name="T12" fmla="*/ 181 w 182"/>
                <a:gd name="T13" fmla="*/ 245 h 326"/>
                <a:gd name="T14" fmla="*/ 182 w 182"/>
                <a:gd name="T15" fmla="*/ 254 h 326"/>
                <a:gd name="T16" fmla="*/ 181 w 182"/>
                <a:gd name="T17" fmla="*/ 262 h 326"/>
                <a:gd name="T18" fmla="*/ 177 w 182"/>
                <a:gd name="T19" fmla="*/ 270 h 326"/>
                <a:gd name="T20" fmla="*/ 169 w 182"/>
                <a:gd name="T21" fmla="*/ 281 h 326"/>
                <a:gd name="T22" fmla="*/ 161 w 182"/>
                <a:gd name="T23" fmla="*/ 293 h 326"/>
                <a:gd name="T24" fmla="*/ 152 w 182"/>
                <a:gd name="T25" fmla="*/ 302 h 326"/>
                <a:gd name="T26" fmla="*/ 141 w 182"/>
                <a:gd name="T27" fmla="*/ 310 h 326"/>
                <a:gd name="T28" fmla="*/ 129 w 182"/>
                <a:gd name="T29" fmla="*/ 317 h 326"/>
                <a:gd name="T30" fmla="*/ 118 w 182"/>
                <a:gd name="T31" fmla="*/ 321 h 326"/>
                <a:gd name="T32" fmla="*/ 105 w 182"/>
                <a:gd name="T33" fmla="*/ 325 h 326"/>
                <a:gd name="T34" fmla="*/ 92 w 182"/>
                <a:gd name="T35" fmla="*/ 326 h 326"/>
                <a:gd name="T36" fmla="*/ 77 w 182"/>
                <a:gd name="T37" fmla="*/ 325 h 326"/>
                <a:gd name="T38" fmla="*/ 64 w 182"/>
                <a:gd name="T39" fmla="*/ 321 h 326"/>
                <a:gd name="T40" fmla="*/ 51 w 182"/>
                <a:gd name="T41" fmla="*/ 317 h 326"/>
                <a:gd name="T42" fmla="*/ 40 w 182"/>
                <a:gd name="T43" fmla="*/ 310 h 326"/>
                <a:gd name="T44" fmla="*/ 30 w 182"/>
                <a:gd name="T45" fmla="*/ 301 h 326"/>
                <a:gd name="T46" fmla="*/ 20 w 182"/>
                <a:gd name="T47" fmla="*/ 292 h 326"/>
                <a:gd name="T48" fmla="*/ 12 w 182"/>
                <a:gd name="T49" fmla="*/ 281 h 326"/>
                <a:gd name="T50" fmla="*/ 4 w 182"/>
                <a:gd name="T51" fmla="*/ 270 h 326"/>
                <a:gd name="T52" fmla="*/ 1 w 182"/>
                <a:gd name="T53" fmla="*/ 260 h 326"/>
                <a:gd name="T54" fmla="*/ 0 w 182"/>
                <a:gd name="T55" fmla="*/ 254 h 326"/>
                <a:gd name="T56" fmla="*/ 1 w 182"/>
                <a:gd name="T57" fmla="*/ 246 h 326"/>
                <a:gd name="T58" fmla="*/ 2 w 182"/>
                <a:gd name="T59" fmla="*/ 237 h 326"/>
                <a:gd name="T60" fmla="*/ 84 w 182"/>
                <a:gd name="T61" fmla="*/ 5 h 326"/>
                <a:gd name="T62" fmla="*/ 86 w 182"/>
                <a:gd name="T63" fmla="*/ 1 h 326"/>
                <a:gd name="T64" fmla="*/ 90 w 182"/>
                <a:gd name="T65"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2" h="326">
                  <a:moveTo>
                    <a:pt x="93" y="44"/>
                  </a:moveTo>
                  <a:lnTo>
                    <a:pt x="22" y="251"/>
                  </a:lnTo>
                  <a:lnTo>
                    <a:pt x="160" y="251"/>
                  </a:lnTo>
                  <a:lnTo>
                    <a:pt x="93" y="44"/>
                  </a:lnTo>
                  <a:close/>
                  <a:moveTo>
                    <a:pt x="93" y="0"/>
                  </a:moveTo>
                  <a:lnTo>
                    <a:pt x="94" y="0"/>
                  </a:lnTo>
                  <a:lnTo>
                    <a:pt x="97" y="0"/>
                  </a:lnTo>
                  <a:lnTo>
                    <a:pt x="99" y="1"/>
                  </a:lnTo>
                  <a:lnTo>
                    <a:pt x="101" y="2"/>
                  </a:lnTo>
                  <a:lnTo>
                    <a:pt x="103" y="5"/>
                  </a:lnTo>
                  <a:lnTo>
                    <a:pt x="105" y="8"/>
                  </a:lnTo>
                  <a:lnTo>
                    <a:pt x="178" y="235"/>
                  </a:lnTo>
                  <a:lnTo>
                    <a:pt x="181" y="241"/>
                  </a:lnTo>
                  <a:lnTo>
                    <a:pt x="181" y="245"/>
                  </a:lnTo>
                  <a:lnTo>
                    <a:pt x="182" y="250"/>
                  </a:lnTo>
                  <a:lnTo>
                    <a:pt x="182" y="254"/>
                  </a:lnTo>
                  <a:lnTo>
                    <a:pt x="182" y="258"/>
                  </a:lnTo>
                  <a:lnTo>
                    <a:pt x="181" y="262"/>
                  </a:lnTo>
                  <a:lnTo>
                    <a:pt x="179" y="266"/>
                  </a:lnTo>
                  <a:lnTo>
                    <a:pt x="177" y="270"/>
                  </a:lnTo>
                  <a:lnTo>
                    <a:pt x="173" y="276"/>
                  </a:lnTo>
                  <a:lnTo>
                    <a:pt x="169" y="281"/>
                  </a:lnTo>
                  <a:lnTo>
                    <a:pt x="165" y="287"/>
                  </a:lnTo>
                  <a:lnTo>
                    <a:pt x="161" y="293"/>
                  </a:lnTo>
                  <a:lnTo>
                    <a:pt x="157" y="297"/>
                  </a:lnTo>
                  <a:lnTo>
                    <a:pt x="152" y="302"/>
                  </a:lnTo>
                  <a:lnTo>
                    <a:pt x="147" y="306"/>
                  </a:lnTo>
                  <a:lnTo>
                    <a:pt x="141" y="310"/>
                  </a:lnTo>
                  <a:lnTo>
                    <a:pt x="135" y="313"/>
                  </a:lnTo>
                  <a:lnTo>
                    <a:pt x="129" y="317"/>
                  </a:lnTo>
                  <a:lnTo>
                    <a:pt x="123" y="319"/>
                  </a:lnTo>
                  <a:lnTo>
                    <a:pt x="118" y="321"/>
                  </a:lnTo>
                  <a:lnTo>
                    <a:pt x="111" y="323"/>
                  </a:lnTo>
                  <a:lnTo>
                    <a:pt x="105" y="325"/>
                  </a:lnTo>
                  <a:lnTo>
                    <a:pt x="98" y="325"/>
                  </a:lnTo>
                  <a:lnTo>
                    <a:pt x="92" y="326"/>
                  </a:lnTo>
                  <a:lnTo>
                    <a:pt x="84" y="325"/>
                  </a:lnTo>
                  <a:lnTo>
                    <a:pt x="77" y="325"/>
                  </a:lnTo>
                  <a:lnTo>
                    <a:pt x="71" y="323"/>
                  </a:lnTo>
                  <a:lnTo>
                    <a:pt x="64" y="321"/>
                  </a:lnTo>
                  <a:lnTo>
                    <a:pt x="57" y="319"/>
                  </a:lnTo>
                  <a:lnTo>
                    <a:pt x="51" y="317"/>
                  </a:lnTo>
                  <a:lnTo>
                    <a:pt x="46" y="313"/>
                  </a:lnTo>
                  <a:lnTo>
                    <a:pt x="40" y="310"/>
                  </a:lnTo>
                  <a:lnTo>
                    <a:pt x="35" y="306"/>
                  </a:lnTo>
                  <a:lnTo>
                    <a:pt x="30" y="301"/>
                  </a:lnTo>
                  <a:lnTo>
                    <a:pt x="25" y="297"/>
                  </a:lnTo>
                  <a:lnTo>
                    <a:pt x="20" y="292"/>
                  </a:lnTo>
                  <a:lnTo>
                    <a:pt x="16" y="287"/>
                  </a:lnTo>
                  <a:lnTo>
                    <a:pt x="12" y="281"/>
                  </a:lnTo>
                  <a:lnTo>
                    <a:pt x="8" y="275"/>
                  </a:lnTo>
                  <a:lnTo>
                    <a:pt x="4" y="270"/>
                  </a:lnTo>
                  <a:lnTo>
                    <a:pt x="2" y="264"/>
                  </a:lnTo>
                  <a:lnTo>
                    <a:pt x="1" y="260"/>
                  </a:lnTo>
                  <a:lnTo>
                    <a:pt x="0" y="258"/>
                  </a:lnTo>
                  <a:lnTo>
                    <a:pt x="0" y="254"/>
                  </a:lnTo>
                  <a:lnTo>
                    <a:pt x="0" y="250"/>
                  </a:lnTo>
                  <a:lnTo>
                    <a:pt x="1" y="246"/>
                  </a:lnTo>
                  <a:lnTo>
                    <a:pt x="1" y="242"/>
                  </a:lnTo>
                  <a:lnTo>
                    <a:pt x="2" y="237"/>
                  </a:lnTo>
                  <a:lnTo>
                    <a:pt x="82" y="6"/>
                  </a:lnTo>
                  <a:lnTo>
                    <a:pt x="84" y="5"/>
                  </a:lnTo>
                  <a:lnTo>
                    <a:pt x="85" y="2"/>
                  </a:lnTo>
                  <a:lnTo>
                    <a:pt x="86" y="1"/>
                  </a:lnTo>
                  <a:lnTo>
                    <a:pt x="89" y="0"/>
                  </a:lnTo>
                  <a:lnTo>
                    <a:pt x="90" y="0"/>
                  </a:lnTo>
                  <a:lnTo>
                    <a:pt x="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noEditPoints="1"/>
            </p:cNvSpPr>
            <p:nvPr/>
          </p:nvSpPr>
          <p:spPr bwMode="auto">
            <a:xfrm>
              <a:off x="1310337" y="4159711"/>
              <a:ext cx="393440" cy="154604"/>
            </a:xfrm>
            <a:custGeom>
              <a:avLst/>
              <a:gdLst>
                <a:gd name="T0" fmla="*/ 182 w 369"/>
                <a:gd name="T1" fmla="*/ 103 h 145"/>
                <a:gd name="T2" fmla="*/ 177 w 369"/>
                <a:gd name="T3" fmla="*/ 105 h 145"/>
                <a:gd name="T4" fmla="*/ 173 w 369"/>
                <a:gd name="T5" fmla="*/ 109 h 145"/>
                <a:gd name="T6" fmla="*/ 171 w 369"/>
                <a:gd name="T7" fmla="*/ 112 h 145"/>
                <a:gd name="T8" fmla="*/ 171 w 369"/>
                <a:gd name="T9" fmla="*/ 120 h 145"/>
                <a:gd name="T10" fmla="*/ 175 w 369"/>
                <a:gd name="T11" fmla="*/ 126 h 145"/>
                <a:gd name="T12" fmla="*/ 179 w 369"/>
                <a:gd name="T13" fmla="*/ 128 h 145"/>
                <a:gd name="T14" fmla="*/ 187 w 369"/>
                <a:gd name="T15" fmla="*/ 129 h 145"/>
                <a:gd name="T16" fmla="*/ 191 w 369"/>
                <a:gd name="T17" fmla="*/ 127 h 145"/>
                <a:gd name="T18" fmla="*/ 195 w 369"/>
                <a:gd name="T19" fmla="*/ 123 h 145"/>
                <a:gd name="T20" fmla="*/ 198 w 369"/>
                <a:gd name="T21" fmla="*/ 119 h 145"/>
                <a:gd name="T22" fmla="*/ 198 w 369"/>
                <a:gd name="T23" fmla="*/ 112 h 145"/>
                <a:gd name="T24" fmla="*/ 195 w 369"/>
                <a:gd name="T25" fmla="*/ 109 h 145"/>
                <a:gd name="T26" fmla="*/ 191 w 369"/>
                <a:gd name="T27" fmla="*/ 105 h 145"/>
                <a:gd name="T28" fmla="*/ 187 w 369"/>
                <a:gd name="T29" fmla="*/ 103 h 145"/>
                <a:gd name="T30" fmla="*/ 185 w 369"/>
                <a:gd name="T31" fmla="*/ 0 h 145"/>
                <a:gd name="T32" fmla="*/ 211 w 369"/>
                <a:gd name="T33" fmla="*/ 106 h 145"/>
                <a:gd name="T34" fmla="*/ 360 w 369"/>
                <a:gd name="T35" fmla="*/ 106 h 145"/>
                <a:gd name="T36" fmla="*/ 364 w 369"/>
                <a:gd name="T37" fmla="*/ 107 h 145"/>
                <a:gd name="T38" fmla="*/ 366 w 369"/>
                <a:gd name="T39" fmla="*/ 110 h 145"/>
                <a:gd name="T40" fmla="*/ 368 w 369"/>
                <a:gd name="T41" fmla="*/ 114 h 145"/>
                <a:gd name="T42" fmla="*/ 368 w 369"/>
                <a:gd name="T43" fmla="*/ 119 h 145"/>
                <a:gd name="T44" fmla="*/ 366 w 369"/>
                <a:gd name="T45" fmla="*/ 123 h 145"/>
                <a:gd name="T46" fmla="*/ 364 w 369"/>
                <a:gd name="T47" fmla="*/ 126 h 145"/>
                <a:gd name="T48" fmla="*/ 360 w 369"/>
                <a:gd name="T49" fmla="*/ 127 h 145"/>
                <a:gd name="T50" fmla="*/ 211 w 369"/>
                <a:gd name="T51" fmla="*/ 127 h 145"/>
                <a:gd name="T52" fmla="*/ 205 w 369"/>
                <a:gd name="T53" fmla="*/ 135 h 145"/>
                <a:gd name="T54" fmla="*/ 200 w 369"/>
                <a:gd name="T55" fmla="*/ 140 h 145"/>
                <a:gd name="T56" fmla="*/ 192 w 369"/>
                <a:gd name="T57" fmla="*/ 144 h 145"/>
                <a:gd name="T58" fmla="*/ 185 w 369"/>
                <a:gd name="T59" fmla="*/ 145 h 145"/>
                <a:gd name="T60" fmla="*/ 175 w 369"/>
                <a:gd name="T61" fmla="*/ 144 h 145"/>
                <a:gd name="T62" fmla="*/ 169 w 369"/>
                <a:gd name="T63" fmla="*/ 140 h 145"/>
                <a:gd name="T64" fmla="*/ 162 w 369"/>
                <a:gd name="T65" fmla="*/ 135 h 145"/>
                <a:gd name="T66" fmla="*/ 157 w 369"/>
                <a:gd name="T67" fmla="*/ 127 h 145"/>
                <a:gd name="T68" fmla="*/ 8 w 369"/>
                <a:gd name="T69" fmla="*/ 127 h 145"/>
                <a:gd name="T70" fmla="*/ 5 w 369"/>
                <a:gd name="T71" fmla="*/ 126 h 145"/>
                <a:gd name="T72" fmla="*/ 1 w 369"/>
                <a:gd name="T73" fmla="*/ 123 h 145"/>
                <a:gd name="T74" fmla="*/ 0 w 369"/>
                <a:gd name="T75" fmla="*/ 119 h 145"/>
                <a:gd name="T76" fmla="*/ 0 w 369"/>
                <a:gd name="T77" fmla="*/ 114 h 145"/>
                <a:gd name="T78" fmla="*/ 1 w 369"/>
                <a:gd name="T79" fmla="*/ 110 h 145"/>
                <a:gd name="T80" fmla="*/ 5 w 369"/>
                <a:gd name="T81" fmla="*/ 107 h 145"/>
                <a:gd name="T82" fmla="*/ 8 w 369"/>
                <a:gd name="T83" fmla="*/ 106 h 145"/>
                <a:gd name="T84" fmla="*/ 157 w 369"/>
                <a:gd name="T85" fmla="*/ 106 h 145"/>
                <a:gd name="T86" fmla="*/ 185 w 369"/>
                <a:gd name="T8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9" h="145">
                  <a:moveTo>
                    <a:pt x="185" y="102"/>
                  </a:moveTo>
                  <a:lnTo>
                    <a:pt x="182" y="103"/>
                  </a:lnTo>
                  <a:lnTo>
                    <a:pt x="179" y="103"/>
                  </a:lnTo>
                  <a:lnTo>
                    <a:pt x="177" y="105"/>
                  </a:lnTo>
                  <a:lnTo>
                    <a:pt x="175" y="107"/>
                  </a:lnTo>
                  <a:lnTo>
                    <a:pt x="173" y="109"/>
                  </a:lnTo>
                  <a:lnTo>
                    <a:pt x="171" y="111"/>
                  </a:lnTo>
                  <a:lnTo>
                    <a:pt x="171" y="112"/>
                  </a:lnTo>
                  <a:lnTo>
                    <a:pt x="171" y="119"/>
                  </a:lnTo>
                  <a:lnTo>
                    <a:pt x="171" y="120"/>
                  </a:lnTo>
                  <a:lnTo>
                    <a:pt x="173" y="123"/>
                  </a:lnTo>
                  <a:lnTo>
                    <a:pt x="175" y="126"/>
                  </a:lnTo>
                  <a:lnTo>
                    <a:pt x="177" y="127"/>
                  </a:lnTo>
                  <a:lnTo>
                    <a:pt x="179" y="128"/>
                  </a:lnTo>
                  <a:lnTo>
                    <a:pt x="182" y="129"/>
                  </a:lnTo>
                  <a:lnTo>
                    <a:pt x="187" y="129"/>
                  </a:lnTo>
                  <a:lnTo>
                    <a:pt x="190" y="128"/>
                  </a:lnTo>
                  <a:lnTo>
                    <a:pt x="191" y="127"/>
                  </a:lnTo>
                  <a:lnTo>
                    <a:pt x="194" y="126"/>
                  </a:lnTo>
                  <a:lnTo>
                    <a:pt x="195" y="123"/>
                  </a:lnTo>
                  <a:lnTo>
                    <a:pt x="196" y="120"/>
                  </a:lnTo>
                  <a:lnTo>
                    <a:pt x="198" y="119"/>
                  </a:lnTo>
                  <a:lnTo>
                    <a:pt x="198" y="116"/>
                  </a:lnTo>
                  <a:lnTo>
                    <a:pt x="198" y="112"/>
                  </a:lnTo>
                  <a:lnTo>
                    <a:pt x="196" y="111"/>
                  </a:lnTo>
                  <a:lnTo>
                    <a:pt x="195" y="109"/>
                  </a:lnTo>
                  <a:lnTo>
                    <a:pt x="194" y="107"/>
                  </a:lnTo>
                  <a:lnTo>
                    <a:pt x="191" y="105"/>
                  </a:lnTo>
                  <a:lnTo>
                    <a:pt x="190" y="103"/>
                  </a:lnTo>
                  <a:lnTo>
                    <a:pt x="187" y="103"/>
                  </a:lnTo>
                  <a:lnTo>
                    <a:pt x="185" y="102"/>
                  </a:lnTo>
                  <a:close/>
                  <a:moveTo>
                    <a:pt x="185" y="0"/>
                  </a:moveTo>
                  <a:lnTo>
                    <a:pt x="209" y="102"/>
                  </a:lnTo>
                  <a:lnTo>
                    <a:pt x="211" y="106"/>
                  </a:lnTo>
                  <a:lnTo>
                    <a:pt x="357" y="106"/>
                  </a:lnTo>
                  <a:lnTo>
                    <a:pt x="360" y="106"/>
                  </a:lnTo>
                  <a:lnTo>
                    <a:pt x="361" y="106"/>
                  </a:lnTo>
                  <a:lnTo>
                    <a:pt x="364" y="107"/>
                  </a:lnTo>
                  <a:lnTo>
                    <a:pt x="365" y="109"/>
                  </a:lnTo>
                  <a:lnTo>
                    <a:pt x="366" y="110"/>
                  </a:lnTo>
                  <a:lnTo>
                    <a:pt x="368" y="112"/>
                  </a:lnTo>
                  <a:lnTo>
                    <a:pt x="368" y="114"/>
                  </a:lnTo>
                  <a:lnTo>
                    <a:pt x="369" y="116"/>
                  </a:lnTo>
                  <a:lnTo>
                    <a:pt x="368" y="119"/>
                  </a:lnTo>
                  <a:lnTo>
                    <a:pt x="368" y="120"/>
                  </a:lnTo>
                  <a:lnTo>
                    <a:pt x="366" y="123"/>
                  </a:lnTo>
                  <a:lnTo>
                    <a:pt x="365" y="124"/>
                  </a:lnTo>
                  <a:lnTo>
                    <a:pt x="364" y="126"/>
                  </a:lnTo>
                  <a:lnTo>
                    <a:pt x="361" y="127"/>
                  </a:lnTo>
                  <a:lnTo>
                    <a:pt x="360" y="127"/>
                  </a:lnTo>
                  <a:lnTo>
                    <a:pt x="357" y="127"/>
                  </a:lnTo>
                  <a:lnTo>
                    <a:pt x="211" y="127"/>
                  </a:lnTo>
                  <a:lnTo>
                    <a:pt x="208" y="131"/>
                  </a:lnTo>
                  <a:lnTo>
                    <a:pt x="205" y="135"/>
                  </a:lnTo>
                  <a:lnTo>
                    <a:pt x="203" y="137"/>
                  </a:lnTo>
                  <a:lnTo>
                    <a:pt x="200" y="140"/>
                  </a:lnTo>
                  <a:lnTo>
                    <a:pt x="196" y="143"/>
                  </a:lnTo>
                  <a:lnTo>
                    <a:pt x="192" y="144"/>
                  </a:lnTo>
                  <a:lnTo>
                    <a:pt x="188" y="144"/>
                  </a:lnTo>
                  <a:lnTo>
                    <a:pt x="185" y="145"/>
                  </a:lnTo>
                  <a:lnTo>
                    <a:pt x="179" y="144"/>
                  </a:lnTo>
                  <a:lnTo>
                    <a:pt x="175" y="144"/>
                  </a:lnTo>
                  <a:lnTo>
                    <a:pt x="171" y="143"/>
                  </a:lnTo>
                  <a:lnTo>
                    <a:pt x="169" y="140"/>
                  </a:lnTo>
                  <a:lnTo>
                    <a:pt x="165" y="137"/>
                  </a:lnTo>
                  <a:lnTo>
                    <a:pt x="162" y="135"/>
                  </a:lnTo>
                  <a:lnTo>
                    <a:pt x="160" y="131"/>
                  </a:lnTo>
                  <a:lnTo>
                    <a:pt x="157" y="127"/>
                  </a:lnTo>
                  <a:lnTo>
                    <a:pt x="10" y="127"/>
                  </a:lnTo>
                  <a:lnTo>
                    <a:pt x="8" y="127"/>
                  </a:lnTo>
                  <a:lnTo>
                    <a:pt x="6" y="127"/>
                  </a:lnTo>
                  <a:lnTo>
                    <a:pt x="5" y="126"/>
                  </a:lnTo>
                  <a:lnTo>
                    <a:pt x="3" y="124"/>
                  </a:lnTo>
                  <a:lnTo>
                    <a:pt x="1" y="123"/>
                  </a:lnTo>
                  <a:lnTo>
                    <a:pt x="1" y="120"/>
                  </a:lnTo>
                  <a:lnTo>
                    <a:pt x="0" y="119"/>
                  </a:lnTo>
                  <a:lnTo>
                    <a:pt x="0" y="116"/>
                  </a:lnTo>
                  <a:lnTo>
                    <a:pt x="0" y="114"/>
                  </a:lnTo>
                  <a:lnTo>
                    <a:pt x="1" y="112"/>
                  </a:lnTo>
                  <a:lnTo>
                    <a:pt x="1" y="110"/>
                  </a:lnTo>
                  <a:lnTo>
                    <a:pt x="3" y="109"/>
                  </a:lnTo>
                  <a:lnTo>
                    <a:pt x="5" y="107"/>
                  </a:lnTo>
                  <a:lnTo>
                    <a:pt x="6" y="106"/>
                  </a:lnTo>
                  <a:lnTo>
                    <a:pt x="8" y="106"/>
                  </a:lnTo>
                  <a:lnTo>
                    <a:pt x="10" y="106"/>
                  </a:lnTo>
                  <a:lnTo>
                    <a:pt x="157" y="106"/>
                  </a:lnTo>
                  <a:lnTo>
                    <a:pt x="158" y="102"/>
                  </a:lnTo>
                  <a:lnTo>
                    <a:pt x="1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4" name="Group 53"/>
          <p:cNvGrpSpPr/>
          <p:nvPr/>
        </p:nvGrpSpPr>
        <p:grpSpPr>
          <a:xfrm>
            <a:off x="6086439" y="1372576"/>
            <a:ext cx="590694" cy="496865"/>
            <a:chOff x="4562439" y="1372575"/>
            <a:chExt cx="590694" cy="496865"/>
          </a:xfrm>
          <a:solidFill>
            <a:schemeClr val="accent1"/>
          </a:solidFill>
        </p:grpSpPr>
        <p:sp>
          <p:nvSpPr>
            <p:cNvPr id="18" name="Freeform 16"/>
            <p:cNvSpPr>
              <a:spLocks/>
            </p:cNvSpPr>
            <p:nvPr/>
          </p:nvSpPr>
          <p:spPr bwMode="auto">
            <a:xfrm>
              <a:off x="4562439" y="1372575"/>
              <a:ext cx="590694" cy="442487"/>
            </a:xfrm>
            <a:custGeom>
              <a:avLst/>
              <a:gdLst>
                <a:gd name="T0" fmla="*/ 360 w 554"/>
                <a:gd name="T1" fmla="*/ 4 h 415"/>
                <a:gd name="T2" fmla="*/ 415 w 554"/>
                <a:gd name="T3" fmla="*/ 27 h 415"/>
                <a:gd name="T4" fmla="*/ 457 w 554"/>
                <a:gd name="T5" fmla="*/ 69 h 415"/>
                <a:gd name="T6" fmla="*/ 481 w 554"/>
                <a:gd name="T7" fmla="*/ 124 h 415"/>
                <a:gd name="T8" fmla="*/ 485 w 554"/>
                <a:gd name="T9" fmla="*/ 158 h 415"/>
                <a:gd name="T10" fmla="*/ 527 w 554"/>
                <a:gd name="T11" fmla="*/ 195 h 415"/>
                <a:gd name="T12" fmla="*/ 550 w 554"/>
                <a:gd name="T13" fmla="*/ 247 h 415"/>
                <a:gd name="T14" fmla="*/ 550 w 554"/>
                <a:gd name="T15" fmla="*/ 307 h 415"/>
                <a:gd name="T16" fmla="*/ 525 w 554"/>
                <a:gd name="T17" fmla="*/ 361 h 415"/>
                <a:gd name="T18" fmla="*/ 480 w 554"/>
                <a:gd name="T19" fmla="*/ 399 h 415"/>
                <a:gd name="T20" fmla="*/ 422 w 554"/>
                <a:gd name="T21" fmla="*/ 415 h 415"/>
                <a:gd name="T22" fmla="*/ 438 w 554"/>
                <a:gd name="T23" fmla="*/ 390 h 415"/>
                <a:gd name="T24" fmla="*/ 452 w 554"/>
                <a:gd name="T25" fmla="*/ 340 h 415"/>
                <a:gd name="T26" fmla="*/ 456 w 554"/>
                <a:gd name="T27" fmla="*/ 289 h 415"/>
                <a:gd name="T28" fmla="*/ 453 w 554"/>
                <a:gd name="T29" fmla="*/ 243 h 415"/>
                <a:gd name="T30" fmla="*/ 448 w 554"/>
                <a:gd name="T31" fmla="*/ 212 h 415"/>
                <a:gd name="T32" fmla="*/ 446 w 554"/>
                <a:gd name="T33" fmla="*/ 197 h 415"/>
                <a:gd name="T34" fmla="*/ 442 w 554"/>
                <a:gd name="T35" fmla="*/ 195 h 415"/>
                <a:gd name="T36" fmla="*/ 427 w 554"/>
                <a:gd name="T37" fmla="*/ 200 h 415"/>
                <a:gd name="T38" fmla="*/ 343 w 554"/>
                <a:gd name="T39" fmla="*/ 208 h 415"/>
                <a:gd name="T40" fmla="*/ 311 w 554"/>
                <a:gd name="T41" fmla="*/ 200 h 415"/>
                <a:gd name="T42" fmla="*/ 300 w 554"/>
                <a:gd name="T43" fmla="*/ 197 h 415"/>
                <a:gd name="T44" fmla="*/ 295 w 554"/>
                <a:gd name="T45" fmla="*/ 195 h 415"/>
                <a:gd name="T46" fmla="*/ 291 w 554"/>
                <a:gd name="T47" fmla="*/ 197 h 415"/>
                <a:gd name="T48" fmla="*/ 281 w 554"/>
                <a:gd name="T49" fmla="*/ 200 h 415"/>
                <a:gd name="T50" fmla="*/ 248 w 554"/>
                <a:gd name="T51" fmla="*/ 208 h 415"/>
                <a:gd name="T52" fmla="*/ 198 w 554"/>
                <a:gd name="T53" fmla="*/ 206 h 415"/>
                <a:gd name="T54" fmla="*/ 163 w 554"/>
                <a:gd name="T55" fmla="*/ 200 h 415"/>
                <a:gd name="T56" fmla="*/ 150 w 554"/>
                <a:gd name="T57" fmla="*/ 195 h 415"/>
                <a:gd name="T58" fmla="*/ 146 w 554"/>
                <a:gd name="T59" fmla="*/ 197 h 415"/>
                <a:gd name="T60" fmla="*/ 143 w 554"/>
                <a:gd name="T61" fmla="*/ 212 h 415"/>
                <a:gd name="T62" fmla="*/ 138 w 554"/>
                <a:gd name="T63" fmla="*/ 243 h 415"/>
                <a:gd name="T64" fmla="*/ 135 w 554"/>
                <a:gd name="T65" fmla="*/ 288 h 415"/>
                <a:gd name="T66" fmla="*/ 138 w 554"/>
                <a:gd name="T67" fmla="*/ 340 h 415"/>
                <a:gd name="T68" fmla="*/ 154 w 554"/>
                <a:gd name="T69" fmla="*/ 390 h 415"/>
                <a:gd name="T70" fmla="*/ 169 w 554"/>
                <a:gd name="T71" fmla="*/ 415 h 415"/>
                <a:gd name="T72" fmla="*/ 108 w 554"/>
                <a:gd name="T73" fmla="*/ 411 h 415"/>
                <a:gd name="T74" fmla="*/ 53 w 554"/>
                <a:gd name="T75" fmla="*/ 384 h 415"/>
                <a:gd name="T76" fmla="*/ 15 w 554"/>
                <a:gd name="T77" fmla="*/ 337 h 415"/>
                <a:gd name="T78" fmla="*/ 0 w 554"/>
                <a:gd name="T79" fmla="*/ 276 h 415"/>
                <a:gd name="T80" fmla="*/ 13 w 554"/>
                <a:gd name="T81" fmla="*/ 220 h 415"/>
                <a:gd name="T82" fmla="*/ 46 w 554"/>
                <a:gd name="T83" fmla="*/ 174 h 415"/>
                <a:gd name="T84" fmla="*/ 70 w 554"/>
                <a:gd name="T85" fmla="*/ 155 h 415"/>
                <a:gd name="T86" fmla="*/ 82 w 554"/>
                <a:gd name="T87" fmla="*/ 112 h 415"/>
                <a:gd name="T88" fmla="*/ 113 w 554"/>
                <a:gd name="T89" fmla="*/ 81 h 415"/>
                <a:gd name="T90" fmla="*/ 156 w 554"/>
                <a:gd name="T91" fmla="*/ 69 h 415"/>
                <a:gd name="T92" fmla="*/ 194 w 554"/>
                <a:gd name="T93" fmla="*/ 78 h 415"/>
                <a:gd name="T94" fmla="*/ 237 w 554"/>
                <a:gd name="T95" fmla="*/ 31 h 415"/>
                <a:gd name="T96" fmla="*/ 295 w 554"/>
                <a:gd name="T97"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4" h="415">
                  <a:moveTo>
                    <a:pt x="329" y="0"/>
                  </a:moveTo>
                  <a:lnTo>
                    <a:pt x="360" y="4"/>
                  </a:lnTo>
                  <a:lnTo>
                    <a:pt x="389" y="13"/>
                  </a:lnTo>
                  <a:lnTo>
                    <a:pt x="415" y="27"/>
                  </a:lnTo>
                  <a:lnTo>
                    <a:pt x="439" y="45"/>
                  </a:lnTo>
                  <a:lnTo>
                    <a:pt x="457" y="69"/>
                  </a:lnTo>
                  <a:lnTo>
                    <a:pt x="472" y="95"/>
                  </a:lnTo>
                  <a:lnTo>
                    <a:pt x="481" y="124"/>
                  </a:lnTo>
                  <a:lnTo>
                    <a:pt x="485" y="155"/>
                  </a:lnTo>
                  <a:lnTo>
                    <a:pt x="485" y="158"/>
                  </a:lnTo>
                  <a:lnTo>
                    <a:pt x="507" y="174"/>
                  </a:lnTo>
                  <a:lnTo>
                    <a:pt x="527" y="195"/>
                  </a:lnTo>
                  <a:lnTo>
                    <a:pt x="541" y="220"/>
                  </a:lnTo>
                  <a:lnTo>
                    <a:pt x="550" y="247"/>
                  </a:lnTo>
                  <a:lnTo>
                    <a:pt x="554" y="276"/>
                  </a:lnTo>
                  <a:lnTo>
                    <a:pt x="550" y="307"/>
                  </a:lnTo>
                  <a:lnTo>
                    <a:pt x="540" y="336"/>
                  </a:lnTo>
                  <a:lnTo>
                    <a:pt x="525" y="361"/>
                  </a:lnTo>
                  <a:lnTo>
                    <a:pt x="504" y="382"/>
                  </a:lnTo>
                  <a:lnTo>
                    <a:pt x="480" y="399"/>
                  </a:lnTo>
                  <a:lnTo>
                    <a:pt x="452" y="409"/>
                  </a:lnTo>
                  <a:lnTo>
                    <a:pt x="422" y="415"/>
                  </a:lnTo>
                  <a:lnTo>
                    <a:pt x="425" y="412"/>
                  </a:lnTo>
                  <a:lnTo>
                    <a:pt x="438" y="390"/>
                  </a:lnTo>
                  <a:lnTo>
                    <a:pt x="447" y="366"/>
                  </a:lnTo>
                  <a:lnTo>
                    <a:pt x="452" y="340"/>
                  </a:lnTo>
                  <a:lnTo>
                    <a:pt x="455" y="314"/>
                  </a:lnTo>
                  <a:lnTo>
                    <a:pt x="456" y="289"/>
                  </a:lnTo>
                  <a:lnTo>
                    <a:pt x="455" y="264"/>
                  </a:lnTo>
                  <a:lnTo>
                    <a:pt x="453" y="243"/>
                  </a:lnTo>
                  <a:lnTo>
                    <a:pt x="451" y="225"/>
                  </a:lnTo>
                  <a:lnTo>
                    <a:pt x="448" y="212"/>
                  </a:lnTo>
                  <a:lnTo>
                    <a:pt x="447" y="208"/>
                  </a:lnTo>
                  <a:lnTo>
                    <a:pt x="446" y="197"/>
                  </a:lnTo>
                  <a:lnTo>
                    <a:pt x="444" y="193"/>
                  </a:lnTo>
                  <a:lnTo>
                    <a:pt x="442" y="195"/>
                  </a:lnTo>
                  <a:lnTo>
                    <a:pt x="431" y="199"/>
                  </a:lnTo>
                  <a:lnTo>
                    <a:pt x="427" y="200"/>
                  </a:lnTo>
                  <a:lnTo>
                    <a:pt x="366" y="209"/>
                  </a:lnTo>
                  <a:lnTo>
                    <a:pt x="343" y="208"/>
                  </a:lnTo>
                  <a:lnTo>
                    <a:pt x="324" y="204"/>
                  </a:lnTo>
                  <a:lnTo>
                    <a:pt x="311" y="200"/>
                  </a:lnTo>
                  <a:lnTo>
                    <a:pt x="302" y="197"/>
                  </a:lnTo>
                  <a:lnTo>
                    <a:pt x="300" y="197"/>
                  </a:lnTo>
                  <a:lnTo>
                    <a:pt x="296" y="195"/>
                  </a:lnTo>
                  <a:lnTo>
                    <a:pt x="295" y="195"/>
                  </a:lnTo>
                  <a:lnTo>
                    <a:pt x="295" y="195"/>
                  </a:lnTo>
                  <a:lnTo>
                    <a:pt x="291" y="197"/>
                  </a:lnTo>
                  <a:lnTo>
                    <a:pt x="290" y="197"/>
                  </a:lnTo>
                  <a:lnTo>
                    <a:pt x="281" y="200"/>
                  </a:lnTo>
                  <a:lnTo>
                    <a:pt x="266" y="204"/>
                  </a:lnTo>
                  <a:lnTo>
                    <a:pt x="248" y="208"/>
                  </a:lnTo>
                  <a:lnTo>
                    <a:pt x="224" y="209"/>
                  </a:lnTo>
                  <a:lnTo>
                    <a:pt x="198" y="206"/>
                  </a:lnTo>
                  <a:lnTo>
                    <a:pt x="177" y="204"/>
                  </a:lnTo>
                  <a:lnTo>
                    <a:pt x="163" y="200"/>
                  </a:lnTo>
                  <a:lnTo>
                    <a:pt x="160" y="199"/>
                  </a:lnTo>
                  <a:lnTo>
                    <a:pt x="150" y="195"/>
                  </a:lnTo>
                  <a:lnTo>
                    <a:pt x="147" y="193"/>
                  </a:lnTo>
                  <a:lnTo>
                    <a:pt x="146" y="197"/>
                  </a:lnTo>
                  <a:lnTo>
                    <a:pt x="143" y="208"/>
                  </a:lnTo>
                  <a:lnTo>
                    <a:pt x="143" y="212"/>
                  </a:lnTo>
                  <a:lnTo>
                    <a:pt x="140" y="225"/>
                  </a:lnTo>
                  <a:lnTo>
                    <a:pt x="138" y="243"/>
                  </a:lnTo>
                  <a:lnTo>
                    <a:pt x="137" y="264"/>
                  </a:lnTo>
                  <a:lnTo>
                    <a:pt x="135" y="288"/>
                  </a:lnTo>
                  <a:lnTo>
                    <a:pt x="135" y="314"/>
                  </a:lnTo>
                  <a:lnTo>
                    <a:pt x="138" y="340"/>
                  </a:lnTo>
                  <a:lnTo>
                    <a:pt x="144" y="366"/>
                  </a:lnTo>
                  <a:lnTo>
                    <a:pt x="154" y="390"/>
                  </a:lnTo>
                  <a:lnTo>
                    <a:pt x="167" y="412"/>
                  </a:lnTo>
                  <a:lnTo>
                    <a:pt x="169" y="415"/>
                  </a:lnTo>
                  <a:lnTo>
                    <a:pt x="139" y="415"/>
                  </a:lnTo>
                  <a:lnTo>
                    <a:pt x="108" y="411"/>
                  </a:lnTo>
                  <a:lnTo>
                    <a:pt x="78" y="400"/>
                  </a:lnTo>
                  <a:lnTo>
                    <a:pt x="53" y="384"/>
                  </a:lnTo>
                  <a:lnTo>
                    <a:pt x="31" y="362"/>
                  </a:lnTo>
                  <a:lnTo>
                    <a:pt x="15" y="337"/>
                  </a:lnTo>
                  <a:lnTo>
                    <a:pt x="4" y="309"/>
                  </a:lnTo>
                  <a:lnTo>
                    <a:pt x="0" y="276"/>
                  </a:lnTo>
                  <a:lnTo>
                    <a:pt x="4" y="247"/>
                  </a:lnTo>
                  <a:lnTo>
                    <a:pt x="13" y="220"/>
                  </a:lnTo>
                  <a:lnTo>
                    <a:pt x="28" y="195"/>
                  </a:lnTo>
                  <a:lnTo>
                    <a:pt x="46" y="174"/>
                  </a:lnTo>
                  <a:lnTo>
                    <a:pt x="70" y="158"/>
                  </a:lnTo>
                  <a:lnTo>
                    <a:pt x="70" y="155"/>
                  </a:lnTo>
                  <a:lnTo>
                    <a:pt x="72" y="132"/>
                  </a:lnTo>
                  <a:lnTo>
                    <a:pt x="82" y="112"/>
                  </a:lnTo>
                  <a:lnTo>
                    <a:pt x="95" y="94"/>
                  </a:lnTo>
                  <a:lnTo>
                    <a:pt x="113" y="81"/>
                  </a:lnTo>
                  <a:lnTo>
                    <a:pt x="133" y="72"/>
                  </a:lnTo>
                  <a:lnTo>
                    <a:pt x="156" y="69"/>
                  </a:lnTo>
                  <a:lnTo>
                    <a:pt x="176" y="72"/>
                  </a:lnTo>
                  <a:lnTo>
                    <a:pt x="194" y="78"/>
                  </a:lnTo>
                  <a:lnTo>
                    <a:pt x="214" y="52"/>
                  </a:lnTo>
                  <a:lnTo>
                    <a:pt x="237" y="31"/>
                  </a:lnTo>
                  <a:lnTo>
                    <a:pt x="265" y="14"/>
                  </a:lnTo>
                  <a:lnTo>
                    <a:pt x="295" y="4"/>
                  </a:lnTo>
                  <a:lnTo>
                    <a:pt x="3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4851389" y="1663657"/>
              <a:ext cx="52245" cy="36252"/>
            </a:xfrm>
            <a:custGeom>
              <a:avLst/>
              <a:gdLst>
                <a:gd name="T0" fmla="*/ 24 w 49"/>
                <a:gd name="T1" fmla="*/ 0 h 34"/>
                <a:gd name="T2" fmla="*/ 37 w 49"/>
                <a:gd name="T3" fmla="*/ 4 h 34"/>
                <a:gd name="T4" fmla="*/ 46 w 49"/>
                <a:gd name="T5" fmla="*/ 13 h 34"/>
                <a:gd name="T6" fmla="*/ 49 w 49"/>
                <a:gd name="T7" fmla="*/ 25 h 34"/>
                <a:gd name="T8" fmla="*/ 49 w 49"/>
                <a:gd name="T9" fmla="*/ 34 h 34"/>
                <a:gd name="T10" fmla="*/ 0 w 49"/>
                <a:gd name="T11" fmla="*/ 34 h 34"/>
                <a:gd name="T12" fmla="*/ 0 w 49"/>
                <a:gd name="T13" fmla="*/ 25 h 34"/>
                <a:gd name="T14" fmla="*/ 3 w 49"/>
                <a:gd name="T15" fmla="*/ 13 h 34"/>
                <a:gd name="T16" fmla="*/ 12 w 49"/>
                <a:gd name="T17" fmla="*/ 4 h 34"/>
                <a:gd name="T18" fmla="*/ 24 w 49"/>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34">
                  <a:moveTo>
                    <a:pt x="24" y="0"/>
                  </a:moveTo>
                  <a:lnTo>
                    <a:pt x="37" y="4"/>
                  </a:lnTo>
                  <a:lnTo>
                    <a:pt x="46" y="13"/>
                  </a:lnTo>
                  <a:lnTo>
                    <a:pt x="49" y="25"/>
                  </a:lnTo>
                  <a:lnTo>
                    <a:pt x="49" y="34"/>
                  </a:lnTo>
                  <a:lnTo>
                    <a:pt x="0" y="34"/>
                  </a:lnTo>
                  <a:lnTo>
                    <a:pt x="0" y="25"/>
                  </a:lnTo>
                  <a:lnTo>
                    <a:pt x="3" y="13"/>
                  </a:lnTo>
                  <a:lnTo>
                    <a:pt x="12"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4868448" y="1735095"/>
              <a:ext cx="18126" cy="3518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4733037" y="1612478"/>
              <a:ext cx="287883" cy="256962"/>
            </a:xfrm>
            <a:custGeom>
              <a:avLst/>
              <a:gdLst>
                <a:gd name="T0" fmla="*/ 135 w 270"/>
                <a:gd name="T1" fmla="*/ 32 h 241"/>
                <a:gd name="T2" fmla="*/ 122 w 270"/>
                <a:gd name="T3" fmla="*/ 35 h 241"/>
                <a:gd name="T4" fmla="*/ 111 w 270"/>
                <a:gd name="T5" fmla="*/ 40 h 241"/>
                <a:gd name="T6" fmla="*/ 102 w 270"/>
                <a:gd name="T7" fmla="*/ 50 h 241"/>
                <a:gd name="T8" fmla="*/ 97 w 270"/>
                <a:gd name="T9" fmla="*/ 61 h 241"/>
                <a:gd name="T10" fmla="*/ 94 w 270"/>
                <a:gd name="T11" fmla="*/ 73 h 241"/>
                <a:gd name="T12" fmla="*/ 94 w 270"/>
                <a:gd name="T13" fmla="*/ 82 h 241"/>
                <a:gd name="T14" fmla="*/ 77 w 270"/>
                <a:gd name="T15" fmla="*/ 82 h 241"/>
                <a:gd name="T16" fmla="*/ 77 w 270"/>
                <a:gd name="T17" fmla="*/ 180 h 241"/>
                <a:gd name="T18" fmla="*/ 194 w 270"/>
                <a:gd name="T19" fmla="*/ 180 h 241"/>
                <a:gd name="T20" fmla="*/ 194 w 270"/>
                <a:gd name="T21" fmla="*/ 82 h 241"/>
                <a:gd name="T22" fmla="*/ 177 w 270"/>
                <a:gd name="T23" fmla="*/ 82 h 241"/>
                <a:gd name="T24" fmla="*/ 177 w 270"/>
                <a:gd name="T25" fmla="*/ 73 h 241"/>
                <a:gd name="T26" fmla="*/ 174 w 270"/>
                <a:gd name="T27" fmla="*/ 61 h 241"/>
                <a:gd name="T28" fmla="*/ 169 w 270"/>
                <a:gd name="T29" fmla="*/ 50 h 241"/>
                <a:gd name="T30" fmla="*/ 160 w 270"/>
                <a:gd name="T31" fmla="*/ 40 h 241"/>
                <a:gd name="T32" fmla="*/ 149 w 270"/>
                <a:gd name="T33" fmla="*/ 35 h 241"/>
                <a:gd name="T34" fmla="*/ 135 w 270"/>
                <a:gd name="T35" fmla="*/ 32 h 241"/>
                <a:gd name="T36" fmla="*/ 135 w 270"/>
                <a:gd name="T37" fmla="*/ 0 h 241"/>
                <a:gd name="T38" fmla="*/ 144 w 270"/>
                <a:gd name="T39" fmla="*/ 2 h 241"/>
                <a:gd name="T40" fmla="*/ 159 w 270"/>
                <a:gd name="T41" fmla="*/ 6 h 241"/>
                <a:gd name="T42" fmla="*/ 178 w 270"/>
                <a:gd name="T43" fmla="*/ 10 h 241"/>
                <a:gd name="T44" fmla="*/ 202 w 270"/>
                <a:gd name="T45" fmla="*/ 10 h 241"/>
                <a:gd name="T46" fmla="*/ 228 w 270"/>
                <a:gd name="T47" fmla="*/ 9 h 241"/>
                <a:gd name="T48" fmla="*/ 249 w 270"/>
                <a:gd name="T49" fmla="*/ 5 h 241"/>
                <a:gd name="T50" fmla="*/ 263 w 270"/>
                <a:gd name="T51" fmla="*/ 1 h 241"/>
                <a:gd name="T52" fmla="*/ 266 w 270"/>
                <a:gd name="T53" fmla="*/ 15 h 241"/>
                <a:gd name="T54" fmla="*/ 269 w 270"/>
                <a:gd name="T55" fmla="*/ 34 h 241"/>
                <a:gd name="T56" fmla="*/ 270 w 270"/>
                <a:gd name="T57" fmla="*/ 57 h 241"/>
                <a:gd name="T58" fmla="*/ 270 w 270"/>
                <a:gd name="T59" fmla="*/ 81 h 241"/>
                <a:gd name="T60" fmla="*/ 269 w 270"/>
                <a:gd name="T61" fmla="*/ 107 h 241"/>
                <a:gd name="T62" fmla="*/ 265 w 270"/>
                <a:gd name="T63" fmla="*/ 132 h 241"/>
                <a:gd name="T64" fmla="*/ 257 w 270"/>
                <a:gd name="T65" fmla="*/ 156 h 241"/>
                <a:gd name="T66" fmla="*/ 244 w 270"/>
                <a:gd name="T67" fmla="*/ 176 h 241"/>
                <a:gd name="T68" fmla="*/ 223 w 270"/>
                <a:gd name="T69" fmla="*/ 199 h 241"/>
                <a:gd name="T70" fmla="*/ 202 w 270"/>
                <a:gd name="T71" fmla="*/ 214 h 241"/>
                <a:gd name="T72" fmla="*/ 180 w 270"/>
                <a:gd name="T73" fmla="*/ 226 h 241"/>
                <a:gd name="T74" fmla="*/ 160 w 270"/>
                <a:gd name="T75" fmla="*/ 234 h 241"/>
                <a:gd name="T76" fmla="*/ 145 w 270"/>
                <a:gd name="T77" fmla="*/ 239 h 241"/>
                <a:gd name="T78" fmla="*/ 135 w 270"/>
                <a:gd name="T79" fmla="*/ 241 h 241"/>
                <a:gd name="T80" fmla="*/ 126 w 270"/>
                <a:gd name="T81" fmla="*/ 239 h 241"/>
                <a:gd name="T82" fmla="*/ 110 w 270"/>
                <a:gd name="T83" fmla="*/ 234 h 241"/>
                <a:gd name="T84" fmla="*/ 92 w 270"/>
                <a:gd name="T85" fmla="*/ 226 h 241"/>
                <a:gd name="T86" fmla="*/ 70 w 270"/>
                <a:gd name="T87" fmla="*/ 214 h 241"/>
                <a:gd name="T88" fmla="*/ 47 w 270"/>
                <a:gd name="T89" fmla="*/ 199 h 241"/>
                <a:gd name="T90" fmla="*/ 28 w 270"/>
                <a:gd name="T91" fmla="*/ 176 h 241"/>
                <a:gd name="T92" fmla="*/ 15 w 270"/>
                <a:gd name="T93" fmla="*/ 156 h 241"/>
                <a:gd name="T94" fmla="*/ 7 w 270"/>
                <a:gd name="T95" fmla="*/ 132 h 241"/>
                <a:gd name="T96" fmla="*/ 3 w 270"/>
                <a:gd name="T97" fmla="*/ 107 h 241"/>
                <a:gd name="T98" fmla="*/ 0 w 270"/>
                <a:gd name="T99" fmla="*/ 81 h 241"/>
                <a:gd name="T100" fmla="*/ 1 w 270"/>
                <a:gd name="T101" fmla="*/ 57 h 241"/>
                <a:gd name="T102" fmla="*/ 3 w 270"/>
                <a:gd name="T103" fmla="*/ 34 h 241"/>
                <a:gd name="T104" fmla="*/ 5 w 270"/>
                <a:gd name="T105" fmla="*/ 15 h 241"/>
                <a:gd name="T106" fmla="*/ 8 w 270"/>
                <a:gd name="T107" fmla="*/ 1 h 241"/>
                <a:gd name="T108" fmla="*/ 22 w 270"/>
                <a:gd name="T109" fmla="*/ 5 h 241"/>
                <a:gd name="T110" fmla="*/ 43 w 270"/>
                <a:gd name="T111" fmla="*/ 9 h 241"/>
                <a:gd name="T112" fmla="*/ 70 w 270"/>
                <a:gd name="T113" fmla="*/ 10 h 241"/>
                <a:gd name="T114" fmla="*/ 93 w 270"/>
                <a:gd name="T115" fmla="*/ 10 h 241"/>
                <a:gd name="T116" fmla="*/ 113 w 270"/>
                <a:gd name="T117" fmla="*/ 6 h 241"/>
                <a:gd name="T118" fmla="*/ 126 w 270"/>
                <a:gd name="T119" fmla="*/ 2 h 241"/>
                <a:gd name="T120" fmla="*/ 135 w 270"/>
                <a:gd name="T12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0" h="241">
                  <a:moveTo>
                    <a:pt x="135" y="32"/>
                  </a:moveTo>
                  <a:lnTo>
                    <a:pt x="122" y="35"/>
                  </a:lnTo>
                  <a:lnTo>
                    <a:pt x="111" y="40"/>
                  </a:lnTo>
                  <a:lnTo>
                    <a:pt x="102" y="50"/>
                  </a:lnTo>
                  <a:lnTo>
                    <a:pt x="97" y="61"/>
                  </a:lnTo>
                  <a:lnTo>
                    <a:pt x="94" y="73"/>
                  </a:lnTo>
                  <a:lnTo>
                    <a:pt x="94" y="82"/>
                  </a:lnTo>
                  <a:lnTo>
                    <a:pt x="77" y="82"/>
                  </a:lnTo>
                  <a:lnTo>
                    <a:pt x="77" y="180"/>
                  </a:lnTo>
                  <a:lnTo>
                    <a:pt x="194" y="180"/>
                  </a:lnTo>
                  <a:lnTo>
                    <a:pt x="194" y="82"/>
                  </a:lnTo>
                  <a:lnTo>
                    <a:pt x="177" y="82"/>
                  </a:lnTo>
                  <a:lnTo>
                    <a:pt x="177" y="73"/>
                  </a:lnTo>
                  <a:lnTo>
                    <a:pt x="174" y="61"/>
                  </a:lnTo>
                  <a:lnTo>
                    <a:pt x="169" y="50"/>
                  </a:lnTo>
                  <a:lnTo>
                    <a:pt x="160" y="40"/>
                  </a:lnTo>
                  <a:lnTo>
                    <a:pt x="149" y="35"/>
                  </a:lnTo>
                  <a:lnTo>
                    <a:pt x="135" y="32"/>
                  </a:lnTo>
                  <a:close/>
                  <a:moveTo>
                    <a:pt x="135" y="0"/>
                  </a:moveTo>
                  <a:lnTo>
                    <a:pt x="144" y="2"/>
                  </a:lnTo>
                  <a:lnTo>
                    <a:pt x="159" y="6"/>
                  </a:lnTo>
                  <a:lnTo>
                    <a:pt x="178" y="10"/>
                  </a:lnTo>
                  <a:lnTo>
                    <a:pt x="202" y="10"/>
                  </a:lnTo>
                  <a:lnTo>
                    <a:pt x="228" y="9"/>
                  </a:lnTo>
                  <a:lnTo>
                    <a:pt x="249" y="5"/>
                  </a:lnTo>
                  <a:lnTo>
                    <a:pt x="263" y="1"/>
                  </a:lnTo>
                  <a:lnTo>
                    <a:pt x="266" y="15"/>
                  </a:lnTo>
                  <a:lnTo>
                    <a:pt x="269" y="34"/>
                  </a:lnTo>
                  <a:lnTo>
                    <a:pt x="270" y="57"/>
                  </a:lnTo>
                  <a:lnTo>
                    <a:pt x="270" y="81"/>
                  </a:lnTo>
                  <a:lnTo>
                    <a:pt x="269" y="107"/>
                  </a:lnTo>
                  <a:lnTo>
                    <a:pt x="265" y="132"/>
                  </a:lnTo>
                  <a:lnTo>
                    <a:pt x="257" y="156"/>
                  </a:lnTo>
                  <a:lnTo>
                    <a:pt x="244" y="176"/>
                  </a:lnTo>
                  <a:lnTo>
                    <a:pt x="223" y="199"/>
                  </a:lnTo>
                  <a:lnTo>
                    <a:pt x="202" y="214"/>
                  </a:lnTo>
                  <a:lnTo>
                    <a:pt x="180" y="226"/>
                  </a:lnTo>
                  <a:lnTo>
                    <a:pt x="160" y="234"/>
                  </a:lnTo>
                  <a:lnTo>
                    <a:pt x="145" y="239"/>
                  </a:lnTo>
                  <a:lnTo>
                    <a:pt x="135" y="241"/>
                  </a:lnTo>
                  <a:lnTo>
                    <a:pt x="126" y="239"/>
                  </a:lnTo>
                  <a:lnTo>
                    <a:pt x="110" y="234"/>
                  </a:lnTo>
                  <a:lnTo>
                    <a:pt x="92" y="226"/>
                  </a:lnTo>
                  <a:lnTo>
                    <a:pt x="70" y="214"/>
                  </a:lnTo>
                  <a:lnTo>
                    <a:pt x="47" y="199"/>
                  </a:lnTo>
                  <a:lnTo>
                    <a:pt x="28" y="176"/>
                  </a:lnTo>
                  <a:lnTo>
                    <a:pt x="15" y="156"/>
                  </a:lnTo>
                  <a:lnTo>
                    <a:pt x="7" y="132"/>
                  </a:lnTo>
                  <a:lnTo>
                    <a:pt x="3" y="107"/>
                  </a:lnTo>
                  <a:lnTo>
                    <a:pt x="0" y="81"/>
                  </a:lnTo>
                  <a:lnTo>
                    <a:pt x="1" y="57"/>
                  </a:lnTo>
                  <a:lnTo>
                    <a:pt x="3" y="34"/>
                  </a:lnTo>
                  <a:lnTo>
                    <a:pt x="5" y="15"/>
                  </a:lnTo>
                  <a:lnTo>
                    <a:pt x="8" y="1"/>
                  </a:lnTo>
                  <a:lnTo>
                    <a:pt x="22" y="5"/>
                  </a:lnTo>
                  <a:lnTo>
                    <a:pt x="43" y="9"/>
                  </a:lnTo>
                  <a:lnTo>
                    <a:pt x="70" y="10"/>
                  </a:lnTo>
                  <a:lnTo>
                    <a:pt x="93" y="10"/>
                  </a:lnTo>
                  <a:lnTo>
                    <a:pt x="113" y="6"/>
                  </a:lnTo>
                  <a:lnTo>
                    <a:pt x="126" y="2"/>
                  </a:lnTo>
                  <a:lnTo>
                    <a:pt x="1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1" name="Group 50"/>
          <p:cNvGrpSpPr/>
          <p:nvPr/>
        </p:nvGrpSpPr>
        <p:grpSpPr>
          <a:xfrm>
            <a:off x="2779959" y="3229956"/>
            <a:ext cx="426494" cy="473407"/>
            <a:chOff x="1255959" y="3229955"/>
            <a:chExt cx="426494" cy="473407"/>
          </a:xfrm>
          <a:solidFill>
            <a:schemeClr val="accent1"/>
          </a:solidFill>
        </p:grpSpPr>
        <p:sp>
          <p:nvSpPr>
            <p:cNvPr id="24" name="Freeform 22"/>
            <p:cNvSpPr>
              <a:spLocks/>
            </p:cNvSpPr>
            <p:nvPr/>
          </p:nvSpPr>
          <p:spPr bwMode="auto">
            <a:xfrm>
              <a:off x="1255959" y="3229955"/>
              <a:ext cx="426494" cy="460613"/>
            </a:xfrm>
            <a:custGeom>
              <a:avLst/>
              <a:gdLst>
                <a:gd name="T0" fmla="*/ 229 w 400"/>
                <a:gd name="T1" fmla="*/ 3 h 432"/>
                <a:gd name="T2" fmla="*/ 267 w 400"/>
                <a:gd name="T3" fmla="*/ 12 h 432"/>
                <a:gd name="T4" fmla="*/ 302 w 400"/>
                <a:gd name="T5" fmla="*/ 27 h 432"/>
                <a:gd name="T6" fmla="*/ 334 w 400"/>
                <a:gd name="T7" fmla="*/ 52 h 432"/>
                <a:gd name="T8" fmla="*/ 361 w 400"/>
                <a:gd name="T9" fmla="*/ 82 h 432"/>
                <a:gd name="T10" fmla="*/ 382 w 400"/>
                <a:gd name="T11" fmla="*/ 117 h 432"/>
                <a:gd name="T12" fmla="*/ 395 w 400"/>
                <a:gd name="T13" fmla="*/ 153 h 432"/>
                <a:gd name="T14" fmla="*/ 400 w 400"/>
                <a:gd name="T15" fmla="*/ 191 h 432"/>
                <a:gd name="T16" fmla="*/ 395 w 400"/>
                <a:gd name="T17" fmla="*/ 377 h 432"/>
                <a:gd name="T18" fmla="*/ 387 w 400"/>
                <a:gd name="T19" fmla="*/ 394 h 432"/>
                <a:gd name="T20" fmla="*/ 378 w 400"/>
                <a:gd name="T21" fmla="*/ 407 h 432"/>
                <a:gd name="T22" fmla="*/ 365 w 400"/>
                <a:gd name="T23" fmla="*/ 418 h 432"/>
                <a:gd name="T24" fmla="*/ 348 w 400"/>
                <a:gd name="T25" fmla="*/ 425 h 432"/>
                <a:gd name="T26" fmla="*/ 330 w 400"/>
                <a:gd name="T27" fmla="*/ 431 h 432"/>
                <a:gd name="T28" fmla="*/ 267 w 400"/>
                <a:gd name="T29" fmla="*/ 432 h 432"/>
                <a:gd name="T30" fmla="*/ 259 w 400"/>
                <a:gd name="T31" fmla="*/ 428 h 432"/>
                <a:gd name="T32" fmla="*/ 256 w 400"/>
                <a:gd name="T33" fmla="*/ 419 h 432"/>
                <a:gd name="T34" fmla="*/ 260 w 400"/>
                <a:gd name="T35" fmla="*/ 411 h 432"/>
                <a:gd name="T36" fmla="*/ 317 w 400"/>
                <a:gd name="T37" fmla="*/ 410 h 432"/>
                <a:gd name="T38" fmla="*/ 334 w 400"/>
                <a:gd name="T39" fmla="*/ 407 h 432"/>
                <a:gd name="T40" fmla="*/ 347 w 400"/>
                <a:gd name="T41" fmla="*/ 402 h 432"/>
                <a:gd name="T42" fmla="*/ 360 w 400"/>
                <a:gd name="T43" fmla="*/ 394 h 432"/>
                <a:gd name="T44" fmla="*/ 373 w 400"/>
                <a:gd name="T45" fmla="*/ 374 h 432"/>
                <a:gd name="T46" fmla="*/ 378 w 400"/>
                <a:gd name="T47" fmla="*/ 352 h 432"/>
                <a:gd name="T48" fmla="*/ 374 w 400"/>
                <a:gd name="T49" fmla="*/ 166 h 432"/>
                <a:gd name="T50" fmla="*/ 365 w 400"/>
                <a:gd name="T51" fmla="*/ 134 h 432"/>
                <a:gd name="T52" fmla="*/ 349 w 400"/>
                <a:gd name="T53" fmla="*/ 102 h 432"/>
                <a:gd name="T54" fmla="*/ 326 w 400"/>
                <a:gd name="T55" fmla="*/ 75 h 432"/>
                <a:gd name="T56" fmla="*/ 298 w 400"/>
                <a:gd name="T57" fmla="*/ 52 h 432"/>
                <a:gd name="T58" fmla="*/ 267 w 400"/>
                <a:gd name="T59" fmla="*/ 35 h 432"/>
                <a:gd name="T60" fmla="*/ 234 w 400"/>
                <a:gd name="T61" fmla="*/ 26 h 432"/>
                <a:gd name="T62" fmla="*/ 200 w 400"/>
                <a:gd name="T63" fmla="*/ 22 h 432"/>
                <a:gd name="T64" fmla="*/ 166 w 400"/>
                <a:gd name="T65" fmla="*/ 26 h 432"/>
                <a:gd name="T66" fmla="*/ 133 w 400"/>
                <a:gd name="T67" fmla="*/ 35 h 432"/>
                <a:gd name="T68" fmla="*/ 102 w 400"/>
                <a:gd name="T69" fmla="*/ 52 h 432"/>
                <a:gd name="T70" fmla="*/ 74 w 400"/>
                <a:gd name="T71" fmla="*/ 75 h 432"/>
                <a:gd name="T72" fmla="*/ 52 w 400"/>
                <a:gd name="T73" fmla="*/ 102 h 432"/>
                <a:gd name="T74" fmla="*/ 35 w 400"/>
                <a:gd name="T75" fmla="*/ 134 h 432"/>
                <a:gd name="T76" fmla="*/ 26 w 400"/>
                <a:gd name="T77" fmla="*/ 166 h 432"/>
                <a:gd name="T78" fmla="*/ 22 w 400"/>
                <a:gd name="T79" fmla="*/ 200 h 432"/>
                <a:gd name="T80" fmla="*/ 19 w 400"/>
                <a:gd name="T81" fmla="*/ 208 h 432"/>
                <a:gd name="T82" fmla="*/ 12 w 400"/>
                <a:gd name="T83" fmla="*/ 212 h 432"/>
                <a:gd name="T84" fmla="*/ 4 w 400"/>
                <a:gd name="T85" fmla="*/ 209 h 432"/>
                <a:gd name="T86" fmla="*/ 0 w 400"/>
                <a:gd name="T87" fmla="*/ 202 h 432"/>
                <a:gd name="T88" fmla="*/ 4 w 400"/>
                <a:gd name="T89" fmla="*/ 162 h 432"/>
                <a:gd name="T90" fmla="*/ 14 w 400"/>
                <a:gd name="T91" fmla="*/ 126 h 432"/>
                <a:gd name="T92" fmla="*/ 33 w 400"/>
                <a:gd name="T93" fmla="*/ 90 h 432"/>
                <a:gd name="T94" fmla="*/ 59 w 400"/>
                <a:gd name="T95" fmla="*/ 59 h 432"/>
                <a:gd name="T96" fmla="*/ 90 w 400"/>
                <a:gd name="T97" fmla="*/ 34 h 432"/>
                <a:gd name="T98" fmla="*/ 124 w 400"/>
                <a:gd name="T99" fmla="*/ 14 h 432"/>
                <a:gd name="T100" fmla="*/ 162 w 400"/>
                <a:gd name="T101" fmla="*/ 4 h 432"/>
                <a:gd name="T102" fmla="*/ 200 w 400"/>
                <a:gd name="T103"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0" h="432">
                  <a:moveTo>
                    <a:pt x="200" y="0"/>
                  </a:moveTo>
                  <a:lnTo>
                    <a:pt x="209" y="0"/>
                  </a:lnTo>
                  <a:lnTo>
                    <a:pt x="220" y="1"/>
                  </a:lnTo>
                  <a:lnTo>
                    <a:pt x="229" y="3"/>
                  </a:lnTo>
                  <a:lnTo>
                    <a:pt x="238" y="4"/>
                  </a:lnTo>
                  <a:lnTo>
                    <a:pt x="247" y="7"/>
                  </a:lnTo>
                  <a:lnTo>
                    <a:pt x="258" y="8"/>
                  </a:lnTo>
                  <a:lnTo>
                    <a:pt x="267" y="12"/>
                  </a:lnTo>
                  <a:lnTo>
                    <a:pt x="276" y="14"/>
                  </a:lnTo>
                  <a:lnTo>
                    <a:pt x="285" y="18"/>
                  </a:lnTo>
                  <a:lnTo>
                    <a:pt x="293" y="24"/>
                  </a:lnTo>
                  <a:lnTo>
                    <a:pt x="302" y="27"/>
                  </a:lnTo>
                  <a:lnTo>
                    <a:pt x="310" y="33"/>
                  </a:lnTo>
                  <a:lnTo>
                    <a:pt x="319" y="39"/>
                  </a:lnTo>
                  <a:lnTo>
                    <a:pt x="327" y="46"/>
                  </a:lnTo>
                  <a:lnTo>
                    <a:pt x="334" y="52"/>
                  </a:lnTo>
                  <a:lnTo>
                    <a:pt x="342" y="59"/>
                  </a:lnTo>
                  <a:lnTo>
                    <a:pt x="349" y="67"/>
                  </a:lnTo>
                  <a:lnTo>
                    <a:pt x="356" y="75"/>
                  </a:lnTo>
                  <a:lnTo>
                    <a:pt x="361" y="82"/>
                  </a:lnTo>
                  <a:lnTo>
                    <a:pt x="368" y="90"/>
                  </a:lnTo>
                  <a:lnTo>
                    <a:pt x="373" y="98"/>
                  </a:lnTo>
                  <a:lnTo>
                    <a:pt x="378" y="107"/>
                  </a:lnTo>
                  <a:lnTo>
                    <a:pt x="382" y="117"/>
                  </a:lnTo>
                  <a:lnTo>
                    <a:pt x="386" y="126"/>
                  </a:lnTo>
                  <a:lnTo>
                    <a:pt x="389" y="135"/>
                  </a:lnTo>
                  <a:lnTo>
                    <a:pt x="393" y="144"/>
                  </a:lnTo>
                  <a:lnTo>
                    <a:pt x="395" y="153"/>
                  </a:lnTo>
                  <a:lnTo>
                    <a:pt x="397" y="162"/>
                  </a:lnTo>
                  <a:lnTo>
                    <a:pt x="398" y="171"/>
                  </a:lnTo>
                  <a:lnTo>
                    <a:pt x="399" y="182"/>
                  </a:lnTo>
                  <a:lnTo>
                    <a:pt x="400" y="191"/>
                  </a:lnTo>
                  <a:lnTo>
                    <a:pt x="400" y="355"/>
                  </a:lnTo>
                  <a:lnTo>
                    <a:pt x="399" y="361"/>
                  </a:lnTo>
                  <a:lnTo>
                    <a:pt x="398" y="369"/>
                  </a:lnTo>
                  <a:lnTo>
                    <a:pt x="395" y="377"/>
                  </a:lnTo>
                  <a:lnTo>
                    <a:pt x="393" y="384"/>
                  </a:lnTo>
                  <a:lnTo>
                    <a:pt x="391" y="387"/>
                  </a:lnTo>
                  <a:lnTo>
                    <a:pt x="390" y="391"/>
                  </a:lnTo>
                  <a:lnTo>
                    <a:pt x="387" y="394"/>
                  </a:lnTo>
                  <a:lnTo>
                    <a:pt x="386" y="398"/>
                  </a:lnTo>
                  <a:lnTo>
                    <a:pt x="383" y="401"/>
                  </a:lnTo>
                  <a:lnTo>
                    <a:pt x="381" y="405"/>
                  </a:lnTo>
                  <a:lnTo>
                    <a:pt x="378" y="407"/>
                  </a:lnTo>
                  <a:lnTo>
                    <a:pt x="374" y="410"/>
                  </a:lnTo>
                  <a:lnTo>
                    <a:pt x="372" y="412"/>
                  </a:lnTo>
                  <a:lnTo>
                    <a:pt x="368" y="415"/>
                  </a:lnTo>
                  <a:lnTo>
                    <a:pt x="365" y="418"/>
                  </a:lnTo>
                  <a:lnTo>
                    <a:pt x="361" y="420"/>
                  </a:lnTo>
                  <a:lnTo>
                    <a:pt x="357" y="423"/>
                  </a:lnTo>
                  <a:lnTo>
                    <a:pt x="353" y="424"/>
                  </a:lnTo>
                  <a:lnTo>
                    <a:pt x="348" y="425"/>
                  </a:lnTo>
                  <a:lnTo>
                    <a:pt x="344" y="427"/>
                  </a:lnTo>
                  <a:lnTo>
                    <a:pt x="339" y="428"/>
                  </a:lnTo>
                  <a:lnTo>
                    <a:pt x="334" y="429"/>
                  </a:lnTo>
                  <a:lnTo>
                    <a:pt x="330" y="431"/>
                  </a:lnTo>
                  <a:lnTo>
                    <a:pt x="323" y="431"/>
                  </a:lnTo>
                  <a:lnTo>
                    <a:pt x="318" y="432"/>
                  </a:lnTo>
                  <a:lnTo>
                    <a:pt x="313" y="432"/>
                  </a:lnTo>
                  <a:lnTo>
                    <a:pt x="267" y="432"/>
                  </a:lnTo>
                  <a:lnTo>
                    <a:pt x="264" y="432"/>
                  </a:lnTo>
                  <a:lnTo>
                    <a:pt x="263" y="431"/>
                  </a:lnTo>
                  <a:lnTo>
                    <a:pt x="260" y="429"/>
                  </a:lnTo>
                  <a:lnTo>
                    <a:pt x="259" y="428"/>
                  </a:lnTo>
                  <a:lnTo>
                    <a:pt x="258" y="427"/>
                  </a:lnTo>
                  <a:lnTo>
                    <a:pt x="256" y="424"/>
                  </a:lnTo>
                  <a:lnTo>
                    <a:pt x="256" y="423"/>
                  </a:lnTo>
                  <a:lnTo>
                    <a:pt x="256" y="419"/>
                  </a:lnTo>
                  <a:lnTo>
                    <a:pt x="256" y="416"/>
                  </a:lnTo>
                  <a:lnTo>
                    <a:pt x="258" y="414"/>
                  </a:lnTo>
                  <a:lnTo>
                    <a:pt x="259" y="412"/>
                  </a:lnTo>
                  <a:lnTo>
                    <a:pt x="260" y="411"/>
                  </a:lnTo>
                  <a:lnTo>
                    <a:pt x="263" y="410"/>
                  </a:lnTo>
                  <a:lnTo>
                    <a:pt x="264" y="410"/>
                  </a:lnTo>
                  <a:lnTo>
                    <a:pt x="267" y="410"/>
                  </a:lnTo>
                  <a:lnTo>
                    <a:pt x="317" y="410"/>
                  </a:lnTo>
                  <a:lnTo>
                    <a:pt x="322" y="408"/>
                  </a:lnTo>
                  <a:lnTo>
                    <a:pt x="326" y="408"/>
                  </a:lnTo>
                  <a:lnTo>
                    <a:pt x="330" y="407"/>
                  </a:lnTo>
                  <a:lnTo>
                    <a:pt x="334" y="407"/>
                  </a:lnTo>
                  <a:lnTo>
                    <a:pt x="338" y="406"/>
                  </a:lnTo>
                  <a:lnTo>
                    <a:pt x="340" y="405"/>
                  </a:lnTo>
                  <a:lnTo>
                    <a:pt x="344" y="403"/>
                  </a:lnTo>
                  <a:lnTo>
                    <a:pt x="347" y="402"/>
                  </a:lnTo>
                  <a:lnTo>
                    <a:pt x="349" y="401"/>
                  </a:lnTo>
                  <a:lnTo>
                    <a:pt x="352" y="399"/>
                  </a:lnTo>
                  <a:lnTo>
                    <a:pt x="355" y="397"/>
                  </a:lnTo>
                  <a:lnTo>
                    <a:pt x="360" y="394"/>
                  </a:lnTo>
                  <a:lnTo>
                    <a:pt x="364" y="390"/>
                  </a:lnTo>
                  <a:lnTo>
                    <a:pt x="368" y="385"/>
                  </a:lnTo>
                  <a:lnTo>
                    <a:pt x="370" y="380"/>
                  </a:lnTo>
                  <a:lnTo>
                    <a:pt x="373" y="374"/>
                  </a:lnTo>
                  <a:lnTo>
                    <a:pt x="374" y="369"/>
                  </a:lnTo>
                  <a:lnTo>
                    <a:pt x="376" y="364"/>
                  </a:lnTo>
                  <a:lnTo>
                    <a:pt x="377" y="359"/>
                  </a:lnTo>
                  <a:lnTo>
                    <a:pt x="378" y="352"/>
                  </a:lnTo>
                  <a:lnTo>
                    <a:pt x="378" y="192"/>
                  </a:lnTo>
                  <a:lnTo>
                    <a:pt x="377" y="183"/>
                  </a:lnTo>
                  <a:lnTo>
                    <a:pt x="376" y="175"/>
                  </a:lnTo>
                  <a:lnTo>
                    <a:pt x="374" y="166"/>
                  </a:lnTo>
                  <a:lnTo>
                    <a:pt x="373" y="158"/>
                  </a:lnTo>
                  <a:lnTo>
                    <a:pt x="370" y="151"/>
                  </a:lnTo>
                  <a:lnTo>
                    <a:pt x="368" y="141"/>
                  </a:lnTo>
                  <a:lnTo>
                    <a:pt x="365" y="134"/>
                  </a:lnTo>
                  <a:lnTo>
                    <a:pt x="361" y="126"/>
                  </a:lnTo>
                  <a:lnTo>
                    <a:pt x="357" y="118"/>
                  </a:lnTo>
                  <a:lnTo>
                    <a:pt x="353" y="110"/>
                  </a:lnTo>
                  <a:lnTo>
                    <a:pt x="349" y="102"/>
                  </a:lnTo>
                  <a:lnTo>
                    <a:pt x="344" y="96"/>
                  </a:lnTo>
                  <a:lnTo>
                    <a:pt x="338" y="88"/>
                  </a:lnTo>
                  <a:lnTo>
                    <a:pt x="332" y="81"/>
                  </a:lnTo>
                  <a:lnTo>
                    <a:pt x="326" y="75"/>
                  </a:lnTo>
                  <a:lnTo>
                    <a:pt x="319" y="68"/>
                  </a:lnTo>
                  <a:lnTo>
                    <a:pt x="313" y="63"/>
                  </a:lnTo>
                  <a:lnTo>
                    <a:pt x="305" y="56"/>
                  </a:lnTo>
                  <a:lnTo>
                    <a:pt x="298" y="52"/>
                  </a:lnTo>
                  <a:lnTo>
                    <a:pt x="290" y="47"/>
                  </a:lnTo>
                  <a:lnTo>
                    <a:pt x="283" y="43"/>
                  </a:lnTo>
                  <a:lnTo>
                    <a:pt x="275" y="39"/>
                  </a:lnTo>
                  <a:lnTo>
                    <a:pt x="267" y="35"/>
                  </a:lnTo>
                  <a:lnTo>
                    <a:pt x="259" y="33"/>
                  </a:lnTo>
                  <a:lnTo>
                    <a:pt x="251" y="30"/>
                  </a:lnTo>
                  <a:lnTo>
                    <a:pt x="242" y="27"/>
                  </a:lnTo>
                  <a:lnTo>
                    <a:pt x="234" y="26"/>
                  </a:lnTo>
                  <a:lnTo>
                    <a:pt x="226" y="25"/>
                  </a:lnTo>
                  <a:lnTo>
                    <a:pt x="217" y="24"/>
                  </a:lnTo>
                  <a:lnTo>
                    <a:pt x="209" y="22"/>
                  </a:lnTo>
                  <a:lnTo>
                    <a:pt x="200" y="22"/>
                  </a:lnTo>
                  <a:lnTo>
                    <a:pt x="191" y="22"/>
                  </a:lnTo>
                  <a:lnTo>
                    <a:pt x="183" y="24"/>
                  </a:lnTo>
                  <a:lnTo>
                    <a:pt x="174" y="25"/>
                  </a:lnTo>
                  <a:lnTo>
                    <a:pt x="166" y="26"/>
                  </a:lnTo>
                  <a:lnTo>
                    <a:pt x="158" y="27"/>
                  </a:lnTo>
                  <a:lnTo>
                    <a:pt x="149" y="30"/>
                  </a:lnTo>
                  <a:lnTo>
                    <a:pt x="141" y="33"/>
                  </a:lnTo>
                  <a:lnTo>
                    <a:pt x="133" y="35"/>
                  </a:lnTo>
                  <a:lnTo>
                    <a:pt x="126" y="39"/>
                  </a:lnTo>
                  <a:lnTo>
                    <a:pt x="118" y="43"/>
                  </a:lnTo>
                  <a:lnTo>
                    <a:pt x="110" y="47"/>
                  </a:lnTo>
                  <a:lnTo>
                    <a:pt x="102" y="52"/>
                  </a:lnTo>
                  <a:lnTo>
                    <a:pt x="95" y="56"/>
                  </a:lnTo>
                  <a:lnTo>
                    <a:pt x="88" y="63"/>
                  </a:lnTo>
                  <a:lnTo>
                    <a:pt x="81" y="68"/>
                  </a:lnTo>
                  <a:lnTo>
                    <a:pt x="74" y="75"/>
                  </a:lnTo>
                  <a:lnTo>
                    <a:pt x="68" y="81"/>
                  </a:lnTo>
                  <a:lnTo>
                    <a:pt x="61" y="88"/>
                  </a:lnTo>
                  <a:lnTo>
                    <a:pt x="56" y="96"/>
                  </a:lnTo>
                  <a:lnTo>
                    <a:pt x="52" y="102"/>
                  </a:lnTo>
                  <a:lnTo>
                    <a:pt x="47" y="110"/>
                  </a:lnTo>
                  <a:lnTo>
                    <a:pt x="43" y="118"/>
                  </a:lnTo>
                  <a:lnTo>
                    <a:pt x="39" y="126"/>
                  </a:lnTo>
                  <a:lnTo>
                    <a:pt x="35" y="134"/>
                  </a:lnTo>
                  <a:lnTo>
                    <a:pt x="33" y="141"/>
                  </a:lnTo>
                  <a:lnTo>
                    <a:pt x="30" y="149"/>
                  </a:lnTo>
                  <a:lnTo>
                    <a:pt x="27" y="158"/>
                  </a:lnTo>
                  <a:lnTo>
                    <a:pt x="26" y="166"/>
                  </a:lnTo>
                  <a:lnTo>
                    <a:pt x="25" y="175"/>
                  </a:lnTo>
                  <a:lnTo>
                    <a:pt x="23" y="183"/>
                  </a:lnTo>
                  <a:lnTo>
                    <a:pt x="22" y="191"/>
                  </a:lnTo>
                  <a:lnTo>
                    <a:pt x="22" y="200"/>
                  </a:lnTo>
                  <a:lnTo>
                    <a:pt x="22" y="203"/>
                  </a:lnTo>
                  <a:lnTo>
                    <a:pt x="22" y="204"/>
                  </a:lnTo>
                  <a:lnTo>
                    <a:pt x="21" y="207"/>
                  </a:lnTo>
                  <a:lnTo>
                    <a:pt x="19" y="208"/>
                  </a:lnTo>
                  <a:lnTo>
                    <a:pt x="18" y="209"/>
                  </a:lnTo>
                  <a:lnTo>
                    <a:pt x="17" y="211"/>
                  </a:lnTo>
                  <a:lnTo>
                    <a:pt x="14" y="212"/>
                  </a:lnTo>
                  <a:lnTo>
                    <a:pt x="12" y="212"/>
                  </a:lnTo>
                  <a:lnTo>
                    <a:pt x="9" y="212"/>
                  </a:lnTo>
                  <a:lnTo>
                    <a:pt x="8" y="212"/>
                  </a:lnTo>
                  <a:lnTo>
                    <a:pt x="5" y="211"/>
                  </a:lnTo>
                  <a:lnTo>
                    <a:pt x="4" y="209"/>
                  </a:lnTo>
                  <a:lnTo>
                    <a:pt x="2" y="208"/>
                  </a:lnTo>
                  <a:lnTo>
                    <a:pt x="1" y="206"/>
                  </a:lnTo>
                  <a:lnTo>
                    <a:pt x="0" y="204"/>
                  </a:lnTo>
                  <a:lnTo>
                    <a:pt x="0" y="202"/>
                  </a:lnTo>
                  <a:lnTo>
                    <a:pt x="0" y="191"/>
                  </a:lnTo>
                  <a:lnTo>
                    <a:pt x="1" y="182"/>
                  </a:lnTo>
                  <a:lnTo>
                    <a:pt x="2" y="171"/>
                  </a:lnTo>
                  <a:lnTo>
                    <a:pt x="4" y="162"/>
                  </a:lnTo>
                  <a:lnTo>
                    <a:pt x="5" y="153"/>
                  </a:lnTo>
                  <a:lnTo>
                    <a:pt x="8" y="144"/>
                  </a:lnTo>
                  <a:lnTo>
                    <a:pt x="12" y="135"/>
                  </a:lnTo>
                  <a:lnTo>
                    <a:pt x="14" y="126"/>
                  </a:lnTo>
                  <a:lnTo>
                    <a:pt x="18" y="117"/>
                  </a:lnTo>
                  <a:lnTo>
                    <a:pt x="22" y="107"/>
                  </a:lnTo>
                  <a:lnTo>
                    <a:pt x="27" y="98"/>
                  </a:lnTo>
                  <a:lnTo>
                    <a:pt x="33" y="90"/>
                  </a:lnTo>
                  <a:lnTo>
                    <a:pt x="39" y="82"/>
                  </a:lnTo>
                  <a:lnTo>
                    <a:pt x="44" y="75"/>
                  </a:lnTo>
                  <a:lnTo>
                    <a:pt x="51" y="67"/>
                  </a:lnTo>
                  <a:lnTo>
                    <a:pt x="59" y="59"/>
                  </a:lnTo>
                  <a:lnTo>
                    <a:pt x="67" y="52"/>
                  </a:lnTo>
                  <a:lnTo>
                    <a:pt x="73" y="46"/>
                  </a:lnTo>
                  <a:lnTo>
                    <a:pt x="81" y="39"/>
                  </a:lnTo>
                  <a:lnTo>
                    <a:pt x="90" y="34"/>
                  </a:lnTo>
                  <a:lnTo>
                    <a:pt x="98" y="27"/>
                  </a:lnTo>
                  <a:lnTo>
                    <a:pt x="107" y="24"/>
                  </a:lnTo>
                  <a:lnTo>
                    <a:pt x="115" y="18"/>
                  </a:lnTo>
                  <a:lnTo>
                    <a:pt x="124" y="14"/>
                  </a:lnTo>
                  <a:lnTo>
                    <a:pt x="133" y="12"/>
                  </a:lnTo>
                  <a:lnTo>
                    <a:pt x="143" y="8"/>
                  </a:lnTo>
                  <a:lnTo>
                    <a:pt x="153" y="7"/>
                  </a:lnTo>
                  <a:lnTo>
                    <a:pt x="162" y="4"/>
                  </a:lnTo>
                  <a:lnTo>
                    <a:pt x="171" y="3"/>
                  </a:lnTo>
                  <a:lnTo>
                    <a:pt x="181" y="1"/>
                  </a:lnTo>
                  <a:lnTo>
                    <a:pt x="191" y="0"/>
                  </a:lnTo>
                  <a:lnTo>
                    <a:pt x="2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1294344" y="3280068"/>
              <a:ext cx="345460" cy="342261"/>
            </a:xfrm>
            <a:custGeom>
              <a:avLst/>
              <a:gdLst>
                <a:gd name="T0" fmla="*/ 222 w 324"/>
                <a:gd name="T1" fmla="*/ 155 h 321"/>
                <a:gd name="T2" fmla="*/ 231 w 324"/>
                <a:gd name="T3" fmla="*/ 166 h 321"/>
                <a:gd name="T4" fmla="*/ 230 w 324"/>
                <a:gd name="T5" fmla="*/ 183 h 321"/>
                <a:gd name="T6" fmla="*/ 218 w 324"/>
                <a:gd name="T7" fmla="*/ 193 h 321"/>
                <a:gd name="T8" fmla="*/ 201 w 324"/>
                <a:gd name="T9" fmla="*/ 193 h 321"/>
                <a:gd name="T10" fmla="*/ 190 w 324"/>
                <a:gd name="T11" fmla="*/ 183 h 321"/>
                <a:gd name="T12" fmla="*/ 189 w 324"/>
                <a:gd name="T13" fmla="*/ 168 h 321"/>
                <a:gd name="T14" fmla="*/ 196 w 324"/>
                <a:gd name="T15" fmla="*/ 156 h 321"/>
                <a:gd name="T16" fmla="*/ 210 w 324"/>
                <a:gd name="T17" fmla="*/ 151 h 321"/>
                <a:gd name="T18" fmla="*/ 124 w 324"/>
                <a:gd name="T19" fmla="*/ 155 h 321"/>
                <a:gd name="T20" fmla="*/ 133 w 324"/>
                <a:gd name="T21" fmla="*/ 166 h 321"/>
                <a:gd name="T22" fmla="*/ 130 w 324"/>
                <a:gd name="T23" fmla="*/ 183 h 321"/>
                <a:gd name="T24" fmla="*/ 120 w 324"/>
                <a:gd name="T25" fmla="*/ 193 h 321"/>
                <a:gd name="T26" fmla="*/ 103 w 324"/>
                <a:gd name="T27" fmla="*/ 193 h 321"/>
                <a:gd name="T28" fmla="*/ 92 w 324"/>
                <a:gd name="T29" fmla="*/ 183 h 321"/>
                <a:gd name="T30" fmla="*/ 91 w 324"/>
                <a:gd name="T31" fmla="*/ 166 h 321"/>
                <a:gd name="T32" fmla="*/ 99 w 324"/>
                <a:gd name="T33" fmla="*/ 155 h 321"/>
                <a:gd name="T34" fmla="*/ 90 w 324"/>
                <a:gd name="T35" fmla="*/ 73 h 321"/>
                <a:gd name="T36" fmla="*/ 74 w 324"/>
                <a:gd name="T37" fmla="*/ 123 h 321"/>
                <a:gd name="T38" fmla="*/ 44 w 324"/>
                <a:gd name="T39" fmla="*/ 165 h 321"/>
                <a:gd name="T40" fmla="*/ 38 w 324"/>
                <a:gd name="T41" fmla="*/ 206 h 321"/>
                <a:gd name="T42" fmla="*/ 58 w 324"/>
                <a:gd name="T43" fmla="*/ 242 h 321"/>
                <a:gd name="T44" fmla="*/ 87 w 324"/>
                <a:gd name="T45" fmla="*/ 271 h 321"/>
                <a:gd name="T46" fmla="*/ 124 w 324"/>
                <a:gd name="T47" fmla="*/ 289 h 321"/>
                <a:gd name="T48" fmla="*/ 167 w 324"/>
                <a:gd name="T49" fmla="*/ 295 h 321"/>
                <a:gd name="T50" fmla="*/ 210 w 324"/>
                <a:gd name="T51" fmla="*/ 284 h 321"/>
                <a:gd name="T52" fmla="*/ 247 w 324"/>
                <a:gd name="T53" fmla="*/ 261 h 321"/>
                <a:gd name="T54" fmla="*/ 273 w 324"/>
                <a:gd name="T55" fmla="*/ 228 h 321"/>
                <a:gd name="T56" fmla="*/ 287 w 324"/>
                <a:gd name="T57" fmla="*/ 186 h 321"/>
                <a:gd name="T58" fmla="*/ 286 w 324"/>
                <a:gd name="T59" fmla="*/ 132 h 321"/>
                <a:gd name="T60" fmla="*/ 253 w 324"/>
                <a:gd name="T61" fmla="*/ 138 h 321"/>
                <a:gd name="T62" fmla="*/ 175 w 324"/>
                <a:gd name="T63" fmla="*/ 130 h 321"/>
                <a:gd name="T64" fmla="*/ 112 w 324"/>
                <a:gd name="T65" fmla="*/ 96 h 321"/>
                <a:gd name="T66" fmla="*/ 181 w 324"/>
                <a:gd name="T67" fmla="*/ 1 h 321"/>
                <a:gd name="T68" fmla="*/ 223 w 324"/>
                <a:gd name="T69" fmla="*/ 15 h 321"/>
                <a:gd name="T70" fmla="*/ 260 w 324"/>
                <a:gd name="T71" fmla="*/ 41 h 321"/>
                <a:gd name="T72" fmla="*/ 289 w 324"/>
                <a:gd name="T73" fmla="*/ 76 h 321"/>
                <a:gd name="T74" fmla="*/ 308 w 324"/>
                <a:gd name="T75" fmla="*/ 118 h 321"/>
                <a:gd name="T76" fmla="*/ 323 w 324"/>
                <a:gd name="T77" fmla="*/ 207 h 321"/>
                <a:gd name="T78" fmla="*/ 317 w 324"/>
                <a:gd name="T79" fmla="*/ 263 h 321"/>
                <a:gd name="T80" fmla="*/ 302 w 324"/>
                <a:gd name="T81" fmla="*/ 283 h 321"/>
                <a:gd name="T82" fmla="*/ 245 w 324"/>
                <a:gd name="T83" fmla="*/ 296 h 321"/>
                <a:gd name="T84" fmla="*/ 211 w 324"/>
                <a:gd name="T85" fmla="*/ 313 h 321"/>
                <a:gd name="T86" fmla="*/ 172 w 324"/>
                <a:gd name="T87" fmla="*/ 321 h 321"/>
                <a:gd name="T88" fmla="*/ 126 w 324"/>
                <a:gd name="T89" fmla="*/ 317 h 321"/>
                <a:gd name="T90" fmla="*/ 90 w 324"/>
                <a:gd name="T91" fmla="*/ 304 h 321"/>
                <a:gd name="T92" fmla="*/ 42 w 324"/>
                <a:gd name="T93" fmla="*/ 293 h 321"/>
                <a:gd name="T94" fmla="*/ 14 w 324"/>
                <a:gd name="T95" fmla="*/ 274 h 321"/>
                <a:gd name="T96" fmla="*/ 0 w 324"/>
                <a:gd name="T97" fmla="*/ 242 h 321"/>
                <a:gd name="T98" fmla="*/ 6 w 324"/>
                <a:gd name="T99" fmla="*/ 160 h 321"/>
                <a:gd name="T100" fmla="*/ 19 w 324"/>
                <a:gd name="T101" fmla="*/ 105 h 321"/>
                <a:gd name="T102" fmla="*/ 41 w 324"/>
                <a:gd name="T103" fmla="*/ 64 h 321"/>
                <a:gd name="T104" fmla="*/ 71 w 324"/>
                <a:gd name="T105" fmla="*/ 32 h 321"/>
                <a:gd name="T106" fmla="*/ 110 w 324"/>
                <a:gd name="T107" fmla="*/ 9 h 321"/>
                <a:gd name="T108" fmla="*/ 154 w 324"/>
                <a:gd name="T10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 h="321">
                  <a:moveTo>
                    <a:pt x="210" y="151"/>
                  </a:moveTo>
                  <a:lnTo>
                    <a:pt x="213" y="151"/>
                  </a:lnTo>
                  <a:lnTo>
                    <a:pt x="214" y="151"/>
                  </a:lnTo>
                  <a:lnTo>
                    <a:pt x="217" y="152"/>
                  </a:lnTo>
                  <a:lnTo>
                    <a:pt x="218" y="152"/>
                  </a:lnTo>
                  <a:lnTo>
                    <a:pt x="220" y="153"/>
                  </a:lnTo>
                  <a:lnTo>
                    <a:pt x="222" y="155"/>
                  </a:lnTo>
                  <a:lnTo>
                    <a:pt x="223" y="156"/>
                  </a:lnTo>
                  <a:lnTo>
                    <a:pt x="226" y="157"/>
                  </a:lnTo>
                  <a:lnTo>
                    <a:pt x="227" y="159"/>
                  </a:lnTo>
                  <a:lnTo>
                    <a:pt x="228" y="160"/>
                  </a:lnTo>
                  <a:lnTo>
                    <a:pt x="230" y="162"/>
                  </a:lnTo>
                  <a:lnTo>
                    <a:pt x="230" y="164"/>
                  </a:lnTo>
                  <a:lnTo>
                    <a:pt x="231" y="166"/>
                  </a:lnTo>
                  <a:lnTo>
                    <a:pt x="231" y="168"/>
                  </a:lnTo>
                  <a:lnTo>
                    <a:pt x="231" y="170"/>
                  </a:lnTo>
                  <a:lnTo>
                    <a:pt x="231" y="174"/>
                  </a:lnTo>
                  <a:lnTo>
                    <a:pt x="231" y="177"/>
                  </a:lnTo>
                  <a:lnTo>
                    <a:pt x="231" y="178"/>
                  </a:lnTo>
                  <a:lnTo>
                    <a:pt x="230" y="181"/>
                  </a:lnTo>
                  <a:lnTo>
                    <a:pt x="230" y="183"/>
                  </a:lnTo>
                  <a:lnTo>
                    <a:pt x="228" y="185"/>
                  </a:lnTo>
                  <a:lnTo>
                    <a:pt x="227" y="186"/>
                  </a:lnTo>
                  <a:lnTo>
                    <a:pt x="226" y="187"/>
                  </a:lnTo>
                  <a:lnTo>
                    <a:pt x="223" y="189"/>
                  </a:lnTo>
                  <a:lnTo>
                    <a:pt x="222" y="190"/>
                  </a:lnTo>
                  <a:lnTo>
                    <a:pt x="220" y="191"/>
                  </a:lnTo>
                  <a:lnTo>
                    <a:pt x="218" y="193"/>
                  </a:lnTo>
                  <a:lnTo>
                    <a:pt x="217" y="193"/>
                  </a:lnTo>
                  <a:lnTo>
                    <a:pt x="214" y="194"/>
                  </a:lnTo>
                  <a:lnTo>
                    <a:pt x="213" y="194"/>
                  </a:lnTo>
                  <a:lnTo>
                    <a:pt x="207" y="194"/>
                  </a:lnTo>
                  <a:lnTo>
                    <a:pt x="205" y="194"/>
                  </a:lnTo>
                  <a:lnTo>
                    <a:pt x="203" y="193"/>
                  </a:lnTo>
                  <a:lnTo>
                    <a:pt x="201" y="193"/>
                  </a:lnTo>
                  <a:lnTo>
                    <a:pt x="200" y="191"/>
                  </a:lnTo>
                  <a:lnTo>
                    <a:pt x="198" y="190"/>
                  </a:lnTo>
                  <a:lnTo>
                    <a:pt x="196" y="189"/>
                  </a:lnTo>
                  <a:lnTo>
                    <a:pt x="194" y="187"/>
                  </a:lnTo>
                  <a:lnTo>
                    <a:pt x="193" y="186"/>
                  </a:lnTo>
                  <a:lnTo>
                    <a:pt x="192" y="185"/>
                  </a:lnTo>
                  <a:lnTo>
                    <a:pt x="190" y="183"/>
                  </a:lnTo>
                  <a:lnTo>
                    <a:pt x="190" y="181"/>
                  </a:lnTo>
                  <a:lnTo>
                    <a:pt x="189" y="178"/>
                  </a:lnTo>
                  <a:lnTo>
                    <a:pt x="189" y="177"/>
                  </a:lnTo>
                  <a:lnTo>
                    <a:pt x="188" y="174"/>
                  </a:lnTo>
                  <a:lnTo>
                    <a:pt x="188" y="173"/>
                  </a:lnTo>
                  <a:lnTo>
                    <a:pt x="188" y="170"/>
                  </a:lnTo>
                  <a:lnTo>
                    <a:pt x="189" y="168"/>
                  </a:lnTo>
                  <a:lnTo>
                    <a:pt x="189" y="166"/>
                  </a:lnTo>
                  <a:lnTo>
                    <a:pt x="190" y="164"/>
                  </a:lnTo>
                  <a:lnTo>
                    <a:pt x="190" y="162"/>
                  </a:lnTo>
                  <a:lnTo>
                    <a:pt x="192" y="160"/>
                  </a:lnTo>
                  <a:lnTo>
                    <a:pt x="193" y="159"/>
                  </a:lnTo>
                  <a:lnTo>
                    <a:pt x="194" y="157"/>
                  </a:lnTo>
                  <a:lnTo>
                    <a:pt x="196" y="156"/>
                  </a:lnTo>
                  <a:lnTo>
                    <a:pt x="198" y="155"/>
                  </a:lnTo>
                  <a:lnTo>
                    <a:pt x="200" y="153"/>
                  </a:lnTo>
                  <a:lnTo>
                    <a:pt x="201" y="152"/>
                  </a:lnTo>
                  <a:lnTo>
                    <a:pt x="203" y="152"/>
                  </a:lnTo>
                  <a:lnTo>
                    <a:pt x="205" y="151"/>
                  </a:lnTo>
                  <a:lnTo>
                    <a:pt x="207" y="151"/>
                  </a:lnTo>
                  <a:lnTo>
                    <a:pt x="210" y="151"/>
                  </a:lnTo>
                  <a:close/>
                  <a:moveTo>
                    <a:pt x="112" y="151"/>
                  </a:moveTo>
                  <a:lnTo>
                    <a:pt x="113" y="151"/>
                  </a:lnTo>
                  <a:lnTo>
                    <a:pt x="116" y="151"/>
                  </a:lnTo>
                  <a:lnTo>
                    <a:pt x="118" y="152"/>
                  </a:lnTo>
                  <a:lnTo>
                    <a:pt x="120" y="152"/>
                  </a:lnTo>
                  <a:lnTo>
                    <a:pt x="122" y="153"/>
                  </a:lnTo>
                  <a:lnTo>
                    <a:pt x="124" y="155"/>
                  </a:lnTo>
                  <a:lnTo>
                    <a:pt x="125" y="156"/>
                  </a:lnTo>
                  <a:lnTo>
                    <a:pt x="126" y="157"/>
                  </a:lnTo>
                  <a:lnTo>
                    <a:pt x="129" y="159"/>
                  </a:lnTo>
                  <a:lnTo>
                    <a:pt x="129" y="160"/>
                  </a:lnTo>
                  <a:lnTo>
                    <a:pt x="130" y="162"/>
                  </a:lnTo>
                  <a:lnTo>
                    <a:pt x="131" y="164"/>
                  </a:lnTo>
                  <a:lnTo>
                    <a:pt x="133" y="166"/>
                  </a:lnTo>
                  <a:lnTo>
                    <a:pt x="133" y="168"/>
                  </a:lnTo>
                  <a:lnTo>
                    <a:pt x="133" y="170"/>
                  </a:lnTo>
                  <a:lnTo>
                    <a:pt x="133" y="174"/>
                  </a:lnTo>
                  <a:lnTo>
                    <a:pt x="133" y="177"/>
                  </a:lnTo>
                  <a:lnTo>
                    <a:pt x="133" y="178"/>
                  </a:lnTo>
                  <a:lnTo>
                    <a:pt x="131" y="181"/>
                  </a:lnTo>
                  <a:lnTo>
                    <a:pt x="130" y="183"/>
                  </a:lnTo>
                  <a:lnTo>
                    <a:pt x="129" y="185"/>
                  </a:lnTo>
                  <a:lnTo>
                    <a:pt x="129" y="186"/>
                  </a:lnTo>
                  <a:lnTo>
                    <a:pt x="126" y="187"/>
                  </a:lnTo>
                  <a:lnTo>
                    <a:pt x="125" y="189"/>
                  </a:lnTo>
                  <a:lnTo>
                    <a:pt x="124" y="190"/>
                  </a:lnTo>
                  <a:lnTo>
                    <a:pt x="122" y="191"/>
                  </a:lnTo>
                  <a:lnTo>
                    <a:pt x="120" y="193"/>
                  </a:lnTo>
                  <a:lnTo>
                    <a:pt x="118" y="193"/>
                  </a:lnTo>
                  <a:lnTo>
                    <a:pt x="116" y="194"/>
                  </a:lnTo>
                  <a:lnTo>
                    <a:pt x="113" y="194"/>
                  </a:lnTo>
                  <a:lnTo>
                    <a:pt x="109" y="194"/>
                  </a:lnTo>
                  <a:lnTo>
                    <a:pt x="107" y="194"/>
                  </a:lnTo>
                  <a:lnTo>
                    <a:pt x="105" y="193"/>
                  </a:lnTo>
                  <a:lnTo>
                    <a:pt x="103" y="193"/>
                  </a:lnTo>
                  <a:lnTo>
                    <a:pt x="101" y="191"/>
                  </a:lnTo>
                  <a:lnTo>
                    <a:pt x="99" y="190"/>
                  </a:lnTo>
                  <a:lnTo>
                    <a:pt x="97" y="189"/>
                  </a:lnTo>
                  <a:lnTo>
                    <a:pt x="96" y="187"/>
                  </a:lnTo>
                  <a:lnTo>
                    <a:pt x="95" y="186"/>
                  </a:lnTo>
                  <a:lnTo>
                    <a:pt x="93" y="185"/>
                  </a:lnTo>
                  <a:lnTo>
                    <a:pt x="92" y="183"/>
                  </a:lnTo>
                  <a:lnTo>
                    <a:pt x="91" y="181"/>
                  </a:lnTo>
                  <a:lnTo>
                    <a:pt x="91" y="178"/>
                  </a:lnTo>
                  <a:lnTo>
                    <a:pt x="90" y="177"/>
                  </a:lnTo>
                  <a:lnTo>
                    <a:pt x="90" y="174"/>
                  </a:lnTo>
                  <a:lnTo>
                    <a:pt x="90" y="170"/>
                  </a:lnTo>
                  <a:lnTo>
                    <a:pt x="90" y="168"/>
                  </a:lnTo>
                  <a:lnTo>
                    <a:pt x="91" y="166"/>
                  </a:lnTo>
                  <a:lnTo>
                    <a:pt x="91" y="164"/>
                  </a:lnTo>
                  <a:lnTo>
                    <a:pt x="92" y="162"/>
                  </a:lnTo>
                  <a:lnTo>
                    <a:pt x="93" y="160"/>
                  </a:lnTo>
                  <a:lnTo>
                    <a:pt x="95" y="159"/>
                  </a:lnTo>
                  <a:lnTo>
                    <a:pt x="96" y="157"/>
                  </a:lnTo>
                  <a:lnTo>
                    <a:pt x="97" y="156"/>
                  </a:lnTo>
                  <a:lnTo>
                    <a:pt x="99" y="155"/>
                  </a:lnTo>
                  <a:lnTo>
                    <a:pt x="101" y="153"/>
                  </a:lnTo>
                  <a:lnTo>
                    <a:pt x="103" y="152"/>
                  </a:lnTo>
                  <a:lnTo>
                    <a:pt x="105" y="152"/>
                  </a:lnTo>
                  <a:lnTo>
                    <a:pt x="107" y="151"/>
                  </a:lnTo>
                  <a:lnTo>
                    <a:pt x="109" y="151"/>
                  </a:lnTo>
                  <a:lnTo>
                    <a:pt x="112" y="151"/>
                  </a:lnTo>
                  <a:close/>
                  <a:moveTo>
                    <a:pt x="90" y="73"/>
                  </a:moveTo>
                  <a:lnTo>
                    <a:pt x="88" y="81"/>
                  </a:lnTo>
                  <a:lnTo>
                    <a:pt x="87" y="88"/>
                  </a:lnTo>
                  <a:lnTo>
                    <a:pt x="84" y="96"/>
                  </a:lnTo>
                  <a:lnTo>
                    <a:pt x="82" y="102"/>
                  </a:lnTo>
                  <a:lnTo>
                    <a:pt x="79" y="110"/>
                  </a:lnTo>
                  <a:lnTo>
                    <a:pt x="76" y="117"/>
                  </a:lnTo>
                  <a:lnTo>
                    <a:pt x="74" y="123"/>
                  </a:lnTo>
                  <a:lnTo>
                    <a:pt x="70" y="130"/>
                  </a:lnTo>
                  <a:lnTo>
                    <a:pt x="66" y="135"/>
                  </a:lnTo>
                  <a:lnTo>
                    <a:pt x="62" y="142"/>
                  </a:lnTo>
                  <a:lnTo>
                    <a:pt x="58" y="148"/>
                  </a:lnTo>
                  <a:lnTo>
                    <a:pt x="53" y="153"/>
                  </a:lnTo>
                  <a:lnTo>
                    <a:pt x="49" y="160"/>
                  </a:lnTo>
                  <a:lnTo>
                    <a:pt x="44" y="165"/>
                  </a:lnTo>
                  <a:lnTo>
                    <a:pt x="38" y="170"/>
                  </a:lnTo>
                  <a:lnTo>
                    <a:pt x="33" y="176"/>
                  </a:lnTo>
                  <a:lnTo>
                    <a:pt x="33" y="182"/>
                  </a:lnTo>
                  <a:lnTo>
                    <a:pt x="35" y="187"/>
                  </a:lnTo>
                  <a:lnTo>
                    <a:pt x="36" y="194"/>
                  </a:lnTo>
                  <a:lnTo>
                    <a:pt x="37" y="200"/>
                  </a:lnTo>
                  <a:lnTo>
                    <a:pt x="38" y="206"/>
                  </a:lnTo>
                  <a:lnTo>
                    <a:pt x="41" y="211"/>
                  </a:lnTo>
                  <a:lnTo>
                    <a:pt x="42" y="217"/>
                  </a:lnTo>
                  <a:lnTo>
                    <a:pt x="45" y="223"/>
                  </a:lnTo>
                  <a:lnTo>
                    <a:pt x="48" y="228"/>
                  </a:lnTo>
                  <a:lnTo>
                    <a:pt x="52" y="232"/>
                  </a:lnTo>
                  <a:lnTo>
                    <a:pt x="54" y="237"/>
                  </a:lnTo>
                  <a:lnTo>
                    <a:pt x="58" y="242"/>
                  </a:lnTo>
                  <a:lnTo>
                    <a:pt x="61" y="248"/>
                  </a:lnTo>
                  <a:lnTo>
                    <a:pt x="65" y="251"/>
                  </a:lnTo>
                  <a:lnTo>
                    <a:pt x="69" y="255"/>
                  </a:lnTo>
                  <a:lnTo>
                    <a:pt x="74" y="259"/>
                  </a:lnTo>
                  <a:lnTo>
                    <a:pt x="78" y="263"/>
                  </a:lnTo>
                  <a:lnTo>
                    <a:pt x="82" y="267"/>
                  </a:lnTo>
                  <a:lnTo>
                    <a:pt x="87" y="271"/>
                  </a:lnTo>
                  <a:lnTo>
                    <a:pt x="92" y="274"/>
                  </a:lnTo>
                  <a:lnTo>
                    <a:pt x="97" y="278"/>
                  </a:lnTo>
                  <a:lnTo>
                    <a:pt x="101" y="280"/>
                  </a:lnTo>
                  <a:lnTo>
                    <a:pt x="108" y="283"/>
                  </a:lnTo>
                  <a:lnTo>
                    <a:pt x="113" y="286"/>
                  </a:lnTo>
                  <a:lnTo>
                    <a:pt x="118" y="287"/>
                  </a:lnTo>
                  <a:lnTo>
                    <a:pt x="124" y="289"/>
                  </a:lnTo>
                  <a:lnTo>
                    <a:pt x="130" y="291"/>
                  </a:lnTo>
                  <a:lnTo>
                    <a:pt x="135" y="292"/>
                  </a:lnTo>
                  <a:lnTo>
                    <a:pt x="142" y="293"/>
                  </a:lnTo>
                  <a:lnTo>
                    <a:pt x="148" y="295"/>
                  </a:lnTo>
                  <a:lnTo>
                    <a:pt x="155" y="295"/>
                  </a:lnTo>
                  <a:lnTo>
                    <a:pt x="160" y="295"/>
                  </a:lnTo>
                  <a:lnTo>
                    <a:pt x="167" y="295"/>
                  </a:lnTo>
                  <a:lnTo>
                    <a:pt x="173" y="293"/>
                  </a:lnTo>
                  <a:lnTo>
                    <a:pt x="180" y="293"/>
                  </a:lnTo>
                  <a:lnTo>
                    <a:pt x="186" y="292"/>
                  </a:lnTo>
                  <a:lnTo>
                    <a:pt x="193" y="291"/>
                  </a:lnTo>
                  <a:lnTo>
                    <a:pt x="198" y="289"/>
                  </a:lnTo>
                  <a:lnTo>
                    <a:pt x="205" y="287"/>
                  </a:lnTo>
                  <a:lnTo>
                    <a:pt x="210" y="284"/>
                  </a:lnTo>
                  <a:lnTo>
                    <a:pt x="217" y="282"/>
                  </a:lnTo>
                  <a:lnTo>
                    <a:pt x="222" y="279"/>
                  </a:lnTo>
                  <a:lnTo>
                    <a:pt x="227" y="276"/>
                  </a:lnTo>
                  <a:lnTo>
                    <a:pt x="232" y="272"/>
                  </a:lnTo>
                  <a:lnTo>
                    <a:pt x="237" y="268"/>
                  </a:lnTo>
                  <a:lnTo>
                    <a:pt x="243" y="266"/>
                  </a:lnTo>
                  <a:lnTo>
                    <a:pt x="247" y="261"/>
                  </a:lnTo>
                  <a:lnTo>
                    <a:pt x="251" y="257"/>
                  </a:lnTo>
                  <a:lnTo>
                    <a:pt x="256" y="253"/>
                  </a:lnTo>
                  <a:lnTo>
                    <a:pt x="260" y="248"/>
                  </a:lnTo>
                  <a:lnTo>
                    <a:pt x="264" y="244"/>
                  </a:lnTo>
                  <a:lnTo>
                    <a:pt x="266" y="238"/>
                  </a:lnTo>
                  <a:lnTo>
                    <a:pt x="270" y="233"/>
                  </a:lnTo>
                  <a:lnTo>
                    <a:pt x="273" y="228"/>
                  </a:lnTo>
                  <a:lnTo>
                    <a:pt x="275" y="223"/>
                  </a:lnTo>
                  <a:lnTo>
                    <a:pt x="279" y="216"/>
                  </a:lnTo>
                  <a:lnTo>
                    <a:pt x="281" y="211"/>
                  </a:lnTo>
                  <a:lnTo>
                    <a:pt x="283" y="204"/>
                  </a:lnTo>
                  <a:lnTo>
                    <a:pt x="285" y="198"/>
                  </a:lnTo>
                  <a:lnTo>
                    <a:pt x="286" y="193"/>
                  </a:lnTo>
                  <a:lnTo>
                    <a:pt x="287" y="186"/>
                  </a:lnTo>
                  <a:lnTo>
                    <a:pt x="289" y="179"/>
                  </a:lnTo>
                  <a:lnTo>
                    <a:pt x="289" y="173"/>
                  </a:lnTo>
                  <a:lnTo>
                    <a:pt x="289" y="166"/>
                  </a:lnTo>
                  <a:lnTo>
                    <a:pt x="289" y="157"/>
                  </a:lnTo>
                  <a:lnTo>
                    <a:pt x="287" y="147"/>
                  </a:lnTo>
                  <a:lnTo>
                    <a:pt x="286" y="136"/>
                  </a:lnTo>
                  <a:lnTo>
                    <a:pt x="286" y="132"/>
                  </a:lnTo>
                  <a:lnTo>
                    <a:pt x="285" y="128"/>
                  </a:lnTo>
                  <a:lnTo>
                    <a:pt x="281" y="130"/>
                  </a:lnTo>
                  <a:lnTo>
                    <a:pt x="275" y="132"/>
                  </a:lnTo>
                  <a:lnTo>
                    <a:pt x="272" y="134"/>
                  </a:lnTo>
                  <a:lnTo>
                    <a:pt x="265" y="135"/>
                  </a:lnTo>
                  <a:lnTo>
                    <a:pt x="260" y="136"/>
                  </a:lnTo>
                  <a:lnTo>
                    <a:pt x="253" y="138"/>
                  </a:lnTo>
                  <a:lnTo>
                    <a:pt x="247" y="138"/>
                  </a:lnTo>
                  <a:lnTo>
                    <a:pt x="227" y="138"/>
                  </a:lnTo>
                  <a:lnTo>
                    <a:pt x="217" y="138"/>
                  </a:lnTo>
                  <a:lnTo>
                    <a:pt x="206" y="136"/>
                  </a:lnTo>
                  <a:lnTo>
                    <a:pt x="196" y="134"/>
                  </a:lnTo>
                  <a:lnTo>
                    <a:pt x="185" y="132"/>
                  </a:lnTo>
                  <a:lnTo>
                    <a:pt x="175" y="130"/>
                  </a:lnTo>
                  <a:lnTo>
                    <a:pt x="164" y="126"/>
                  </a:lnTo>
                  <a:lnTo>
                    <a:pt x="155" y="122"/>
                  </a:lnTo>
                  <a:lnTo>
                    <a:pt x="146" y="118"/>
                  </a:lnTo>
                  <a:lnTo>
                    <a:pt x="137" y="113"/>
                  </a:lnTo>
                  <a:lnTo>
                    <a:pt x="127" y="107"/>
                  </a:lnTo>
                  <a:lnTo>
                    <a:pt x="120" y="102"/>
                  </a:lnTo>
                  <a:lnTo>
                    <a:pt x="112" y="96"/>
                  </a:lnTo>
                  <a:lnTo>
                    <a:pt x="104" y="88"/>
                  </a:lnTo>
                  <a:lnTo>
                    <a:pt x="97" y="81"/>
                  </a:lnTo>
                  <a:lnTo>
                    <a:pt x="90" y="73"/>
                  </a:lnTo>
                  <a:close/>
                  <a:moveTo>
                    <a:pt x="154" y="0"/>
                  </a:moveTo>
                  <a:lnTo>
                    <a:pt x="167" y="0"/>
                  </a:lnTo>
                  <a:lnTo>
                    <a:pt x="173" y="1"/>
                  </a:lnTo>
                  <a:lnTo>
                    <a:pt x="181" y="1"/>
                  </a:lnTo>
                  <a:lnTo>
                    <a:pt x="186" y="3"/>
                  </a:lnTo>
                  <a:lnTo>
                    <a:pt x="193" y="4"/>
                  </a:lnTo>
                  <a:lnTo>
                    <a:pt x="200" y="5"/>
                  </a:lnTo>
                  <a:lnTo>
                    <a:pt x="206" y="8"/>
                  </a:lnTo>
                  <a:lnTo>
                    <a:pt x="211" y="9"/>
                  </a:lnTo>
                  <a:lnTo>
                    <a:pt x="218" y="12"/>
                  </a:lnTo>
                  <a:lnTo>
                    <a:pt x="223" y="15"/>
                  </a:lnTo>
                  <a:lnTo>
                    <a:pt x="230" y="18"/>
                  </a:lnTo>
                  <a:lnTo>
                    <a:pt x="235" y="21"/>
                  </a:lnTo>
                  <a:lnTo>
                    <a:pt x="240" y="25"/>
                  </a:lnTo>
                  <a:lnTo>
                    <a:pt x="245" y="29"/>
                  </a:lnTo>
                  <a:lnTo>
                    <a:pt x="251" y="33"/>
                  </a:lnTo>
                  <a:lnTo>
                    <a:pt x="256" y="37"/>
                  </a:lnTo>
                  <a:lnTo>
                    <a:pt x="260" y="41"/>
                  </a:lnTo>
                  <a:lnTo>
                    <a:pt x="265" y="45"/>
                  </a:lnTo>
                  <a:lnTo>
                    <a:pt x="269" y="50"/>
                  </a:lnTo>
                  <a:lnTo>
                    <a:pt x="273" y="55"/>
                  </a:lnTo>
                  <a:lnTo>
                    <a:pt x="277" y="60"/>
                  </a:lnTo>
                  <a:lnTo>
                    <a:pt x="281" y="66"/>
                  </a:lnTo>
                  <a:lnTo>
                    <a:pt x="285" y="71"/>
                  </a:lnTo>
                  <a:lnTo>
                    <a:pt x="289" y="76"/>
                  </a:lnTo>
                  <a:lnTo>
                    <a:pt x="292" y="81"/>
                  </a:lnTo>
                  <a:lnTo>
                    <a:pt x="295" y="88"/>
                  </a:lnTo>
                  <a:lnTo>
                    <a:pt x="298" y="93"/>
                  </a:lnTo>
                  <a:lnTo>
                    <a:pt x="300" y="100"/>
                  </a:lnTo>
                  <a:lnTo>
                    <a:pt x="303" y="106"/>
                  </a:lnTo>
                  <a:lnTo>
                    <a:pt x="306" y="111"/>
                  </a:lnTo>
                  <a:lnTo>
                    <a:pt x="308" y="118"/>
                  </a:lnTo>
                  <a:lnTo>
                    <a:pt x="309" y="124"/>
                  </a:lnTo>
                  <a:lnTo>
                    <a:pt x="312" y="134"/>
                  </a:lnTo>
                  <a:lnTo>
                    <a:pt x="313" y="147"/>
                  </a:lnTo>
                  <a:lnTo>
                    <a:pt x="316" y="161"/>
                  </a:lnTo>
                  <a:lnTo>
                    <a:pt x="319" y="177"/>
                  </a:lnTo>
                  <a:lnTo>
                    <a:pt x="320" y="191"/>
                  </a:lnTo>
                  <a:lnTo>
                    <a:pt x="323" y="207"/>
                  </a:lnTo>
                  <a:lnTo>
                    <a:pt x="323" y="219"/>
                  </a:lnTo>
                  <a:lnTo>
                    <a:pt x="324" y="229"/>
                  </a:lnTo>
                  <a:lnTo>
                    <a:pt x="324" y="236"/>
                  </a:lnTo>
                  <a:lnTo>
                    <a:pt x="323" y="242"/>
                  </a:lnTo>
                  <a:lnTo>
                    <a:pt x="321" y="250"/>
                  </a:lnTo>
                  <a:lnTo>
                    <a:pt x="320" y="257"/>
                  </a:lnTo>
                  <a:lnTo>
                    <a:pt x="317" y="263"/>
                  </a:lnTo>
                  <a:lnTo>
                    <a:pt x="316" y="266"/>
                  </a:lnTo>
                  <a:lnTo>
                    <a:pt x="313" y="268"/>
                  </a:lnTo>
                  <a:lnTo>
                    <a:pt x="312" y="271"/>
                  </a:lnTo>
                  <a:lnTo>
                    <a:pt x="311" y="274"/>
                  </a:lnTo>
                  <a:lnTo>
                    <a:pt x="308" y="276"/>
                  </a:lnTo>
                  <a:lnTo>
                    <a:pt x="306" y="279"/>
                  </a:lnTo>
                  <a:lnTo>
                    <a:pt x="302" y="283"/>
                  </a:lnTo>
                  <a:lnTo>
                    <a:pt x="296" y="287"/>
                  </a:lnTo>
                  <a:lnTo>
                    <a:pt x="290" y="289"/>
                  </a:lnTo>
                  <a:lnTo>
                    <a:pt x="285" y="292"/>
                  </a:lnTo>
                  <a:lnTo>
                    <a:pt x="279" y="293"/>
                  </a:lnTo>
                  <a:lnTo>
                    <a:pt x="274" y="295"/>
                  </a:lnTo>
                  <a:lnTo>
                    <a:pt x="269" y="296"/>
                  </a:lnTo>
                  <a:lnTo>
                    <a:pt x="245" y="296"/>
                  </a:lnTo>
                  <a:lnTo>
                    <a:pt x="241" y="299"/>
                  </a:lnTo>
                  <a:lnTo>
                    <a:pt x="236" y="301"/>
                  </a:lnTo>
                  <a:lnTo>
                    <a:pt x="231" y="304"/>
                  </a:lnTo>
                  <a:lnTo>
                    <a:pt x="227" y="306"/>
                  </a:lnTo>
                  <a:lnTo>
                    <a:pt x="222" y="309"/>
                  </a:lnTo>
                  <a:lnTo>
                    <a:pt x="217" y="310"/>
                  </a:lnTo>
                  <a:lnTo>
                    <a:pt x="211" y="313"/>
                  </a:lnTo>
                  <a:lnTo>
                    <a:pt x="206" y="314"/>
                  </a:lnTo>
                  <a:lnTo>
                    <a:pt x="201" y="316"/>
                  </a:lnTo>
                  <a:lnTo>
                    <a:pt x="196" y="317"/>
                  </a:lnTo>
                  <a:lnTo>
                    <a:pt x="189" y="318"/>
                  </a:lnTo>
                  <a:lnTo>
                    <a:pt x="184" y="320"/>
                  </a:lnTo>
                  <a:lnTo>
                    <a:pt x="179" y="320"/>
                  </a:lnTo>
                  <a:lnTo>
                    <a:pt x="172" y="321"/>
                  </a:lnTo>
                  <a:lnTo>
                    <a:pt x="167" y="321"/>
                  </a:lnTo>
                  <a:lnTo>
                    <a:pt x="155" y="321"/>
                  </a:lnTo>
                  <a:lnTo>
                    <a:pt x="148" y="321"/>
                  </a:lnTo>
                  <a:lnTo>
                    <a:pt x="143" y="320"/>
                  </a:lnTo>
                  <a:lnTo>
                    <a:pt x="138" y="320"/>
                  </a:lnTo>
                  <a:lnTo>
                    <a:pt x="131" y="318"/>
                  </a:lnTo>
                  <a:lnTo>
                    <a:pt x="126" y="317"/>
                  </a:lnTo>
                  <a:lnTo>
                    <a:pt x="121" y="316"/>
                  </a:lnTo>
                  <a:lnTo>
                    <a:pt x="116" y="314"/>
                  </a:lnTo>
                  <a:lnTo>
                    <a:pt x="110" y="313"/>
                  </a:lnTo>
                  <a:lnTo>
                    <a:pt x="105" y="310"/>
                  </a:lnTo>
                  <a:lnTo>
                    <a:pt x="100" y="309"/>
                  </a:lnTo>
                  <a:lnTo>
                    <a:pt x="95" y="306"/>
                  </a:lnTo>
                  <a:lnTo>
                    <a:pt x="90" y="304"/>
                  </a:lnTo>
                  <a:lnTo>
                    <a:pt x="84" y="301"/>
                  </a:lnTo>
                  <a:lnTo>
                    <a:pt x="80" y="299"/>
                  </a:lnTo>
                  <a:lnTo>
                    <a:pt x="75" y="296"/>
                  </a:lnTo>
                  <a:lnTo>
                    <a:pt x="57" y="296"/>
                  </a:lnTo>
                  <a:lnTo>
                    <a:pt x="53" y="295"/>
                  </a:lnTo>
                  <a:lnTo>
                    <a:pt x="48" y="295"/>
                  </a:lnTo>
                  <a:lnTo>
                    <a:pt x="42" y="293"/>
                  </a:lnTo>
                  <a:lnTo>
                    <a:pt x="37" y="292"/>
                  </a:lnTo>
                  <a:lnTo>
                    <a:pt x="33" y="289"/>
                  </a:lnTo>
                  <a:lnTo>
                    <a:pt x="28" y="287"/>
                  </a:lnTo>
                  <a:lnTo>
                    <a:pt x="23" y="283"/>
                  </a:lnTo>
                  <a:lnTo>
                    <a:pt x="18" y="279"/>
                  </a:lnTo>
                  <a:lnTo>
                    <a:pt x="15" y="276"/>
                  </a:lnTo>
                  <a:lnTo>
                    <a:pt x="14" y="274"/>
                  </a:lnTo>
                  <a:lnTo>
                    <a:pt x="11" y="271"/>
                  </a:lnTo>
                  <a:lnTo>
                    <a:pt x="10" y="268"/>
                  </a:lnTo>
                  <a:lnTo>
                    <a:pt x="8" y="266"/>
                  </a:lnTo>
                  <a:lnTo>
                    <a:pt x="7" y="263"/>
                  </a:lnTo>
                  <a:lnTo>
                    <a:pt x="4" y="257"/>
                  </a:lnTo>
                  <a:lnTo>
                    <a:pt x="2" y="250"/>
                  </a:lnTo>
                  <a:lnTo>
                    <a:pt x="0" y="242"/>
                  </a:lnTo>
                  <a:lnTo>
                    <a:pt x="0" y="236"/>
                  </a:lnTo>
                  <a:lnTo>
                    <a:pt x="0" y="229"/>
                  </a:lnTo>
                  <a:lnTo>
                    <a:pt x="0" y="219"/>
                  </a:lnTo>
                  <a:lnTo>
                    <a:pt x="2" y="207"/>
                  </a:lnTo>
                  <a:lnTo>
                    <a:pt x="3" y="191"/>
                  </a:lnTo>
                  <a:lnTo>
                    <a:pt x="4" y="176"/>
                  </a:lnTo>
                  <a:lnTo>
                    <a:pt x="6" y="160"/>
                  </a:lnTo>
                  <a:lnTo>
                    <a:pt x="7" y="145"/>
                  </a:lnTo>
                  <a:lnTo>
                    <a:pt x="10" y="134"/>
                  </a:lnTo>
                  <a:lnTo>
                    <a:pt x="11" y="128"/>
                  </a:lnTo>
                  <a:lnTo>
                    <a:pt x="12" y="124"/>
                  </a:lnTo>
                  <a:lnTo>
                    <a:pt x="14" y="118"/>
                  </a:lnTo>
                  <a:lnTo>
                    <a:pt x="16" y="111"/>
                  </a:lnTo>
                  <a:lnTo>
                    <a:pt x="19" y="105"/>
                  </a:lnTo>
                  <a:lnTo>
                    <a:pt x="21" y="100"/>
                  </a:lnTo>
                  <a:lnTo>
                    <a:pt x="24" y="93"/>
                  </a:lnTo>
                  <a:lnTo>
                    <a:pt x="27" y="87"/>
                  </a:lnTo>
                  <a:lnTo>
                    <a:pt x="31" y="81"/>
                  </a:lnTo>
                  <a:lnTo>
                    <a:pt x="33" y="76"/>
                  </a:lnTo>
                  <a:lnTo>
                    <a:pt x="37" y="70"/>
                  </a:lnTo>
                  <a:lnTo>
                    <a:pt x="41" y="64"/>
                  </a:lnTo>
                  <a:lnTo>
                    <a:pt x="45" y="59"/>
                  </a:lnTo>
                  <a:lnTo>
                    <a:pt x="49" y="54"/>
                  </a:lnTo>
                  <a:lnTo>
                    <a:pt x="53" y="50"/>
                  </a:lnTo>
                  <a:lnTo>
                    <a:pt x="57" y="45"/>
                  </a:lnTo>
                  <a:lnTo>
                    <a:pt x="62" y="41"/>
                  </a:lnTo>
                  <a:lnTo>
                    <a:pt x="66" y="35"/>
                  </a:lnTo>
                  <a:lnTo>
                    <a:pt x="71" y="32"/>
                  </a:lnTo>
                  <a:lnTo>
                    <a:pt x="76" y="28"/>
                  </a:lnTo>
                  <a:lnTo>
                    <a:pt x="82" y="24"/>
                  </a:lnTo>
                  <a:lnTo>
                    <a:pt x="87" y="21"/>
                  </a:lnTo>
                  <a:lnTo>
                    <a:pt x="92" y="18"/>
                  </a:lnTo>
                  <a:lnTo>
                    <a:pt x="99" y="15"/>
                  </a:lnTo>
                  <a:lnTo>
                    <a:pt x="104" y="12"/>
                  </a:lnTo>
                  <a:lnTo>
                    <a:pt x="110" y="9"/>
                  </a:lnTo>
                  <a:lnTo>
                    <a:pt x="116" y="8"/>
                  </a:lnTo>
                  <a:lnTo>
                    <a:pt x="122" y="5"/>
                  </a:lnTo>
                  <a:lnTo>
                    <a:pt x="129" y="4"/>
                  </a:lnTo>
                  <a:lnTo>
                    <a:pt x="134" y="3"/>
                  </a:lnTo>
                  <a:lnTo>
                    <a:pt x="141" y="1"/>
                  </a:lnTo>
                  <a:lnTo>
                    <a:pt x="147" y="1"/>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1494796" y="3441069"/>
              <a:ext cx="45848" cy="45848"/>
            </a:xfrm>
            <a:custGeom>
              <a:avLst/>
              <a:gdLst>
                <a:gd name="T0" fmla="*/ 22 w 43"/>
                <a:gd name="T1" fmla="*/ 0 h 43"/>
                <a:gd name="T2" fmla="*/ 25 w 43"/>
                <a:gd name="T3" fmla="*/ 0 h 43"/>
                <a:gd name="T4" fmla="*/ 26 w 43"/>
                <a:gd name="T5" fmla="*/ 0 h 43"/>
                <a:gd name="T6" fmla="*/ 29 w 43"/>
                <a:gd name="T7" fmla="*/ 1 h 43"/>
                <a:gd name="T8" fmla="*/ 30 w 43"/>
                <a:gd name="T9" fmla="*/ 1 h 43"/>
                <a:gd name="T10" fmla="*/ 32 w 43"/>
                <a:gd name="T11" fmla="*/ 2 h 43"/>
                <a:gd name="T12" fmla="*/ 34 w 43"/>
                <a:gd name="T13" fmla="*/ 4 h 43"/>
                <a:gd name="T14" fmla="*/ 35 w 43"/>
                <a:gd name="T15" fmla="*/ 5 h 43"/>
                <a:gd name="T16" fmla="*/ 38 w 43"/>
                <a:gd name="T17" fmla="*/ 6 h 43"/>
                <a:gd name="T18" fmla="*/ 39 w 43"/>
                <a:gd name="T19" fmla="*/ 8 h 43"/>
                <a:gd name="T20" fmla="*/ 40 w 43"/>
                <a:gd name="T21" fmla="*/ 9 h 43"/>
                <a:gd name="T22" fmla="*/ 42 w 43"/>
                <a:gd name="T23" fmla="*/ 11 h 43"/>
                <a:gd name="T24" fmla="*/ 42 w 43"/>
                <a:gd name="T25" fmla="*/ 13 h 43"/>
                <a:gd name="T26" fmla="*/ 43 w 43"/>
                <a:gd name="T27" fmla="*/ 15 h 43"/>
                <a:gd name="T28" fmla="*/ 43 w 43"/>
                <a:gd name="T29" fmla="*/ 17 h 43"/>
                <a:gd name="T30" fmla="*/ 43 w 43"/>
                <a:gd name="T31" fmla="*/ 19 h 43"/>
                <a:gd name="T32" fmla="*/ 43 w 43"/>
                <a:gd name="T33" fmla="*/ 23 h 43"/>
                <a:gd name="T34" fmla="*/ 43 w 43"/>
                <a:gd name="T35" fmla="*/ 26 h 43"/>
                <a:gd name="T36" fmla="*/ 43 w 43"/>
                <a:gd name="T37" fmla="*/ 27 h 43"/>
                <a:gd name="T38" fmla="*/ 42 w 43"/>
                <a:gd name="T39" fmla="*/ 30 h 43"/>
                <a:gd name="T40" fmla="*/ 42 w 43"/>
                <a:gd name="T41" fmla="*/ 31 h 43"/>
                <a:gd name="T42" fmla="*/ 40 w 43"/>
                <a:gd name="T43" fmla="*/ 34 h 43"/>
                <a:gd name="T44" fmla="*/ 39 w 43"/>
                <a:gd name="T45" fmla="*/ 35 h 43"/>
                <a:gd name="T46" fmla="*/ 38 w 43"/>
                <a:gd name="T47" fmla="*/ 36 h 43"/>
                <a:gd name="T48" fmla="*/ 35 w 43"/>
                <a:gd name="T49" fmla="*/ 38 h 43"/>
                <a:gd name="T50" fmla="*/ 34 w 43"/>
                <a:gd name="T51" fmla="*/ 39 h 43"/>
                <a:gd name="T52" fmla="*/ 32 w 43"/>
                <a:gd name="T53" fmla="*/ 40 h 43"/>
                <a:gd name="T54" fmla="*/ 30 w 43"/>
                <a:gd name="T55" fmla="*/ 42 h 43"/>
                <a:gd name="T56" fmla="*/ 29 w 43"/>
                <a:gd name="T57" fmla="*/ 42 h 43"/>
                <a:gd name="T58" fmla="*/ 26 w 43"/>
                <a:gd name="T59" fmla="*/ 43 h 43"/>
                <a:gd name="T60" fmla="*/ 25 w 43"/>
                <a:gd name="T61" fmla="*/ 43 h 43"/>
                <a:gd name="T62" fmla="*/ 19 w 43"/>
                <a:gd name="T63" fmla="*/ 43 h 43"/>
                <a:gd name="T64" fmla="*/ 17 w 43"/>
                <a:gd name="T65" fmla="*/ 43 h 43"/>
                <a:gd name="T66" fmla="*/ 15 w 43"/>
                <a:gd name="T67" fmla="*/ 42 h 43"/>
                <a:gd name="T68" fmla="*/ 13 w 43"/>
                <a:gd name="T69" fmla="*/ 42 h 43"/>
                <a:gd name="T70" fmla="*/ 12 w 43"/>
                <a:gd name="T71" fmla="*/ 40 h 43"/>
                <a:gd name="T72" fmla="*/ 10 w 43"/>
                <a:gd name="T73" fmla="*/ 39 h 43"/>
                <a:gd name="T74" fmla="*/ 8 w 43"/>
                <a:gd name="T75" fmla="*/ 38 h 43"/>
                <a:gd name="T76" fmla="*/ 6 w 43"/>
                <a:gd name="T77" fmla="*/ 36 h 43"/>
                <a:gd name="T78" fmla="*/ 5 w 43"/>
                <a:gd name="T79" fmla="*/ 35 h 43"/>
                <a:gd name="T80" fmla="*/ 4 w 43"/>
                <a:gd name="T81" fmla="*/ 34 h 43"/>
                <a:gd name="T82" fmla="*/ 2 w 43"/>
                <a:gd name="T83" fmla="*/ 31 h 43"/>
                <a:gd name="T84" fmla="*/ 2 w 43"/>
                <a:gd name="T85" fmla="*/ 30 h 43"/>
                <a:gd name="T86" fmla="*/ 1 w 43"/>
                <a:gd name="T87" fmla="*/ 27 h 43"/>
                <a:gd name="T88" fmla="*/ 1 w 43"/>
                <a:gd name="T89" fmla="*/ 26 h 43"/>
                <a:gd name="T90" fmla="*/ 0 w 43"/>
                <a:gd name="T91" fmla="*/ 23 h 43"/>
                <a:gd name="T92" fmla="*/ 0 w 43"/>
                <a:gd name="T93" fmla="*/ 22 h 43"/>
                <a:gd name="T94" fmla="*/ 0 w 43"/>
                <a:gd name="T95" fmla="*/ 19 h 43"/>
                <a:gd name="T96" fmla="*/ 1 w 43"/>
                <a:gd name="T97" fmla="*/ 17 h 43"/>
                <a:gd name="T98" fmla="*/ 1 w 43"/>
                <a:gd name="T99" fmla="*/ 15 h 43"/>
                <a:gd name="T100" fmla="*/ 2 w 43"/>
                <a:gd name="T101" fmla="*/ 13 h 43"/>
                <a:gd name="T102" fmla="*/ 2 w 43"/>
                <a:gd name="T103" fmla="*/ 11 h 43"/>
                <a:gd name="T104" fmla="*/ 4 w 43"/>
                <a:gd name="T105" fmla="*/ 9 h 43"/>
                <a:gd name="T106" fmla="*/ 5 w 43"/>
                <a:gd name="T107" fmla="*/ 8 h 43"/>
                <a:gd name="T108" fmla="*/ 6 w 43"/>
                <a:gd name="T109" fmla="*/ 6 h 43"/>
                <a:gd name="T110" fmla="*/ 8 w 43"/>
                <a:gd name="T111" fmla="*/ 5 h 43"/>
                <a:gd name="T112" fmla="*/ 10 w 43"/>
                <a:gd name="T113" fmla="*/ 4 h 43"/>
                <a:gd name="T114" fmla="*/ 12 w 43"/>
                <a:gd name="T115" fmla="*/ 2 h 43"/>
                <a:gd name="T116" fmla="*/ 13 w 43"/>
                <a:gd name="T117" fmla="*/ 1 h 43"/>
                <a:gd name="T118" fmla="*/ 15 w 43"/>
                <a:gd name="T119" fmla="*/ 1 h 43"/>
                <a:gd name="T120" fmla="*/ 17 w 43"/>
                <a:gd name="T121" fmla="*/ 0 h 43"/>
                <a:gd name="T122" fmla="*/ 19 w 43"/>
                <a:gd name="T123" fmla="*/ 0 h 43"/>
                <a:gd name="T124" fmla="*/ 22 w 43"/>
                <a:gd name="T1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 h="43">
                  <a:moveTo>
                    <a:pt x="22" y="0"/>
                  </a:moveTo>
                  <a:lnTo>
                    <a:pt x="25" y="0"/>
                  </a:lnTo>
                  <a:lnTo>
                    <a:pt x="26" y="0"/>
                  </a:lnTo>
                  <a:lnTo>
                    <a:pt x="29" y="1"/>
                  </a:lnTo>
                  <a:lnTo>
                    <a:pt x="30" y="1"/>
                  </a:lnTo>
                  <a:lnTo>
                    <a:pt x="32" y="2"/>
                  </a:lnTo>
                  <a:lnTo>
                    <a:pt x="34" y="4"/>
                  </a:lnTo>
                  <a:lnTo>
                    <a:pt x="35" y="5"/>
                  </a:lnTo>
                  <a:lnTo>
                    <a:pt x="38" y="6"/>
                  </a:lnTo>
                  <a:lnTo>
                    <a:pt x="39" y="8"/>
                  </a:lnTo>
                  <a:lnTo>
                    <a:pt x="40" y="9"/>
                  </a:lnTo>
                  <a:lnTo>
                    <a:pt x="42" y="11"/>
                  </a:lnTo>
                  <a:lnTo>
                    <a:pt x="42" y="13"/>
                  </a:lnTo>
                  <a:lnTo>
                    <a:pt x="43" y="15"/>
                  </a:lnTo>
                  <a:lnTo>
                    <a:pt x="43" y="17"/>
                  </a:lnTo>
                  <a:lnTo>
                    <a:pt x="43" y="19"/>
                  </a:lnTo>
                  <a:lnTo>
                    <a:pt x="43" y="23"/>
                  </a:lnTo>
                  <a:lnTo>
                    <a:pt x="43" y="26"/>
                  </a:lnTo>
                  <a:lnTo>
                    <a:pt x="43" y="27"/>
                  </a:lnTo>
                  <a:lnTo>
                    <a:pt x="42" y="30"/>
                  </a:lnTo>
                  <a:lnTo>
                    <a:pt x="42" y="31"/>
                  </a:lnTo>
                  <a:lnTo>
                    <a:pt x="40" y="34"/>
                  </a:lnTo>
                  <a:lnTo>
                    <a:pt x="39" y="35"/>
                  </a:lnTo>
                  <a:lnTo>
                    <a:pt x="38" y="36"/>
                  </a:lnTo>
                  <a:lnTo>
                    <a:pt x="35" y="38"/>
                  </a:lnTo>
                  <a:lnTo>
                    <a:pt x="34" y="39"/>
                  </a:lnTo>
                  <a:lnTo>
                    <a:pt x="32" y="40"/>
                  </a:lnTo>
                  <a:lnTo>
                    <a:pt x="30" y="42"/>
                  </a:lnTo>
                  <a:lnTo>
                    <a:pt x="29" y="42"/>
                  </a:lnTo>
                  <a:lnTo>
                    <a:pt x="26" y="43"/>
                  </a:lnTo>
                  <a:lnTo>
                    <a:pt x="25" y="43"/>
                  </a:lnTo>
                  <a:lnTo>
                    <a:pt x="19" y="43"/>
                  </a:lnTo>
                  <a:lnTo>
                    <a:pt x="17" y="43"/>
                  </a:lnTo>
                  <a:lnTo>
                    <a:pt x="15" y="42"/>
                  </a:lnTo>
                  <a:lnTo>
                    <a:pt x="13" y="42"/>
                  </a:lnTo>
                  <a:lnTo>
                    <a:pt x="12" y="40"/>
                  </a:lnTo>
                  <a:lnTo>
                    <a:pt x="10" y="39"/>
                  </a:lnTo>
                  <a:lnTo>
                    <a:pt x="8" y="38"/>
                  </a:lnTo>
                  <a:lnTo>
                    <a:pt x="6" y="36"/>
                  </a:lnTo>
                  <a:lnTo>
                    <a:pt x="5" y="35"/>
                  </a:lnTo>
                  <a:lnTo>
                    <a:pt x="4" y="34"/>
                  </a:lnTo>
                  <a:lnTo>
                    <a:pt x="2" y="31"/>
                  </a:lnTo>
                  <a:lnTo>
                    <a:pt x="2" y="30"/>
                  </a:lnTo>
                  <a:lnTo>
                    <a:pt x="1" y="27"/>
                  </a:lnTo>
                  <a:lnTo>
                    <a:pt x="1" y="26"/>
                  </a:lnTo>
                  <a:lnTo>
                    <a:pt x="0" y="23"/>
                  </a:lnTo>
                  <a:lnTo>
                    <a:pt x="0" y="22"/>
                  </a:lnTo>
                  <a:lnTo>
                    <a:pt x="0" y="19"/>
                  </a:lnTo>
                  <a:lnTo>
                    <a:pt x="1" y="17"/>
                  </a:lnTo>
                  <a:lnTo>
                    <a:pt x="1" y="15"/>
                  </a:lnTo>
                  <a:lnTo>
                    <a:pt x="2" y="13"/>
                  </a:lnTo>
                  <a:lnTo>
                    <a:pt x="2" y="11"/>
                  </a:lnTo>
                  <a:lnTo>
                    <a:pt x="4" y="9"/>
                  </a:lnTo>
                  <a:lnTo>
                    <a:pt x="5" y="8"/>
                  </a:lnTo>
                  <a:lnTo>
                    <a:pt x="6" y="6"/>
                  </a:lnTo>
                  <a:lnTo>
                    <a:pt x="8" y="5"/>
                  </a:lnTo>
                  <a:lnTo>
                    <a:pt x="10" y="4"/>
                  </a:lnTo>
                  <a:lnTo>
                    <a:pt x="12" y="2"/>
                  </a:lnTo>
                  <a:lnTo>
                    <a:pt x="13" y="1"/>
                  </a:lnTo>
                  <a:lnTo>
                    <a:pt x="15" y="1"/>
                  </a:lnTo>
                  <a:lnTo>
                    <a:pt x="17" y="0"/>
                  </a:lnTo>
                  <a:lnTo>
                    <a:pt x="19" y="0"/>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1390305" y="3441069"/>
              <a:ext cx="45848" cy="45848"/>
            </a:xfrm>
            <a:custGeom>
              <a:avLst/>
              <a:gdLst>
                <a:gd name="T0" fmla="*/ 22 w 43"/>
                <a:gd name="T1" fmla="*/ 0 h 43"/>
                <a:gd name="T2" fmla="*/ 23 w 43"/>
                <a:gd name="T3" fmla="*/ 0 h 43"/>
                <a:gd name="T4" fmla="*/ 26 w 43"/>
                <a:gd name="T5" fmla="*/ 0 h 43"/>
                <a:gd name="T6" fmla="*/ 28 w 43"/>
                <a:gd name="T7" fmla="*/ 1 h 43"/>
                <a:gd name="T8" fmla="*/ 30 w 43"/>
                <a:gd name="T9" fmla="*/ 1 h 43"/>
                <a:gd name="T10" fmla="*/ 32 w 43"/>
                <a:gd name="T11" fmla="*/ 2 h 43"/>
                <a:gd name="T12" fmla="*/ 34 w 43"/>
                <a:gd name="T13" fmla="*/ 4 h 43"/>
                <a:gd name="T14" fmla="*/ 35 w 43"/>
                <a:gd name="T15" fmla="*/ 5 h 43"/>
                <a:gd name="T16" fmla="*/ 36 w 43"/>
                <a:gd name="T17" fmla="*/ 6 h 43"/>
                <a:gd name="T18" fmla="*/ 37 w 43"/>
                <a:gd name="T19" fmla="*/ 8 h 43"/>
                <a:gd name="T20" fmla="*/ 39 w 43"/>
                <a:gd name="T21" fmla="*/ 9 h 43"/>
                <a:gd name="T22" fmla="*/ 40 w 43"/>
                <a:gd name="T23" fmla="*/ 11 h 43"/>
                <a:gd name="T24" fmla="*/ 41 w 43"/>
                <a:gd name="T25" fmla="*/ 13 h 43"/>
                <a:gd name="T26" fmla="*/ 41 w 43"/>
                <a:gd name="T27" fmla="*/ 15 h 43"/>
                <a:gd name="T28" fmla="*/ 43 w 43"/>
                <a:gd name="T29" fmla="*/ 17 h 43"/>
                <a:gd name="T30" fmla="*/ 43 w 43"/>
                <a:gd name="T31" fmla="*/ 19 h 43"/>
                <a:gd name="T32" fmla="*/ 43 w 43"/>
                <a:gd name="T33" fmla="*/ 23 h 43"/>
                <a:gd name="T34" fmla="*/ 43 w 43"/>
                <a:gd name="T35" fmla="*/ 26 h 43"/>
                <a:gd name="T36" fmla="*/ 41 w 43"/>
                <a:gd name="T37" fmla="*/ 27 h 43"/>
                <a:gd name="T38" fmla="*/ 41 w 43"/>
                <a:gd name="T39" fmla="*/ 30 h 43"/>
                <a:gd name="T40" fmla="*/ 40 w 43"/>
                <a:gd name="T41" fmla="*/ 31 h 43"/>
                <a:gd name="T42" fmla="*/ 39 w 43"/>
                <a:gd name="T43" fmla="*/ 34 h 43"/>
                <a:gd name="T44" fmla="*/ 37 w 43"/>
                <a:gd name="T45" fmla="*/ 35 h 43"/>
                <a:gd name="T46" fmla="*/ 36 w 43"/>
                <a:gd name="T47" fmla="*/ 36 h 43"/>
                <a:gd name="T48" fmla="*/ 35 w 43"/>
                <a:gd name="T49" fmla="*/ 38 h 43"/>
                <a:gd name="T50" fmla="*/ 34 w 43"/>
                <a:gd name="T51" fmla="*/ 39 h 43"/>
                <a:gd name="T52" fmla="*/ 32 w 43"/>
                <a:gd name="T53" fmla="*/ 40 h 43"/>
                <a:gd name="T54" fmla="*/ 30 w 43"/>
                <a:gd name="T55" fmla="*/ 42 h 43"/>
                <a:gd name="T56" fmla="*/ 28 w 43"/>
                <a:gd name="T57" fmla="*/ 42 h 43"/>
                <a:gd name="T58" fmla="*/ 26 w 43"/>
                <a:gd name="T59" fmla="*/ 43 h 43"/>
                <a:gd name="T60" fmla="*/ 23 w 43"/>
                <a:gd name="T61" fmla="*/ 43 h 43"/>
                <a:gd name="T62" fmla="*/ 19 w 43"/>
                <a:gd name="T63" fmla="*/ 43 h 43"/>
                <a:gd name="T64" fmla="*/ 17 w 43"/>
                <a:gd name="T65" fmla="*/ 43 h 43"/>
                <a:gd name="T66" fmla="*/ 15 w 43"/>
                <a:gd name="T67" fmla="*/ 42 h 43"/>
                <a:gd name="T68" fmla="*/ 13 w 43"/>
                <a:gd name="T69" fmla="*/ 42 h 43"/>
                <a:gd name="T70" fmla="*/ 11 w 43"/>
                <a:gd name="T71" fmla="*/ 40 h 43"/>
                <a:gd name="T72" fmla="*/ 9 w 43"/>
                <a:gd name="T73" fmla="*/ 39 h 43"/>
                <a:gd name="T74" fmla="*/ 7 w 43"/>
                <a:gd name="T75" fmla="*/ 38 h 43"/>
                <a:gd name="T76" fmla="*/ 6 w 43"/>
                <a:gd name="T77" fmla="*/ 36 h 43"/>
                <a:gd name="T78" fmla="*/ 5 w 43"/>
                <a:gd name="T79" fmla="*/ 35 h 43"/>
                <a:gd name="T80" fmla="*/ 3 w 43"/>
                <a:gd name="T81" fmla="*/ 34 h 43"/>
                <a:gd name="T82" fmla="*/ 2 w 43"/>
                <a:gd name="T83" fmla="*/ 31 h 43"/>
                <a:gd name="T84" fmla="*/ 1 w 43"/>
                <a:gd name="T85" fmla="*/ 30 h 43"/>
                <a:gd name="T86" fmla="*/ 1 w 43"/>
                <a:gd name="T87" fmla="*/ 27 h 43"/>
                <a:gd name="T88" fmla="*/ 0 w 43"/>
                <a:gd name="T89" fmla="*/ 26 h 43"/>
                <a:gd name="T90" fmla="*/ 0 w 43"/>
                <a:gd name="T91" fmla="*/ 23 h 43"/>
                <a:gd name="T92" fmla="*/ 0 w 43"/>
                <a:gd name="T93" fmla="*/ 19 h 43"/>
                <a:gd name="T94" fmla="*/ 0 w 43"/>
                <a:gd name="T95" fmla="*/ 17 h 43"/>
                <a:gd name="T96" fmla="*/ 1 w 43"/>
                <a:gd name="T97" fmla="*/ 15 h 43"/>
                <a:gd name="T98" fmla="*/ 1 w 43"/>
                <a:gd name="T99" fmla="*/ 13 h 43"/>
                <a:gd name="T100" fmla="*/ 2 w 43"/>
                <a:gd name="T101" fmla="*/ 11 h 43"/>
                <a:gd name="T102" fmla="*/ 3 w 43"/>
                <a:gd name="T103" fmla="*/ 9 h 43"/>
                <a:gd name="T104" fmla="*/ 5 w 43"/>
                <a:gd name="T105" fmla="*/ 8 h 43"/>
                <a:gd name="T106" fmla="*/ 6 w 43"/>
                <a:gd name="T107" fmla="*/ 6 h 43"/>
                <a:gd name="T108" fmla="*/ 7 w 43"/>
                <a:gd name="T109" fmla="*/ 5 h 43"/>
                <a:gd name="T110" fmla="*/ 9 w 43"/>
                <a:gd name="T111" fmla="*/ 4 h 43"/>
                <a:gd name="T112" fmla="*/ 11 w 43"/>
                <a:gd name="T113" fmla="*/ 2 h 43"/>
                <a:gd name="T114" fmla="*/ 13 w 43"/>
                <a:gd name="T115" fmla="*/ 1 h 43"/>
                <a:gd name="T116" fmla="*/ 15 w 43"/>
                <a:gd name="T117" fmla="*/ 1 h 43"/>
                <a:gd name="T118" fmla="*/ 17 w 43"/>
                <a:gd name="T119" fmla="*/ 0 h 43"/>
                <a:gd name="T120" fmla="*/ 19 w 43"/>
                <a:gd name="T121" fmla="*/ 0 h 43"/>
                <a:gd name="T122" fmla="*/ 22 w 43"/>
                <a:gd name="T1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 h="43">
                  <a:moveTo>
                    <a:pt x="22" y="0"/>
                  </a:moveTo>
                  <a:lnTo>
                    <a:pt x="23" y="0"/>
                  </a:lnTo>
                  <a:lnTo>
                    <a:pt x="26" y="0"/>
                  </a:lnTo>
                  <a:lnTo>
                    <a:pt x="28" y="1"/>
                  </a:lnTo>
                  <a:lnTo>
                    <a:pt x="30" y="1"/>
                  </a:lnTo>
                  <a:lnTo>
                    <a:pt x="32" y="2"/>
                  </a:lnTo>
                  <a:lnTo>
                    <a:pt x="34" y="4"/>
                  </a:lnTo>
                  <a:lnTo>
                    <a:pt x="35" y="5"/>
                  </a:lnTo>
                  <a:lnTo>
                    <a:pt x="36" y="6"/>
                  </a:lnTo>
                  <a:lnTo>
                    <a:pt x="37" y="8"/>
                  </a:lnTo>
                  <a:lnTo>
                    <a:pt x="39" y="9"/>
                  </a:lnTo>
                  <a:lnTo>
                    <a:pt x="40" y="11"/>
                  </a:lnTo>
                  <a:lnTo>
                    <a:pt x="41" y="13"/>
                  </a:lnTo>
                  <a:lnTo>
                    <a:pt x="41" y="15"/>
                  </a:lnTo>
                  <a:lnTo>
                    <a:pt x="43" y="17"/>
                  </a:lnTo>
                  <a:lnTo>
                    <a:pt x="43" y="19"/>
                  </a:lnTo>
                  <a:lnTo>
                    <a:pt x="43" y="23"/>
                  </a:lnTo>
                  <a:lnTo>
                    <a:pt x="43" y="26"/>
                  </a:lnTo>
                  <a:lnTo>
                    <a:pt x="41" y="27"/>
                  </a:lnTo>
                  <a:lnTo>
                    <a:pt x="41" y="30"/>
                  </a:lnTo>
                  <a:lnTo>
                    <a:pt x="40" y="31"/>
                  </a:lnTo>
                  <a:lnTo>
                    <a:pt x="39" y="34"/>
                  </a:lnTo>
                  <a:lnTo>
                    <a:pt x="37" y="35"/>
                  </a:lnTo>
                  <a:lnTo>
                    <a:pt x="36" y="36"/>
                  </a:lnTo>
                  <a:lnTo>
                    <a:pt x="35" y="38"/>
                  </a:lnTo>
                  <a:lnTo>
                    <a:pt x="34" y="39"/>
                  </a:lnTo>
                  <a:lnTo>
                    <a:pt x="32" y="40"/>
                  </a:lnTo>
                  <a:lnTo>
                    <a:pt x="30" y="42"/>
                  </a:lnTo>
                  <a:lnTo>
                    <a:pt x="28" y="42"/>
                  </a:lnTo>
                  <a:lnTo>
                    <a:pt x="26" y="43"/>
                  </a:lnTo>
                  <a:lnTo>
                    <a:pt x="23" y="43"/>
                  </a:lnTo>
                  <a:lnTo>
                    <a:pt x="19" y="43"/>
                  </a:lnTo>
                  <a:lnTo>
                    <a:pt x="17" y="43"/>
                  </a:lnTo>
                  <a:lnTo>
                    <a:pt x="15" y="42"/>
                  </a:lnTo>
                  <a:lnTo>
                    <a:pt x="13" y="42"/>
                  </a:lnTo>
                  <a:lnTo>
                    <a:pt x="11" y="40"/>
                  </a:lnTo>
                  <a:lnTo>
                    <a:pt x="9" y="39"/>
                  </a:lnTo>
                  <a:lnTo>
                    <a:pt x="7" y="38"/>
                  </a:lnTo>
                  <a:lnTo>
                    <a:pt x="6" y="36"/>
                  </a:lnTo>
                  <a:lnTo>
                    <a:pt x="5" y="35"/>
                  </a:lnTo>
                  <a:lnTo>
                    <a:pt x="3" y="34"/>
                  </a:lnTo>
                  <a:lnTo>
                    <a:pt x="2" y="31"/>
                  </a:lnTo>
                  <a:lnTo>
                    <a:pt x="1" y="30"/>
                  </a:lnTo>
                  <a:lnTo>
                    <a:pt x="1" y="27"/>
                  </a:lnTo>
                  <a:lnTo>
                    <a:pt x="0" y="26"/>
                  </a:lnTo>
                  <a:lnTo>
                    <a:pt x="0" y="23"/>
                  </a:lnTo>
                  <a:lnTo>
                    <a:pt x="0" y="19"/>
                  </a:lnTo>
                  <a:lnTo>
                    <a:pt x="0" y="17"/>
                  </a:lnTo>
                  <a:lnTo>
                    <a:pt x="1" y="15"/>
                  </a:lnTo>
                  <a:lnTo>
                    <a:pt x="1" y="13"/>
                  </a:lnTo>
                  <a:lnTo>
                    <a:pt x="2" y="11"/>
                  </a:lnTo>
                  <a:lnTo>
                    <a:pt x="3" y="9"/>
                  </a:lnTo>
                  <a:lnTo>
                    <a:pt x="5" y="8"/>
                  </a:lnTo>
                  <a:lnTo>
                    <a:pt x="6" y="6"/>
                  </a:lnTo>
                  <a:lnTo>
                    <a:pt x="7" y="5"/>
                  </a:lnTo>
                  <a:lnTo>
                    <a:pt x="9" y="4"/>
                  </a:lnTo>
                  <a:lnTo>
                    <a:pt x="11" y="2"/>
                  </a:lnTo>
                  <a:lnTo>
                    <a:pt x="13" y="1"/>
                  </a:lnTo>
                  <a:lnTo>
                    <a:pt x="15" y="1"/>
                  </a:lnTo>
                  <a:lnTo>
                    <a:pt x="17" y="0"/>
                  </a:lnTo>
                  <a:lnTo>
                    <a:pt x="19" y="0"/>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1440418" y="3651117"/>
              <a:ext cx="69305" cy="52245"/>
            </a:xfrm>
            <a:custGeom>
              <a:avLst/>
              <a:gdLst>
                <a:gd name="T0" fmla="*/ 17 w 65"/>
                <a:gd name="T1" fmla="*/ 0 h 49"/>
                <a:gd name="T2" fmla="*/ 48 w 65"/>
                <a:gd name="T3" fmla="*/ 0 h 49"/>
                <a:gd name="T4" fmla="*/ 52 w 65"/>
                <a:gd name="T5" fmla="*/ 0 h 49"/>
                <a:gd name="T6" fmla="*/ 55 w 65"/>
                <a:gd name="T7" fmla="*/ 2 h 49"/>
                <a:gd name="T8" fmla="*/ 57 w 65"/>
                <a:gd name="T9" fmla="*/ 4 h 49"/>
                <a:gd name="T10" fmla="*/ 60 w 65"/>
                <a:gd name="T11" fmla="*/ 6 h 49"/>
                <a:gd name="T12" fmla="*/ 63 w 65"/>
                <a:gd name="T13" fmla="*/ 8 h 49"/>
                <a:gd name="T14" fmla="*/ 64 w 65"/>
                <a:gd name="T15" fmla="*/ 11 h 49"/>
                <a:gd name="T16" fmla="*/ 65 w 65"/>
                <a:gd name="T17" fmla="*/ 13 h 49"/>
                <a:gd name="T18" fmla="*/ 65 w 65"/>
                <a:gd name="T19" fmla="*/ 17 h 49"/>
                <a:gd name="T20" fmla="*/ 65 w 65"/>
                <a:gd name="T21" fmla="*/ 32 h 49"/>
                <a:gd name="T22" fmla="*/ 65 w 65"/>
                <a:gd name="T23" fmla="*/ 34 h 49"/>
                <a:gd name="T24" fmla="*/ 64 w 65"/>
                <a:gd name="T25" fmla="*/ 38 h 49"/>
                <a:gd name="T26" fmla="*/ 63 w 65"/>
                <a:gd name="T27" fmla="*/ 41 h 49"/>
                <a:gd name="T28" fmla="*/ 60 w 65"/>
                <a:gd name="T29" fmla="*/ 44 h 49"/>
                <a:gd name="T30" fmla="*/ 57 w 65"/>
                <a:gd name="T31" fmla="*/ 45 h 49"/>
                <a:gd name="T32" fmla="*/ 55 w 65"/>
                <a:gd name="T33" fmla="*/ 47 h 49"/>
                <a:gd name="T34" fmla="*/ 52 w 65"/>
                <a:gd name="T35" fmla="*/ 47 h 49"/>
                <a:gd name="T36" fmla="*/ 48 w 65"/>
                <a:gd name="T37" fmla="*/ 49 h 49"/>
                <a:gd name="T38" fmla="*/ 17 w 65"/>
                <a:gd name="T39" fmla="*/ 49 h 49"/>
                <a:gd name="T40" fmla="*/ 13 w 65"/>
                <a:gd name="T41" fmla="*/ 47 h 49"/>
                <a:gd name="T42" fmla="*/ 10 w 65"/>
                <a:gd name="T43" fmla="*/ 47 h 49"/>
                <a:gd name="T44" fmla="*/ 6 w 65"/>
                <a:gd name="T45" fmla="*/ 45 h 49"/>
                <a:gd name="T46" fmla="*/ 5 w 65"/>
                <a:gd name="T47" fmla="*/ 44 h 49"/>
                <a:gd name="T48" fmla="*/ 2 w 65"/>
                <a:gd name="T49" fmla="*/ 41 h 49"/>
                <a:gd name="T50" fmla="*/ 1 w 65"/>
                <a:gd name="T51" fmla="*/ 38 h 49"/>
                <a:gd name="T52" fmla="*/ 0 w 65"/>
                <a:gd name="T53" fmla="*/ 34 h 49"/>
                <a:gd name="T54" fmla="*/ 0 w 65"/>
                <a:gd name="T55" fmla="*/ 32 h 49"/>
                <a:gd name="T56" fmla="*/ 0 w 65"/>
                <a:gd name="T57" fmla="*/ 17 h 49"/>
                <a:gd name="T58" fmla="*/ 0 w 65"/>
                <a:gd name="T59" fmla="*/ 13 h 49"/>
                <a:gd name="T60" fmla="*/ 1 w 65"/>
                <a:gd name="T61" fmla="*/ 11 h 49"/>
                <a:gd name="T62" fmla="*/ 2 w 65"/>
                <a:gd name="T63" fmla="*/ 8 h 49"/>
                <a:gd name="T64" fmla="*/ 5 w 65"/>
                <a:gd name="T65" fmla="*/ 6 h 49"/>
                <a:gd name="T66" fmla="*/ 6 w 65"/>
                <a:gd name="T67" fmla="*/ 4 h 49"/>
                <a:gd name="T68" fmla="*/ 10 w 65"/>
                <a:gd name="T69" fmla="*/ 2 h 49"/>
                <a:gd name="T70" fmla="*/ 13 w 65"/>
                <a:gd name="T71" fmla="*/ 0 h 49"/>
                <a:gd name="T72" fmla="*/ 17 w 65"/>
                <a:gd name="T7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49">
                  <a:moveTo>
                    <a:pt x="17" y="0"/>
                  </a:moveTo>
                  <a:lnTo>
                    <a:pt x="48" y="0"/>
                  </a:lnTo>
                  <a:lnTo>
                    <a:pt x="52" y="0"/>
                  </a:lnTo>
                  <a:lnTo>
                    <a:pt x="55" y="2"/>
                  </a:lnTo>
                  <a:lnTo>
                    <a:pt x="57" y="4"/>
                  </a:lnTo>
                  <a:lnTo>
                    <a:pt x="60" y="6"/>
                  </a:lnTo>
                  <a:lnTo>
                    <a:pt x="63" y="8"/>
                  </a:lnTo>
                  <a:lnTo>
                    <a:pt x="64" y="11"/>
                  </a:lnTo>
                  <a:lnTo>
                    <a:pt x="65" y="13"/>
                  </a:lnTo>
                  <a:lnTo>
                    <a:pt x="65" y="17"/>
                  </a:lnTo>
                  <a:lnTo>
                    <a:pt x="65" y="32"/>
                  </a:lnTo>
                  <a:lnTo>
                    <a:pt x="65" y="34"/>
                  </a:lnTo>
                  <a:lnTo>
                    <a:pt x="64" y="38"/>
                  </a:lnTo>
                  <a:lnTo>
                    <a:pt x="63" y="41"/>
                  </a:lnTo>
                  <a:lnTo>
                    <a:pt x="60" y="44"/>
                  </a:lnTo>
                  <a:lnTo>
                    <a:pt x="57" y="45"/>
                  </a:lnTo>
                  <a:lnTo>
                    <a:pt x="55" y="47"/>
                  </a:lnTo>
                  <a:lnTo>
                    <a:pt x="52" y="47"/>
                  </a:lnTo>
                  <a:lnTo>
                    <a:pt x="48" y="49"/>
                  </a:lnTo>
                  <a:lnTo>
                    <a:pt x="17" y="49"/>
                  </a:lnTo>
                  <a:lnTo>
                    <a:pt x="13" y="47"/>
                  </a:lnTo>
                  <a:lnTo>
                    <a:pt x="10" y="47"/>
                  </a:lnTo>
                  <a:lnTo>
                    <a:pt x="6" y="45"/>
                  </a:lnTo>
                  <a:lnTo>
                    <a:pt x="5" y="44"/>
                  </a:lnTo>
                  <a:lnTo>
                    <a:pt x="2" y="41"/>
                  </a:lnTo>
                  <a:lnTo>
                    <a:pt x="1" y="38"/>
                  </a:lnTo>
                  <a:lnTo>
                    <a:pt x="0" y="34"/>
                  </a:lnTo>
                  <a:lnTo>
                    <a:pt x="0" y="32"/>
                  </a:lnTo>
                  <a:lnTo>
                    <a:pt x="0" y="17"/>
                  </a:lnTo>
                  <a:lnTo>
                    <a:pt x="0" y="13"/>
                  </a:lnTo>
                  <a:lnTo>
                    <a:pt x="1" y="11"/>
                  </a:lnTo>
                  <a:lnTo>
                    <a:pt x="2" y="8"/>
                  </a:lnTo>
                  <a:lnTo>
                    <a:pt x="5" y="6"/>
                  </a:lnTo>
                  <a:lnTo>
                    <a:pt x="6" y="4"/>
                  </a:lnTo>
                  <a:lnTo>
                    <a:pt x="10" y="2"/>
                  </a:lnTo>
                  <a:lnTo>
                    <a:pt x="13"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2752238" y="1309667"/>
            <a:ext cx="514991" cy="520322"/>
            <a:chOff x="1228237" y="1309667"/>
            <a:chExt cx="514991" cy="520322"/>
          </a:xfrm>
          <a:solidFill>
            <a:schemeClr val="accent1"/>
          </a:solidFill>
        </p:grpSpPr>
        <p:sp>
          <p:nvSpPr>
            <p:cNvPr id="30" name="Freeform 28"/>
            <p:cNvSpPr>
              <a:spLocks noEditPoints="1"/>
            </p:cNvSpPr>
            <p:nvPr/>
          </p:nvSpPr>
          <p:spPr bwMode="auto">
            <a:xfrm>
              <a:off x="1228237" y="1309667"/>
              <a:ext cx="514991" cy="520322"/>
            </a:xfrm>
            <a:custGeom>
              <a:avLst/>
              <a:gdLst>
                <a:gd name="T0" fmla="*/ 225 w 483"/>
                <a:gd name="T1" fmla="*/ 162 h 488"/>
                <a:gd name="T2" fmla="*/ 199 w 483"/>
                <a:gd name="T3" fmla="*/ 216 h 488"/>
                <a:gd name="T4" fmla="*/ 225 w 483"/>
                <a:gd name="T5" fmla="*/ 269 h 488"/>
                <a:gd name="T6" fmla="*/ 286 w 483"/>
                <a:gd name="T7" fmla="*/ 280 h 488"/>
                <a:gd name="T8" fmla="*/ 328 w 483"/>
                <a:gd name="T9" fmla="*/ 237 h 488"/>
                <a:gd name="T10" fmla="*/ 319 w 483"/>
                <a:gd name="T11" fmla="*/ 176 h 488"/>
                <a:gd name="T12" fmla="*/ 264 w 483"/>
                <a:gd name="T13" fmla="*/ 149 h 488"/>
                <a:gd name="T14" fmla="*/ 454 w 483"/>
                <a:gd name="T15" fmla="*/ 13 h 488"/>
                <a:gd name="T16" fmla="*/ 480 w 483"/>
                <a:gd name="T17" fmla="*/ 66 h 488"/>
                <a:gd name="T18" fmla="*/ 454 w 483"/>
                <a:gd name="T19" fmla="*/ 120 h 488"/>
                <a:gd name="T20" fmla="*/ 396 w 483"/>
                <a:gd name="T21" fmla="*/ 131 h 488"/>
                <a:gd name="T22" fmla="*/ 356 w 483"/>
                <a:gd name="T23" fmla="*/ 175 h 488"/>
                <a:gd name="T24" fmla="*/ 361 w 483"/>
                <a:gd name="T25" fmla="*/ 242 h 488"/>
                <a:gd name="T26" fmla="*/ 395 w 483"/>
                <a:gd name="T27" fmla="*/ 276 h 488"/>
                <a:gd name="T28" fmla="*/ 455 w 483"/>
                <a:gd name="T29" fmla="*/ 285 h 488"/>
                <a:gd name="T30" fmla="*/ 483 w 483"/>
                <a:gd name="T31" fmla="*/ 340 h 488"/>
                <a:gd name="T32" fmla="*/ 455 w 483"/>
                <a:gd name="T33" fmla="*/ 394 h 488"/>
                <a:gd name="T34" fmla="*/ 395 w 483"/>
                <a:gd name="T35" fmla="*/ 403 h 488"/>
                <a:gd name="T36" fmla="*/ 353 w 483"/>
                <a:gd name="T37" fmla="*/ 361 h 488"/>
                <a:gd name="T38" fmla="*/ 356 w 483"/>
                <a:gd name="T39" fmla="*/ 313 h 488"/>
                <a:gd name="T40" fmla="*/ 299 w 483"/>
                <a:gd name="T41" fmla="*/ 310 h 488"/>
                <a:gd name="T42" fmla="*/ 301 w 483"/>
                <a:gd name="T43" fmla="*/ 366 h 488"/>
                <a:gd name="T44" fmla="*/ 331 w 483"/>
                <a:gd name="T45" fmla="*/ 421 h 488"/>
                <a:gd name="T46" fmla="*/ 305 w 483"/>
                <a:gd name="T47" fmla="*/ 475 h 488"/>
                <a:gd name="T48" fmla="*/ 243 w 483"/>
                <a:gd name="T49" fmla="*/ 485 h 488"/>
                <a:gd name="T50" fmla="*/ 201 w 483"/>
                <a:gd name="T51" fmla="*/ 442 h 488"/>
                <a:gd name="T52" fmla="*/ 212 w 483"/>
                <a:gd name="T53" fmla="*/ 381 h 488"/>
                <a:gd name="T54" fmla="*/ 248 w 483"/>
                <a:gd name="T55" fmla="*/ 314 h 488"/>
                <a:gd name="T56" fmla="*/ 128 w 483"/>
                <a:gd name="T57" fmla="*/ 375 h 488"/>
                <a:gd name="T58" fmla="*/ 135 w 483"/>
                <a:gd name="T59" fmla="*/ 430 h 488"/>
                <a:gd name="T60" fmla="*/ 93 w 483"/>
                <a:gd name="T61" fmla="*/ 472 h 488"/>
                <a:gd name="T62" fmla="*/ 31 w 483"/>
                <a:gd name="T63" fmla="*/ 463 h 488"/>
                <a:gd name="T64" fmla="*/ 5 w 483"/>
                <a:gd name="T65" fmla="*/ 409 h 488"/>
                <a:gd name="T66" fmla="*/ 31 w 483"/>
                <a:gd name="T67" fmla="*/ 356 h 488"/>
                <a:gd name="T68" fmla="*/ 89 w 483"/>
                <a:gd name="T69" fmla="*/ 345 h 488"/>
                <a:gd name="T70" fmla="*/ 174 w 483"/>
                <a:gd name="T71" fmla="*/ 256 h 488"/>
                <a:gd name="T72" fmla="*/ 167 w 483"/>
                <a:gd name="T73" fmla="*/ 192 h 488"/>
                <a:gd name="T74" fmla="*/ 86 w 483"/>
                <a:gd name="T75" fmla="*/ 195 h 488"/>
                <a:gd name="T76" fmla="*/ 26 w 483"/>
                <a:gd name="T77" fmla="*/ 186 h 488"/>
                <a:gd name="T78" fmla="*/ 0 w 483"/>
                <a:gd name="T79" fmla="*/ 131 h 488"/>
                <a:gd name="T80" fmla="*/ 26 w 483"/>
                <a:gd name="T81" fmla="*/ 77 h 488"/>
                <a:gd name="T82" fmla="*/ 87 w 483"/>
                <a:gd name="T83" fmla="*/ 68 h 488"/>
                <a:gd name="T84" fmla="*/ 129 w 483"/>
                <a:gd name="T85" fmla="*/ 110 h 488"/>
                <a:gd name="T86" fmla="*/ 132 w 483"/>
                <a:gd name="T87" fmla="*/ 141 h 488"/>
                <a:gd name="T88" fmla="*/ 216 w 483"/>
                <a:gd name="T89" fmla="*/ 128 h 488"/>
                <a:gd name="T90" fmla="*/ 286 w 483"/>
                <a:gd name="T91" fmla="*/ 119 h 488"/>
                <a:gd name="T92" fmla="*/ 357 w 483"/>
                <a:gd name="T93" fmla="*/ 100 h 488"/>
                <a:gd name="T94" fmla="*/ 351 w 483"/>
                <a:gd name="T95" fmla="*/ 46 h 488"/>
                <a:gd name="T96" fmla="*/ 392 w 483"/>
                <a:gd name="T97" fmla="*/ 4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3" h="488">
                  <a:moveTo>
                    <a:pt x="264" y="149"/>
                  </a:moveTo>
                  <a:lnTo>
                    <a:pt x="243" y="153"/>
                  </a:lnTo>
                  <a:lnTo>
                    <a:pt x="225" y="162"/>
                  </a:lnTo>
                  <a:lnTo>
                    <a:pt x="210" y="176"/>
                  </a:lnTo>
                  <a:lnTo>
                    <a:pt x="201" y="195"/>
                  </a:lnTo>
                  <a:lnTo>
                    <a:pt x="199" y="216"/>
                  </a:lnTo>
                  <a:lnTo>
                    <a:pt x="201" y="237"/>
                  </a:lnTo>
                  <a:lnTo>
                    <a:pt x="210" y="255"/>
                  </a:lnTo>
                  <a:lnTo>
                    <a:pt x="225" y="269"/>
                  </a:lnTo>
                  <a:lnTo>
                    <a:pt x="243" y="280"/>
                  </a:lnTo>
                  <a:lnTo>
                    <a:pt x="264" y="282"/>
                  </a:lnTo>
                  <a:lnTo>
                    <a:pt x="286" y="280"/>
                  </a:lnTo>
                  <a:lnTo>
                    <a:pt x="305" y="269"/>
                  </a:lnTo>
                  <a:lnTo>
                    <a:pt x="319" y="255"/>
                  </a:lnTo>
                  <a:lnTo>
                    <a:pt x="328" y="237"/>
                  </a:lnTo>
                  <a:lnTo>
                    <a:pt x="331" y="216"/>
                  </a:lnTo>
                  <a:lnTo>
                    <a:pt x="328" y="195"/>
                  </a:lnTo>
                  <a:lnTo>
                    <a:pt x="319" y="176"/>
                  </a:lnTo>
                  <a:lnTo>
                    <a:pt x="305" y="162"/>
                  </a:lnTo>
                  <a:lnTo>
                    <a:pt x="286" y="153"/>
                  </a:lnTo>
                  <a:lnTo>
                    <a:pt x="264" y="149"/>
                  </a:lnTo>
                  <a:close/>
                  <a:moveTo>
                    <a:pt x="413" y="0"/>
                  </a:moveTo>
                  <a:lnTo>
                    <a:pt x="436" y="4"/>
                  </a:lnTo>
                  <a:lnTo>
                    <a:pt x="454" y="13"/>
                  </a:lnTo>
                  <a:lnTo>
                    <a:pt x="468" y="27"/>
                  </a:lnTo>
                  <a:lnTo>
                    <a:pt x="478" y="46"/>
                  </a:lnTo>
                  <a:lnTo>
                    <a:pt x="480" y="66"/>
                  </a:lnTo>
                  <a:lnTo>
                    <a:pt x="478" y="87"/>
                  </a:lnTo>
                  <a:lnTo>
                    <a:pt x="468" y="106"/>
                  </a:lnTo>
                  <a:lnTo>
                    <a:pt x="454" y="120"/>
                  </a:lnTo>
                  <a:lnTo>
                    <a:pt x="436" y="131"/>
                  </a:lnTo>
                  <a:lnTo>
                    <a:pt x="413" y="133"/>
                  </a:lnTo>
                  <a:lnTo>
                    <a:pt x="396" y="131"/>
                  </a:lnTo>
                  <a:lnTo>
                    <a:pt x="381" y="124"/>
                  </a:lnTo>
                  <a:lnTo>
                    <a:pt x="347" y="158"/>
                  </a:lnTo>
                  <a:lnTo>
                    <a:pt x="356" y="175"/>
                  </a:lnTo>
                  <a:lnTo>
                    <a:pt x="362" y="195"/>
                  </a:lnTo>
                  <a:lnTo>
                    <a:pt x="365" y="216"/>
                  </a:lnTo>
                  <a:lnTo>
                    <a:pt x="361" y="242"/>
                  </a:lnTo>
                  <a:lnTo>
                    <a:pt x="352" y="264"/>
                  </a:lnTo>
                  <a:lnTo>
                    <a:pt x="377" y="286"/>
                  </a:lnTo>
                  <a:lnTo>
                    <a:pt x="395" y="276"/>
                  </a:lnTo>
                  <a:lnTo>
                    <a:pt x="416" y="273"/>
                  </a:lnTo>
                  <a:lnTo>
                    <a:pt x="437" y="276"/>
                  </a:lnTo>
                  <a:lnTo>
                    <a:pt x="455" y="285"/>
                  </a:lnTo>
                  <a:lnTo>
                    <a:pt x="470" y="299"/>
                  </a:lnTo>
                  <a:lnTo>
                    <a:pt x="480" y="318"/>
                  </a:lnTo>
                  <a:lnTo>
                    <a:pt x="483" y="340"/>
                  </a:lnTo>
                  <a:lnTo>
                    <a:pt x="480" y="361"/>
                  </a:lnTo>
                  <a:lnTo>
                    <a:pt x="470" y="379"/>
                  </a:lnTo>
                  <a:lnTo>
                    <a:pt x="455" y="394"/>
                  </a:lnTo>
                  <a:lnTo>
                    <a:pt x="437" y="403"/>
                  </a:lnTo>
                  <a:lnTo>
                    <a:pt x="416" y="407"/>
                  </a:lnTo>
                  <a:lnTo>
                    <a:pt x="395" y="403"/>
                  </a:lnTo>
                  <a:lnTo>
                    <a:pt x="377" y="394"/>
                  </a:lnTo>
                  <a:lnTo>
                    <a:pt x="362" y="379"/>
                  </a:lnTo>
                  <a:lnTo>
                    <a:pt x="353" y="361"/>
                  </a:lnTo>
                  <a:lnTo>
                    <a:pt x="349" y="340"/>
                  </a:lnTo>
                  <a:lnTo>
                    <a:pt x="352" y="326"/>
                  </a:lnTo>
                  <a:lnTo>
                    <a:pt x="356" y="313"/>
                  </a:lnTo>
                  <a:lnTo>
                    <a:pt x="331" y="290"/>
                  </a:lnTo>
                  <a:lnTo>
                    <a:pt x="316" y="302"/>
                  </a:lnTo>
                  <a:lnTo>
                    <a:pt x="299" y="310"/>
                  </a:lnTo>
                  <a:lnTo>
                    <a:pt x="281" y="314"/>
                  </a:lnTo>
                  <a:lnTo>
                    <a:pt x="281" y="357"/>
                  </a:lnTo>
                  <a:lnTo>
                    <a:pt x="301" y="366"/>
                  </a:lnTo>
                  <a:lnTo>
                    <a:pt x="318" y="381"/>
                  </a:lnTo>
                  <a:lnTo>
                    <a:pt x="328" y="399"/>
                  </a:lnTo>
                  <a:lnTo>
                    <a:pt x="331" y="421"/>
                  </a:lnTo>
                  <a:lnTo>
                    <a:pt x="328" y="442"/>
                  </a:lnTo>
                  <a:lnTo>
                    <a:pt x="319" y="460"/>
                  </a:lnTo>
                  <a:lnTo>
                    <a:pt x="305" y="475"/>
                  </a:lnTo>
                  <a:lnTo>
                    <a:pt x="286" y="485"/>
                  </a:lnTo>
                  <a:lnTo>
                    <a:pt x="264" y="488"/>
                  </a:lnTo>
                  <a:lnTo>
                    <a:pt x="243" y="485"/>
                  </a:lnTo>
                  <a:lnTo>
                    <a:pt x="225" y="475"/>
                  </a:lnTo>
                  <a:lnTo>
                    <a:pt x="210" y="460"/>
                  </a:lnTo>
                  <a:lnTo>
                    <a:pt x="201" y="442"/>
                  </a:lnTo>
                  <a:lnTo>
                    <a:pt x="199" y="421"/>
                  </a:lnTo>
                  <a:lnTo>
                    <a:pt x="201" y="399"/>
                  </a:lnTo>
                  <a:lnTo>
                    <a:pt x="212" y="381"/>
                  </a:lnTo>
                  <a:lnTo>
                    <a:pt x="229" y="366"/>
                  </a:lnTo>
                  <a:lnTo>
                    <a:pt x="248" y="357"/>
                  </a:lnTo>
                  <a:lnTo>
                    <a:pt x="248" y="314"/>
                  </a:lnTo>
                  <a:lnTo>
                    <a:pt x="226" y="309"/>
                  </a:lnTo>
                  <a:lnTo>
                    <a:pt x="207" y="298"/>
                  </a:lnTo>
                  <a:lnTo>
                    <a:pt x="128" y="375"/>
                  </a:lnTo>
                  <a:lnTo>
                    <a:pt x="136" y="392"/>
                  </a:lnTo>
                  <a:lnTo>
                    <a:pt x="138" y="409"/>
                  </a:lnTo>
                  <a:lnTo>
                    <a:pt x="135" y="430"/>
                  </a:lnTo>
                  <a:lnTo>
                    <a:pt x="125" y="449"/>
                  </a:lnTo>
                  <a:lnTo>
                    <a:pt x="111" y="463"/>
                  </a:lnTo>
                  <a:lnTo>
                    <a:pt x="93" y="472"/>
                  </a:lnTo>
                  <a:lnTo>
                    <a:pt x="72" y="476"/>
                  </a:lnTo>
                  <a:lnTo>
                    <a:pt x="49" y="472"/>
                  </a:lnTo>
                  <a:lnTo>
                    <a:pt x="31" y="463"/>
                  </a:lnTo>
                  <a:lnTo>
                    <a:pt x="17" y="449"/>
                  </a:lnTo>
                  <a:lnTo>
                    <a:pt x="7" y="430"/>
                  </a:lnTo>
                  <a:lnTo>
                    <a:pt x="5" y="409"/>
                  </a:lnTo>
                  <a:lnTo>
                    <a:pt x="7" y="388"/>
                  </a:lnTo>
                  <a:lnTo>
                    <a:pt x="17" y="370"/>
                  </a:lnTo>
                  <a:lnTo>
                    <a:pt x="31" y="356"/>
                  </a:lnTo>
                  <a:lnTo>
                    <a:pt x="49" y="347"/>
                  </a:lnTo>
                  <a:lnTo>
                    <a:pt x="72" y="343"/>
                  </a:lnTo>
                  <a:lnTo>
                    <a:pt x="89" y="345"/>
                  </a:lnTo>
                  <a:lnTo>
                    <a:pt x="104" y="352"/>
                  </a:lnTo>
                  <a:lnTo>
                    <a:pt x="183" y="273"/>
                  </a:lnTo>
                  <a:lnTo>
                    <a:pt x="174" y="256"/>
                  </a:lnTo>
                  <a:lnTo>
                    <a:pt x="167" y="237"/>
                  </a:lnTo>
                  <a:lnTo>
                    <a:pt x="165" y="216"/>
                  </a:lnTo>
                  <a:lnTo>
                    <a:pt x="167" y="192"/>
                  </a:lnTo>
                  <a:lnTo>
                    <a:pt x="119" y="172"/>
                  </a:lnTo>
                  <a:lnTo>
                    <a:pt x="104" y="186"/>
                  </a:lnTo>
                  <a:lnTo>
                    <a:pt x="86" y="195"/>
                  </a:lnTo>
                  <a:lnTo>
                    <a:pt x="65" y="197"/>
                  </a:lnTo>
                  <a:lnTo>
                    <a:pt x="44" y="195"/>
                  </a:lnTo>
                  <a:lnTo>
                    <a:pt x="26" y="186"/>
                  </a:lnTo>
                  <a:lnTo>
                    <a:pt x="11" y="171"/>
                  </a:lnTo>
                  <a:lnTo>
                    <a:pt x="2" y="153"/>
                  </a:lnTo>
                  <a:lnTo>
                    <a:pt x="0" y="131"/>
                  </a:lnTo>
                  <a:lnTo>
                    <a:pt x="2" y="110"/>
                  </a:lnTo>
                  <a:lnTo>
                    <a:pt x="11" y="91"/>
                  </a:lnTo>
                  <a:lnTo>
                    <a:pt x="26" y="77"/>
                  </a:lnTo>
                  <a:lnTo>
                    <a:pt x="44" y="68"/>
                  </a:lnTo>
                  <a:lnTo>
                    <a:pt x="65" y="64"/>
                  </a:lnTo>
                  <a:lnTo>
                    <a:pt x="87" y="68"/>
                  </a:lnTo>
                  <a:lnTo>
                    <a:pt x="106" y="77"/>
                  </a:lnTo>
                  <a:lnTo>
                    <a:pt x="120" y="91"/>
                  </a:lnTo>
                  <a:lnTo>
                    <a:pt x="129" y="110"/>
                  </a:lnTo>
                  <a:lnTo>
                    <a:pt x="132" y="131"/>
                  </a:lnTo>
                  <a:lnTo>
                    <a:pt x="132" y="136"/>
                  </a:lnTo>
                  <a:lnTo>
                    <a:pt x="132" y="141"/>
                  </a:lnTo>
                  <a:lnTo>
                    <a:pt x="180" y="162"/>
                  </a:lnTo>
                  <a:lnTo>
                    <a:pt x="196" y="144"/>
                  </a:lnTo>
                  <a:lnTo>
                    <a:pt x="216" y="128"/>
                  </a:lnTo>
                  <a:lnTo>
                    <a:pt x="239" y="119"/>
                  </a:lnTo>
                  <a:lnTo>
                    <a:pt x="264" y="116"/>
                  </a:lnTo>
                  <a:lnTo>
                    <a:pt x="286" y="119"/>
                  </a:lnTo>
                  <a:lnTo>
                    <a:pt x="305" y="124"/>
                  </a:lnTo>
                  <a:lnTo>
                    <a:pt x="323" y="135"/>
                  </a:lnTo>
                  <a:lnTo>
                    <a:pt x="357" y="100"/>
                  </a:lnTo>
                  <a:lnTo>
                    <a:pt x="349" y="85"/>
                  </a:lnTo>
                  <a:lnTo>
                    <a:pt x="347" y="66"/>
                  </a:lnTo>
                  <a:lnTo>
                    <a:pt x="351" y="46"/>
                  </a:lnTo>
                  <a:lnTo>
                    <a:pt x="360" y="27"/>
                  </a:lnTo>
                  <a:lnTo>
                    <a:pt x="374" y="13"/>
                  </a:lnTo>
                  <a:lnTo>
                    <a:pt x="392" y="4"/>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p:cNvSpPr>
            <p:nvPr/>
          </p:nvSpPr>
          <p:spPr bwMode="auto">
            <a:xfrm>
              <a:off x="1463875" y="1485596"/>
              <a:ext cx="91696" cy="113021"/>
            </a:xfrm>
            <a:custGeom>
              <a:avLst/>
              <a:gdLst>
                <a:gd name="T0" fmla="*/ 55 w 86"/>
                <a:gd name="T1" fmla="*/ 2 h 106"/>
                <a:gd name="T2" fmla="*/ 67 w 86"/>
                <a:gd name="T3" fmla="*/ 18 h 106"/>
                <a:gd name="T4" fmla="*/ 67 w 86"/>
                <a:gd name="T5" fmla="*/ 25 h 106"/>
                <a:gd name="T6" fmla="*/ 68 w 86"/>
                <a:gd name="T7" fmla="*/ 30 h 106"/>
                <a:gd name="T8" fmla="*/ 69 w 86"/>
                <a:gd name="T9" fmla="*/ 34 h 106"/>
                <a:gd name="T10" fmla="*/ 71 w 86"/>
                <a:gd name="T11" fmla="*/ 38 h 106"/>
                <a:gd name="T12" fmla="*/ 68 w 86"/>
                <a:gd name="T13" fmla="*/ 43 h 106"/>
                <a:gd name="T14" fmla="*/ 64 w 86"/>
                <a:gd name="T15" fmla="*/ 44 h 106"/>
                <a:gd name="T16" fmla="*/ 61 w 86"/>
                <a:gd name="T17" fmla="*/ 53 h 106"/>
                <a:gd name="T18" fmla="*/ 59 w 86"/>
                <a:gd name="T19" fmla="*/ 57 h 106"/>
                <a:gd name="T20" fmla="*/ 59 w 86"/>
                <a:gd name="T21" fmla="*/ 69 h 106"/>
                <a:gd name="T22" fmla="*/ 60 w 86"/>
                <a:gd name="T23" fmla="*/ 69 h 106"/>
                <a:gd name="T24" fmla="*/ 64 w 86"/>
                <a:gd name="T25" fmla="*/ 72 h 106"/>
                <a:gd name="T26" fmla="*/ 73 w 86"/>
                <a:gd name="T27" fmla="*/ 76 h 106"/>
                <a:gd name="T28" fmla="*/ 86 w 86"/>
                <a:gd name="T29" fmla="*/ 81 h 106"/>
                <a:gd name="T30" fmla="*/ 60 w 86"/>
                <a:gd name="T31" fmla="*/ 102 h 106"/>
                <a:gd name="T32" fmla="*/ 26 w 86"/>
                <a:gd name="T33" fmla="*/ 102 h 106"/>
                <a:gd name="T34" fmla="*/ 0 w 86"/>
                <a:gd name="T35" fmla="*/ 79 h 106"/>
                <a:gd name="T36" fmla="*/ 17 w 86"/>
                <a:gd name="T37" fmla="*/ 73 h 106"/>
                <a:gd name="T38" fmla="*/ 23 w 86"/>
                <a:gd name="T39" fmla="*/ 70 h 106"/>
                <a:gd name="T40" fmla="*/ 26 w 86"/>
                <a:gd name="T41" fmla="*/ 69 h 106"/>
                <a:gd name="T42" fmla="*/ 26 w 86"/>
                <a:gd name="T43" fmla="*/ 59 h 106"/>
                <a:gd name="T44" fmla="*/ 25 w 86"/>
                <a:gd name="T45" fmla="*/ 56 h 106"/>
                <a:gd name="T46" fmla="*/ 22 w 86"/>
                <a:gd name="T47" fmla="*/ 49 h 106"/>
                <a:gd name="T48" fmla="*/ 20 w 86"/>
                <a:gd name="T49" fmla="*/ 44 h 106"/>
                <a:gd name="T50" fmla="*/ 16 w 86"/>
                <a:gd name="T51" fmla="*/ 40 h 106"/>
                <a:gd name="T52" fmla="*/ 16 w 86"/>
                <a:gd name="T53" fmla="*/ 36 h 106"/>
                <a:gd name="T54" fmla="*/ 16 w 86"/>
                <a:gd name="T55" fmla="*/ 31 h 106"/>
                <a:gd name="T56" fmla="*/ 20 w 86"/>
                <a:gd name="T57" fmla="*/ 30 h 106"/>
                <a:gd name="T58" fmla="*/ 18 w 86"/>
                <a:gd name="T59" fmla="*/ 21 h 106"/>
                <a:gd name="T60" fmla="*/ 22 w 86"/>
                <a:gd name="T61" fmla="*/ 9 h 106"/>
                <a:gd name="T62" fmla="*/ 43 w 86"/>
                <a:gd name="T6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6" h="106">
                  <a:moveTo>
                    <a:pt x="43" y="0"/>
                  </a:moveTo>
                  <a:lnTo>
                    <a:pt x="55" y="2"/>
                  </a:lnTo>
                  <a:lnTo>
                    <a:pt x="64" y="9"/>
                  </a:lnTo>
                  <a:lnTo>
                    <a:pt x="67" y="18"/>
                  </a:lnTo>
                  <a:lnTo>
                    <a:pt x="67" y="21"/>
                  </a:lnTo>
                  <a:lnTo>
                    <a:pt x="67" y="25"/>
                  </a:lnTo>
                  <a:lnTo>
                    <a:pt x="67" y="30"/>
                  </a:lnTo>
                  <a:lnTo>
                    <a:pt x="68" y="30"/>
                  </a:lnTo>
                  <a:lnTo>
                    <a:pt x="69" y="31"/>
                  </a:lnTo>
                  <a:lnTo>
                    <a:pt x="69" y="34"/>
                  </a:lnTo>
                  <a:lnTo>
                    <a:pt x="71" y="36"/>
                  </a:lnTo>
                  <a:lnTo>
                    <a:pt x="71" y="38"/>
                  </a:lnTo>
                  <a:lnTo>
                    <a:pt x="69" y="40"/>
                  </a:lnTo>
                  <a:lnTo>
                    <a:pt x="68" y="43"/>
                  </a:lnTo>
                  <a:lnTo>
                    <a:pt x="67" y="44"/>
                  </a:lnTo>
                  <a:lnTo>
                    <a:pt x="64" y="44"/>
                  </a:lnTo>
                  <a:lnTo>
                    <a:pt x="63" y="49"/>
                  </a:lnTo>
                  <a:lnTo>
                    <a:pt x="61" y="53"/>
                  </a:lnTo>
                  <a:lnTo>
                    <a:pt x="60" y="56"/>
                  </a:lnTo>
                  <a:lnTo>
                    <a:pt x="59" y="57"/>
                  </a:lnTo>
                  <a:lnTo>
                    <a:pt x="59" y="59"/>
                  </a:lnTo>
                  <a:lnTo>
                    <a:pt x="59" y="69"/>
                  </a:lnTo>
                  <a:lnTo>
                    <a:pt x="59" y="69"/>
                  </a:lnTo>
                  <a:lnTo>
                    <a:pt x="60" y="69"/>
                  </a:lnTo>
                  <a:lnTo>
                    <a:pt x="61" y="70"/>
                  </a:lnTo>
                  <a:lnTo>
                    <a:pt x="64" y="72"/>
                  </a:lnTo>
                  <a:lnTo>
                    <a:pt x="68" y="73"/>
                  </a:lnTo>
                  <a:lnTo>
                    <a:pt x="73" y="76"/>
                  </a:lnTo>
                  <a:lnTo>
                    <a:pt x="80" y="78"/>
                  </a:lnTo>
                  <a:lnTo>
                    <a:pt x="86" y="81"/>
                  </a:lnTo>
                  <a:lnTo>
                    <a:pt x="75" y="94"/>
                  </a:lnTo>
                  <a:lnTo>
                    <a:pt x="60" y="102"/>
                  </a:lnTo>
                  <a:lnTo>
                    <a:pt x="43" y="106"/>
                  </a:lnTo>
                  <a:lnTo>
                    <a:pt x="26" y="102"/>
                  </a:lnTo>
                  <a:lnTo>
                    <a:pt x="12" y="94"/>
                  </a:lnTo>
                  <a:lnTo>
                    <a:pt x="0" y="79"/>
                  </a:lnTo>
                  <a:lnTo>
                    <a:pt x="12" y="76"/>
                  </a:lnTo>
                  <a:lnTo>
                    <a:pt x="17" y="73"/>
                  </a:lnTo>
                  <a:lnTo>
                    <a:pt x="21" y="72"/>
                  </a:lnTo>
                  <a:lnTo>
                    <a:pt x="23" y="70"/>
                  </a:lnTo>
                  <a:lnTo>
                    <a:pt x="25" y="69"/>
                  </a:lnTo>
                  <a:lnTo>
                    <a:pt x="26" y="69"/>
                  </a:lnTo>
                  <a:lnTo>
                    <a:pt x="26" y="69"/>
                  </a:lnTo>
                  <a:lnTo>
                    <a:pt x="26" y="59"/>
                  </a:lnTo>
                  <a:lnTo>
                    <a:pt x="26" y="57"/>
                  </a:lnTo>
                  <a:lnTo>
                    <a:pt x="25" y="56"/>
                  </a:lnTo>
                  <a:lnTo>
                    <a:pt x="23" y="53"/>
                  </a:lnTo>
                  <a:lnTo>
                    <a:pt x="22" y="49"/>
                  </a:lnTo>
                  <a:lnTo>
                    <a:pt x="21" y="44"/>
                  </a:lnTo>
                  <a:lnTo>
                    <a:pt x="20" y="44"/>
                  </a:lnTo>
                  <a:lnTo>
                    <a:pt x="17" y="43"/>
                  </a:lnTo>
                  <a:lnTo>
                    <a:pt x="16" y="40"/>
                  </a:lnTo>
                  <a:lnTo>
                    <a:pt x="16" y="38"/>
                  </a:lnTo>
                  <a:lnTo>
                    <a:pt x="16" y="36"/>
                  </a:lnTo>
                  <a:lnTo>
                    <a:pt x="16" y="34"/>
                  </a:lnTo>
                  <a:lnTo>
                    <a:pt x="16" y="31"/>
                  </a:lnTo>
                  <a:lnTo>
                    <a:pt x="17" y="30"/>
                  </a:lnTo>
                  <a:lnTo>
                    <a:pt x="20" y="30"/>
                  </a:lnTo>
                  <a:lnTo>
                    <a:pt x="18" y="25"/>
                  </a:lnTo>
                  <a:lnTo>
                    <a:pt x="18" y="21"/>
                  </a:lnTo>
                  <a:lnTo>
                    <a:pt x="18" y="18"/>
                  </a:lnTo>
                  <a:lnTo>
                    <a:pt x="22" y="9"/>
                  </a:lnTo>
                  <a:lnTo>
                    <a:pt x="30"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5" name="Group 54"/>
          <p:cNvGrpSpPr/>
          <p:nvPr/>
        </p:nvGrpSpPr>
        <p:grpSpPr>
          <a:xfrm>
            <a:off x="6837069" y="2439877"/>
            <a:ext cx="458481" cy="459547"/>
            <a:chOff x="5313068" y="2439876"/>
            <a:chExt cx="458481" cy="459547"/>
          </a:xfrm>
          <a:solidFill>
            <a:schemeClr val="accent1"/>
          </a:solidFill>
        </p:grpSpPr>
        <p:sp>
          <p:nvSpPr>
            <p:cNvPr id="32" name="Freeform 30"/>
            <p:cNvSpPr>
              <a:spLocks/>
            </p:cNvSpPr>
            <p:nvPr/>
          </p:nvSpPr>
          <p:spPr bwMode="auto">
            <a:xfrm>
              <a:off x="5383439" y="2489989"/>
              <a:ext cx="43716" cy="43716"/>
            </a:xfrm>
            <a:custGeom>
              <a:avLst/>
              <a:gdLst>
                <a:gd name="T0" fmla="*/ 20 w 41"/>
                <a:gd name="T1" fmla="*/ 0 h 41"/>
                <a:gd name="T2" fmla="*/ 25 w 41"/>
                <a:gd name="T3" fmla="*/ 1 h 41"/>
                <a:gd name="T4" fmla="*/ 30 w 41"/>
                <a:gd name="T5" fmla="*/ 3 h 41"/>
                <a:gd name="T6" fmla="*/ 34 w 41"/>
                <a:gd name="T7" fmla="*/ 7 h 41"/>
                <a:gd name="T8" fmla="*/ 38 w 41"/>
                <a:gd name="T9" fmla="*/ 11 h 41"/>
                <a:gd name="T10" fmla="*/ 40 w 41"/>
                <a:gd name="T11" fmla="*/ 15 h 41"/>
                <a:gd name="T12" fmla="*/ 41 w 41"/>
                <a:gd name="T13" fmla="*/ 20 h 41"/>
                <a:gd name="T14" fmla="*/ 40 w 41"/>
                <a:gd name="T15" fmla="*/ 26 h 41"/>
                <a:gd name="T16" fmla="*/ 38 w 41"/>
                <a:gd name="T17" fmla="*/ 30 h 41"/>
                <a:gd name="T18" fmla="*/ 34 w 41"/>
                <a:gd name="T19" fmla="*/ 34 h 41"/>
                <a:gd name="T20" fmla="*/ 30 w 41"/>
                <a:gd name="T21" fmla="*/ 38 h 41"/>
                <a:gd name="T22" fmla="*/ 25 w 41"/>
                <a:gd name="T23" fmla="*/ 39 h 41"/>
                <a:gd name="T24" fmla="*/ 20 w 41"/>
                <a:gd name="T25" fmla="*/ 41 h 41"/>
                <a:gd name="T26" fmla="*/ 15 w 41"/>
                <a:gd name="T27" fmla="*/ 39 h 41"/>
                <a:gd name="T28" fmla="*/ 11 w 41"/>
                <a:gd name="T29" fmla="*/ 38 h 41"/>
                <a:gd name="T30" fmla="*/ 6 w 41"/>
                <a:gd name="T31" fmla="*/ 34 h 41"/>
                <a:gd name="T32" fmla="*/ 3 w 41"/>
                <a:gd name="T33" fmla="*/ 30 h 41"/>
                <a:gd name="T34" fmla="*/ 2 w 41"/>
                <a:gd name="T35" fmla="*/ 26 h 41"/>
                <a:gd name="T36" fmla="*/ 0 w 41"/>
                <a:gd name="T37" fmla="*/ 20 h 41"/>
                <a:gd name="T38" fmla="*/ 2 w 41"/>
                <a:gd name="T39" fmla="*/ 15 h 41"/>
                <a:gd name="T40" fmla="*/ 3 w 41"/>
                <a:gd name="T41" fmla="*/ 11 h 41"/>
                <a:gd name="T42" fmla="*/ 6 w 41"/>
                <a:gd name="T43" fmla="*/ 7 h 41"/>
                <a:gd name="T44" fmla="*/ 11 w 41"/>
                <a:gd name="T45" fmla="*/ 3 h 41"/>
                <a:gd name="T46" fmla="*/ 15 w 41"/>
                <a:gd name="T47" fmla="*/ 1 h 41"/>
                <a:gd name="T48" fmla="*/ 20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0" y="0"/>
                  </a:moveTo>
                  <a:lnTo>
                    <a:pt x="25" y="1"/>
                  </a:lnTo>
                  <a:lnTo>
                    <a:pt x="30" y="3"/>
                  </a:lnTo>
                  <a:lnTo>
                    <a:pt x="34" y="7"/>
                  </a:lnTo>
                  <a:lnTo>
                    <a:pt x="38" y="11"/>
                  </a:lnTo>
                  <a:lnTo>
                    <a:pt x="40" y="15"/>
                  </a:lnTo>
                  <a:lnTo>
                    <a:pt x="41" y="20"/>
                  </a:lnTo>
                  <a:lnTo>
                    <a:pt x="40" y="26"/>
                  </a:lnTo>
                  <a:lnTo>
                    <a:pt x="38" y="30"/>
                  </a:lnTo>
                  <a:lnTo>
                    <a:pt x="34" y="34"/>
                  </a:lnTo>
                  <a:lnTo>
                    <a:pt x="30" y="38"/>
                  </a:lnTo>
                  <a:lnTo>
                    <a:pt x="25" y="39"/>
                  </a:lnTo>
                  <a:lnTo>
                    <a:pt x="20" y="41"/>
                  </a:lnTo>
                  <a:lnTo>
                    <a:pt x="15" y="39"/>
                  </a:lnTo>
                  <a:lnTo>
                    <a:pt x="11" y="38"/>
                  </a:lnTo>
                  <a:lnTo>
                    <a:pt x="6" y="34"/>
                  </a:lnTo>
                  <a:lnTo>
                    <a:pt x="3" y="30"/>
                  </a:lnTo>
                  <a:lnTo>
                    <a:pt x="2" y="26"/>
                  </a:lnTo>
                  <a:lnTo>
                    <a:pt x="0" y="20"/>
                  </a:lnTo>
                  <a:lnTo>
                    <a:pt x="2" y="15"/>
                  </a:lnTo>
                  <a:lnTo>
                    <a:pt x="3" y="11"/>
                  </a:lnTo>
                  <a:lnTo>
                    <a:pt x="6" y="7"/>
                  </a:lnTo>
                  <a:lnTo>
                    <a:pt x="11" y="3"/>
                  </a:lnTo>
                  <a:lnTo>
                    <a:pt x="15"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5441016" y="2489989"/>
              <a:ext cx="43716" cy="43716"/>
            </a:xfrm>
            <a:custGeom>
              <a:avLst/>
              <a:gdLst>
                <a:gd name="T0" fmla="*/ 21 w 41"/>
                <a:gd name="T1" fmla="*/ 0 h 41"/>
                <a:gd name="T2" fmla="*/ 26 w 41"/>
                <a:gd name="T3" fmla="*/ 1 h 41"/>
                <a:gd name="T4" fmla="*/ 30 w 41"/>
                <a:gd name="T5" fmla="*/ 3 h 41"/>
                <a:gd name="T6" fmla="*/ 34 w 41"/>
                <a:gd name="T7" fmla="*/ 7 h 41"/>
                <a:gd name="T8" fmla="*/ 38 w 41"/>
                <a:gd name="T9" fmla="*/ 11 h 41"/>
                <a:gd name="T10" fmla="*/ 39 w 41"/>
                <a:gd name="T11" fmla="*/ 15 h 41"/>
                <a:gd name="T12" fmla="*/ 41 w 41"/>
                <a:gd name="T13" fmla="*/ 20 h 41"/>
                <a:gd name="T14" fmla="*/ 39 w 41"/>
                <a:gd name="T15" fmla="*/ 26 h 41"/>
                <a:gd name="T16" fmla="*/ 38 w 41"/>
                <a:gd name="T17" fmla="*/ 30 h 41"/>
                <a:gd name="T18" fmla="*/ 34 w 41"/>
                <a:gd name="T19" fmla="*/ 34 h 41"/>
                <a:gd name="T20" fmla="*/ 30 w 41"/>
                <a:gd name="T21" fmla="*/ 38 h 41"/>
                <a:gd name="T22" fmla="*/ 26 w 41"/>
                <a:gd name="T23" fmla="*/ 39 h 41"/>
                <a:gd name="T24" fmla="*/ 21 w 41"/>
                <a:gd name="T25" fmla="*/ 41 h 41"/>
                <a:gd name="T26" fmla="*/ 14 w 41"/>
                <a:gd name="T27" fmla="*/ 39 h 41"/>
                <a:gd name="T28" fmla="*/ 10 w 41"/>
                <a:gd name="T29" fmla="*/ 38 h 41"/>
                <a:gd name="T30" fmla="*/ 7 w 41"/>
                <a:gd name="T31" fmla="*/ 34 h 41"/>
                <a:gd name="T32" fmla="*/ 3 w 41"/>
                <a:gd name="T33" fmla="*/ 30 h 41"/>
                <a:gd name="T34" fmla="*/ 1 w 41"/>
                <a:gd name="T35" fmla="*/ 26 h 41"/>
                <a:gd name="T36" fmla="*/ 0 w 41"/>
                <a:gd name="T37" fmla="*/ 20 h 41"/>
                <a:gd name="T38" fmla="*/ 1 w 41"/>
                <a:gd name="T39" fmla="*/ 15 h 41"/>
                <a:gd name="T40" fmla="*/ 3 w 41"/>
                <a:gd name="T41" fmla="*/ 11 h 41"/>
                <a:gd name="T42" fmla="*/ 7 w 41"/>
                <a:gd name="T43" fmla="*/ 7 h 41"/>
                <a:gd name="T44" fmla="*/ 10 w 41"/>
                <a:gd name="T45" fmla="*/ 3 h 41"/>
                <a:gd name="T46" fmla="*/ 14 w 41"/>
                <a:gd name="T47" fmla="*/ 1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lnTo>
                    <a:pt x="26" y="1"/>
                  </a:lnTo>
                  <a:lnTo>
                    <a:pt x="30" y="3"/>
                  </a:lnTo>
                  <a:lnTo>
                    <a:pt x="34" y="7"/>
                  </a:lnTo>
                  <a:lnTo>
                    <a:pt x="38" y="11"/>
                  </a:lnTo>
                  <a:lnTo>
                    <a:pt x="39" y="15"/>
                  </a:lnTo>
                  <a:lnTo>
                    <a:pt x="41" y="20"/>
                  </a:lnTo>
                  <a:lnTo>
                    <a:pt x="39" y="26"/>
                  </a:lnTo>
                  <a:lnTo>
                    <a:pt x="38" y="30"/>
                  </a:lnTo>
                  <a:lnTo>
                    <a:pt x="34" y="34"/>
                  </a:lnTo>
                  <a:lnTo>
                    <a:pt x="30" y="38"/>
                  </a:lnTo>
                  <a:lnTo>
                    <a:pt x="26" y="39"/>
                  </a:lnTo>
                  <a:lnTo>
                    <a:pt x="21" y="41"/>
                  </a:lnTo>
                  <a:lnTo>
                    <a:pt x="14" y="39"/>
                  </a:lnTo>
                  <a:lnTo>
                    <a:pt x="10" y="38"/>
                  </a:lnTo>
                  <a:lnTo>
                    <a:pt x="7" y="34"/>
                  </a:lnTo>
                  <a:lnTo>
                    <a:pt x="3" y="30"/>
                  </a:lnTo>
                  <a:lnTo>
                    <a:pt x="1" y="26"/>
                  </a:lnTo>
                  <a:lnTo>
                    <a:pt x="0" y="20"/>
                  </a:lnTo>
                  <a:lnTo>
                    <a:pt x="1" y="15"/>
                  </a:lnTo>
                  <a:lnTo>
                    <a:pt x="3" y="11"/>
                  </a:lnTo>
                  <a:lnTo>
                    <a:pt x="7" y="7"/>
                  </a:lnTo>
                  <a:lnTo>
                    <a:pt x="10" y="3"/>
                  </a:lnTo>
                  <a:lnTo>
                    <a:pt x="14"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5498593" y="2489989"/>
              <a:ext cx="42649" cy="43716"/>
            </a:xfrm>
            <a:custGeom>
              <a:avLst/>
              <a:gdLst>
                <a:gd name="T0" fmla="*/ 21 w 40"/>
                <a:gd name="T1" fmla="*/ 0 h 41"/>
                <a:gd name="T2" fmla="*/ 26 w 40"/>
                <a:gd name="T3" fmla="*/ 1 h 41"/>
                <a:gd name="T4" fmla="*/ 30 w 40"/>
                <a:gd name="T5" fmla="*/ 3 h 41"/>
                <a:gd name="T6" fmla="*/ 35 w 40"/>
                <a:gd name="T7" fmla="*/ 7 h 41"/>
                <a:gd name="T8" fmla="*/ 38 w 40"/>
                <a:gd name="T9" fmla="*/ 11 h 41"/>
                <a:gd name="T10" fmla="*/ 40 w 40"/>
                <a:gd name="T11" fmla="*/ 15 h 41"/>
                <a:gd name="T12" fmla="*/ 40 w 40"/>
                <a:gd name="T13" fmla="*/ 20 h 41"/>
                <a:gd name="T14" fmla="*/ 40 w 40"/>
                <a:gd name="T15" fmla="*/ 26 h 41"/>
                <a:gd name="T16" fmla="*/ 38 w 40"/>
                <a:gd name="T17" fmla="*/ 30 h 41"/>
                <a:gd name="T18" fmla="*/ 35 w 40"/>
                <a:gd name="T19" fmla="*/ 34 h 41"/>
                <a:gd name="T20" fmla="*/ 30 w 40"/>
                <a:gd name="T21" fmla="*/ 38 h 41"/>
                <a:gd name="T22" fmla="*/ 26 w 40"/>
                <a:gd name="T23" fmla="*/ 39 h 41"/>
                <a:gd name="T24" fmla="*/ 21 w 40"/>
                <a:gd name="T25" fmla="*/ 41 h 41"/>
                <a:gd name="T26" fmla="*/ 15 w 40"/>
                <a:gd name="T27" fmla="*/ 39 h 41"/>
                <a:gd name="T28" fmla="*/ 10 w 40"/>
                <a:gd name="T29" fmla="*/ 38 h 41"/>
                <a:gd name="T30" fmla="*/ 6 w 40"/>
                <a:gd name="T31" fmla="*/ 34 h 41"/>
                <a:gd name="T32" fmla="*/ 2 w 40"/>
                <a:gd name="T33" fmla="*/ 30 h 41"/>
                <a:gd name="T34" fmla="*/ 1 w 40"/>
                <a:gd name="T35" fmla="*/ 26 h 41"/>
                <a:gd name="T36" fmla="*/ 0 w 40"/>
                <a:gd name="T37" fmla="*/ 20 h 41"/>
                <a:gd name="T38" fmla="*/ 1 w 40"/>
                <a:gd name="T39" fmla="*/ 15 h 41"/>
                <a:gd name="T40" fmla="*/ 2 w 40"/>
                <a:gd name="T41" fmla="*/ 11 h 41"/>
                <a:gd name="T42" fmla="*/ 6 w 40"/>
                <a:gd name="T43" fmla="*/ 7 h 41"/>
                <a:gd name="T44" fmla="*/ 10 w 40"/>
                <a:gd name="T45" fmla="*/ 3 h 41"/>
                <a:gd name="T46" fmla="*/ 15 w 40"/>
                <a:gd name="T47" fmla="*/ 1 h 41"/>
                <a:gd name="T48" fmla="*/ 21 w 40"/>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41">
                  <a:moveTo>
                    <a:pt x="21" y="0"/>
                  </a:moveTo>
                  <a:lnTo>
                    <a:pt x="26" y="1"/>
                  </a:lnTo>
                  <a:lnTo>
                    <a:pt x="30" y="3"/>
                  </a:lnTo>
                  <a:lnTo>
                    <a:pt x="35" y="7"/>
                  </a:lnTo>
                  <a:lnTo>
                    <a:pt x="38" y="11"/>
                  </a:lnTo>
                  <a:lnTo>
                    <a:pt x="40" y="15"/>
                  </a:lnTo>
                  <a:lnTo>
                    <a:pt x="40" y="20"/>
                  </a:lnTo>
                  <a:lnTo>
                    <a:pt x="40" y="26"/>
                  </a:lnTo>
                  <a:lnTo>
                    <a:pt x="38" y="30"/>
                  </a:lnTo>
                  <a:lnTo>
                    <a:pt x="35" y="34"/>
                  </a:lnTo>
                  <a:lnTo>
                    <a:pt x="30" y="38"/>
                  </a:lnTo>
                  <a:lnTo>
                    <a:pt x="26" y="39"/>
                  </a:lnTo>
                  <a:lnTo>
                    <a:pt x="21" y="41"/>
                  </a:lnTo>
                  <a:lnTo>
                    <a:pt x="15" y="39"/>
                  </a:lnTo>
                  <a:lnTo>
                    <a:pt x="10" y="38"/>
                  </a:lnTo>
                  <a:lnTo>
                    <a:pt x="6" y="34"/>
                  </a:lnTo>
                  <a:lnTo>
                    <a:pt x="2" y="30"/>
                  </a:lnTo>
                  <a:lnTo>
                    <a:pt x="1" y="26"/>
                  </a:lnTo>
                  <a:lnTo>
                    <a:pt x="0" y="20"/>
                  </a:lnTo>
                  <a:lnTo>
                    <a:pt x="1" y="15"/>
                  </a:lnTo>
                  <a:lnTo>
                    <a:pt x="2" y="11"/>
                  </a:lnTo>
                  <a:lnTo>
                    <a:pt x="6" y="7"/>
                  </a:lnTo>
                  <a:lnTo>
                    <a:pt x="10" y="3"/>
                  </a:lnTo>
                  <a:lnTo>
                    <a:pt x="15"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5313068" y="2439876"/>
              <a:ext cx="458481" cy="459547"/>
            </a:xfrm>
            <a:custGeom>
              <a:avLst/>
              <a:gdLst>
                <a:gd name="T0" fmla="*/ 53 w 430"/>
                <a:gd name="T1" fmla="*/ 28 h 431"/>
                <a:gd name="T2" fmla="*/ 39 w 430"/>
                <a:gd name="T3" fmla="*/ 30 h 431"/>
                <a:gd name="T4" fmla="*/ 30 w 430"/>
                <a:gd name="T5" fmla="*/ 41 h 431"/>
                <a:gd name="T6" fmla="*/ 26 w 430"/>
                <a:gd name="T7" fmla="*/ 54 h 431"/>
                <a:gd name="T8" fmla="*/ 26 w 430"/>
                <a:gd name="T9" fmla="*/ 107 h 431"/>
                <a:gd name="T10" fmla="*/ 403 w 430"/>
                <a:gd name="T11" fmla="*/ 107 h 431"/>
                <a:gd name="T12" fmla="*/ 403 w 430"/>
                <a:gd name="T13" fmla="*/ 54 h 431"/>
                <a:gd name="T14" fmla="*/ 399 w 430"/>
                <a:gd name="T15" fmla="*/ 41 h 431"/>
                <a:gd name="T16" fmla="*/ 390 w 430"/>
                <a:gd name="T17" fmla="*/ 30 h 431"/>
                <a:gd name="T18" fmla="*/ 375 w 430"/>
                <a:gd name="T19" fmla="*/ 28 h 431"/>
                <a:gd name="T20" fmla="*/ 53 w 430"/>
                <a:gd name="T21" fmla="*/ 28 h 431"/>
                <a:gd name="T22" fmla="*/ 53 w 430"/>
                <a:gd name="T23" fmla="*/ 0 h 431"/>
                <a:gd name="T24" fmla="*/ 375 w 430"/>
                <a:gd name="T25" fmla="*/ 0 h 431"/>
                <a:gd name="T26" fmla="*/ 392 w 430"/>
                <a:gd name="T27" fmla="*/ 3 h 431"/>
                <a:gd name="T28" fmla="*/ 408 w 430"/>
                <a:gd name="T29" fmla="*/ 11 h 431"/>
                <a:gd name="T30" fmla="*/ 420 w 430"/>
                <a:gd name="T31" fmla="*/ 22 h 431"/>
                <a:gd name="T32" fmla="*/ 428 w 430"/>
                <a:gd name="T33" fmla="*/ 37 h 431"/>
                <a:gd name="T34" fmla="*/ 430 w 430"/>
                <a:gd name="T35" fmla="*/ 54 h 431"/>
                <a:gd name="T36" fmla="*/ 430 w 430"/>
                <a:gd name="T37" fmla="*/ 189 h 431"/>
                <a:gd name="T38" fmla="*/ 403 w 430"/>
                <a:gd name="T39" fmla="*/ 189 h 431"/>
                <a:gd name="T40" fmla="*/ 403 w 430"/>
                <a:gd name="T41" fmla="*/ 135 h 431"/>
                <a:gd name="T42" fmla="*/ 26 w 430"/>
                <a:gd name="T43" fmla="*/ 135 h 431"/>
                <a:gd name="T44" fmla="*/ 26 w 430"/>
                <a:gd name="T45" fmla="*/ 377 h 431"/>
                <a:gd name="T46" fmla="*/ 30 w 430"/>
                <a:gd name="T47" fmla="*/ 390 h 431"/>
                <a:gd name="T48" fmla="*/ 39 w 430"/>
                <a:gd name="T49" fmla="*/ 401 h 431"/>
                <a:gd name="T50" fmla="*/ 53 w 430"/>
                <a:gd name="T51" fmla="*/ 405 h 431"/>
                <a:gd name="T52" fmla="*/ 133 w 430"/>
                <a:gd name="T53" fmla="*/ 405 h 431"/>
                <a:gd name="T54" fmla="*/ 133 w 430"/>
                <a:gd name="T55" fmla="*/ 431 h 431"/>
                <a:gd name="T56" fmla="*/ 53 w 430"/>
                <a:gd name="T57" fmla="*/ 431 h 431"/>
                <a:gd name="T58" fmla="*/ 36 w 430"/>
                <a:gd name="T59" fmla="*/ 428 h 431"/>
                <a:gd name="T60" fmla="*/ 20 w 430"/>
                <a:gd name="T61" fmla="*/ 420 h 431"/>
                <a:gd name="T62" fmla="*/ 9 w 430"/>
                <a:gd name="T63" fmla="*/ 408 h 431"/>
                <a:gd name="T64" fmla="*/ 2 w 430"/>
                <a:gd name="T65" fmla="*/ 394 h 431"/>
                <a:gd name="T66" fmla="*/ 0 w 430"/>
                <a:gd name="T67" fmla="*/ 377 h 431"/>
                <a:gd name="T68" fmla="*/ 0 w 430"/>
                <a:gd name="T69" fmla="*/ 54 h 431"/>
                <a:gd name="T70" fmla="*/ 2 w 430"/>
                <a:gd name="T71" fmla="*/ 37 h 431"/>
                <a:gd name="T72" fmla="*/ 9 w 430"/>
                <a:gd name="T73" fmla="*/ 22 h 431"/>
                <a:gd name="T74" fmla="*/ 20 w 430"/>
                <a:gd name="T75" fmla="*/ 11 h 431"/>
                <a:gd name="T76" fmla="*/ 36 w 430"/>
                <a:gd name="T77" fmla="*/ 3 h 431"/>
                <a:gd name="T78" fmla="*/ 53 w 430"/>
                <a:gd name="T7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0" h="431">
                  <a:moveTo>
                    <a:pt x="53" y="28"/>
                  </a:moveTo>
                  <a:lnTo>
                    <a:pt x="39" y="30"/>
                  </a:lnTo>
                  <a:lnTo>
                    <a:pt x="30" y="41"/>
                  </a:lnTo>
                  <a:lnTo>
                    <a:pt x="26" y="54"/>
                  </a:lnTo>
                  <a:lnTo>
                    <a:pt x="26" y="107"/>
                  </a:lnTo>
                  <a:lnTo>
                    <a:pt x="403" y="107"/>
                  </a:lnTo>
                  <a:lnTo>
                    <a:pt x="403" y="54"/>
                  </a:lnTo>
                  <a:lnTo>
                    <a:pt x="399" y="41"/>
                  </a:lnTo>
                  <a:lnTo>
                    <a:pt x="390" y="30"/>
                  </a:lnTo>
                  <a:lnTo>
                    <a:pt x="375" y="28"/>
                  </a:lnTo>
                  <a:lnTo>
                    <a:pt x="53" y="28"/>
                  </a:lnTo>
                  <a:close/>
                  <a:moveTo>
                    <a:pt x="53" y="0"/>
                  </a:moveTo>
                  <a:lnTo>
                    <a:pt x="375" y="0"/>
                  </a:lnTo>
                  <a:lnTo>
                    <a:pt x="392" y="3"/>
                  </a:lnTo>
                  <a:lnTo>
                    <a:pt x="408" y="11"/>
                  </a:lnTo>
                  <a:lnTo>
                    <a:pt x="420" y="22"/>
                  </a:lnTo>
                  <a:lnTo>
                    <a:pt x="428" y="37"/>
                  </a:lnTo>
                  <a:lnTo>
                    <a:pt x="430" y="54"/>
                  </a:lnTo>
                  <a:lnTo>
                    <a:pt x="430" y="189"/>
                  </a:lnTo>
                  <a:lnTo>
                    <a:pt x="403" y="189"/>
                  </a:lnTo>
                  <a:lnTo>
                    <a:pt x="403" y="135"/>
                  </a:lnTo>
                  <a:lnTo>
                    <a:pt x="26" y="135"/>
                  </a:lnTo>
                  <a:lnTo>
                    <a:pt x="26" y="377"/>
                  </a:lnTo>
                  <a:lnTo>
                    <a:pt x="30" y="390"/>
                  </a:lnTo>
                  <a:lnTo>
                    <a:pt x="39" y="401"/>
                  </a:lnTo>
                  <a:lnTo>
                    <a:pt x="53" y="405"/>
                  </a:lnTo>
                  <a:lnTo>
                    <a:pt x="133" y="405"/>
                  </a:lnTo>
                  <a:lnTo>
                    <a:pt x="133" y="431"/>
                  </a:lnTo>
                  <a:lnTo>
                    <a:pt x="53" y="431"/>
                  </a:lnTo>
                  <a:lnTo>
                    <a:pt x="36" y="428"/>
                  </a:lnTo>
                  <a:lnTo>
                    <a:pt x="20" y="420"/>
                  </a:lnTo>
                  <a:lnTo>
                    <a:pt x="9" y="408"/>
                  </a:lnTo>
                  <a:lnTo>
                    <a:pt x="2" y="394"/>
                  </a:lnTo>
                  <a:lnTo>
                    <a:pt x="0" y="377"/>
                  </a:lnTo>
                  <a:lnTo>
                    <a:pt x="0" y="54"/>
                  </a:lnTo>
                  <a:lnTo>
                    <a:pt x="2" y="37"/>
                  </a:lnTo>
                  <a:lnTo>
                    <a:pt x="9" y="22"/>
                  </a:lnTo>
                  <a:lnTo>
                    <a:pt x="20" y="11"/>
                  </a:lnTo>
                  <a:lnTo>
                    <a:pt x="36" y="3"/>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5484732" y="2641394"/>
              <a:ext cx="286817" cy="258029"/>
            </a:xfrm>
            <a:custGeom>
              <a:avLst/>
              <a:gdLst>
                <a:gd name="T0" fmla="*/ 134 w 269"/>
                <a:gd name="T1" fmla="*/ 0 h 242"/>
                <a:gd name="T2" fmla="*/ 269 w 269"/>
                <a:gd name="T3" fmla="*/ 107 h 242"/>
                <a:gd name="T4" fmla="*/ 242 w 269"/>
                <a:gd name="T5" fmla="*/ 107 h 242"/>
                <a:gd name="T6" fmla="*/ 242 w 269"/>
                <a:gd name="T7" fmla="*/ 242 h 242"/>
                <a:gd name="T8" fmla="*/ 161 w 269"/>
                <a:gd name="T9" fmla="*/ 242 h 242"/>
                <a:gd name="T10" fmla="*/ 161 w 269"/>
                <a:gd name="T11" fmla="*/ 161 h 242"/>
                <a:gd name="T12" fmla="*/ 107 w 269"/>
                <a:gd name="T13" fmla="*/ 161 h 242"/>
                <a:gd name="T14" fmla="*/ 107 w 269"/>
                <a:gd name="T15" fmla="*/ 242 h 242"/>
                <a:gd name="T16" fmla="*/ 27 w 269"/>
                <a:gd name="T17" fmla="*/ 242 h 242"/>
                <a:gd name="T18" fmla="*/ 27 w 269"/>
                <a:gd name="T19" fmla="*/ 107 h 242"/>
                <a:gd name="T20" fmla="*/ 0 w 269"/>
                <a:gd name="T21" fmla="*/ 107 h 242"/>
                <a:gd name="T22" fmla="*/ 134 w 269"/>
                <a:gd name="T2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9" h="242">
                  <a:moveTo>
                    <a:pt x="134" y="0"/>
                  </a:moveTo>
                  <a:lnTo>
                    <a:pt x="269" y="107"/>
                  </a:lnTo>
                  <a:lnTo>
                    <a:pt x="242" y="107"/>
                  </a:lnTo>
                  <a:lnTo>
                    <a:pt x="242" y="242"/>
                  </a:lnTo>
                  <a:lnTo>
                    <a:pt x="161" y="242"/>
                  </a:lnTo>
                  <a:lnTo>
                    <a:pt x="161" y="161"/>
                  </a:lnTo>
                  <a:lnTo>
                    <a:pt x="107" y="161"/>
                  </a:lnTo>
                  <a:lnTo>
                    <a:pt x="107" y="242"/>
                  </a:lnTo>
                  <a:lnTo>
                    <a:pt x="27" y="242"/>
                  </a:lnTo>
                  <a:lnTo>
                    <a:pt x="27" y="107"/>
                  </a:lnTo>
                  <a:lnTo>
                    <a:pt x="0" y="107"/>
                  </a:lnTo>
                  <a:lnTo>
                    <a:pt x="1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55"/>
          <p:cNvGrpSpPr/>
          <p:nvPr/>
        </p:nvGrpSpPr>
        <p:grpSpPr>
          <a:xfrm>
            <a:off x="6837069" y="3382427"/>
            <a:ext cx="458481" cy="458481"/>
            <a:chOff x="5313068" y="3382426"/>
            <a:chExt cx="458481" cy="458481"/>
          </a:xfrm>
          <a:solidFill>
            <a:schemeClr val="accent1"/>
          </a:solidFill>
        </p:grpSpPr>
        <p:sp>
          <p:nvSpPr>
            <p:cNvPr id="39" name="Freeform 37"/>
            <p:cNvSpPr>
              <a:spLocks/>
            </p:cNvSpPr>
            <p:nvPr/>
          </p:nvSpPr>
          <p:spPr bwMode="auto">
            <a:xfrm>
              <a:off x="5571097" y="3612733"/>
              <a:ext cx="200452" cy="228174"/>
            </a:xfrm>
            <a:custGeom>
              <a:avLst/>
              <a:gdLst>
                <a:gd name="T0" fmla="*/ 108 w 188"/>
                <a:gd name="T1" fmla="*/ 0 h 214"/>
                <a:gd name="T2" fmla="*/ 188 w 188"/>
                <a:gd name="T3" fmla="*/ 53 h 214"/>
                <a:gd name="T4" fmla="*/ 108 w 188"/>
                <a:gd name="T5" fmla="*/ 107 h 214"/>
                <a:gd name="T6" fmla="*/ 108 w 188"/>
                <a:gd name="T7" fmla="*/ 69 h 214"/>
                <a:gd name="T8" fmla="*/ 102 w 188"/>
                <a:gd name="T9" fmla="*/ 68 h 214"/>
                <a:gd name="T10" fmla="*/ 94 w 188"/>
                <a:gd name="T11" fmla="*/ 66 h 214"/>
                <a:gd name="T12" fmla="*/ 77 w 188"/>
                <a:gd name="T13" fmla="*/ 69 h 214"/>
                <a:gd name="T14" fmla="*/ 63 w 188"/>
                <a:gd name="T15" fmla="*/ 77 h 214"/>
                <a:gd name="T16" fmla="*/ 51 w 188"/>
                <a:gd name="T17" fmla="*/ 89 h 214"/>
                <a:gd name="T18" fmla="*/ 43 w 188"/>
                <a:gd name="T19" fmla="*/ 103 h 214"/>
                <a:gd name="T20" fmla="*/ 40 w 188"/>
                <a:gd name="T21" fmla="*/ 120 h 214"/>
                <a:gd name="T22" fmla="*/ 43 w 188"/>
                <a:gd name="T23" fmla="*/ 137 h 214"/>
                <a:gd name="T24" fmla="*/ 51 w 188"/>
                <a:gd name="T25" fmla="*/ 153 h 214"/>
                <a:gd name="T26" fmla="*/ 63 w 188"/>
                <a:gd name="T27" fmla="*/ 165 h 214"/>
                <a:gd name="T28" fmla="*/ 77 w 188"/>
                <a:gd name="T29" fmla="*/ 171 h 214"/>
                <a:gd name="T30" fmla="*/ 94 w 188"/>
                <a:gd name="T31" fmla="*/ 175 h 214"/>
                <a:gd name="T32" fmla="*/ 112 w 188"/>
                <a:gd name="T33" fmla="*/ 171 h 214"/>
                <a:gd name="T34" fmla="*/ 128 w 188"/>
                <a:gd name="T35" fmla="*/ 163 h 214"/>
                <a:gd name="T36" fmla="*/ 140 w 188"/>
                <a:gd name="T37" fmla="*/ 150 h 214"/>
                <a:gd name="T38" fmla="*/ 146 w 188"/>
                <a:gd name="T39" fmla="*/ 135 h 214"/>
                <a:gd name="T40" fmla="*/ 187 w 188"/>
                <a:gd name="T41" fmla="*/ 135 h 214"/>
                <a:gd name="T42" fmla="*/ 182 w 188"/>
                <a:gd name="T43" fmla="*/ 155 h 214"/>
                <a:gd name="T44" fmla="*/ 171 w 188"/>
                <a:gd name="T45" fmla="*/ 175 h 214"/>
                <a:gd name="T46" fmla="*/ 157 w 188"/>
                <a:gd name="T47" fmla="*/ 192 h 214"/>
                <a:gd name="T48" fmla="*/ 139 w 188"/>
                <a:gd name="T49" fmla="*/ 204 h 214"/>
                <a:gd name="T50" fmla="*/ 118 w 188"/>
                <a:gd name="T51" fmla="*/ 212 h 214"/>
                <a:gd name="T52" fmla="*/ 94 w 188"/>
                <a:gd name="T53" fmla="*/ 214 h 214"/>
                <a:gd name="T54" fmla="*/ 69 w 188"/>
                <a:gd name="T55" fmla="*/ 212 h 214"/>
                <a:gd name="T56" fmla="*/ 47 w 188"/>
                <a:gd name="T57" fmla="*/ 203 h 214"/>
                <a:gd name="T58" fmla="*/ 27 w 188"/>
                <a:gd name="T59" fmla="*/ 187 h 214"/>
                <a:gd name="T60" fmla="*/ 13 w 188"/>
                <a:gd name="T61" fmla="*/ 169 h 214"/>
                <a:gd name="T62" fmla="*/ 4 w 188"/>
                <a:gd name="T63" fmla="*/ 146 h 214"/>
                <a:gd name="T64" fmla="*/ 0 w 188"/>
                <a:gd name="T65" fmla="*/ 120 h 214"/>
                <a:gd name="T66" fmla="*/ 4 w 188"/>
                <a:gd name="T67" fmla="*/ 95 h 214"/>
                <a:gd name="T68" fmla="*/ 13 w 188"/>
                <a:gd name="T69" fmla="*/ 73 h 214"/>
                <a:gd name="T70" fmla="*/ 27 w 188"/>
                <a:gd name="T71" fmla="*/ 53 h 214"/>
                <a:gd name="T72" fmla="*/ 47 w 188"/>
                <a:gd name="T73" fmla="*/ 39 h 214"/>
                <a:gd name="T74" fmla="*/ 69 w 188"/>
                <a:gd name="T75" fmla="*/ 30 h 214"/>
                <a:gd name="T76" fmla="*/ 94 w 188"/>
                <a:gd name="T77" fmla="*/ 26 h 214"/>
                <a:gd name="T78" fmla="*/ 102 w 188"/>
                <a:gd name="T79" fmla="*/ 27 h 214"/>
                <a:gd name="T80" fmla="*/ 108 w 188"/>
                <a:gd name="T81" fmla="*/ 27 h 214"/>
                <a:gd name="T82" fmla="*/ 108 w 188"/>
                <a:gd name="T83"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8" h="214">
                  <a:moveTo>
                    <a:pt x="108" y="0"/>
                  </a:moveTo>
                  <a:lnTo>
                    <a:pt x="188" y="53"/>
                  </a:lnTo>
                  <a:lnTo>
                    <a:pt x="108" y="107"/>
                  </a:lnTo>
                  <a:lnTo>
                    <a:pt x="108" y="69"/>
                  </a:lnTo>
                  <a:lnTo>
                    <a:pt x="102" y="68"/>
                  </a:lnTo>
                  <a:lnTo>
                    <a:pt x="94" y="66"/>
                  </a:lnTo>
                  <a:lnTo>
                    <a:pt x="77" y="69"/>
                  </a:lnTo>
                  <a:lnTo>
                    <a:pt x="63" y="77"/>
                  </a:lnTo>
                  <a:lnTo>
                    <a:pt x="51" y="89"/>
                  </a:lnTo>
                  <a:lnTo>
                    <a:pt x="43" y="103"/>
                  </a:lnTo>
                  <a:lnTo>
                    <a:pt x="40" y="120"/>
                  </a:lnTo>
                  <a:lnTo>
                    <a:pt x="43" y="137"/>
                  </a:lnTo>
                  <a:lnTo>
                    <a:pt x="51" y="153"/>
                  </a:lnTo>
                  <a:lnTo>
                    <a:pt x="63" y="165"/>
                  </a:lnTo>
                  <a:lnTo>
                    <a:pt x="77" y="171"/>
                  </a:lnTo>
                  <a:lnTo>
                    <a:pt x="94" y="175"/>
                  </a:lnTo>
                  <a:lnTo>
                    <a:pt x="112" y="171"/>
                  </a:lnTo>
                  <a:lnTo>
                    <a:pt x="128" y="163"/>
                  </a:lnTo>
                  <a:lnTo>
                    <a:pt x="140" y="150"/>
                  </a:lnTo>
                  <a:lnTo>
                    <a:pt x="146" y="135"/>
                  </a:lnTo>
                  <a:lnTo>
                    <a:pt x="187" y="135"/>
                  </a:lnTo>
                  <a:lnTo>
                    <a:pt x="182" y="155"/>
                  </a:lnTo>
                  <a:lnTo>
                    <a:pt x="171" y="175"/>
                  </a:lnTo>
                  <a:lnTo>
                    <a:pt x="157" y="192"/>
                  </a:lnTo>
                  <a:lnTo>
                    <a:pt x="139" y="204"/>
                  </a:lnTo>
                  <a:lnTo>
                    <a:pt x="118" y="212"/>
                  </a:lnTo>
                  <a:lnTo>
                    <a:pt x="94" y="214"/>
                  </a:lnTo>
                  <a:lnTo>
                    <a:pt x="69" y="212"/>
                  </a:lnTo>
                  <a:lnTo>
                    <a:pt x="47" y="203"/>
                  </a:lnTo>
                  <a:lnTo>
                    <a:pt x="27" y="187"/>
                  </a:lnTo>
                  <a:lnTo>
                    <a:pt x="13" y="169"/>
                  </a:lnTo>
                  <a:lnTo>
                    <a:pt x="4" y="146"/>
                  </a:lnTo>
                  <a:lnTo>
                    <a:pt x="0" y="120"/>
                  </a:lnTo>
                  <a:lnTo>
                    <a:pt x="4" y="95"/>
                  </a:lnTo>
                  <a:lnTo>
                    <a:pt x="13" y="73"/>
                  </a:lnTo>
                  <a:lnTo>
                    <a:pt x="27" y="53"/>
                  </a:lnTo>
                  <a:lnTo>
                    <a:pt x="47" y="39"/>
                  </a:lnTo>
                  <a:lnTo>
                    <a:pt x="69" y="30"/>
                  </a:lnTo>
                  <a:lnTo>
                    <a:pt x="94" y="26"/>
                  </a:lnTo>
                  <a:lnTo>
                    <a:pt x="102" y="27"/>
                  </a:lnTo>
                  <a:lnTo>
                    <a:pt x="108" y="27"/>
                  </a:lnTo>
                  <a:lnTo>
                    <a:pt x="1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p:cNvSpPr>
            <p:nvPr/>
          </p:nvSpPr>
          <p:spPr bwMode="auto">
            <a:xfrm>
              <a:off x="5385572" y="3432539"/>
              <a:ext cx="42649" cy="42649"/>
            </a:xfrm>
            <a:custGeom>
              <a:avLst/>
              <a:gdLst>
                <a:gd name="T0" fmla="*/ 19 w 40"/>
                <a:gd name="T1" fmla="*/ 0 h 40"/>
                <a:gd name="T2" fmla="*/ 24 w 40"/>
                <a:gd name="T3" fmla="*/ 1 h 40"/>
                <a:gd name="T4" fmla="*/ 30 w 40"/>
                <a:gd name="T5" fmla="*/ 2 h 40"/>
                <a:gd name="T6" fmla="*/ 34 w 40"/>
                <a:gd name="T7" fmla="*/ 6 h 40"/>
                <a:gd name="T8" fmla="*/ 36 w 40"/>
                <a:gd name="T9" fmla="*/ 10 h 40"/>
                <a:gd name="T10" fmla="*/ 39 w 40"/>
                <a:gd name="T11" fmla="*/ 16 h 40"/>
                <a:gd name="T12" fmla="*/ 40 w 40"/>
                <a:gd name="T13" fmla="*/ 21 h 40"/>
                <a:gd name="T14" fmla="*/ 39 w 40"/>
                <a:gd name="T15" fmla="*/ 25 h 40"/>
                <a:gd name="T16" fmla="*/ 36 w 40"/>
                <a:gd name="T17" fmla="*/ 31 h 40"/>
                <a:gd name="T18" fmla="*/ 34 w 40"/>
                <a:gd name="T19" fmla="*/ 35 h 40"/>
                <a:gd name="T20" fmla="*/ 30 w 40"/>
                <a:gd name="T21" fmla="*/ 38 h 40"/>
                <a:gd name="T22" fmla="*/ 24 w 40"/>
                <a:gd name="T23" fmla="*/ 40 h 40"/>
                <a:gd name="T24" fmla="*/ 19 w 40"/>
                <a:gd name="T25" fmla="*/ 40 h 40"/>
                <a:gd name="T26" fmla="*/ 14 w 40"/>
                <a:gd name="T27" fmla="*/ 40 h 40"/>
                <a:gd name="T28" fmla="*/ 9 w 40"/>
                <a:gd name="T29" fmla="*/ 38 h 40"/>
                <a:gd name="T30" fmla="*/ 5 w 40"/>
                <a:gd name="T31" fmla="*/ 35 h 40"/>
                <a:gd name="T32" fmla="*/ 2 w 40"/>
                <a:gd name="T33" fmla="*/ 31 h 40"/>
                <a:gd name="T34" fmla="*/ 0 w 40"/>
                <a:gd name="T35" fmla="*/ 25 h 40"/>
                <a:gd name="T36" fmla="*/ 0 w 40"/>
                <a:gd name="T37" fmla="*/ 21 h 40"/>
                <a:gd name="T38" fmla="*/ 0 w 40"/>
                <a:gd name="T39" fmla="*/ 16 h 40"/>
                <a:gd name="T40" fmla="*/ 2 w 40"/>
                <a:gd name="T41" fmla="*/ 10 h 40"/>
                <a:gd name="T42" fmla="*/ 5 w 40"/>
                <a:gd name="T43" fmla="*/ 6 h 40"/>
                <a:gd name="T44" fmla="*/ 9 w 40"/>
                <a:gd name="T45" fmla="*/ 2 h 40"/>
                <a:gd name="T46" fmla="*/ 14 w 40"/>
                <a:gd name="T47" fmla="*/ 1 h 40"/>
                <a:gd name="T48" fmla="*/ 19 w 40"/>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40">
                  <a:moveTo>
                    <a:pt x="19" y="0"/>
                  </a:moveTo>
                  <a:lnTo>
                    <a:pt x="24" y="1"/>
                  </a:lnTo>
                  <a:lnTo>
                    <a:pt x="30" y="2"/>
                  </a:lnTo>
                  <a:lnTo>
                    <a:pt x="34" y="6"/>
                  </a:lnTo>
                  <a:lnTo>
                    <a:pt x="36" y="10"/>
                  </a:lnTo>
                  <a:lnTo>
                    <a:pt x="39" y="16"/>
                  </a:lnTo>
                  <a:lnTo>
                    <a:pt x="40" y="21"/>
                  </a:lnTo>
                  <a:lnTo>
                    <a:pt x="39" y="25"/>
                  </a:lnTo>
                  <a:lnTo>
                    <a:pt x="36" y="31"/>
                  </a:lnTo>
                  <a:lnTo>
                    <a:pt x="34" y="35"/>
                  </a:lnTo>
                  <a:lnTo>
                    <a:pt x="30" y="38"/>
                  </a:lnTo>
                  <a:lnTo>
                    <a:pt x="24" y="40"/>
                  </a:lnTo>
                  <a:lnTo>
                    <a:pt x="19" y="40"/>
                  </a:lnTo>
                  <a:lnTo>
                    <a:pt x="14" y="40"/>
                  </a:lnTo>
                  <a:lnTo>
                    <a:pt x="9" y="38"/>
                  </a:lnTo>
                  <a:lnTo>
                    <a:pt x="5" y="35"/>
                  </a:lnTo>
                  <a:lnTo>
                    <a:pt x="2" y="31"/>
                  </a:lnTo>
                  <a:lnTo>
                    <a:pt x="0" y="25"/>
                  </a:lnTo>
                  <a:lnTo>
                    <a:pt x="0" y="21"/>
                  </a:lnTo>
                  <a:lnTo>
                    <a:pt x="0" y="16"/>
                  </a:lnTo>
                  <a:lnTo>
                    <a:pt x="2" y="10"/>
                  </a:lnTo>
                  <a:lnTo>
                    <a:pt x="5" y="6"/>
                  </a:lnTo>
                  <a:lnTo>
                    <a:pt x="9" y="2"/>
                  </a:lnTo>
                  <a:lnTo>
                    <a:pt x="14" y="1"/>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p:cNvSpPr>
            <p:nvPr/>
          </p:nvSpPr>
          <p:spPr bwMode="auto">
            <a:xfrm>
              <a:off x="5442082" y="3432539"/>
              <a:ext cx="43716" cy="42649"/>
            </a:xfrm>
            <a:custGeom>
              <a:avLst/>
              <a:gdLst>
                <a:gd name="T0" fmla="*/ 20 w 41"/>
                <a:gd name="T1" fmla="*/ 0 h 40"/>
                <a:gd name="T2" fmla="*/ 25 w 41"/>
                <a:gd name="T3" fmla="*/ 1 h 40"/>
                <a:gd name="T4" fmla="*/ 30 w 41"/>
                <a:gd name="T5" fmla="*/ 2 h 40"/>
                <a:gd name="T6" fmla="*/ 34 w 41"/>
                <a:gd name="T7" fmla="*/ 6 h 40"/>
                <a:gd name="T8" fmla="*/ 38 w 41"/>
                <a:gd name="T9" fmla="*/ 10 h 40"/>
                <a:gd name="T10" fmla="*/ 40 w 41"/>
                <a:gd name="T11" fmla="*/ 16 h 40"/>
                <a:gd name="T12" fmla="*/ 41 w 41"/>
                <a:gd name="T13" fmla="*/ 21 h 40"/>
                <a:gd name="T14" fmla="*/ 40 w 41"/>
                <a:gd name="T15" fmla="*/ 25 h 40"/>
                <a:gd name="T16" fmla="*/ 38 w 41"/>
                <a:gd name="T17" fmla="*/ 31 h 40"/>
                <a:gd name="T18" fmla="*/ 34 w 41"/>
                <a:gd name="T19" fmla="*/ 35 h 40"/>
                <a:gd name="T20" fmla="*/ 30 w 41"/>
                <a:gd name="T21" fmla="*/ 38 h 40"/>
                <a:gd name="T22" fmla="*/ 25 w 41"/>
                <a:gd name="T23" fmla="*/ 40 h 40"/>
                <a:gd name="T24" fmla="*/ 20 w 41"/>
                <a:gd name="T25" fmla="*/ 40 h 40"/>
                <a:gd name="T26" fmla="*/ 15 w 41"/>
                <a:gd name="T27" fmla="*/ 40 h 40"/>
                <a:gd name="T28" fmla="*/ 9 w 41"/>
                <a:gd name="T29" fmla="*/ 38 h 40"/>
                <a:gd name="T30" fmla="*/ 6 w 41"/>
                <a:gd name="T31" fmla="*/ 35 h 40"/>
                <a:gd name="T32" fmla="*/ 3 w 41"/>
                <a:gd name="T33" fmla="*/ 31 h 40"/>
                <a:gd name="T34" fmla="*/ 0 w 41"/>
                <a:gd name="T35" fmla="*/ 25 h 40"/>
                <a:gd name="T36" fmla="*/ 0 w 41"/>
                <a:gd name="T37" fmla="*/ 21 h 40"/>
                <a:gd name="T38" fmla="*/ 0 w 41"/>
                <a:gd name="T39" fmla="*/ 16 h 40"/>
                <a:gd name="T40" fmla="*/ 3 w 41"/>
                <a:gd name="T41" fmla="*/ 10 h 40"/>
                <a:gd name="T42" fmla="*/ 6 w 41"/>
                <a:gd name="T43" fmla="*/ 6 h 40"/>
                <a:gd name="T44" fmla="*/ 9 w 41"/>
                <a:gd name="T45" fmla="*/ 2 h 40"/>
                <a:gd name="T46" fmla="*/ 15 w 41"/>
                <a:gd name="T47" fmla="*/ 1 h 40"/>
                <a:gd name="T48" fmla="*/ 20 w 41"/>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0">
                  <a:moveTo>
                    <a:pt x="20" y="0"/>
                  </a:moveTo>
                  <a:lnTo>
                    <a:pt x="25" y="1"/>
                  </a:lnTo>
                  <a:lnTo>
                    <a:pt x="30" y="2"/>
                  </a:lnTo>
                  <a:lnTo>
                    <a:pt x="34" y="6"/>
                  </a:lnTo>
                  <a:lnTo>
                    <a:pt x="38" y="10"/>
                  </a:lnTo>
                  <a:lnTo>
                    <a:pt x="40" y="16"/>
                  </a:lnTo>
                  <a:lnTo>
                    <a:pt x="41" y="21"/>
                  </a:lnTo>
                  <a:lnTo>
                    <a:pt x="40" y="25"/>
                  </a:lnTo>
                  <a:lnTo>
                    <a:pt x="38" y="31"/>
                  </a:lnTo>
                  <a:lnTo>
                    <a:pt x="34" y="35"/>
                  </a:lnTo>
                  <a:lnTo>
                    <a:pt x="30" y="38"/>
                  </a:lnTo>
                  <a:lnTo>
                    <a:pt x="25" y="40"/>
                  </a:lnTo>
                  <a:lnTo>
                    <a:pt x="20" y="40"/>
                  </a:lnTo>
                  <a:lnTo>
                    <a:pt x="15" y="40"/>
                  </a:lnTo>
                  <a:lnTo>
                    <a:pt x="9" y="38"/>
                  </a:lnTo>
                  <a:lnTo>
                    <a:pt x="6" y="35"/>
                  </a:lnTo>
                  <a:lnTo>
                    <a:pt x="3" y="31"/>
                  </a:lnTo>
                  <a:lnTo>
                    <a:pt x="0" y="25"/>
                  </a:lnTo>
                  <a:lnTo>
                    <a:pt x="0" y="21"/>
                  </a:lnTo>
                  <a:lnTo>
                    <a:pt x="0" y="16"/>
                  </a:lnTo>
                  <a:lnTo>
                    <a:pt x="3" y="10"/>
                  </a:lnTo>
                  <a:lnTo>
                    <a:pt x="6" y="6"/>
                  </a:lnTo>
                  <a:lnTo>
                    <a:pt x="9" y="2"/>
                  </a:lnTo>
                  <a:lnTo>
                    <a:pt x="15"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p:cNvSpPr>
            <p:nvPr/>
          </p:nvSpPr>
          <p:spPr bwMode="auto">
            <a:xfrm>
              <a:off x="5499659" y="3432539"/>
              <a:ext cx="43716" cy="42649"/>
            </a:xfrm>
            <a:custGeom>
              <a:avLst/>
              <a:gdLst>
                <a:gd name="T0" fmla="*/ 20 w 41"/>
                <a:gd name="T1" fmla="*/ 0 h 40"/>
                <a:gd name="T2" fmla="*/ 25 w 41"/>
                <a:gd name="T3" fmla="*/ 1 h 40"/>
                <a:gd name="T4" fmla="*/ 30 w 41"/>
                <a:gd name="T5" fmla="*/ 2 h 40"/>
                <a:gd name="T6" fmla="*/ 34 w 41"/>
                <a:gd name="T7" fmla="*/ 6 h 40"/>
                <a:gd name="T8" fmla="*/ 38 w 41"/>
                <a:gd name="T9" fmla="*/ 10 h 40"/>
                <a:gd name="T10" fmla="*/ 39 w 41"/>
                <a:gd name="T11" fmla="*/ 16 h 40"/>
                <a:gd name="T12" fmla="*/ 41 w 41"/>
                <a:gd name="T13" fmla="*/ 21 h 40"/>
                <a:gd name="T14" fmla="*/ 39 w 41"/>
                <a:gd name="T15" fmla="*/ 25 h 40"/>
                <a:gd name="T16" fmla="*/ 38 w 41"/>
                <a:gd name="T17" fmla="*/ 31 h 40"/>
                <a:gd name="T18" fmla="*/ 34 w 41"/>
                <a:gd name="T19" fmla="*/ 35 h 40"/>
                <a:gd name="T20" fmla="*/ 30 w 41"/>
                <a:gd name="T21" fmla="*/ 38 h 40"/>
                <a:gd name="T22" fmla="*/ 25 w 41"/>
                <a:gd name="T23" fmla="*/ 40 h 40"/>
                <a:gd name="T24" fmla="*/ 20 w 41"/>
                <a:gd name="T25" fmla="*/ 40 h 40"/>
                <a:gd name="T26" fmla="*/ 14 w 41"/>
                <a:gd name="T27" fmla="*/ 40 h 40"/>
                <a:gd name="T28" fmla="*/ 10 w 41"/>
                <a:gd name="T29" fmla="*/ 38 h 40"/>
                <a:gd name="T30" fmla="*/ 5 w 41"/>
                <a:gd name="T31" fmla="*/ 35 h 40"/>
                <a:gd name="T32" fmla="*/ 3 w 41"/>
                <a:gd name="T33" fmla="*/ 31 h 40"/>
                <a:gd name="T34" fmla="*/ 0 w 41"/>
                <a:gd name="T35" fmla="*/ 25 h 40"/>
                <a:gd name="T36" fmla="*/ 0 w 41"/>
                <a:gd name="T37" fmla="*/ 21 h 40"/>
                <a:gd name="T38" fmla="*/ 0 w 41"/>
                <a:gd name="T39" fmla="*/ 16 h 40"/>
                <a:gd name="T40" fmla="*/ 3 w 41"/>
                <a:gd name="T41" fmla="*/ 10 h 40"/>
                <a:gd name="T42" fmla="*/ 5 w 41"/>
                <a:gd name="T43" fmla="*/ 6 h 40"/>
                <a:gd name="T44" fmla="*/ 10 w 41"/>
                <a:gd name="T45" fmla="*/ 2 h 40"/>
                <a:gd name="T46" fmla="*/ 14 w 41"/>
                <a:gd name="T47" fmla="*/ 1 h 40"/>
                <a:gd name="T48" fmla="*/ 20 w 41"/>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0">
                  <a:moveTo>
                    <a:pt x="20" y="0"/>
                  </a:moveTo>
                  <a:lnTo>
                    <a:pt x="25" y="1"/>
                  </a:lnTo>
                  <a:lnTo>
                    <a:pt x="30" y="2"/>
                  </a:lnTo>
                  <a:lnTo>
                    <a:pt x="34" y="6"/>
                  </a:lnTo>
                  <a:lnTo>
                    <a:pt x="38" y="10"/>
                  </a:lnTo>
                  <a:lnTo>
                    <a:pt x="39" y="16"/>
                  </a:lnTo>
                  <a:lnTo>
                    <a:pt x="41" y="21"/>
                  </a:lnTo>
                  <a:lnTo>
                    <a:pt x="39" y="25"/>
                  </a:lnTo>
                  <a:lnTo>
                    <a:pt x="38" y="31"/>
                  </a:lnTo>
                  <a:lnTo>
                    <a:pt x="34" y="35"/>
                  </a:lnTo>
                  <a:lnTo>
                    <a:pt x="30" y="38"/>
                  </a:lnTo>
                  <a:lnTo>
                    <a:pt x="25" y="40"/>
                  </a:lnTo>
                  <a:lnTo>
                    <a:pt x="20" y="40"/>
                  </a:lnTo>
                  <a:lnTo>
                    <a:pt x="14" y="40"/>
                  </a:lnTo>
                  <a:lnTo>
                    <a:pt x="10" y="38"/>
                  </a:lnTo>
                  <a:lnTo>
                    <a:pt x="5" y="35"/>
                  </a:lnTo>
                  <a:lnTo>
                    <a:pt x="3" y="31"/>
                  </a:lnTo>
                  <a:lnTo>
                    <a:pt x="0" y="25"/>
                  </a:lnTo>
                  <a:lnTo>
                    <a:pt x="0" y="21"/>
                  </a:lnTo>
                  <a:lnTo>
                    <a:pt x="0" y="16"/>
                  </a:lnTo>
                  <a:lnTo>
                    <a:pt x="3" y="10"/>
                  </a:lnTo>
                  <a:lnTo>
                    <a:pt x="5" y="6"/>
                  </a:lnTo>
                  <a:lnTo>
                    <a:pt x="10" y="2"/>
                  </a:lnTo>
                  <a:lnTo>
                    <a:pt x="14"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5313068" y="3382426"/>
              <a:ext cx="458481" cy="458481"/>
            </a:xfrm>
            <a:custGeom>
              <a:avLst/>
              <a:gdLst>
                <a:gd name="T0" fmla="*/ 53 w 430"/>
                <a:gd name="T1" fmla="*/ 27 h 430"/>
                <a:gd name="T2" fmla="*/ 40 w 430"/>
                <a:gd name="T3" fmla="*/ 31 h 430"/>
                <a:gd name="T4" fmla="*/ 31 w 430"/>
                <a:gd name="T5" fmla="*/ 40 h 430"/>
                <a:gd name="T6" fmla="*/ 27 w 430"/>
                <a:gd name="T7" fmla="*/ 53 h 430"/>
                <a:gd name="T8" fmla="*/ 27 w 430"/>
                <a:gd name="T9" fmla="*/ 108 h 430"/>
                <a:gd name="T10" fmla="*/ 404 w 430"/>
                <a:gd name="T11" fmla="*/ 108 h 430"/>
                <a:gd name="T12" fmla="*/ 404 w 430"/>
                <a:gd name="T13" fmla="*/ 53 h 430"/>
                <a:gd name="T14" fmla="*/ 400 w 430"/>
                <a:gd name="T15" fmla="*/ 40 h 430"/>
                <a:gd name="T16" fmla="*/ 391 w 430"/>
                <a:gd name="T17" fmla="*/ 31 h 430"/>
                <a:gd name="T18" fmla="*/ 377 w 430"/>
                <a:gd name="T19" fmla="*/ 27 h 430"/>
                <a:gd name="T20" fmla="*/ 53 w 430"/>
                <a:gd name="T21" fmla="*/ 27 h 430"/>
                <a:gd name="T22" fmla="*/ 53 w 430"/>
                <a:gd name="T23" fmla="*/ 0 h 430"/>
                <a:gd name="T24" fmla="*/ 377 w 430"/>
                <a:gd name="T25" fmla="*/ 0 h 430"/>
                <a:gd name="T26" fmla="*/ 394 w 430"/>
                <a:gd name="T27" fmla="*/ 2 h 430"/>
                <a:gd name="T28" fmla="*/ 408 w 430"/>
                <a:gd name="T29" fmla="*/ 10 h 430"/>
                <a:gd name="T30" fmla="*/ 420 w 430"/>
                <a:gd name="T31" fmla="*/ 22 h 430"/>
                <a:gd name="T32" fmla="*/ 428 w 430"/>
                <a:gd name="T33" fmla="*/ 36 h 430"/>
                <a:gd name="T34" fmla="*/ 430 w 430"/>
                <a:gd name="T35" fmla="*/ 53 h 430"/>
                <a:gd name="T36" fmla="*/ 430 w 430"/>
                <a:gd name="T37" fmla="*/ 188 h 430"/>
                <a:gd name="T38" fmla="*/ 404 w 430"/>
                <a:gd name="T39" fmla="*/ 188 h 430"/>
                <a:gd name="T40" fmla="*/ 404 w 430"/>
                <a:gd name="T41" fmla="*/ 135 h 430"/>
                <a:gd name="T42" fmla="*/ 27 w 430"/>
                <a:gd name="T43" fmla="*/ 135 h 430"/>
                <a:gd name="T44" fmla="*/ 27 w 430"/>
                <a:gd name="T45" fmla="*/ 377 h 430"/>
                <a:gd name="T46" fmla="*/ 31 w 430"/>
                <a:gd name="T47" fmla="*/ 391 h 430"/>
                <a:gd name="T48" fmla="*/ 40 w 430"/>
                <a:gd name="T49" fmla="*/ 400 h 430"/>
                <a:gd name="T50" fmla="*/ 53 w 430"/>
                <a:gd name="T51" fmla="*/ 404 h 430"/>
                <a:gd name="T52" fmla="*/ 188 w 430"/>
                <a:gd name="T53" fmla="*/ 404 h 430"/>
                <a:gd name="T54" fmla="*/ 188 w 430"/>
                <a:gd name="T55" fmla="*/ 430 h 430"/>
                <a:gd name="T56" fmla="*/ 53 w 430"/>
                <a:gd name="T57" fmla="*/ 430 h 430"/>
                <a:gd name="T58" fmla="*/ 36 w 430"/>
                <a:gd name="T59" fmla="*/ 428 h 430"/>
                <a:gd name="T60" fmla="*/ 22 w 430"/>
                <a:gd name="T61" fmla="*/ 420 h 430"/>
                <a:gd name="T62" fmla="*/ 10 w 430"/>
                <a:gd name="T63" fmla="*/ 408 h 430"/>
                <a:gd name="T64" fmla="*/ 2 w 430"/>
                <a:gd name="T65" fmla="*/ 394 h 430"/>
                <a:gd name="T66" fmla="*/ 0 w 430"/>
                <a:gd name="T67" fmla="*/ 377 h 430"/>
                <a:gd name="T68" fmla="*/ 0 w 430"/>
                <a:gd name="T69" fmla="*/ 53 h 430"/>
                <a:gd name="T70" fmla="*/ 2 w 430"/>
                <a:gd name="T71" fmla="*/ 36 h 430"/>
                <a:gd name="T72" fmla="*/ 10 w 430"/>
                <a:gd name="T73" fmla="*/ 22 h 430"/>
                <a:gd name="T74" fmla="*/ 22 w 430"/>
                <a:gd name="T75" fmla="*/ 10 h 430"/>
                <a:gd name="T76" fmla="*/ 36 w 430"/>
                <a:gd name="T77" fmla="*/ 2 h 430"/>
                <a:gd name="T78" fmla="*/ 53 w 430"/>
                <a:gd name="T79"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0" h="430">
                  <a:moveTo>
                    <a:pt x="53" y="27"/>
                  </a:moveTo>
                  <a:lnTo>
                    <a:pt x="40" y="31"/>
                  </a:lnTo>
                  <a:lnTo>
                    <a:pt x="31" y="40"/>
                  </a:lnTo>
                  <a:lnTo>
                    <a:pt x="27" y="53"/>
                  </a:lnTo>
                  <a:lnTo>
                    <a:pt x="27" y="108"/>
                  </a:lnTo>
                  <a:lnTo>
                    <a:pt x="404" y="108"/>
                  </a:lnTo>
                  <a:lnTo>
                    <a:pt x="404" y="53"/>
                  </a:lnTo>
                  <a:lnTo>
                    <a:pt x="400" y="40"/>
                  </a:lnTo>
                  <a:lnTo>
                    <a:pt x="391" y="31"/>
                  </a:lnTo>
                  <a:lnTo>
                    <a:pt x="377" y="27"/>
                  </a:lnTo>
                  <a:lnTo>
                    <a:pt x="53" y="27"/>
                  </a:lnTo>
                  <a:close/>
                  <a:moveTo>
                    <a:pt x="53" y="0"/>
                  </a:moveTo>
                  <a:lnTo>
                    <a:pt x="377" y="0"/>
                  </a:lnTo>
                  <a:lnTo>
                    <a:pt x="394" y="2"/>
                  </a:lnTo>
                  <a:lnTo>
                    <a:pt x="408" y="10"/>
                  </a:lnTo>
                  <a:lnTo>
                    <a:pt x="420" y="22"/>
                  </a:lnTo>
                  <a:lnTo>
                    <a:pt x="428" y="36"/>
                  </a:lnTo>
                  <a:lnTo>
                    <a:pt x="430" y="53"/>
                  </a:lnTo>
                  <a:lnTo>
                    <a:pt x="430" y="188"/>
                  </a:lnTo>
                  <a:lnTo>
                    <a:pt x="404" y="188"/>
                  </a:lnTo>
                  <a:lnTo>
                    <a:pt x="404" y="135"/>
                  </a:lnTo>
                  <a:lnTo>
                    <a:pt x="27" y="135"/>
                  </a:lnTo>
                  <a:lnTo>
                    <a:pt x="27" y="377"/>
                  </a:lnTo>
                  <a:lnTo>
                    <a:pt x="31" y="391"/>
                  </a:lnTo>
                  <a:lnTo>
                    <a:pt x="40" y="400"/>
                  </a:lnTo>
                  <a:lnTo>
                    <a:pt x="53" y="404"/>
                  </a:lnTo>
                  <a:lnTo>
                    <a:pt x="188" y="404"/>
                  </a:lnTo>
                  <a:lnTo>
                    <a:pt x="188" y="430"/>
                  </a:lnTo>
                  <a:lnTo>
                    <a:pt x="53" y="430"/>
                  </a:lnTo>
                  <a:lnTo>
                    <a:pt x="36" y="428"/>
                  </a:lnTo>
                  <a:lnTo>
                    <a:pt x="22" y="420"/>
                  </a:lnTo>
                  <a:lnTo>
                    <a:pt x="10" y="408"/>
                  </a:lnTo>
                  <a:lnTo>
                    <a:pt x="2" y="394"/>
                  </a:lnTo>
                  <a:lnTo>
                    <a:pt x="0" y="377"/>
                  </a:lnTo>
                  <a:lnTo>
                    <a:pt x="0" y="53"/>
                  </a:lnTo>
                  <a:lnTo>
                    <a:pt x="2" y="36"/>
                  </a:lnTo>
                  <a:lnTo>
                    <a:pt x="10" y="22"/>
                  </a:lnTo>
                  <a:lnTo>
                    <a:pt x="22" y="10"/>
                  </a:lnTo>
                  <a:lnTo>
                    <a:pt x="36"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7" name="Group 56"/>
          <p:cNvGrpSpPr/>
          <p:nvPr/>
        </p:nvGrpSpPr>
        <p:grpSpPr>
          <a:xfrm>
            <a:off x="6834935" y="4283395"/>
            <a:ext cx="460614" cy="460613"/>
            <a:chOff x="5310935" y="4283394"/>
            <a:chExt cx="460614" cy="460613"/>
          </a:xfrm>
          <a:solidFill>
            <a:schemeClr val="accent1"/>
          </a:solidFill>
        </p:grpSpPr>
        <p:sp>
          <p:nvSpPr>
            <p:cNvPr id="44" name="Freeform 42"/>
            <p:cNvSpPr>
              <a:spLocks noEditPoints="1"/>
            </p:cNvSpPr>
            <p:nvPr/>
          </p:nvSpPr>
          <p:spPr bwMode="auto">
            <a:xfrm>
              <a:off x="5571097" y="4484912"/>
              <a:ext cx="200452" cy="259095"/>
            </a:xfrm>
            <a:custGeom>
              <a:avLst/>
              <a:gdLst>
                <a:gd name="T0" fmla="*/ 80 w 188"/>
                <a:gd name="T1" fmla="*/ 135 h 243"/>
                <a:gd name="T2" fmla="*/ 80 w 188"/>
                <a:gd name="T3" fmla="*/ 190 h 243"/>
                <a:gd name="T4" fmla="*/ 107 w 188"/>
                <a:gd name="T5" fmla="*/ 190 h 243"/>
                <a:gd name="T6" fmla="*/ 107 w 188"/>
                <a:gd name="T7" fmla="*/ 135 h 243"/>
                <a:gd name="T8" fmla="*/ 80 w 188"/>
                <a:gd name="T9" fmla="*/ 135 h 243"/>
                <a:gd name="T10" fmla="*/ 94 w 188"/>
                <a:gd name="T11" fmla="*/ 27 h 243"/>
                <a:gd name="T12" fmla="*/ 78 w 188"/>
                <a:gd name="T13" fmla="*/ 30 h 243"/>
                <a:gd name="T14" fmla="*/ 65 w 188"/>
                <a:gd name="T15" fmla="*/ 39 h 243"/>
                <a:gd name="T16" fmla="*/ 56 w 188"/>
                <a:gd name="T17" fmla="*/ 52 h 243"/>
                <a:gd name="T18" fmla="*/ 53 w 188"/>
                <a:gd name="T19" fmla="*/ 68 h 243"/>
                <a:gd name="T20" fmla="*/ 53 w 188"/>
                <a:gd name="T21" fmla="*/ 81 h 243"/>
                <a:gd name="T22" fmla="*/ 135 w 188"/>
                <a:gd name="T23" fmla="*/ 81 h 243"/>
                <a:gd name="T24" fmla="*/ 135 w 188"/>
                <a:gd name="T25" fmla="*/ 68 h 243"/>
                <a:gd name="T26" fmla="*/ 131 w 188"/>
                <a:gd name="T27" fmla="*/ 52 h 243"/>
                <a:gd name="T28" fmla="*/ 123 w 188"/>
                <a:gd name="T29" fmla="*/ 39 h 243"/>
                <a:gd name="T30" fmla="*/ 110 w 188"/>
                <a:gd name="T31" fmla="*/ 30 h 243"/>
                <a:gd name="T32" fmla="*/ 94 w 188"/>
                <a:gd name="T33" fmla="*/ 27 h 243"/>
                <a:gd name="T34" fmla="*/ 94 w 188"/>
                <a:gd name="T35" fmla="*/ 0 h 243"/>
                <a:gd name="T36" fmla="*/ 115 w 188"/>
                <a:gd name="T37" fmla="*/ 4 h 243"/>
                <a:gd name="T38" fmla="*/ 135 w 188"/>
                <a:gd name="T39" fmla="*/ 14 h 243"/>
                <a:gd name="T40" fmla="*/ 149 w 188"/>
                <a:gd name="T41" fmla="*/ 29 h 243"/>
                <a:gd name="T42" fmla="*/ 158 w 188"/>
                <a:gd name="T43" fmla="*/ 47 h 243"/>
                <a:gd name="T44" fmla="*/ 161 w 188"/>
                <a:gd name="T45" fmla="*/ 68 h 243"/>
                <a:gd name="T46" fmla="*/ 161 w 188"/>
                <a:gd name="T47" fmla="*/ 81 h 243"/>
                <a:gd name="T48" fmla="*/ 188 w 188"/>
                <a:gd name="T49" fmla="*/ 81 h 243"/>
                <a:gd name="T50" fmla="*/ 188 w 188"/>
                <a:gd name="T51" fmla="*/ 243 h 243"/>
                <a:gd name="T52" fmla="*/ 0 w 188"/>
                <a:gd name="T53" fmla="*/ 243 h 243"/>
                <a:gd name="T54" fmla="*/ 0 w 188"/>
                <a:gd name="T55" fmla="*/ 81 h 243"/>
                <a:gd name="T56" fmla="*/ 26 w 188"/>
                <a:gd name="T57" fmla="*/ 81 h 243"/>
                <a:gd name="T58" fmla="*/ 26 w 188"/>
                <a:gd name="T59" fmla="*/ 68 h 243"/>
                <a:gd name="T60" fmla="*/ 30 w 188"/>
                <a:gd name="T61" fmla="*/ 47 h 243"/>
                <a:gd name="T62" fmla="*/ 39 w 188"/>
                <a:gd name="T63" fmla="*/ 29 h 243"/>
                <a:gd name="T64" fmla="*/ 53 w 188"/>
                <a:gd name="T65" fmla="*/ 14 h 243"/>
                <a:gd name="T66" fmla="*/ 72 w 188"/>
                <a:gd name="T67" fmla="*/ 4 h 243"/>
                <a:gd name="T68" fmla="*/ 94 w 188"/>
                <a:gd name="T69"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8" h="243">
                  <a:moveTo>
                    <a:pt x="80" y="135"/>
                  </a:moveTo>
                  <a:lnTo>
                    <a:pt x="80" y="190"/>
                  </a:lnTo>
                  <a:lnTo>
                    <a:pt x="107" y="190"/>
                  </a:lnTo>
                  <a:lnTo>
                    <a:pt x="107" y="135"/>
                  </a:lnTo>
                  <a:lnTo>
                    <a:pt x="80" y="135"/>
                  </a:lnTo>
                  <a:close/>
                  <a:moveTo>
                    <a:pt x="94" y="27"/>
                  </a:moveTo>
                  <a:lnTo>
                    <a:pt x="78" y="30"/>
                  </a:lnTo>
                  <a:lnTo>
                    <a:pt x="65" y="39"/>
                  </a:lnTo>
                  <a:lnTo>
                    <a:pt x="56" y="52"/>
                  </a:lnTo>
                  <a:lnTo>
                    <a:pt x="53" y="68"/>
                  </a:lnTo>
                  <a:lnTo>
                    <a:pt x="53" y="81"/>
                  </a:lnTo>
                  <a:lnTo>
                    <a:pt x="135" y="81"/>
                  </a:lnTo>
                  <a:lnTo>
                    <a:pt x="135" y="68"/>
                  </a:lnTo>
                  <a:lnTo>
                    <a:pt x="131" y="52"/>
                  </a:lnTo>
                  <a:lnTo>
                    <a:pt x="123" y="39"/>
                  </a:lnTo>
                  <a:lnTo>
                    <a:pt x="110" y="30"/>
                  </a:lnTo>
                  <a:lnTo>
                    <a:pt x="94" y="27"/>
                  </a:lnTo>
                  <a:close/>
                  <a:moveTo>
                    <a:pt x="94" y="0"/>
                  </a:moveTo>
                  <a:lnTo>
                    <a:pt x="115" y="4"/>
                  </a:lnTo>
                  <a:lnTo>
                    <a:pt x="135" y="14"/>
                  </a:lnTo>
                  <a:lnTo>
                    <a:pt x="149" y="29"/>
                  </a:lnTo>
                  <a:lnTo>
                    <a:pt x="158" y="47"/>
                  </a:lnTo>
                  <a:lnTo>
                    <a:pt x="161" y="68"/>
                  </a:lnTo>
                  <a:lnTo>
                    <a:pt x="161" y="81"/>
                  </a:lnTo>
                  <a:lnTo>
                    <a:pt x="188" y="81"/>
                  </a:lnTo>
                  <a:lnTo>
                    <a:pt x="188" y="243"/>
                  </a:lnTo>
                  <a:lnTo>
                    <a:pt x="0" y="243"/>
                  </a:lnTo>
                  <a:lnTo>
                    <a:pt x="0" y="81"/>
                  </a:lnTo>
                  <a:lnTo>
                    <a:pt x="26" y="81"/>
                  </a:lnTo>
                  <a:lnTo>
                    <a:pt x="26" y="68"/>
                  </a:lnTo>
                  <a:lnTo>
                    <a:pt x="30" y="47"/>
                  </a:lnTo>
                  <a:lnTo>
                    <a:pt x="39" y="29"/>
                  </a:lnTo>
                  <a:lnTo>
                    <a:pt x="53" y="14"/>
                  </a:lnTo>
                  <a:lnTo>
                    <a:pt x="72" y="4"/>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5383439" y="4333507"/>
              <a:ext cx="42649" cy="43716"/>
            </a:xfrm>
            <a:custGeom>
              <a:avLst/>
              <a:gdLst>
                <a:gd name="T0" fmla="*/ 20 w 40"/>
                <a:gd name="T1" fmla="*/ 0 h 41"/>
                <a:gd name="T2" fmla="*/ 25 w 40"/>
                <a:gd name="T3" fmla="*/ 0 h 41"/>
                <a:gd name="T4" fmla="*/ 30 w 40"/>
                <a:gd name="T5" fmla="*/ 3 h 41"/>
                <a:gd name="T6" fmla="*/ 34 w 40"/>
                <a:gd name="T7" fmla="*/ 6 h 41"/>
                <a:gd name="T8" fmla="*/ 37 w 40"/>
                <a:gd name="T9" fmla="*/ 11 h 41"/>
                <a:gd name="T10" fmla="*/ 40 w 40"/>
                <a:gd name="T11" fmla="*/ 15 h 41"/>
                <a:gd name="T12" fmla="*/ 40 w 40"/>
                <a:gd name="T13" fmla="*/ 20 h 41"/>
                <a:gd name="T14" fmla="*/ 40 w 40"/>
                <a:gd name="T15" fmla="*/ 25 h 41"/>
                <a:gd name="T16" fmla="*/ 37 w 40"/>
                <a:gd name="T17" fmla="*/ 31 h 41"/>
                <a:gd name="T18" fmla="*/ 34 w 40"/>
                <a:gd name="T19" fmla="*/ 35 h 41"/>
                <a:gd name="T20" fmla="*/ 30 w 40"/>
                <a:gd name="T21" fmla="*/ 38 h 41"/>
                <a:gd name="T22" fmla="*/ 25 w 40"/>
                <a:gd name="T23" fmla="*/ 40 h 41"/>
                <a:gd name="T24" fmla="*/ 20 w 40"/>
                <a:gd name="T25" fmla="*/ 41 h 41"/>
                <a:gd name="T26" fmla="*/ 15 w 40"/>
                <a:gd name="T27" fmla="*/ 40 h 41"/>
                <a:gd name="T28" fmla="*/ 9 w 40"/>
                <a:gd name="T29" fmla="*/ 38 h 41"/>
                <a:gd name="T30" fmla="*/ 6 w 40"/>
                <a:gd name="T31" fmla="*/ 35 h 41"/>
                <a:gd name="T32" fmla="*/ 3 w 40"/>
                <a:gd name="T33" fmla="*/ 31 h 41"/>
                <a:gd name="T34" fmla="*/ 0 w 40"/>
                <a:gd name="T35" fmla="*/ 25 h 41"/>
                <a:gd name="T36" fmla="*/ 0 w 40"/>
                <a:gd name="T37" fmla="*/ 20 h 41"/>
                <a:gd name="T38" fmla="*/ 0 w 40"/>
                <a:gd name="T39" fmla="*/ 15 h 41"/>
                <a:gd name="T40" fmla="*/ 3 w 40"/>
                <a:gd name="T41" fmla="*/ 11 h 41"/>
                <a:gd name="T42" fmla="*/ 6 w 40"/>
                <a:gd name="T43" fmla="*/ 6 h 41"/>
                <a:gd name="T44" fmla="*/ 9 w 40"/>
                <a:gd name="T45" fmla="*/ 3 h 41"/>
                <a:gd name="T46" fmla="*/ 15 w 40"/>
                <a:gd name="T47" fmla="*/ 0 h 41"/>
                <a:gd name="T48" fmla="*/ 20 w 40"/>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41">
                  <a:moveTo>
                    <a:pt x="20" y="0"/>
                  </a:moveTo>
                  <a:lnTo>
                    <a:pt x="25" y="0"/>
                  </a:lnTo>
                  <a:lnTo>
                    <a:pt x="30" y="3"/>
                  </a:lnTo>
                  <a:lnTo>
                    <a:pt x="34" y="6"/>
                  </a:lnTo>
                  <a:lnTo>
                    <a:pt x="37" y="11"/>
                  </a:lnTo>
                  <a:lnTo>
                    <a:pt x="40" y="15"/>
                  </a:lnTo>
                  <a:lnTo>
                    <a:pt x="40" y="20"/>
                  </a:lnTo>
                  <a:lnTo>
                    <a:pt x="40" y="25"/>
                  </a:lnTo>
                  <a:lnTo>
                    <a:pt x="37" y="31"/>
                  </a:lnTo>
                  <a:lnTo>
                    <a:pt x="34" y="35"/>
                  </a:lnTo>
                  <a:lnTo>
                    <a:pt x="30" y="38"/>
                  </a:lnTo>
                  <a:lnTo>
                    <a:pt x="25" y="40"/>
                  </a:lnTo>
                  <a:lnTo>
                    <a:pt x="20" y="41"/>
                  </a:lnTo>
                  <a:lnTo>
                    <a:pt x="15" y="40"/>
                  </a:lnTo>
                  <a:lnTo>
                    <a:pt x="9" y="38"/>
                  </a:lnTo>
                  <a:lnTo>
                    <a:pt x="6" y="35"/>
                  </a:lnTo>
                  <a:lnTo>
                    <a:pt x="3" y="31"/>
                  </a:lnTo>
                  <a:lnTo>
                    <a:pt x="0" y="25"/>
                  </a:lnTo>
                  <a:lnTo>
                    <a:pt x="0" y="20"/>
                  </a:lnTo>
                  <a:lnTo>
                    <a:pt x="0" y="15"/>
                  </a:lnTo>
                  <a:lnTo>
                    <a:pt x="3" y="11"/>
                  </a:lnTo>
                  <a:lnTo>
                    <a:pt x="6" y="6"/>
                  </a:lnTo>
                  <a:lnTo>
                    <a:pt x="9" y="3"/>
                  </a:lnTo>
                  <a:lnTo>
                    <a:pt x="15"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5441016" y="4333507"/>
              <a:ext cx="43716" cy="43716"/>
            </a:xfrm>
            <a:custGeom>
              <a:avLst/>
              <a:gdLst>
                <a:gd name="T0" fmla="*/ 20 w 41"/>
                <a:gd name="T1" fmla="*/ 0 h 41"/>
                <a:gd name="T2" fmla="*/ 25 w 41"/>
                <a:gd name="T3" fmla="*/ 0 h 41"/>
                <a:gd name="T4" fmla="*/ 30 w 41"/>
                <a:gd name="T5" fmla="*/ 3 h 41"/>
                <a:gd name="T6" fmla="*/ 34 w 41"/>
                <a:gd name="T7" fmla="*/ 6 h 41"/>
                <a:gd name="T8" fmla="*/ 38 w 41"/>
                <a:gd name="T9" fmla="*/ 11 h 41"/>
                <a:gd name="T10" fmla="*/ 39 w 41"/>
                <a:gd name="T11" fmla="*/ 15 h 41"/>
                <a:gd name="T12" fmla="*/ 41 w 41"/>
                <a:gd name="T13" fmla="*/ 20 h 41"/>
                <a:gd name="T14" fmla="*/ 39 w 41"/>
                <a:gd name="T15" fmla="*/ 25 h 41"/>
                <a:gd name="T16" fmla="*/ 38 w 41"/>
                <a:gd name="T17" fmla="*/ 31 h 41"/>
                <a:gd name="T18" fmla="*/ 34 w 41"/>
                <a:gd name="T19" fmla="*/ 35 h 41"/>
                <a:gd name="T20" fmla="*/ 30 w 41"/>
                <a:gd name="T21" fmla="*/ 38 h 41"/>
                <a:gd name="T22" fmla="*/ 25 w 41"/>
                <a:gd name="T23" fmla="*/ 40 h 41"/>
                <a:gd name="T24" fmla="*/ 20 w 41"/>
                <a:gd name="T25" fmla="*/ 41 h 41"/>
                <a:gd name="T26" fmla="*/ 14 w 41"/>
                <a:gd name="T27" fmla="*/ 40 h 41"/>
                <a:gd name="T28" fmla="*/ 9 w 41"/>
                <a:gd name="T29" fmla="*/ 38 h 41"/>
                <a:gd name="T30" fmla="*/ 5 w 41"/>
                <a:gd name="T31" fmla="*/ 35 h 41"/>
                <a:gd name="T32" fmla="*/ 3 w 41"/>
                <a:gd name="T33" fmla="*/ 31 h 41"/>
                <a:gd name="T34" fmla="*/ 0 w 41"/>
                <a:gd name="T35" fmla="*/ 25 h 41"/>
                <a:gd name="T36" fmla="*/ 0 w 41"/>
                <a:gd name="T37" fmla="*/ 20 h 41"/>
                <a:gd name="T38" fmla="*/ 0 w 41"/>
                <a:gd name="T39" fmla="*/ 15 h 41"/>
                <a:gd name="T40" fmla="*/ 3 w 41"/>
                <a:gd name="T41" fmla="*/ 11 h 41"/>
                <a:gd name="T42" fmla="*/ 5 w 41"/>
                <a:gd name="T43" fmla="*/ 6 h 41"/>
                <a:gd name="T44" fmla="*/ 9 w 41"/>
                <a:gd name="T45" fmla="*/ 3 h 41"/>
                <a:gd name="T46" fmla="*/ 14 w 41"/>
                <a:gd name="T47" fmla="*/ 0 h 41"/>
                <a:gd name="T48" fmla="*/ 20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0" y="0"/>
                  </a:moveTo>
                  <a:lnTo>
                    <a:pt x="25" y="0"/>
                  </a:lnTo>
                  <a:lnTo>
                    <a:pt x="30" y="3"/>
                  </a:lnTo>
                  <a:lnTo>
                    <a:pt x="34" y="6"/>
                  </a:lnTo>
                  <a:lnTo>
                    <a:pt x="38" y="11"/>
                  </a:lnTo>
                  <a:lnTo>
                    <a:pt x="39" y="15"/>
                  </a:lnTo>
                  <a:lnTo>
                    <a:pt x="41" y="20"/>
                  </a:lnTo>
                  <a:lnTo>
                    <a:pt x="39" y="25"/>
                  </a:lnTo>
                  <a:lnTo>
                    <a:pt x="38" y="31"/>
                  </a:lnTo>
                  <a:lnTo>
                    <a:pt x="34" y="35"/>
                  </a:lnTo>
                  <a:lnTo>
                    <a:pt x="30" y="38"/>
                  </a:lnTo>
                  <a:lnTo>
                    <a:pt x="25" y="40"/>
                  </a:lnTo>
                  <a:lnTo>
                    <a:pt x="20" y="41"/>
                  </a:lnTo>
                  <a:lnTo>
                    <a:pt x="14" y="40"/>
                  </a:lnTo>
                  <a:lnTo>
                    <a:pt x="9" y="38"/>
                  </a:lnTo>
                  <a:lnTo>
                    <a:pt x="5" y="35"/>
                  </a:lnTo>
                  <a:lnTo>
                    <a:pt x="3" y="31"/>
                  </a:lnTo>
                  <a:lnTo>
                    <a:pt x="0" y="25"/>
                  </a:lnTo>
                  <a:lnTo>
                    <a:pt x="0" y="20"/>
                  </a:lnTo>
                  <a:lnTo>
                    <a:pt x="0" y="15"/>
                  </a:lnTo>
                  <a:lnTo>
                    <a:pt x="3" y="11"/>
                  </a:lnTo>
                  <a:lnTo>
                    <a:pt x="5" y="6"/>
                  </a:lnTo>
                  <a:lnTo>
                    <a:pt x="9" y="3"/>
                  </a:lnTo>
                  <a:lnTo>
                    <a:pt x="14"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p:cNvSpPr>
            <p:nvPr/>
          </p:nvSpPr>
          <p:spPr bwMode="auto">
            <a:xfrm>
              <a:off x="5498593" y="4333507"/>
              <a:ext cx="42649" cy="43716"/>
            </a:xfrm>
            <a:custGeom>
              <a:avLst/>
              <a:gdLst>
                <a:gd name="T0" fmla="*/ 19 w 40"/>
                <a:gd name="T1" fmla="*/ 0 h 41"/>
                <a:gd name="T2" fmla="*/ 26 w 40"/>
                <a:gd name="T3" fmla="*/ 0 h 41"/>
                <a:gd name="T4" fmla="*/ 30 w 40"/>
                <a:gd name="T5" fmla="*/ 3 h 41"/>
                <a:gd name="T6" fmla="*/ 34 w 40"/>
                <a:gd name="T7" fmla="*/ 6 h 41"/>
                <a:gd name="T8" fmla="*/ 38 w 40"/>
                <a:gd name="T9" fmla="*/ 11 h 41"/>
                <a:gd name="T10" fmla="*/ 39 w 40"/>
                <a:gd name="T11" fmla="*/ 15 h 41"/>
                <a:gd name="T12" fmla="*/ 40 w 40"/>
                <a:gd name="T13" fmla="*/ 20 h 41"/>
                <a:gd name="T14" fmla="*/ 39 w 40"/>
                <a:gd name="T15" fmla="*/ 25 h 41"/>
                <a:gd name="T16" fmla="*/ 38 w 40"/>
                <a:gd name="T17" fmla="*/ 31 h 41"/>
                <a:gd name="T18" fmla="*/ 34 w 40"/>
                <a:gd name="T19" fmla="*/ 35 h 41"/>
                <a:gd name="T20" fmla="*/ 30 w 40"/>
                <a:gd name="T21" fmla="*/ 38 h 41"/>
                <a:gd name="T22" fmla="*/ 26 w 40"/>
                <a:gd name="T23" fmla="*/ 40 h 41"/>
                <a:gd name="T24" fmla="*/ 19 w 40"/>
                <a:gd name="T25" fmla="*/ 41 h 41"/>
                <a:gd name="T26" fmla="*/ 14 w 40"/>
                <a:gd name="T27" fmla="*/ 40 h 41"/>
                <a:gd name="T28" fmla="*/ 10 w 40"/>
                <a:gd name="T29" fmla="*/ 38 h 41"/>
                <a:gd name="T30" fmla="*/ 6 w 40"/>
                <a:gd name="T31" fmla="*/ 35 h 41"/>
                <a:gd name="T32" fmla="*/ 2 w 40"/>
                <a:gd name="T33" fmla="*/ 31 h 41"/>
                <a:gd name="T34" fmla="*/ 1 w 40"/>
                <a:gd name="T35" fmla="*/ 25 h 41"/>
                <a:gd name="T36" fmla="*/ 0 w 40"/>
                <a:gd name="T37" fmla="*/ 20 h 41"/>
                <a:gd name="T38" fmla="*/ 1 w 40"/>
                <a:gd name="T39" fmla="*/ 15 h 41"/>
                <a:gd name="T40" fmla="*/ 2 w 40"/>
                <a:gd name="T41" fmla="*/ 11 h 41"/>
                <a:gd name="T42" fmla="*/ 6 w 40"/>
                <a:gd name="T43" fmla="*/ 6 h 41"/>
                <a:gd name="T44" fmla="*/ 10 w 40"/>
                <a:gd name="T45" fmla="*/ 3 h 41"/>
                <a:gd name="T46" fmla="*/ 14 w 40"/>
                <a:gd name="T47" fmla="*/ 0 h 41"/>
                <a:gd name="T48" fmla="*/ 19 w 40"/>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41">
                  <a:moveTo>
                    <a:pt x="19" y="0"/>
                  </a:moveTo>
                  <a:lnTo>
                    <a:pt x="26" y="0"/>
                  </a:lnTo>
                  <a:lnTo>
                    <a:pt x="30" y="3"/>
                  </a:lnTo>
                  <a:lnTo>
                    <a:pt x="34" y="6"/>
                  </a:lnTo>
                  <a:lnTo>
                    <a:pt x="38" y="11"/>
                  </a:lnTo>
                  <a:lnTo>
                    <a:pt x="39" y="15"/>
                  </a:lnTo>
                  <a:lnTo>
                    <a:pt x="40" y="20"/>
                  </a:lnTo>
                  <a:lnTo>
                    <a:pt x="39" y="25"/>
                  </a:lnTo>
                  <a:lnTo>
                    <a:pt x="38" y="31"/>
                  </a:lnTo>
                  <a:lnTo>
                    <a:pt x="34" y="35"/>
                  </a:lnTo>
                  <a:lnTo>
                    <a:pt x="30" y="38"/>
                  </a:lnTo>
                  <a:lnTo>
                    <a:pt x="26" y="40"/>
                  </a:lnTo>
                  <a:lnTo>
                    <a:pt x="19" y="41"/>
                  </a:lnTo>
                  <a:lnTo>
                    <a:pt x="14" y="40"/>
                  </a:lnTo>
                  <a:lnTo>
                    <a:pt x="10" y="38"/>
                  </a:lnTo>
                  <a:lnTo>
                    <a:pt x="6" y="35"/>
                  </a:lnTo>
                  <a:lnTo>
                    <a:pt x="2" y="31"/>
                  </a:lnTo>
                  <a:lnTo>
                    <a:pt x="1" y="25"/>
                  </a:lnTo>
                  <a:lnTo>
                    <a:pt x="0" y="20"/>
                  </a:lnTo>
                  <a:lnTo>
                    <a:pt x="1" y="15"/>
                  </a:lnTo>
                  <a:lnTo>
                    <a:pt x="2" y="11"/>
                  </a:lnTo>
                  <a:lnTo>
                    <a:pt x="6" y="6"/>
                  </a:lnTo>
                  <a:lnTo>
                    <a:pt x="10" y="3"/>
                  </a:lnTo>
                  <a:lnTo>
                    <a:pt x="14" y="0"/>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5310935" y="4283394"/>
              <a:ext cx="460613" cy="460613"/>
            </a:xfrm>
            <a:custGeom>
              <a:avLst/>
              <a:gdLst>
                <a:gd name="T0" fmla="*/ 54 w 432"/>
                <a:gd name="T1" fmla="*/ 27 h 432"/>
                <a:gd name="T2" fmla="*/ 41 w 432"/>
                <a:gd name="T3" fmla="*/ 30 h 432"/>
                <a:gd name="T4" fmla="*/ 30 w 432"/>
                <a:gd name="T5" fmla="*/ 41 h 432"/>
                <a:gd name="T6" fmla="*/ 28 w 432"/>
                <a:gd name="T7" fmla="*/ 54 h 432"/>
                <a:gd name="T8" fmla="*/ 28 w 432"/>
                <a:gd name="T9" fmla="*/ 108 h 432"/>
                <a:gd name="T10" fmla="*/ 405 w 432"/>
                <a:gd name="T11" fmla="*/ 108 h 432"/>
                <a:gd name="T12" fmla="*/ 405 w 432"/>
                <a:gd name="T13" fmla="*/ 54 h 432"/>
                <a:gd name="T14" fmla="*/ 401 w 432"/>
                <a:gd name="T15" fmla="*/ 41 h 432"/>
                <a:gd name="T16" fmla="*/ 392 w 432"/>
                <a:gd name="T17" fmla="*/ 30 h 432"/>
                <a:gd name="T18" fmla="*/ 379 w 432"/>
                <a:gd name="T19" fmla="*/ 27 h 432"/>
                <a:gd name="T20" fmla="*/ 54 w 432"/>
                <a:gd name="T21" fmla="*/ 27 h 432"/>
                <a:gd name="T22" fmla="*/ 54 w 432"/>
                <a:gd name="T23" fmla="*/ 0 h 432"/>
                <a:gd name="T24" fmla="*/ 379 w 432"/>
                <a:gd name="T25" fmla="*/ 0 h 432"/>
                <a:gd name="T26" fmla="*/ 396 w 432"/>
                <a:gd name="T27" fmla="*/ 3 h 432"/>
                <a:gd name="T28" fmla="*/ 410 w 432"/>
                <a:gd name="T29" fmla="*/ 11 h 432"/>
                <a:gd name="T30" fmla="*/ 422 w 432"/>
                <a:gd name="T31" fmla="*/ 23 h 432"/>
                <a:gd name="T32" fmla="*/ 430 w 432"/>
                <a:gd name="T33" fmla="*/ 37 h 432"/>
                <a:gd name="T34" fmla="*/ 432 w 432"/>
                <a:gd name="T35" fmla="*/ 54 h 432"/>
                <a:gd name="T36" fmla="*/ 432 w 432"/>
                <a:gd name="T37" fmla="*/ 189 h 432"/>
                <a:gd name="T38" fmla="*/ 405 w 432"/>
                <a:gd name="T39" fmla="*/ 189 h 432"/>
                <a:gd name="T40" fmla="*/ 405 w 432"/>
                <a:gd name="T41" fmla="*/ 135 h 432"/>
                <a:gd name="T42" fmla="*/ 28 w 432"/>
                <a:gd name="T43" fmla="*/ 135 h 432"/>
                <a:gd name="T44" fmla="*/ 28 w 432"/>
                <a:gd name="T45" fmla="*/ 379 h 432"/>
                <a:gd name="T46" fmla="*/ 30 w 432"/>
                <a:gd name="T47" fmla="*/ 392 h 432"/>
                <a:gd name="T48" fmla="*/ 41 w 432"/>
                <a:gd name="T49" fmla="*/ 401 h 432"/>
                <a:gd name="T50" fmla="*/ 54 w 432"/>
                <a:gd name="T51" fmla="*/ 405 h 432"/>
                <a:gd name="T52" fmla="*/ 189 w 432"/>
                <a:gd name="T53" fmla="*/ 405 h 432"/>
                <a:gd name="T54" fmla="*/ 189 w 432"/>
                <a:gd name="T55" fmla="*/ 432 h 432"/>
                <a:gd name="T56" fmla="*/ 54 w 432"/>
                <a:gd name="T57" fmla="*/ 432 h 432"/>
                <a:gd name="T58" fmla="*/ 37 w 432"/>
                <a:gd name="T59" fmla="*/ 430 h 432"/>
                <a:gd name="T60" fmla="*/ 22 w 432"/>
                <a:gd name="T61" fmla="*/ 422 h 432"/>
                <a:gd name="T62" fmla="*/ 11 w 432"/>
                <a:gd name="T63" fmla="*/ 410 h 432"/>
                <a:gd name="T64" fmla="*/ 3 w 432"/>
                <a:gd name="T65" fmla="*/ 396 h 432"/>
                <a:gd name="T66" fmla="*/ 0 w 432"/>
                <a:gd name="T67" fmla="*/ 379 h 432"/>
                <a:gd name="T68" fmla="*/ 0 w 432"/>
                <a:gd name="T69" fmla="*/ 54 h 432"/>
                <a:gd name="T70" fmla="*/ 3 w 432"/>
                <a:gd name="T71" fmla="*/ 37 h 432"/>
                <a:gd name="T72" fmla="*/ 11 w 432"/>
                <a:gd name="T73" fmla="*/ 23 h 432"/>
                <a:gd name="T74" fmla="*/ 22 w 432"/>
                <a:gd name="T75" fmla="*/ 11 h 432"/>
                <a:gd name="T76" fmla="*/ 37 w 432"/>
                <a:gd name="T77" fmla="*/ 3 h 432"/>
                <a:gd name="T78" fmla="*/ 54 w 432"/>
                <a:gd name="T79"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2" h="432">
                  <a:moveTo>
                    <a:pt x="54" y="27"/>
                  </a:moveTo>
                  <a:lnTo>
                    <a:pt x="41" y="30"/>
                  </a:lnTo>
                  <a:lnTo>
                    <a:pt x="30" y="41"/>
                  </a:lnTo>
                  <a:lnTo>
                    <a:pt x="28" y="54"/>
                  </a:lnTo>
                  <a:lnTo>
                    <a:pt x="28" y="108"/>
                  </a:lnTo>
                  <a:lnTo>
                    <a:pt x="405" y="108"/>
                  </a:lnTo>
                  <a:lnTo>
                    <a:pt x="405" y="54"/>
                  </a:lnTo>
                  <a:lnTo>
                    <a:pt x="401" y="41"/>
                  </a:lnTo>
                  <a:lnTo>
                    <a:pt x="392" y="30"/>
                  </a:lnTo>
                  <a:lnTo>
                    <a:pt x="379" y="27"/>
                  </a:lnTo>
                  <a:lnTo>
                    <a:pt x="54" y="27"/>
                  </a:lnTo>
                  <a:close/>
                  <a:moveTo>
                    <a:pt x="54" y="0"/>
                  </a:moveTo>
                  <a:lnTo>
                    <a:pt x="379" y="0"/>
                  </a:lnTo>
                  <a:lnTo>
                    <a:pt x="396" y="3"/>
                  </a:lnTo>
                  <a:lnTo>
                    <a:pt x="410" y="11"/>
                  </a:lnTo>
                  <a:lnTo>
                    <a:pt x="422" y="23"/>
                  </a:lnTo>
                  <a:lnTo>
                    <a:pt x="430" y="37"/>
                  </a:lnTo>
                  <a:lnTo>
                    <a:pt x="432" y="54"/>
                  </a:lnTo>
                  <a:lnTo>
                    <a:pt x="432" y="189"/>
                  </a:lnTo>
                  <a:lnTo>
                    <a:pt x="405" y="189"/>
                  </a:lnTo>
                  <a:lnTo>
                    <a:pt x="405" y="135"/>
                  </a:lnTo>
                  <a:lnTo>
                    <a:pt x="28" y="135"/>
                  </a:lnTo>
                  <a:lnTo>
                    <a:pt x="28" y="379"/>
                  </a:lnTo>
                  <a:lnTo>
                    <a:pt x="30" y="392"/>
                  </a:lnTo>
                  <a:lnTo>
                    <a:pt x="41" y="401"/>
                  </a:lnTo>
                  <a:lnTo>
                    <a:pt x="54" y="405"/>
                  </a:lnTo>
                  <a:lnTo>
                    <a:pt x="189" y="405"/>
                  </a:lnTo>
                  <a:lnTo>
                    <a:pt x="189" y="432"/>
                  </a:lnTo>
                  <a:lnTo>
                    <a:pt x="54" y="432"/>
                  </a:lnTo>
                  <a:lnTo>
                    <a:pt x="37" y="430"/>
                  </a:lnTo>
                  <a:lnTo>
                    <a:pt x="22" y="422"/>
                  </a:lnTo>
                  <a:lnTo>
                    <a:pt x="11" y="410"/>
                  </a:lnTo>
                  <a:lnTo>
                    <a:pt x="3" y="396"/>
                  </a:lnTo>
                  <a:lnTo>
                    <a:pt x="0" y="379"/>
                  </a:lnTo>
                  <a:lnTo>
                    <a:pt x="0" y="54"/>
                  </a:lnTo>
                  <a:lnTo>
                    <a:pt x="3" y="37"/>
                  </a:lnTo>
                  <a:lnTo>
                    <a:pt x="11" y="23"/>
                  </a:lnTo>
                  <a:lnTo>
                    <a:pt x="22" y="11"/>
                  </a:lnTo>
                  <a:lnTo>
                    <a:pt x="37" y="3"/>
                  </a:ln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 name="Rectangle 3"/>
          <p:cNvSpPr/>
          <p:nvPr/>
        </p:nvSpPr>
        <p:spPr>
          <a:xfrm>
            <a:off x="3326428" y="1378388"/>
            <a:ext cx="2117437" cy="369332"/>
          </a:xfrm>
          <a:prstGeom prst="rect">
            <a:avLst/>
          </a:prstGeom>
        </p:spPr>
        <p:txBody>
          <a:bodyPr wrap="none">
            <a:spAutoFit/>
          </a:bodyPr>
          <a:lstStyle/>
          <a:p>
            <a:r>
              <a:rPr lang="en-US" dirty="0"/>
              <a:t>100% Partner Model</a:t>
            </a:r>
          </a:p>
        </p:txBody>
      </p:sp>
      <p:sp>
        <p:nvSpPr>
          <p:cNvPr id="5" name="Rectangle 4"/>
          <p:cNvSpPr/>
          <p:nvPr/>
        </p:nvSpPr>
        <p:spPr>
          <a:xfrm>
            <a:off x="3326790" y="2337277"/>
            <a:ext cx="2531462" cy="369332"/>
          </a:xfrm>
          <a:prstGeom prst="rect">
            <a:avLst/>
          </a:prstGeom>
        </p:spPr>
        <p:txBody>
          <a:bodyPr wrap="none">
            <a:spAutoFit/>
          </a:bodyPr>
          <a:lstStyle/>
          <a:p>
            <a:r>
              <a:rPr lang="en-US" dirty="0"/>
              <a:t>Award-Winning Products</a:t>
            </a:r>
          </a:p>
        </p:txBody>
      </p:sp>
      <p:sp>
        <p:nvSpPr>
          <p:cNvPr id="6" name="Rectangle 5"/>
          <p:cNvSpPr/>
          <p:nvPr/>
        </p:nvSpPr>
        <p:spPr>
          <a:xfrm>
            <a:off x="3356934" y="3270250"/>
            <a:ext cx="2108269" cy="369332"/>
          </a:xfrm>
          <a:prstGeom prst="rect">
            <a:avLst/>
          </a:prstGeom>
        </p:spPr>
        <p:txBody>
          <a:bodyPr wrap="none">
            <a:spAutoFit/>
          </a:bodyPr>
          <a:lstStyle/>
          <a:p>
            <a:r>
              <a:rPr lang="en-US" dirty="0"/>
              <a:t>World-Class Support</a:t>
            </a:r>
          </a:p>
        </p:txBody>
      </p:sp>
      <p:sp>
        <p:nvSpPr>
          <p:cNvPr id="7" name="Rectangle 6"/>
          <p:cNvSpPr/>
          <p:nvPr/>
        </p:nvSpPr>
        <p:spPr>
          <a:xfrm>
            <a:off x="3412687" y="4255054"/>
            <a:ext cx="2618888" cy="369332"/>
          </a:xfrm>
          <a:prstGeom prst="rect">
            <a:avLst/>
          </a:prstGeom>
        </p:spPr>
        <p:txBody>
          <a:bodyPr wrap="none">
            <a:spAutoFit/>
          </a:bodyPr>
          <a:lstStyle/>
          <a:p>
            <a:r>
              <a:rPr lang="en-US" dirty="0"/>
              <a:t>Integrity </a:t>
            </a:r>
            <a:r>
              <a:rPr lang="en-US" dirty="0"/>
              <a:t>and </a:t>
            </a:r>
            <a:r>
              <a:rPr lang="en-US" dirty="0"/>
              <a:t>Compliance</a:t>
            </a:r>
            <a:endParaRPr lang="en-US" dirty="0"/>
          </a:p>
        </p:txBody>
      </p:sp>
      <p:sp>
        <p:nvSpPr>
          <p:cNvPr id="8" name="Rectangle 7"/>
          <p:cNvSpPr/>
          <p:nvPr/>
        </p:nvSpPr>
        <p:spPr>
          <a:xfrm>
            <a:off x="3409247" y="5188028"/>
            <a:ext cx="2729458" cy="369332"/>
          </a:xfrm>
          <a:prstGeom prst="rect">
            <a:avLst/>
          </a:prstGeom>
        </p:spPr>
        <p:txBody>
          <a:bodyPr wrap="none">
            <a:spAutoFit/>
          </a:bodyPr>
          <a:lstStyle/>
          <a:p>
            <a:r>
              <a:rPr lang="en-US" dirty="0"/>
              <a:t>Customer Communications</a:t>
            </a:r>
          </a:p>
        </p:txBody>
      </p:sp>
      <p:sp>
        <p:nvSpPr>
          <p:cNvPr id="10" name="Rectangle 9"/>
          <p:cNvSpPr/>
          <p:nvPr/>
        </p:nvSpPr>
        <p:spPr>
          <a:xfrm>
            <a:off x="6794674" y="1456135"/>
            <a:ext cx="2439114" cy="369332"/>
          </a:xfrm>
          <a:prstGeom prst="rect">
            <a:avLst/>
          </a:prstGeom>
        </p:spPr>
        <p:txBody>
          <a:bodyPr wrap="none">
            <a:spAutoFit/>
          </a:bodyPr>
          <a:lstStyle/>
          <a:p>
            <a:r>
              <a:rPr lang="en-US" dirty="0"/>
              <a:t>Secure Partner Platform</a:t>
            </a:r>
            <a:endParaRPr lang="en-US" dirty="0"/>
          </a:p>
        </p:txBody>
      </p:sp>
      <p:sp>
        <p:nvSpPr>
          <p:cNvPr id="13" name="Rectangle 12"/>
          <p:cNvSpPr/>
          <p:nvPr/>
        </p:nvSpPr>
        <p:spPr>
          <a:xfrm>
            <a:off x="7398157" y="2518688"/>
            <a:ext cx="2217186" cy="369332"/>
          </a:xfrm>
          <a:prstGeom prst="rect">
            <a:avLst/>
          </a:prstGeom>
        </p:spPr>
        <p:txBody>
          <a:bodyPr wrap="none">
            <a:spAutoFit/>
          </a:bodyPr>
          <a:lstStyle/>
          <a:p>
            <a:r>
              <a:rPr lang="en-US" dirty="0"/>
              <a:t>Platform Architecture</a:t>
            </a:r>
            <a:endParaRPr lang="en-US" dirty="0"/>
          </a:p>
        </p:txBody>
      </p:sp>
      <p:sp>
        <p:nvSpPr>
          <p:cNvPr id="17" name="Rectangle 16"/>
          <p:cNvSpPr/>
          <p:nvPr/>
        </p:nvSpPr>
        <p:spPr>
          <a:xfrm>
            <a:off x="7460233" y="3477577"/>
            <a:ext cx="1107996" cy="369332"/>
          </a:xfrm>
          <a:prstGeom prst="rect">
            <a:avLst/>
          </a:prstGeom>
        </p:spPr>
        <p:txBody>
          <a:bodyPr wrap="none">
            <a:spAutoFit/>
          </a:bodyPr>
          <a:lstStyle/>
          <a:p>
            <a:r>
              <a:rPr lang="en-US" dirty="0"/>
              <a:t>Processes</a:t>
            </a:r>
          </a:p>
        </p:txBody>
      </p:sp>
      <p:sp>
        <p:nvSpPr>
          <p:cNvPr id="22" name="Rectangle 21"/>
          <p:cNvSpPr/>
          <p:nvPr/>
        </p:nvSpPr>
        <p:spPr>
          <a:xfrm>
            <a:off x="7428415" y="4332803"/>
            <a:ext cx="1780768" cy="369332"/>
          </a:xfrm>
          <a:prstGeom prst="rect">
            <a:avLst/>
          </a:prstGeom>
        </p:spPr>
        <p:txBody>
          <a:bodyPr wrap="none">
            <a:spAutoFit/>
          </a:bodyPr>
          <a:lstStyle/>
          <a:p>
            <a:r>
              <a:rPr lang="en-US" dirty="0"/>
              <a:t>Security </a:t>
            </a:r>
            <a:r>
              <a:rPr lang="en-US" dirty="0"/>
              <a:t>Controls</a:t>
            </a:r>
          </a:p>
        </p:txBody>
      </p:sp>
    </p:spTree>
    <p:extLst>
      <p:ext uri="{BB962C8B-B14F-4D97-AF65-F5344CB8AC3E}">
        <p14:creationId xmlns:p14="http://schemas.microsoft.com/office/powerpoint/2010/main" val="212156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Confidentiality Notice</a:t>
            </a:r>
            <a:endParaRPr lang="en-US" dirty="0"/>
          </a:p>
        </p:txBody>
      </p:sp>
      <p:sp>
        <p:nvSpPr>
          <p:cNvPr id="4" name="Slide Number Placeholder 3"/>
          <p:cNvSpPr>
            <a:spLocks noGrp="1"/>
          </p:cNvSpPr>
          <p:nvPr>
            <p:ph type="sldNum" sz="quarter" idx="12"/>
          </p:nvPr>
        </p:nvSpPr>
        <p:spPr/>
        <p:txBody>
          <a:bodyPr/>
          <a:lstStyle/>
          <a:p>
            <a:fld id="{CE4DC4C0-B0A9-4B86-8DE4-A3C60377DC0A}" type="slidenum">
              <a:rPr lang="en-US" smtClean="0"/>
              <a:pPr/>
              <a:t>2</a:t>
            </a:fld>
            <a:endParaRPr lang="en-US"/>
          </a:p>
        </p:txBody>
      </p:sp>
      <p:sp>
        <p:nvSpPr>
          <p:cNvPr id="3" name="TextBox 2"/>
          <p:cNvSpPr txBox="1"/>
          <p:nvPr/>
        </p:nvSpPr>
        <p:spPr>
          <a:xfrm>
            <a:off x="-420789" y="2881111"/>
            <a:ext cx="184666" cy="369332"/>
          </a:xfrm>
          <a:prstGeom prst="rect">
            <a:avLst/>
          </a:prstGeom>
          <a:noFill/>
        </p:spPr>
        <p:txBody>
          <a:bodyPr wrap="none" rtlCol="0">
            <a:spAutoFit/>
          </a:bodyPr>
          <a:lstStyle/>
          <a:p>
            <a:endParaRPr lang="en-US" dirty="0">
              <a:solidFill>
                <a:schemeClr val="tx2"/>
              </a:solidFill>
            </a:endParaRPr>
          </a:p>
        </p:txBody>
      </p:sp>
      <p:sp>
        <p:nvSpPr>
          <p:cNvPr id="8" name="TextBox 7"/>
          <p:cNvSpPr txBox="1"/>
          <p:nvPr/>
        </p:nvSpPr>
        <p:spPr>
          <a:xfrm>
            <a:off x="1110356" y="919035"/>
            <a:ext cx="4833244" cy="5410712"/>
          </a:xfrm>
          <a:prstGeom prst="rect">
            <a:avLst/>
          </a:prstGeom>
          <a:noFill/>
        </p:spPr>
        <p:txBody>
          <a:bodyPr wrap="square" rtlCol="0">
            <a:spAutoFit/>
          </a:bodyPr>
          <a:lstStyle/>
          <a:p>
            <a:pPr lvl="0" algn="just" fontAlgn="base">
              <a:lnSpc>
                <a:spcPct val="90000"/>
              </a:lnSpc>
              <a:spcBef>
                <a:spcPct val="0"/>
              </a:spcBef>
              <a:spcAft>
                <a:spcPct val="0"/>
              </a:spcAft>
            </a:pPr>
            <a:r>
              <a:rPr lang="en-US" sz="1200" dirty="0">
                <a:solidFill>
                  <a:schemeClr val="accent3">
                    <a:lumMod val="75000"/>
                  </a:schemeClr>
                </a:solidFill>
                <a:latin typeface="+mj-lt"/>
                <a:ea typeface="ヒラギノ角ゴ Pro W3" charset="0"/>
                <a:cs typeface="Arial" charset="0"/>
              </a:rPr>
              <a:t>This Presentation (</a:t>
            </a:r>
            <a:r>
              <a:rPr lang="ja-JP" altLang="en-US" sz="1200" dirty="0">
                <a:solidFill>
                  <a:schemeClr val="accent3">
                    <a:lumMod val="75000"/>
                  </a:schemeClr>
                </a:solidFill>
                <a:latin typeface="+mj-lt"/>
                <a:ea typeface="ヒラギノ角ゴ Pro W3" charset="0"/>
                <a:cs typeface="Arial" charset="0"/>
              </a:rPr>
              <a:t>“</a:t>
            </a:r>
            <a:r>
              <a:rPr lang="en-US" sz="1200" b="1" dirty="0">
                <a:solidFill>
                  <a:schemeClr val="accent3">
                    <a:lumMod val="75000"/>
                  </a:schemeClr>
                </a:solidFill>
                <a:latin typeface="+mj-lt"/>
                <a:ea typeface="ヒラギノ角ゴ Pro W3" charset="0"/>
                <a:cs typeface="Arial" charset="0"/>
              </a:rPr>
              <a:t>Presentation</a:t>
            </a:r>
            <a:r>
              <a:rPr lang="ja-JP" altLang="en-US" sz="1200" b="1" dirty="0">
                <a:solidFill>
                  <a:schemeClr val="accent3">
                    <a:lumMod val="75000"/>
                  </a:schemeClr>
                </a:solidFill>
                <a:latin typeface="+mj-lt"/>
                <a:ea typeface="ヒラギノ角ゴ Pro W3" charset="0"/>
                <a:cs typeface="Arial" charset="0"/>
              </a:rPr>
              <a:t>”</a:t>
            </a:r>
            <a:r>
              <a:rPr lang="en-US" sz="1200" dirty="0">
                <a:solidFill>
                  <a:schemeClr val="accent3">
                    <a:lumMod val="75000"/>
                  </a:schemeClr>
                </a:solidFill>
                <a:latin typeface="+mj-lt"/>
                <a:ea typeface="ヒラギノ角ゴ Pro W3" charset="0"/>
                <a:cs typeface="Arial" charset="0"/>
              </a:rPr>
              <a:t>) has been prepared by or on behalf of </a:t>
            </a:r>
            <a:r>
              <a:rPr lang="en-US" sz="1200" dirty="0" smtClean="0">
                <a:solidFill>
                  <a:schemeClr val="accent3">
                    <a:lumMod val="75000"/>
                  </a:schemeClr>
                </a:solidFill>
                <a:latin typeface="+mj-lt"/>
                <a:ea typeface="ヒラギノ角ゴ Pro W3" charset="0"/>
                <a:cs typeface="Arial" charset="0"/>
              </a:rPr>
              <a:t>EZ</a:t>
            </a:r>
            <a:r>
              <a:rPr lang="en-US" sz="1200" i="1" dirty="0" smtClean="0">
                <a:solidFill>
                  <a:schemeClr val="accent3">
                    <a:lumMod val="75000"/>
                  </a:schemeClr>
                </a:solidFill>
                <a:latin typeface="+mj-lt"/>
                <a:ea typeface="ヒラギノ角ゴ Pro W3" charset="0"/>
                <a:cs typeface="Arial" charset="0"/>
              </a:rPr>
              <a:t>Shield Inc</a:t>
            </a:r>
            <a:r>
              <a:rPr lang="en-US" sz="1200" dirty="0" smtClean="0">
                <a:solidFill>
                  <a:schemeClr val="accent3">
                    <a:lumMod val="75000"/>
                  </a:schemeClr>
                </a:solidFill>
                <a:latin typeface="+mj-lt"/>
                <a:ea typeface="ヒラギノ角ゴ Pro W3" charset="0"/>
                <a:cs typeface="Arial" charset="0"/>
              </a:rPr>
              <a:t>. </a:t>
            </a:r>
            <a:r>
              <a:rPr lang="en-US" sz="1200" dirty="0">
                <a:solidFill>
                  <a:schemeClr val="accent3">
                    <a:lumMod val="75000"/>
                  </a:schemeClr>
                </a:solidFill>
                <a:latin typeface="+mj-lt"/>
                <a:ea typeface="ヒラギノ角ゴ Pro W3" charset="0"/>
                <a:cs typeface="Arial" charset="0"/>
              </a:rPr>
              <a:t>and/or its affiliated companies (</a:t>
            </a:r>
            <a:r>
              <a:rPr lang="ja-JP" altLang="en-US" sz="1200" dirty="0">
                <a:solidFill>
                  <a:schemeClr val="accent3">
                    <a:lumMod val="75000"/>
                  </a:schemeClr>
                </a:solidFill>
                <a:latin typeface="+mj-lt"/>
                <a:ea typeface="ヒラギノ角ゴ Pro W3" charset="0"/>
                <a:cs typeface="Arial" charset="0"/>
              </a:rPr>
              <a:t>“</a:t>
            </a:r>
            <a:r>
              <a:rPr lang="en-US" sz="1200" b="1" dirty="0">
                <a:solidFill>
                  <a:schemeClr val="accent3">
                    <a:lumMod val="75000"/>
                  </a:schemeClr>
                </a:solidFill>
                <a:latin typeface="+mj-lt"/>
                <a:ea typeface="ヒラギノ角ゴ Pro W3" charset="0"/>
                <a:cs typeface="Arial" charset="0"/>
              </a:rPr>
              <a:t>EZS</a:t>
            </a:r>
            <a:r>
              <a:rPr lang="ja-JP" altLang="en-US" sz="1200" dirty="0">
                <a:solidFill>
                  <a:schemeClr val="accent3">
                    <a:lumMod val="75000"/>
                  </a:schemeClr>
                </a:solidFill>
                <a:latin typeface="+mj-lt"/>
                <a:ea typeface="ヒラギノ角ゴ Pro W3" charset="0"/>
                <a:cs typeface="Arial" charset="0"/>
              </a:rPr>
              <a:t>”</a:t>
            </a:r>
            <a:r>
              <a:rPr lang="en-US" sz="1200" dirty="0">
                <a:solidFill>
                  <a:schemeClr val="accent3">
                    <a:lumMod val="75000"/>
                  </a:schemeClr>
                </a:solidFill>
                <a:latin typeface="+mj-lt"/>
                <a:ea typeface="ヒラギノ角ゴ Pro W3" charset="0"/>
                <a:cs typeface="Arial" charset="0"/>
              </a:rPr>
              <a:t>) for the purpose of setting out certain confidential information regarding EZS</a:t>
            </a:r>
            <a:r>
              <a:rPr lang="ja-JP" altLang="en-US" sz="1200" dirty="0">
                <a:solidFill>
                  <a:schemeClr val="accent3">
                    <a:lumMod val="75000"/>
                  </a:schemeClr>
                </a:solidFill>
                <a:latin typeface="+mj-lt"/>
                <a:ea typeface="ヒラギノ角ゴ Pro W3" charset="0"/>
                <a:cs typeface="Arial" charset="0"/>
              </a:rPr>
              <a:t>’</a:t>
            </a:r>
            <a:r>
              <a:rPr lang="en-US" sz="1200" dirty="0">
                <a:solidFill>
                  <a:schemeClr val="accent3">
                    <a:lumMod val="75000"/>
                  </a:schemeClr>
                </a:solidFill>
                <a:latin typeface="+mj-lt"/>
                <a:ea typeface="ヒラギノ角ゴ Pro W3" charset="0"/>
                <a:cs typeface="Arial" charset="0"/>
              </a:rPr>
              <a:t>s business activities, plans and strategy.  References to </a:t>
            </a:r>
            <a:r>
              <a:rPr lang="ja-JP" altLang="en-US" sz="1200" dirty="0">
                <a:solidFill>
                  <a:schemeClr val="accent3">
                    <a:lumMod val="75000"/>
                  </a:schemeClr>
                </a:solidFill>
                <a:latin typeface="+mj-lt"/>
                <a:ea typeface="ヒラギノ角ゴ Pro W3" charset="0"/>
                <a:cs typeface="Arial" charset="0"/>
              </a:rPr>
              <a:t>“</a:t>
            </a:r>
            <a:r>
              <a:rPr lang="en-US" sz="1200" dirty="0">
                <a:solidFill>
                  <a:schemeClr val="accent3">
                    <a:lumMod val="75000"/>
                  </a:schemeClr>
                </a:solidFill>
                <a:latin typeface="+mj-lt"/>
                <a:ea typeface="ヒラギノ角ゴ Pro W3" charset="0"/>
                <a:cs typeface="Arial" charset="0"/>
              </a:rPr>
              <a:t>Presentation</a:t>
            </a:r>
            <a:r>
              <a:rPr lang="ja-JP" altLang="en-US" sz="1200" dirty="0">
                <a:solidFill>
                  <a:schemeClr val="accent3">
                    <a:lumMod val="75000"/>
                  </a:schemeClr>
                </a:solidFill>
                <a:latin typeface="+mj-lt"/>
                <a:ea typeface="ヒラギノ角ゴ Pro W3" charset="0"/>
                <a:cs typeface="Arial" charset="0"/>
              </a:rPr>
              <a:t>”</a:t>
            </a:r>
            <a:r>
              <a:rPr lang="en-US" sz="1200" dirty="0">
                <a:solidFill>
                  <a:schemeClr val="accent3">
                    <a:lumMod val="75000"/>
                  </a:schemeClr>
                </a:solidFill>
                <a:latin typeface="+mj-lt"/>
                <a:ea typeface="ヒラギノ角ゴ Pro W3" charset="0"/>
                <a:cs typeface="Arial" charset="0"/>
              </a:rPr>
              <a:t> include any information which has been or may be supplied in writing or orally by or on behalf of EZS in connection with the Presentation or in response to any follow-up inquiries from the Presentation.</a:t>
            </a:r>
          </a:p>
          <a:p>
            <a:pPr lvl="0" algn="just" fontAlgn="base">
              <a:lnSpc>
                <a:spcPct val="90000"/>
              </a:lnSpc>
              <a:spcBef>
                <a:spcPct val="0"/>
              </a:spcBef>
              <a:spcAft>
                <a:spcPct val="0"/>
              </a:spcAft>
            </a:pPr>
            <a:r>
              <a:rPr lang="en-US" sz="1200" dirty="0">
                <a:solidFill>
                  <a:schemeClr val="accent3">
                    <a:lumMod val="75000"/>
                  </a:schemeClr>
                </a:solidFill>
                <a:latin typeface="+mj-lt"/>
                <a:ea typeface="ヒラギノ角ゴ Pro W3" charset="0"/>
                <a:cs typeface="Arial" charset="0"/>
              </a:rPr>
              <a:t> </a:t>
            </a:r>
          </a:p>
          <a:p>
            <a:pPr lvl="0" algn="just" fontAlgn="base">
              <a:lnSpc>
                <a:spcPct val="90000"/>
              </a:lnSpc>
              <a:spcBef>
                <a:spcPct val="0"/>
              </a:spcBef>
              <a:spcAft>
                <a:spcPct val="0"/>
              </a:spcAft>
            </a:pPr>
            <a:r>
              <a:rPr lang="en-US" sz="1200" dirty="0">
                <a:solidFill>
                  <a:schemeClr val="accent3">
                    <a:lumMod val="75000"/>
                  </a:schemeClr>
                </a:solidFill>
                <a:latin typeface="+mj-lt"/>
                <a:ea typeface="ヒラギノ角ゴ Pro W3" charset="0"/>
                <a:cs typeface="Arial" charset="0"/>
              </a:rPr>
              <a:t>This Presentation and the information contained herein are confidential.  In addition to the terms of any confidentiality agreement you may sign with EZS, by viewing the Presentation, you agree that you and each of your agents, representatives, advisors, directors or employees (collectively, </a:t>
            </a:r>
            <a:r>
              <a:rPr lang="ja-JP" altLang="en-US" sz="1200" dirty="0">
                <a:solidFill>
                  <a:schemeClr val="accent3">
                    <a:lumMod val="75000"/>
                  </a:schemeClr>
                </a:solidFill>
                <a:latin typeface="+mj-lt"/>
                <a:ea typeface="ヒラギノ角ゴ Pro W3" charset="0"/>
                <a:cs typeface="Arial" charset="0"/>
              </a:rPr>
              <a:t>“</a:t>
            </a:r>
            <a:r>
              <a:rPr lang="en-US" sz="1200" b="1" dirty="0">
                <a:solidFill>
                  <a:schemeClr val="accent3">
                    <a:lumMod val="75000"/>
                  </a:schemeClr>
                </a:solidFill>
                <a:latin typeface="+mj-lt"/>
                <a:ea typeface="ヒラギノ角ゴ Pro W3" charset="0"/>
                <a:cs typeface="Arial" charset="0"/>
              </a:rPr>
              <a:t>Representatives</a:t>
            </a:r>
            <a:r>
              <a:rPr lang="ja-JP" altLang="en-US" sz="1200" b="1" dirty="0">
                <a:solidFill>
                  <a:schemeClr val="accent3">
                    <a:lumMod val="75000"/>
                  </a:schemeClr>
                </a:solidFill>
                <a:latin typeface="+mj-lt"/>
                <a:ea typeface="ヒラギノ角ゴ Pro W3" charset="0"/>
                <a:cs typeface="Arial" charset="0"/>
              </a:rPr>
              <a:t>”</a:t>
            </a:r>
            <a:r>
              <a:rPr lang="en-US" sz="1200" dirty="0">
                <a:solidFill>
                  <a:schemeClr val="accent3">
                    <a:lumMod val="75000"/>
                  </a:schemeClr>
                </a:solidFill>
                <a:latin typeface="+mj-lt"/>
                <a:ea typeface="ヒラギノ角ゴ Pro W3" charset="0"/>
                <a:cs typeface="Arial" charset="0"/>
              </a:rPr>
              <a:t>) will not, and will not permit any third party to, copy, reproduce or distribute to others this Presentation, in whole or in part, at any time without the prior written consent of EZS, and that you and all Representatives will keep confidential all information contained herein not already in the public domain and will use this Presentation for the sole purpose of familiarizing yourself with certain limited background information concerning EZS and its business strategy, plans and activities.  If you have signed a confidentiality agreement with EZS, this Presentation constitutes Confidential Information for the purposes of such agreement.  If you do not agree to the terms of this Notice, you may </a:t>
            </a:r>
            <a:r>
              <a:rPr lang="en-US" sz="1200" b="1" dirty="0">
                <a:solidFill>
                  <a:schemeClr val="accent3">
                    <a:lumMod val="75000"/>
                  </a:schemeClr>
                </a:solidFill>
                <a:latin typeface="+mj-lt"/>
                <a:ea typeface="ヒラギノ角ゴ Pro W3" charset="0"/>
                <a:cs typeface="Arial" charset="0"/>
              </a:rPr>
              <a:t>NOT</a:t>
            </a:r>
            <a:r>
              <a:rPr lang="en-US" sz="1200" dirty="0">
                <a:solidFill>
                  <a:schemeClr val="accent3">
                    <a:lumMod val="75000"/>
                  </a:schemeClr>
                </a:solidFill>
                <a:latin typeface="+mj-lt"/>
                <a:ea typeface="ヒラギノ角ゴ Pro W3" charset="0"/>
                <a:cs typeface="Arial" charset="0"/>
              </a:rPr>
              <a:t> view, copy or distribute this Presentation.</a:t>
            </a:r>
          </a:p>
          <a:p>
            <a:pPr lvl="0" algn="just" fontAlgn="base">
              <a:lnSpc>
                <a:spcPct val="90000"/>
              </a:lnSpc>
              <a:spcBef>
                <a:spcPct val="0"/>
              </a:spcBef>
              <a:spcAft>
                <a:spcPct val="0"/>
              </a:spcAft>
            </a:pPr>
            <a:r>
              <a:rPr lang="en-US" sz="1200" dirty="0">
                <a:solidFill>
                  <a:schemeClr val="accent3">
                    <a:lumMod val="75000"/>
                  </a:schemeClr>
                </a:solidFill>
                <a:latin typeface="+mj-lt"/>
                <a:ea typeface="ヒラギノ角ゴ Pro W3" charset="0"/>
                <a:cs typeface="Arial" charset="0"/>
              </a:rPr>
              <a:t> </a:t>
            </a:r>
          </a:p>
          <a:p>
            <a:pPr lvl="0" algn="just" fontAlgn="base">
              <a:lnSpc>
                <a:spcPct val="90000"/>
              </a:lnSpc>
              <a:spcBef>
                <a:spcPct val="0"/>
              </a:spcBef>
              <a:spcAft>
                <a:spcPct val="0"/>
              </a:spcAft>
            </a:pPr>
            <a:r>
              <a:rPr lang="en-US" sz="1200" dirty="0">
                <a:solidFill>
                  <a:schemeClr val="accent3">
                    <a:lumMod val="75000"/>
                  </a:schemeClr>
                </a:solidFill>
                <a:latin typeface="+mj-lt"/>
                <a:ea typeface="ヒラギノ角ゴ Pro W3" charset="0"/>
                <a:cs typeface="Arial" charset="0"/>
              </a:rPr>
              <a:t>While the information contained in this Presentation is believed to be accurate, EZS has not conducted any investigation with respect to such information.  EZS expressly disclaims any and all liability for representations or warranties, expressed or implied, contained in, or for omissions from, this Presentation or any other written or oral communication transmitted to any interested party in connection with this Presentation, so far as is permitted by law.</a:t>
            </a:r>
          </a:p>
        </p:txBody>
      </p:sp>
      <p:sp>
        <p:nvSpPr>
          <p:cNvPr id="9" name="TextBox 8"/>
          <p:cNvSpPr txBox="1"/>
          <p:nvPr/>
        </p:nvSpPr>
        <p:spPr>
          <a:xfrm>
            <a:off x="6266556" y="919035"/>
            <a:ext cx="4972944" cy="5576911"/>
          </a:xfrm>
          <a:prstGeom prst="rect">
            <a:avLst/>
          </a:prstGeom>
          <a:noFill/>
        </p:spPr>
        <p:txBody>
          <a:bodyPr wrap="square" rtlCol="0">
            <a:spAutoFit/>
          </a:bodyPr>
          <a:lstStyle/>
          <a:p>
            <a:pPr lvl="0" algn="just" fontAlgn="base">
              <a:lnSpc>
                <a:spcPct val="90000"/>
              </a:lnSpc>
              <a:spcBef>
                <a:spcPct val="0"/>
              </a:spcBef>
              <a:spcAft>
                <a:spcPct val="0"/>
              </a:spcAft>
            </a:pPr>
            <a:r>
              <a:rPr lang="en-US" sz="1200" dirty="0">
                <a:solidFill>
                  <a:schemeClr val="accent3">
                    <a:lumMod val="75000"/>
                  </a:schemeClr>
                </a:solidFill>
                <a:latin typeface="+mj-lt"/>
                <a:ea typeface="ヒラギノ角ゴ Pro W3" charset="0"/>
                <a:cs typeface="Arial" charset="0"/>
              </a:rPr>
              <a:t>No representation or warranty is given as to the achievement or reasonableness of, and no reliance should be placed on, any projections, estimates, forecasts, analyses or forward-looking statements contained in this Presentation which involve by their nature a number of risks, uncertainties or assumptions that could cause actual results or events to differ materially from those expressed or implied in this Presentation.  Except to the extent otherwise indicated, this Presentation presents information as of the date hereof.  The delivery of this Presentation shall not, under any circumstances, create any implication that there will be no change in the affairs of EZS after the date hereof.  In furnishing this Presentation, EZS reserves the right to amend or replace this Presentation at any time and undertakes no obligation to update any of the information contained in the Presentation or to correct any inaccuracies that may become apparent.</a:t>
            </a:r>
          </a:p>
          <a:p>
            <a:pPr lvl="0" algn="just" fontAlgn="base">
              <a:lnSpc>
                <a:spcPct val="90000"/>
              </a:lnSpc>
              <a:spcBef>
                <a:spcPct val="0"/>
              </a:spcBef>
              <a:spcAft>
                <a:spcPct val="0"/>
              </a:spcAft>
            </a:pPr>
            <a:r>
              <a:rPr lang="en-US" sz="1200" dirty="0">
                <a:solidFill>
                  <a:schemeClr val="accent3">
                    <a:lumMod val="75000"/>
                  </a:schemeClr>
                </a:solidFill>
                <a:latin typeface="+mj-lt"/>
                <a:ea typeface="ヒラギノ角ゴ Pro W3" charset="0"/>
                <a:cs typeface="Arial" charset="0"/>
              </a:rPr>
              <a:t> </a:t>
            </a:r>
          </a:p>
          <a:p>
            <a:pPr lvl="0" algn="just" fontAlgn="base">
              <a:lnSpc>
                <a:spcPct val="90000"/>
              </a:lnSpc>
              <a:spcBef>
                <a:spcPct val="0"/>
              </a:spcBef>
              <a:spcAft>
                <a:spcPct val="0"/>
              </a:spcAft>
            </a:pPr>
            <a:r>
              <a:rPr lang="en-US" sz="1200" dirty="0">
                <a:solidFill>
                  <a:schemeClr val="accent3">
                    <a:lumMod val="75000"/>
                  </a:schemeClr>
                </a:solidFill>
                <a:latin typeface="+mj-lt"/>
                <a:ea typeface="ヒラギノ角ゴ Pro W3" charset="0"/>
                <a:cs typeface="Arial" charset="0"/>
              </a:rPr>
              <a:t>This Presentation shall remain the property of EZS.  EZS may, at any time, request that you and/or your Representatives promptly deliver to EZS or, if directed in writing by EZS, destroy all confidential information relating to this Presentation received in written, electronic or other tangible form whatsoever, including without limitation all copies, reproductions, computer diskettes or written materials which contain such confidential information.  At such time, all other notes, analyses or compilations constituting or containing confidential information in your or your Representatives’, possession shall be destroyed.  You may be required to certify such destruction to EZS in writing.</a:t>
            </a:r>
          </a:p>
          <a:p>
            <a:pPr lvl="0" algn="just" fontAlgn="base">
              <a:lnSpc>
                <a:spcPct val="90000"/>
              </a:lnSpc>
              <a:spcBef>
                <a:spcPct val="0"/>
              </a:spcBef>
              <a:spcAft>
                <a:spcPct val="0"/>
              </a:spcAft>
            </a:pPr>
            <a:endParaRPr lang="en-US" sz="1200" dirty="0">
              <a:solidFill>
                <a:schemeClr val="accent3">
                  <a:lumMod val="75000"/>
                </a:schemeClr>
              </a:solidFill>
              <a:latin typeface="+mj-lt"/>
              <a:ea typeface="ヒラギノ角ゴ Pro W3" charset="0"/>
              <a:cs typeface="Arial" charset="0"/>
            </a:endParaRPr>
          </a:p>
          <a:p>
            <a:pPr lvl="0" algn="just" fontAlgn="base">
              <a:lnSpc>
                <a:spcPct val="90000"/>
              </a:lnSpc>
              <a:spcBef>
                <a:spcPct val="0"/>
              </a:spcBef>
              <a:spcAft>
                <a:spcPct val="0"/>
              </a:spcAft>
            </a:pPr>
            <a:r>
              <a:rPr lang="en-US" sz="1200" dirty="0">
                <a:solidFill>
                  <a:schemeClr val="accent3">
                    <a:lumMod val="75000"/>
                  </a:schemeClr>
                </a:solidFill>
                <a:latin typeface="+mj-lt"/>
                <a:ea typeface="ヒラギノ角ゴ Pro W3" charset="0"/>
                <a:cs typeface="Arial" charset="0"/>
              </a:rPr>
              <a:t>This Presentation contains information that is proprietary and confidential to </a:t>
            </a:r>
            <a:r>
              <a:rPr lang="en-US" sz="1200" dirty="0" err="1">
                <a:solidFill>
                  <a:schemeClr val="accent3">
                    <a:lumMod val="75000"/>
                  </a:schemeClr>
                </a:solidFill>
                <a:latin typeface="+mj-lt"/>
                <a:ea typeface="ヒラギノ角ゴ Pro W3" charset="0"/>
                <a:cs typeface="Arial" charset="0"/>
              </a:rPr>
              <a:t>EZShield</a:t>
            </a:r>
            <a:r>
              <a:rPr lang="en-US" sz="1200" dirty="0">
                <a:solidFill>
                  <a:schemeClr val="accent3">
                    <a:lumMod val="75000"/>
                  </a:schemeClr>
                </a:solidFill>
                <a:latin typeface="+mj-lt"/>
                <a:ea typeface="ヒラギノ角ゴ Pro W3" charset="0"/>
                <a:cs typeface="Arial" charset="0"/>
              </a:rPr>
              <a:t>, its partners, vendors and/or clients, and is intended only for the use of authorized individuals or entities. Any unauthorized use, dissemination, distribution or copying of this Presentation is strictly prohibited and any breach of this provision may result in civil and/or criminal action being taken against you. </a:t>
            </a:r>
          </a:p>
          <a:p>
            <a:pPr lvl="0" algn="just" fontAlgn="base">
              <a:lnSpc>
                <a:spcPct val="90000"/>
              </a:lnSpc>
              <a:spcBef>
                <a:spcPct val="0"/>
              </a:spcBef>
              <a:spcAft>
                <a:spcPct val="0"/>
              </a:spcAft>
            </a:pPr>
            <a:endParaRPr lang="en-US" sz="1200" dirty="0">
              <a:solidFill>
                <a:schemeClr val="accent3">
                  <a:lumMod val="75000"/>
                </a:schemeClr>
              </a:solidFill>
              <a:latin typeface="+mj-lt"/>
              <a:ea typeface="ヒラギノ角ゴ Pro W3" charset="0"/>
              <a:cs typeface="Arial" charset="0"/>
            </a:endParaRPr>
          </a:p>
        </p:txBody>
      </p:sp>
      <p:grpSp>
        <p:nvGrpSpPr>
          <p:cNvPr id="390" name="Group 389"/>
          <p:cNvGrpSpPr/>
          <p:nvPr/>
        </p:nvGrpSpPr>
        <p:grpSpPr>
          <a:xfrm>
            <a:off x="464550" y="968365"/>
            <a:ext cx="538750" cy="5118126"/>
            <a:chOff x="361949" y="1209675"/>
            <a:chExt cx="457200" cy="4343400"/>
          </a:xfrm>
        </p:grpSpPr>
        <p:sp>
          <p:nvSpPr>
            <p:cNvPr id="10" name="Rectangle 9"/>
            <p:cNvSpPr/>
            <p:nvPr/>
          </p:nvSpPr>
          <p:spPr>
            <a:xfrm>
              <a:off x="361949" y="1209675"/>
              <a:ext cx="457200" cy="4343400"/>
            </a:xfrm>
            <a:custGeom>
              <a:avLst/>
              <a:gdLst/>
              <a:ahLst/>
              <a:cxnLst/>
              <a:rect l="l" t="t" r="r" b="b"/>
              <a:pathLst>
                <a:path w="457200" h="4343400">
                  <a:moveTo>
                    <a:pt x="0" y="0"/>
                  </a:moveTo>
                  <a:lnTo>
                    <a:pt x="350043" y="0"/>
                  </a:lnTo>
                  <a:lnTo>
                    <a:pt x="403621" y="0"/>
                  </a:lnTo>
                  <a:lnTo>
                    <a:pt x="457200" y="0"/>
                  </a:lnTo>
                  <a:lnTo>
                    <a:pt x="457200" y="4343400"/>
                  </a:lnTo>
                  <a:lnTo>
                    <a:pt x="350043" y="4343400"/>
                  </a:lnTo>
                  <a:lnTo>
                    <a:pt x="350043" y="685379"/>
                  </a:lnTo>
                  <a:lnTo>
                    <a:pt x="0" y="3714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Freeform 344"/>
            <p:cNvSpPr>
              <a:spLocks noEditPoints="1"/>
            </p:cNvSpPr>
            <p:nvPr/>
          </p:nvSpPr>
          <p:spPr bwMode="auto">
            <a:xfrm>
              <a:off x="452800" y="1266825"/>
              <a:ext cx="275497" cy="384173"/>
            </a:xfrm>
            <a:custGeom>
              <a:avLst/>
              <a:gdLst>
                <a:gd name="T0" fmla="*/ 260 w 398"/>
                <a:gd name="T1" fmla="*/ 209 h 555"/>
                <a:gd name="T2" fmla="*/ 178 w 398"/>
                <a:gd name="T3" fmla="*/ 291 h 555"/>
                <a:gd name="T4" fmla="*/ 138 w 398"/>
                <a:gd name="T5" fmla="*/ 253 h 555"/>
                <a:gd name="T6" fmla="*/ 129 w 398"/>
                <a:gd name="T7" fmla="*/ 253 h 555"/>
                <a:gd name="T8" fmla="*/ 111 w 398"/>
                <a:gd name="T9" fmla="*/ 270 h 555"/>
                <a:gd name="T10" fmla="*/ 108 w 398"/>
                <a:gd name="T11" fmla="*/ 277 h 555"/>
                <a:gd name="T12" fmla="*/ 111 w 398"/>
                <a:gd name="T13" fmla="*/ 286 h 555"/>
                <a:gd name="T14" fmla="*/ 171 w 398"/>
                <a:gd name="T15" fmla="*/ 344 h 555"/>
                <a:gd name="T16" fmla="*/ 178 w 398"/>
                <a:gd name="T17" fmla="*/ 345 h 555"/>
                <a:gd name="T18" fmla="*/ 185 w 398"/>
                <a:gd name="T19" fmla="*/ 342 h 555"/>
                <a:gd name="T20" fmla="*/ 288 w 398"/>
                <a:gd name="T21" fmla="*/ 239 h 555"/>
                <a:gd name="T22" fmla="*/ 288 w 398"/>
                <a:gd name="T23" fmla="*/ 230 h 555"/>
                <a:gd name="T24" fmla="*/ 272 w 398"/>
                <a:gd name="T25" fmla="*/ 213 h 555"/>
                <a:gd name="T26" fmla="*/ 263 w 398"/>
                <a:gd name="T27" fmla="*/ 209 h 555"/>
                <a:gd name="T28" fmla="*/ 202 w 398"/>
                <a:gd name="T29" fmla="*/ 2 h 555"/>
                <a:gd name="T30" fmla="*/ 239 w 398"/>
                <a:gd name="T31" fmla="*/ 28 h 555"/>
                <a:gd name="T32" fmla="*/ 296 w 398"/>
                <a:gd name="T33" fmla="*/ 61 h 555"/>
                <a:gd name="T34" fmla="*/ 354 w 398"/>
                <a:gd name="T35" fmla="*/ 77 h 555"/>
                <a:gd name="T36" fmla="*/ 391 w 398"/>
                <a:gd name="T37" fmla="*/ 78 h 555"/>
                <a:gd name="T38" fmla="*/ 396 w 398"/>
                <a:gd name="T39" fmla="*/ 85 h 555"/>
                <a:gd name="T40" fmla="*/ 398 w 398"/>
                <a:gd name="T41" fmla="*/ 302 h 555"/>
                <a:gd name="T42" fmla="*/ 380 w 398"/>
                <a:gd name="T43" fmla="*/ 382 h 555"/>
                <a:gd name="T44" fmla="*/ 333 w 398"/>
                <a:gd name="T45" fmla="*/ 452 h 555"/>
                <a:gd name="T46" fmla="*/ 256 w 398"/>
                <a:gd name="T47" fmla="*/ 518 h 555"/>
                <a:gd name="T48" fmla="*/ 204 w 398"/>
                <a:gd name="T49" fmla="*/ 555 h 555"/>
                <a:gd name="T50" fmla="*/ 193 w 398"/>
                <a:gd name="T51" fmla="*/ 555 h 555"/>
                <a:gd name="T52" fmla="*/ 141 w 398"/>
                <a:gd name="T53" fmla="*/ 518 h 555"/>
                <a:gd name="T54" fmla="*/ 64 w 398"/>
                <a:gd name="T55" fmla="*/ 452 h 555"/>
                <a:gd name="T56" fmla="*/ 15 w 398"/>
                <a:gd name="T57" fmla="*/ 382 h 555"/>
                <a:gd name="T58" fmla="*/ 0 w 398"/>
                <a:gd name="T59" fmla="*/ 302 h 555"/>
                <a:gd name="T60" fmla="*/ 0 w 398"/>
                <a:gd name="T61" fmla="*/ 216 h 555"/>
                <a:gd name="T62" fmla="*/ 0 w 398"/>
                <a:gd name="T63" fmla="*/ 139 h 555"/>
                <a:gd name="T64" fmla="*/ 0 w 398"/>
                <a:gd name="T65" fmla="*/ 89 h 555"/>
                <a:gd name="T66" fmla="*/ 3 w 398"/>
                <a:gd name="T67" fmla="*/ 82 h 555"/>
                <a:gd name="T68" fmla="*/ 10 w 398"/>
                <a:gd name="T69" fmla="*/ 78 h 555"/>
                <a:gd name="T70" fmla="*/ 73 w 398"/>
                <a:gd name="T71" fmla="*/ 71 h 555"/>
                <a:gd name="T72" fmla="*/ 129 w 398"/>
                <a:gd name="T73" fmla="*/ 47 h 555"/>
                <a:gd name="T74" fmla="*/ 190 w 398"/>
                <a:gd name="T75" fmla="*/ 3 h 555"/>
                <a:gd name="T76" fmla="*/ 199 w 398"/>
                <a:gd name="T77"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8" h="555">
                  <a:moveTo>
                    <a:pt x="263" y="209"/>
                  </a:moveTo>
                  <a:lnTo>
                    <a:pt x="260" y="209"/>
                  </a:lnTo>
                  <a:lnTo>
                    <a:pt x="256" y="213"/>
                  </a:lnTo>
                  <a:lnTo>
                    <a:pt x="178" y="291"/>
                  </a:lnTo>
                  <a:lnTo>
                    <a:pt x="141" y="256"/>
                  </a:lnTo>
                  <a:lnTo>
                    <a:pt x="138" y="253"/>
                  </a:lnTo>
                  <a:lnTo>
                    <a:pt x="134" y="253"/>
                  </a:lnTo>
                  <a:lnTo>
                    <a:pt x="129" y="253"/>
                  </a:lnTo>
                  <a:lnTo>
                    <a:pt x="125" y="256"/>
                  </a:lnTo>
                  <a:lnTo>
                    <a:pt x="111" y="270"/>
                  </a:lnTo>
                  <a:lnTo>
                    <a:pt x="110" y="274"/>
                  </a:lnTo>
                  <a:lnTo>
                    <a:pt x="108" y="277"/>
                  </a:lnTo>
                  <a:lnTo>
                    <a:pt x="110" y="283"/>
                  </a:lnTo>
                  <a:lnTo>
                    <a:pt x="111" y="286"/>
                  </a:lnTo>
                  <a:lnTo>
                    <a:pt x="169" y="342"/>
                  </a:lnTo>
                  <a:lnTo>
                    <a:pt x="171" y="344"/>
                  </a:lnTo>
                  <a:lnTo>
                    <a:pt x="174" y="345"/>
                  </a:lnTo>
                  <a:lnTo>
                    <a:pt x="178" y="345"/>
                  </a:lnTo>
                  <a:lnTo>
                    <a:pt x="181" y="345"/>
                  </a:lnTo>
                  <a:lnTo>
                    <a:pt x="185" y="342"/>
                  </a:lnTo>
                  <a:lnTo>
                    <a:pt x="286" y="242"/>
                  </a:lnTo>
                  <a:lnTo>
                    <a:pt x="288" y="239"/>
                  </a:lnTo>
                  <a:lnTo>
                    <a:pt x="289" y="234"/>
                  </a:lnTo>
                  <a:lnTo>
                    <a:pt x="288" y="230"/>
                  </a:lnTo>
                  <a:lnTo>
                    <a:pt x="286" y="227"/>
                  </a:lnTo>
                  <a:lnTo>
                    <a:pt x="272" y="213"/>
                  </a:lnTo>
                  <a:lnTo>
                    <a:pt x="268" y="209"/>
                  </a:lnTo>
                  <a:lnTo>
                    <a:pt x="263" y="209"/>
                  </a:lnTo>
                  <a:close/>
                  <a:moveTo>
                    <a:pt x="199" y="0"/>
                  </a:moveTo>
                  <a:lnTo>
                    <a:pt x="202" y="2"/>
                  </a:lnTo>
                  <a:lnTo>
                    <a:pt x="207" y="3"/>
                  </a:lnTo>
                  <a:lnTo>
                    <a:pt x="239" y="28"/>
                  </a:lnTo>
                  <a:lnTo>
                    <a:pt x="267" y="47"/>
                  </a:lnTo>
                  <a:lnTo>
                    <a:pt x="296" y="61"/>
                  </a:lnTo>
                  <a:lnTo>
                    <a:pt x="324" y="71"/>
                  </a:lnTo>
                  <a:lnTo>
                    <a:pt x="354" y="77"/>
                  </a:lnTo>
                  <a:lnTo>
                    <a:pt x="385" y="78"/>
                  </a:lnTo>
                  <a:lnTo>
                    <a:pt x="391" y="78"/>
                  </a:lnTo>
                  <a:lnTo>
                    <a:pt x="394" y="82"/>
                  </a:lnTo>
                  <a:lnTo>
                    <a:pt x="396" y="85"/>
                  </a:lnTo>
                  <a:lnTo>
                    <a:pt x="398" y="89"/>
                  </a:lnTo>
                  <a:lnTo>
                    <a:pt x="398" y="302"/>
                  </a:lnTo>
                  <a:lnTo>
                    <a:pt x="392" y="344"/>
                  </a:lnTo>
                  <a:lnTo>
                    <a:pt x="380" y="382"/>
                  </a:lnTo>
                  <a:lnTo>
                    <a:pt x="361" y="417"/>
                  </a:lnTo>
                  <a:lnTo>
                    <a:pt x="333" y="452"/>
                  </a:lnTo>
                  <a:lnTo>
                    <a:pt x="298" y="485"/>
                  </a:lnTo>
                  <a:lnTo>
                    <a:pt x="256" y="518"/>
                  </a:lnTo>
                  <a:lnTo>
                    <a:pt x="207" y="551"/>
                  </a:lnTo>
                  <a:lnTo>
                    <a:pt x="204" y="555"/>
                  </a:lnTo>
                  <a:lnTo>
                    <a:pt x="199" y="555"/>
                  </a:lnTo>
                  <a:lnTo>
                    <a:pt x="193" y="555"/>
                  </a:lnTo>
                  <a:lnTo>
                    <a:pt x="188" y="551"/>
                  </a:lnTo>
                  <a:lnTo>
                    <a:pt x="141" y="518"/>
                  </a:lnTo>
                  <a:lnTo>
                    <a:pt x="99" y="485"/>
                  </a:lnTo>
                  <a:lnTo>
                    <a:pt x="64" y="452"/>
                  </a:lnTo>
                  <a:lnTo>
                    <a:pt x="36" y="417"/>
                  </a:lnTo>
                  <a:lnTo>
                    <a:pt x="15" y="382"/>
                  </a:lnTo>
                  <a:lnTo>
                    <a:pt x="3" y="344"/>
                  </a:lnTo>
                  <a:lnTo>
                    <a:pt x="0" y="302"/>
                  </a:lnTo>
                  <a:lnTo>
                    <a:pt x="0" y="260"/>
                  </a:lnTo>
                  <a:lnTo>
                    <a:pt x="0" y="216"/>
                  </a:lnTo>
                  <a:lnTo>
                    <a:pt x="0" y="176"/>
                  </a:lnTo>
                  <a:lnTo>
                    <a:pt x="0" y="139"/>
                  </a:lnTo>
                  <a:lnTo>
                    <a:pt x="0" y="110"/>
                  </a:lnTo>
                  <a:lnTo>
                    <a:pt x="0" y="89"/>
                  </a:lnTo>
                  <a:lnTo>
                    <a:pt x="0" y="85"/>
                  </a:lnTo>
                  <a:lnTo>
                    <a:pt x="3" y="82"/>
                  </a:lnTo>
                  <a:lnTo>
                    <a:pt x="7" y="78"/>
                  </a:lnTo>
                  <a:lnTo>
                    <a:pt x="10" y="78"/>
                  </a:lnTo>
                  <a:lnTo>
                    <a:pt x="43" y="77"/>
                  </a:lnTo>
                  <a:lnTo>
                    <a:pt x="73" y="71"/>
                  </a:lnTo>
                  <a:lnTo>
                    <a:pt x="101" y="61"/>
                  </a:lnTo>
                  <a:lnTo>
                    <a:pt x="129" y="47"/>
                  </a:lnTo>
                  <a:lnTo>
                    <a:pt x="158" y="28"/>
                  </a:lnTo>
                  <a:lnTo>
                    <a:pt x="190" y="3"/>
                  </a:lnTo>
                  <a:lnTo>
                    <a:pt x="193" y="2"/>
                  </a:lnTo>
                  <a:lnTo>
                    <a:pt x="19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88" name="Rectangle 387"/>
          <p:cNvSpPr/>
          <p:nvPr/>
        </p:nvSpPr>
        <p:spPr>
          <a:xfrm>
            <a:off x="6050656" y="968365"/>
            <a:ext cx="108844" cy="51181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74439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itle 301"/>
          <p:cNvSpPr>
            <a:spLocks noGrp="1"/>
          </p:cNvSpPr>
          <p:nvPr>
            <p:ph type="title"/>
          </p:nvPr>
        </p:nvSpPr>
        <p:spPr/>
        <p:txBody>
          <a:bodyPr/>
          <a:lstStyle/>
          <a:p>
            <a:r>
              <a:rPr lang="en-US" dirty="0" smtClean="0"/>
              <a:t>Theme/Navigation Icons</a:t>
            </a:r>
            <a:endParaRPr lang="en-US" dirty="0"/>
          </a:p>
        </p:txBody>
      </p:sp>
      <p:sp>
        <p:nvSpPr>
          <p:cNvPr id="2" name="Slide Number Placeholder 1"/>
          <p:cNvSpPr>
            <a:spLocks noGrp="1"/>
          </p:cNvSpPr>
          <p:nvPr>
            <p:ph type="sldNum" sz="quarter" idx="12"/>
          </p:nvPr>
        </p:nvSpPr>
        <p:spPr/>
        <p:txBody>
          <a:bodyPr/>
          <a:lstStyle/>
          <a:p>
            <a:fld id="{CE4DC4C0-B0A9-4B86-8DE4-A3C60377DC0A}" type="slidenum">
              <a:rPr lang="en-US" smtClean="0"/>
              <a:pPr/>
              <a:t>3</a:t>
            </a:fld>
            <a:endParaRPr lang="en-US" dirty="0"/>
          </a:p>
        </p:txBody>
      </p:sp>
      <p:sp>
        <p:nvSpPr>
          <p:cNvPr id="303" name="Freeform 6"/>
          <p:cNvSpPr>
            <a:spLocks noEditPoints="1"/>
          </p:cNvSpPr>
          <p:nvPr/>
        </p:nvSpPr>
        <p:spPr bwMode="auto">
          <a:xfrm>
            <a:off x="6152723" y="2335592"/>
            <a:ext cx="669320" cy="680665"/>
          </a:xfrm>
          <a:custGeom>
            <a:avLst/>
            <a:gdLst>
              <a:gd name="T0" fmla="*/ 126 w 295"/>
              <a:gd name="T1" fmla="*/ 144 h 300"/>
              <a:gd name="T2" fmla="*/ 114 w 295"/>
              <a:gd name="T3" fmla="*/ 161 h 300"/>
              <a:gd name="T4" fmla="*/ 114 w 295"/>
              <a:gd name="T5" fmla="*/ 187 h 300"/>
              <a:gd name="T6" fmla="*/ 126 w 295"/>
              <a:gd name="T7" fmla="*/ 204 h 300"/>
              <a:gd name="T8" fmla="*/ 143 w 295"/>
              <a:gd name="T9" fmla="*/ 204 h 300"/>
              <a:gd name="T10" fmla="*/ 155 w 295"/>
              <a:gd name="T11" fmla="*/ 187 h 300"/>
              <a:gd name="T12" fmla="*/ 155 w 295"/>
              <a:gd name="T13" fmla="*/ 161 h 300"/>
              <a:gd name="T14" fmla="*/ 143 w 295"/>
              <a:gd name="T15" fmla="*/ 144 h 300"/>
              <a:gd name="T16" fmla="*/ 43 w 295"/>
              <a:gd name="T17" fmla="*/ 0 h 300"/>
              <a:gd name="T18" fmla="*/ 280 w 295"/>
              <a:gd name="T19" fmla="*/ 2 h 300"/>
              <a:gd name="T20" fmla="*/ 291 w 295"/>
              <a:gd name="T21" fmla="*/ 8 h 300"/>
              <a:gd name="T22" fmla="*/ 295 w 295"/>
              <a:gd name="T23" fmla="*/ 20 h 300"/>
              <a:gd name="T24" fmla="*/ 294 w 295"/>
              <a:gd name="T25" fmla="*/ 203 h 300"/>
              <a:gd name="T26" fmla="*/ 286 w 295"/>
              <a:gd name="T27" fmla="*/ 212 h 300"/>
              <a:gd name="T28" fmla="*/ 275 w 295"/>
              <a:gd name="T29" fmla="*/ 216 h 300"/>
              <a:gd name="T30" fmla="*/ 214 w 295"/>
              <a:gd name="T31" fmla="*/ 118 h 300"/>
              <a:gd name="T32" fmla="*/ 249 w 295"/>
              <a:gd name="T33" fmla="*/ 118 h 300"/>
              <a:gd name="T34" fmla="*/ 254 w 295"/>
              <a:gd name="T35" fmla="*/ 113 h 300"/>
              <a:gd name="T36" fmla="*/ 254 w 295"/>
              <a:gd name="T37" fmla="*/ 105 h 300"/>
              <a:gd name="T38" fmla="*/ 249 w 295"/>
              <a:gd name="T39" fmla="*/ 100 h 300"/>
              <a:gd name="T40" fmla="*/ 212 w 295"/>
              <a:gd name="T41" fmla="*/ 98 h 300"/>
              <a:gd name="T42" fmla="*/ 195 w 295"/>
              <a:gd name="T43" fmla="*/ 76 h 300"/>
              <a:gd name="T44" fmla="*/ 245 w 295"/>
              <a:gd name="T45" fmla="*/ 70 h 300"/>
              <a:gd name="T46" fmla="*/ 253 w 295"/>
              <a:gd name="T47" fmla="*/ 66 h 300"/>
              <a:gd name="T48" fmla="*/ 256 w 295"/>
              <a:gd name="T49" fmla="*/ 59 h 300"/>
              <a:gd name="T50" fmla="*/ 253 w 295"/>
              <a:gd name="T51" fmla="*/ 53 h 300"/>
              <a:gd name="T52" fmla="*/ 245 w 295"/>
              <a:gd name="T53" fmla="*/ 49 h 300"/>
              <a:gd name="T54" fmla="*/ 43 w 295"/>
              <a:gd name="T55" fmla="*/ 0 h 300"/>
              <a:gd name="T56" fmla="*/ 13 w 295"/>
              <a:gd name="T57" fmla="*/ 2 h 300"/>
              <a:gd name="T58" fmla="*/ 178 w 295"/>
              <a:gd name="T59" fmla="*/ 83 h 300"/>
              <a:gd name="T60" fmla="*/ 194 w 295"/>
              <a:gd name="T61" fmla="*/ 100 h 300"/>
              <a:gd name="T62" fmla="*/ 197 w 295"/>
              <a:gd name="T63" fmla="*/ 288 h 300"/>
              <a:gd name="T64" fmla="*/ 194 w 295"/>
              <a:gd name="T65" fmla="*/ 296 h 300"/>
              <a:gd name="T66" fmla="*/ 189 w 295"/>
              <a:gd name="T67" fmla="*/ 300 h 300"/>
              <a:gd name="T68" fmla="*/ 182 w 295"/>
              <a:gd name="T69" fmla="*/ 300 h 300"/>
              <a:gd name="T70" fmla="*/ 17 w 295"/>
              <a:gd name="T71" fmla="*/ 219 h 300"/>
              <a:gd name="T72" fmla="*/ 3 w 295"/>
              <a:gd name="T73" fmla="*/ 201 h 300"/>
              <a:gd name="T74" fmla="*/ 0 w 295"/>
              <a:gd name="T75" fmla="*/ 13 h 300"/>
              <a:gd name="T76" fmla="*/ 1 w 295"/>
              <a:gd name="T77" fmla="*/ 5 h 300"/>
              <a:gd name="T78" fmla="*/ 7 w 295"/>
              <a:gd name="T79" fmla="*/ 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5" h="300">
                <a:moveTo>
                  <a:pt x="135" y="142"/>
                </a:moveTo>
                <a:lnTo>
                  <a:pt x="126" y="144"/>
                </a:lnTo>
                <a:lnTo>
                  <a:pt x="119" y="151"/>
                </a:lnTo>
                <a:lnTo>
                  <a:pt x="114" y="161"/>
                </a:lnTo>
                <a:lnTo>
                  <a:pt x="113" y="174"/>
                </a:lnTo>
                <a:lnTo>
                  <a:pt x="114" y="187"/>
                </a:lnTo>
                <a:lnTo>
                  <a:pt x="119" y="198"/>
                </a:lnTo>
                <a:lnTo>
                  <a:pt x="126" y="204"/>
                </a:lnTo>
                <a:lnTo>
                  <a:pt x="135" y="207"/>
                </a:lnTo>
                <a:lnTo>
                  <a:pt x="143" y="204"/>
                </a:lnTo>
                <a:lnTo>
                  <a:pt x="151" y="198"/>
                </a:lnTo>
                <a:lnTo>
                  <a:pt x="155" y="187"/>
                </a:lnTo>
                <a:lnTo>
                  <a:pt x="157" y="174"/>
                </a:lnTo>
                <a:lnTo>
                  <a:pt x="155" y="161"/>
                </a:lnTo>
                <a:lnTo>
                  <a:pt x="151" y="151"/>
                </a:lnTo>
                <a:lnTo>
                  <a:pt x="143" y="144"/>
                </a:lnTo>
                <a:lnTo>
                  <a:pt x="135" y="142"/>
                </a:lnTo>
                <a:close/>
                <a:moveTo>
                  <a:pt x="43" y="0"/>
                </a:moveTo>
                <a:lnTo>
                  <a:pt x="275" y="0"/>
                </a:lnTo>
                <a:lnTo>
                  <a:pt x="280" y="2"/>
                </a:lnTo>
                <a:lnTo>
                  <a:pt x="286" y="4"/>
                </a:lnTo>
                <a:lnTo>
                  <a:pt x="291" y="8"/>
                </a:lnTo>
                <a:lnTo>
                  <a:pt x="294" y="13"/>
                </a:lnTo>
                <a:lnTo>
                  <a:pt x="295" y="20"/>
                </a:lnTo>
                <a:lnTo>
                  <a:pt x="295" y="197"/>
                </a:lnTo>
                <a:lnTo>
                  <a:pt x="294" y="203"/>
                </a:lnTo>
                <a:lnTo>
                  <a:pt x="291" y="208"/>
                </a:lnTo>
                <a:lnTo>
                  <a:pt x="286" y="212"/>
                </a:lnTo>
                <a:lnTo>
                  <a:pt x="280" y="215"/>
                </a:lnTo>
                <a:lnTo>
                  <a:pt x="275" y="216"/>
                </a:lnTo>
                <a:lnTo>
                  <a:pt x="214" y="216"/>
                </a:lnTo>
                <a:lnTo>
                  <a:pt x="214" y="118"/>
                </a:lnTo>
                <a:lnTo>
                  <a:pt x="245" y="118"/>
                </a:lnTo>
                <a:lnTo>
                  <a:pt x="249" y="118"/>
                </a:lnTo>
                <a:lnTo>
                  <a:pt x="253" y="115"/>
                </a:lnTo>
                <a:lnTo>
                  <a:pt x="254" y="113"/>
                </a:lnTo>
                <a:lnTo>
                  <a:pt x="256" y="109"/>
                </a:lnTo>
                <a:lnTo>
                  <a:pt x="254" y="105"/>
                </a:lnTo>
                <a:lnTo>
                  <a:pt x="253" y="101"/>
                </a:lnTo>
                <a:lnTo>
                  <a:pt x="249" y="100"/>
                </a:lnTo>
                <a:lnTo>
                  <a:pt x="245" y="98"/>
                </a:lnTo>
                <a:lnTo>
                  <a:pt x="212" y="98"/>
                </a:lnTo>
                <a:lnTo>
                  <a:pt x="206" y="85"/>
                </a:lnTo>
                <a:lnTo>
                  <a:pt x="195" y="76"/>
                </a:lnTo>
                <a:lnTo>
                  <a:pt x="181" y="70"/>
                </a:lnTo>
                <a:lnTo>
                  <a:pt x="245" y="70"/>
                </a:lnTo>
                <a:lnTo>
                  <a:pt x="249" y="68"/>
                </a:lnTo>
                <a:lnTo>
                  <a:pt x="253" y="66"/>
                </a:lnTo>
                <a:lnTo>
                  <a:pt x="254" y="63"/>
                </a:lnTo>
                <a:lnTo>
                  <a:pt x="256" y="59"/>
                </a:lnTo>
                <a:lnTo>
                  <a:pt x="254" y="55"/>
                </a:lnTo>
                <a:lnTo>
                  <a:pt x="253" y="53"/>
                </a:lnTo>
                <a:lnTo>
                  <a:pt x="249" y="50"/>
                </a:lnTo>
                <a:lnTo>
                  <a:pt x="245" y="49"/>
                </a:lnTo>
                <a:lnTo>
                  <a:pt x="140" y="49"/>
                </a:lnTo>
                <a:lnTo>
                  <a:pt x="43" y="0"/>
                </a:lnTo>
                <a:close/>
                <a:moveTo>
                  <a:pt x="11" y="0"/>
                </a:moveTo>
                <a:lnTo>
                  <a:pt x="13" y="2"/>
                </a:lnTo>
                <a:lnTo>
                  <a:pt x="17" y="3"/>
                </a:lnTo>
                <a:lnTo>
                  <a:pt x="178" y="83"/>
                </a:lnTo>
                <a:lnTo>
                  <a:pt x="187" y="91"/>
                </a:lnTo>
                <a:lnTo>
                  <a:pt x="194" y="100"/>
                </a:lnTo>
                <a:lnTo>
                  <a:pt x="197" y="111"/>
                </a:lnTo>
                <a:lnTo>
                  <a:pt x="197" y="288"/>
                </a:lnTo>
                <a:lnTo>
                  <a:pt x="195" y="292"/>
                </a:lnTo>
                <a:lnTo>
                  <a:pt x="194" y="296"/>
                </a:lnTo>
                <a:lnTo>
                  <a:pt x="191" y="299"/>
                </a:lnTo>
                <a:lnTo>
                  <a:pt x="189" y="300"/>
                </a:lnTo>
                <a:lnTo>
                  <a:pt x="186" y="300"/>
                </a:lnTo>
                <a:lnTo>
                  <a:pt x="182" y="300"/>
                </a:lnTo>
                <a:lnTo>
                  <a:pt x="178" y="299"/>
                </a:lnTo>
                <a:lnTo>
                  <a:pt x="17" y="219"/>
                </a:lnTo>
                <a:lnTo>
                  <a:pt x="8" y="211"/>
                </a:lnTo>
                <a:lnTo>
                  <a:pt x="3" y="201"/>
                </a:lnTo>
                <a:lnTo>
                  <a:pt x="0" y="190"/>
                </a:lnTo>
                <a:lnTo>
                  <a:pt x="0" y="13"/>
                </a:lnTo>
                <a:lnTo>
                  <a:pt x="0" y="9"/>
                </a:lnTo>
                <a:lnTo>
                  <a:pt x="1" y="5"/>
                </a:lnTo>
                <a:lnTo>
                  <a:pt x="4" y="3"/>
                </a:lnTo>
                <a:lnTo>
                  <a:pt x="7" y="2"/>
                </a:lnTo>
                <a:lnTo>
                  <a:pt x="1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62"/>
          <p:cNvSpPr>
            <a:spLocks noEditPoints="1"/>
          </p:cNvSpPr>
          <p:nvPr/>
        </p:nvSpPr>
        <p:spPr bwMode="auto">
          <a:xfrm>
            <a:off x="2267884" y="1171655"/>
            <a:ext cx="589910" cy="782765"/>
          </a:xfrm>
          <a:custGeom>
            <a:avLst/>
            <a:gdLst>
              <a:gd name="T0" fmla="*/ 130 w 260"/>
              <a:gd name="T1" fmla="*/ 190 h 345"/>
              <a:gd name="T2" fmla="*/ 117 w 260"/>
              <a:gd name="T3" fmla="*/ 192 h 345"/>
              <a:gd name="T4" fmla="*/ 108 w 260"/>
              <a:gd name="T5" fmla="*/ 201 h 345"/>
              <a:gd name="T6" fmla="*/ 105 w 260"/>
              <a:gd name="T7" fmla="*/ 212 h 345"/>
              <a:gd name="T8" fmla="*/ 105 w 260"/>
              <a:gd name="T9" fmla="*/ 218 h 345"/>
              <a:gd name="T10" fmla="*/ 108 w 260"/>
              <a:gd name="T11" fmla="*/ 224 h 345"/>
              <a:gd name="T12" fmla="*/ 112 w 260"/>
              <a:gd name="T13" fmla="*/ 228 h 345"/>
              <a:gd name="T14" fmla="*/ 117 w 260"/>
              <a:gd name="T15" fmla="*/ 232 h 345"/>
              <a:gd name="T16" fmla="*/ 105 w 260"/>
              <a:gd name="T17" fmla="*/ 294 h 345"/>
              <a:gd name="T18" fmla="*/ 155 w 260"/>
              <a:gd name="T19" fmla="*/ 294 h 345"/>
              <a:gd name="T20" fmla="*/ 142 w 260"/>
              <a:gd name="T21" fmla="*/ 232 h 345"/>
              <a:gd name="T22" fmla="*/ 147 w 260"/>
              <a:gd name="T23" fmla="*/ 228 h 345"/>
              <a:gd name="T24" fmla="*/ 151 w 260"/>
              <a:gd name="T25" fmla="*/ 224 h 345"/>
              <a:gd name="T26" fmla="*/ 154 w 260"/>
              <a:gd name="T27" fmla="*/ 218 h 345"/>
              <a:gd name="T28" fmla="*/ 155 w 260"/>
              <a:gd name="T29" fmla="*/ 212 h 345"/>
              <a:gd name="T30" fmla="*/ 152 w 260"/>
              <a:gd name="T31" fmla="*/ 201 h 345"/>
              <a:gd name="T32" fmla="*/ 143 w 260"/>
              <a:gd name="T33" fmla="*/ 194 h 345"/>
              <a:gd name="T34" fmla="*/ 130 w 260"/>
              <a:gd name="T35" fmla="*/ 190 h 345"/>
              <a:gd name="T36" fmla="*/ 130 w 260"/>
              <a:gd name="T37" fmla="*/ 40 h 345"/>
              <a:gd name="T38" fmla="*/ 109 w 260"/>
              <a:gd name="T39" fmla="*/ 43 h 345"/>
              <a:gd name="T40" fmla="*/ 92 w 260"/>
              <a:gd name="T41" fmla="*/ 52 h 345"/>
              <a:gd name="T42" fmla="*/ 78 w 260"/>
              <a:gd name="T43" fmla="*/ 67 h 345"/>
              <a:gd name="T44" fmla="*/ 68 w 260"/>
              <a:gd name="T45" fmla="*/ 85 h 345"/>
              <a:gd name="T46" fmla="*/ 65 w 260"/>
              <a:gd name="T47" fmla="*/ 106 h 345"/>
              <a:gd name="T48" fmla="*/ 65 w 260"/>
              <a:gd name="T49" fmla="*/ 137 h 345"/>
              <a:gd name="T50" fmla="*/ 196 w 260"/>
              <a:gd name="T51" fmla="*/ 137 h 345"/>
              <a:gd name="T52" fmla="*/ 196 w 260"/>
              <a:gd name="T53" fmla="*/ 106 h 345"/>
              <a:gd name="T54" fmla="*/ 192 w 260"/>
              <a:gd name="T55" fmla="*/ 85 h 345"/>
              <a:gd name="T56" fmla="*/ 182 w 260"/>
              <a:gd name="T57" fmla="*/ 67 h 345"/>
              <a:gd name="T58" fmla="*/ 168 w 260"/>
              <a:gd name="T59" fmla="*/ 52 h 345"/>
              <a:gd name="T60" fmla="*/ 151 w 260"/>
              <a:gd name="T61" fmla="*/ 43 h 345"/>
              <a:gd name="T62" fmla="*/ 130 w 260"/>
              <a:gd name="T63" fmla="*/ 40 h 345"/>
              <a:gd name="T64" fmla="*/ 130 w 260"/>
              <a:gd name="T65" fmla="*/ 0 h 345"/>
              <a:gd name="T66" fmla="*/ 158 w 260"/>
              <a:gd name="T67" fmla="*/ 4 h 345"/>
              <a:gd name="T68" fmla="*/ 182 w 260"/>
              <a:gd name="T69" fmla="*/ 14 h 345"/>
              <a:gd name="T70" fmla="*/ 205 w 260"/>
              <a:gd name="T71" fmla="*/ 31 h 345"/>
              <a:gd name="T72" fmla="*/ 220 w 260"/>
              <a:gd name="T73" fmla="*/ 52 h 345"/>
              <a:gd name="T74" fmla="*/ 231 w 260"/>
              <a:gd name="T75" fmla="*/ 77 h 345"/>
              <a:gd name="T76" fmla="*/ 235 w 260"/>
              <a:gd name="T77" fmla="*/ 106 h 345"/>
              <a:gd name="T78" fmla="*/ 235 w 260"/>
              <a:gd name="T79" fmla="*/ 137 h 345"/>
              <a:gd name="T80" fmla="*/ 260 w 260"/>
              <a:gd name="T81" fmla="*/ 137 h 345"/>
              <a:gd name="T82" fmla="*/ 260 w 260"/>
              <a:gd name="T83" fmla="*/ 345 h 345"/>
              <a:gd name="T84" fmla="*/ 0 w 260"/>
              <a:gd name="T85" fmla="*/ 345 h 345"/>
              <a:gd name="T86" fmla="*/ 0 w 260"/>
              <a:gd name="T87" fmla="*/ 137 h 345"/>
              <a:gd name="T88" fmla="*/ 25 w 260"/>
              <a:gd name="T89" fmla="*/ 137 h 345"/>
              <a:gd name="T90" fmla="*/ 25 w 260"/>
              <a:gd name="T91" fmla="*/ 106 h 345"/>
              <a:gd name="T92" fmla="*/ 29 w 260"/>
              <a:gd name="T93" fmla="*/ 77 h 345"/>
              <a:gd name="T94" fmla="*/ 40 w 260"/>
              <a:gd name="T95" fmla="*/ 52 h 345"/>
              <a:gd name="T96" fmla="*/ 55 w 260"/>
              <a:gd name="T97" fmla="*/ 31 h 345"/>
              <a:gd name="T98" fmla="*/ 76 w 260"/>
              <a:gd name="T99" fmla="*/ 14 h 345"/>
              <a:gd name="T100" fmla="*/ 103 w 260"/>
              <a:gd name="T101" fmla="*/ 4 h 345"/>
              <a:gd name="T102" fmla="*/ 130 w 260"/>
              <a:gd name="T10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 h="345">
                <a:moveTo>
                  <a:pt x="130" y="190"/>
                </a:moveTo>
                <a:lnTo>
                  <a:pt x="117" y="192"/>
                </a:lnTo>
                <a:lnTo>
                  <a:pt x="108" y="201"/>
                </a:lnTo>
                <a:lnTo>
                  <a:pt x="105" y="212"/>
                </a:lnTo>
                <a:lnTo>
                  <a:pt x="105" y="218"/>
                </a:lnTo>
                <a:lnTo>
                  <a:pt x="108" y="224"/>
                </a:lnTo>
                <a:lnTo>
                  <a:pt x="112" y="228"/>
                </a:lnTo>
                <a:lnTo>
                  <a:pt x="117" y="232"/>
                </a:lnTo>
                <a:lnTo>
                  <a:pt x="105" y="294"/>
                </a:lnTo>
                <a:lnTo>
                  <a:pt x="155" y="294"/>
                </a:lnTo>
                <a:lnTo>
                  <a:pt x="142" y="232"/>
                </a:lnTo>
                <a:lnTo>
                  <a:pt x="147" y="228"/>
                </a:lnTo>
                <a:lnTo>
                  <a:pt x="151" y="224"/>
                </a:lnTo>
                <a:lnTo>
                  <a:pt x="154" y="218"/>
                </a:lnTo>
                <a:lnTo>
                  <a:pt x="155" y="212"/>
                </a:lnTo>
                <a:lnTo>
                  <a:pt x="152" y="201"/>
                </a:lnTo>
                <a:lnTo>
                  <a:pt x="143" y="194"/>
                </a:lnTo>
                <a:lnTo>
                  <a:pt x="130" y="190"/>
                </a:lnTo>
                <a:close/>
                <a:moveTo>
                  <a:pt x="130" y="40"/>
                </a:moveTo>
                <a:lnTo>
                  <a:pt x="109" y="43"/>
                </a:lnTo>
                <a:lnTo>
                  <a:pt x="92" y="52"/>
                </a:lnTo>
                <a:lnTo>
                  <a:pt x="78" y="67"/>
                </a:lnTo>
                <a:lnTo>
                  <a:pt x="68" y="85"/>
                </a:lnTo>
                <a:lnTo>
                  <a:pt x="65" y="106"/>
                </a:lnTo>
                <a:lnTo>
                  <a:pt x="65" y="137"/>
                </a:lnTo>
                <a:lnTo>
                  <a:pt x="196" y="137"/>
                </a:lnTo>
                <a:lnTo>
                  <a:pt x="196" y="106"/>
                </a:lnTo>
                <a:lnTo>
                  <a:pt x="192" y="85"/>
                </a:lnTo>
                <a:lnTo>
                  <a:pt x="182" y="67"/>
                </a:lnTo>
                <a:lnTo>
                  <a:pt x="168" y="52"/>
                </a:lnTo>
                <a:lnTo>
                  <a:pt x="151" y="43"/>
                </a:lnTo>
                <a:lnTo>
                  <a:pt x="130" y="40"/>
                </a:lnTo>
                <a:close/>
                <a:moveTo>
                  <a:pt x="130" y="0"/>
                </a:moveTo>
                <a:lnTo>
                  <a:pt x="158" y="4"/>
                </a:lnTo>
                <a:lnTo>
                  <a:pt x="182" y="14"/>
                </a:lnTo>
                <a:lnTo>
                  <a:pt x="205" y="31"/>
                </a:lnTo>
                <a:lnTo>
                  <a:pt x="220" y="52"/>
                </a:lnTo>
                <a:lnTo>
                  <a:pt x="231" y="77"/>
                </a:lnTo>
                <a:lnTo>
                  <a:pt x="235" y="106"/>
                </a:lnTo>
                <a:lnTo>
                  <a:pt x="235" y="137"/>
                </a:lnTo>
                <a:lnTo>
                  <a:pt x="260" y="137"/>
                </a:lnTo>
                <a:lnTo>
                  <a:pt x="260" y="345"/>
                </a:lnTo>
                <a:lnTo>
                  <a:pt x="0" y="345"/>
                </a:lnTo>
                <a:lnTo>
                  <a:pt x="0" y="137"/>
                </a:lnTo>
                <a:lnTo>
                  <a:pt x="25" y="137"/>
                </a:lnTo>
                <a:lnTo>
                  <a:pt x="25" y="106"/>
                </a:lnTo>
                <a:lnTo>
                  <a:pt x="29" y="77"/>
                </a:lnTo>
                <a:lnTo>
                  <a:pt x="40" y="52"/>
                </a:lnTo>
                <a:lnTo>
                  <a:pt x="55" y="31"/>
                </a:lnTo>
                <a:lnTo>
                  <a:pt x="76" y="14"/>
                </a:lnTo>
                <a:lnTo>
                  <a:pt x="103" y="4"/>
                </a:lnTo>
                <a:lnTo>
                  <a:pt x="13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88"/>
          <p:cNvSpPr>
            <a:spLocks/>
          </p:cNvSpPr>
          <p:nvPr/>
        </p:nvSpPr>
        <p:spPr bwMode="auto">
          <a:xfrm>
            <a:off x="2138557" y="3506334"/>
            <a:ext cx="848562" cy="741925"/>
          </a:xfrm>
          <a:custGeom>
            <a:avLst/>
            <a:gdLst/>
            <a:ahLst/>
            <a:cxnLst/>
            <a:rect l="l" t="t" r="r" b="b"/>
            <a:pathLst>
              <a:path w="593725" h="519113">
                <a:moveTo>
                  <a:pt x="296863" y="133350"/>
                </a:moveTo>
                <a:lnTo>
                  <a:pt x="304801" y="133350"/>
                </a:lnTo>
                <a:lnTo>
                  <a:pt x="315913" y="133350"/>
                </a:lnTo>
                <a:lnTo>
                  <a:pt x="322263" y="136525"/>
                </a:lnTo>
                <a:lnTo>
                  <a:pt x="328613" y="141288"/>
                </a:lnTo>
                <a:lnTo>
                  <a:pt x="334963" y="147638"/>
                </a:lnTo>
                <a:lnTo>
                  <a:pt x="336551" y="155575"/>
                </a:lnTo>
                <a:lnTo>
                  <a:pt x="338138" y="163513"/>
                </a:lnTo>
                <a:lnTo>
                  <a:pt x="338138" y="261938"/>
                </a:lnTo>
                <a:lnTo>
                  <a:pt x="417513" y="261938"/>
                </a:lnTo>
                <a:lnTo>
                  <a:pt x="425451" y="261938"/>
                </a:lnTo>
                <a:lnTo>
                  <a:pt x="431801" y="265113"/>
                </a:lnTo>
                <a:lnTo>
                  <a:pt x="439738" y="269875"/>
                </a:lnTo>
                <a:lnTo>
                  <a:pt x="444501" y="276225"/>
                </a:lnTo>
                <a:lnTo>
                  <a:pt x="446088" y="284163"/>
                </a:lnTo>
                <a:lnTo>
                  <a:pt x="449263" y="292100"/>
                </a:lnTo>
                <a:lnTo>
                  <a:pt x="446088" y="301625"/>
                </a:lnTo>
                <a:lnTo>
                  <a:pt x="444501" y="307975"/>
                </a:lnTo>
                <a:lnTo>
                  <a:pt x="439738" y="312738"/>
                </a:lnTo>
                <a:lnTo>
                  <a:pt x="431801" y="319088"/>
                </a:lnTo>
                <a:lnTo>
                  <a:pt x="425451" y="322263"/>
                </a:lnTo>
                <a:lnTo>
                  <a:pt x="417513" y="323850"/>
                </a:lnTo>
                <a:lnTo>
                  <a:pt x="304801" y="323850"/>
                </a:lnTo>
                <a:lnTo>
                  <a:pt x="296863" y="322263"/>
                </a:lnTo>
                <a:lnTo>
                  <a:pt x="290513" y="319088"/>
                </a:lnTo>
                <a:lnTo>
                  <a:pt x="284163" y="312738"/>
                </a:lnTo>
                <a:lnTo>
                  <a:pt x="277813" y="307975"/>
                </a:lnTo>
                <a:lnTo>
                  <a:pt x="276226" y="301625"/>
                </a:lnTo>
                <a:lnTo>
                  <a:pt x="274638" y="292100"/>
                </a:lnTo>
                <a:lnTo>
                  <a:pt x="274638" y="163513"/>
                </a:lnTo>
                <a:lnTo>
                  <a:pt x="276226" y="155575"/>
                </a:lnTo>
                <a:lnTo>
                  <a:pt x="277813" y="147638"/>
                </a:lnTo>
                <a:lnTo>
                  <a:pt x="284163" y="141288"/>
                </a:lnTo>
                <a:lnTo>
                  <a:pt x="290513" y="136525"/>
                </a:lnTo>
                <a:close/>
                <a:moveTo>
                  <a:pt x="334963" y="0"/>
                </a:moveTo>
                <a:lnTo>
                  <a:pt x="385763" y="3175"/>
                </a:lnTo>
                <a:lnTo>
                  <a:pt x="434975" y="20638"/>
                </a:lnTo>
                <a:lnTo>
                  <a:pt x="479425" y="42863"/>
                </a:lnTo>
                <a:lnTo>
                  <a:pt x="517525" y="76200"/>
                </a:lnTo>
                <a:lnTo>
                  <a:pt x="550863" y="114300"/>
                </a:lnTo>
                <a:lnTo>
                  <a:pt x="573088" y="157163"/>
                </a:lnTo>
                <a:lnTo>
                  <a:pt x="587375" y="207963"/>
                </a:lnTo>
                <a:lnTo>
                  <a:pt x="593725" y="258763"/>
                </a:lnTo>
                <a:lnTo>
                  <a:pt x="587375" y="311150"/>
                </a:lnTo>
                <a:lnTo>
                  <a:pt x="573088" y="361951"/>
                </a:lnTo>
                <a:lnTo>
                  <a:pt x="550863" y="404813"/>
                </a:lnTo>
                <a:lnTo>
                  <a:pt x="517525" y="444501"/>
                </a:lnTo>
                <a:lnTo>
                  <a:pt x="479425" y="476251"/>
                </a:lnTo>
                <a:lnTo>
                  <a:pt x="434975" y="500063"/>
                </a:lnTo>
                <a:lnTo>
                  <a:pt x="385763" y="514351"/>
                </a:lnTo>
                <a:lnTo>
                  <a:pt x="334963" y="519113"/>
                </a:lnTo>
                <a:lnTo>
                  <a:pt x="325438" y="519113"/>
                </a:lnTo>
                <a:lnTo>
                  <a:pt x="317500" y="514351"/>
                </a:lnTo>
                <a:lnTo>
                  <a:pt x="311150" y="511176"/>
                </a:lnTo>
                <a:lnTo>
                  <a:pt x="307975" y="504826"/>
                </a:lnTo>
                <a:lnTo>
                  <a:pt x="303213" y="496888"/>
                </a:lnTo>
                <a:lnTo>
                  <a:pt x="301625" y="487363"/>
                </a:lnTo>
                <a:lnTo>
                  <a:pt x="303213" y="479426"/>
                </a:lnTo>
                <a:lnTo>
                  <a:pt x="307975" y="473076"/>
                </a:lnTo>
                <a:lnTo>
                  <a:pt x="311150" y="465138"/>
                </a:lnTo>
                <a:lnTo>
                  <a:pt x="317500" y="460376"/>
                </a:lnTo>
                <a:lnTo>
                  <a:pt x="325438" y="458788"/>
                </a:lnTo>
                <a:lnTo>
                  <a:pt x="334963" y="457201"/>
                </a:lnTo>
                <a:lnTo>
                  <a:pt x="377825" y="450851"/>
                </a:lnTo>
                <a:lnTo>
                  <a:pt x="419100" y="436563"/>
                </a:lnTo>
                <a:lnTo>
                  <a:pt x="457200" y="412751"/>
                </a:lnTo>
                <a:lnTo>
                  <a:pt x="488950" y="382588"/>
                </a:lnTo>
                <a:lnTo>
                  <a:pt x="511175" y="346075"/>
                </a:lnTo>
                <a:lnTo>
                  <a:pt x="525463" y="304800"/>
                </a:lnTo>
                <a:lnTo>
                  <a:pt x="531813" y="258763"/>
                </a:lnTo>
                <a:lnTo>
                  <a:pt x="525463" y="214313"/>
                </a:lnTo>
                <a:lnTo>
                  <a:pt x="511175" y="171450"/>
                </a:lnTo>
                <a:lnTo>
                  <a:pt x="488950" y="136525"/>
                </a:lnTo>
                <a:lnTo>
                  <a:pt x="457200" y="106363"/>
                </a:lnTo>
                <a:lnTo>
                  <a:pt x="419100" y="82550"/>
                </a:lnTo>
                <a:lnTo>
                  <a:pt x="377825" y="68263"/>
                </a:lnTo>
                <a:lnTo>
                  <a:pt x="334963" y="61913"/>
                </a:lnTo>
                <a:lnTo>
                  <a:pt x="288925" y="68263"/>
                </a:lnTo>
                <a:lnTo>
                  <a:pt x="247650" y="82550"/>
                </a:lnTo>
                <a:lnTo>
                  <a:pt x="209550" y="106363"/>
                </a:lnTo>
                <a:lnTo>
                  <a:pt x="180975" y="136525"/>
                </a:lnTo>
                <a:lnTo>
                  <a:pt x="155575" y="171450"/>
                </a:lnTo>
                <a:lnTo>
                  <a:pt x="141288" y="214313"/>
                </a:lnTo>
                <a:lnTo>
                  <a:pt x="141227" y="214882"/>
                </a:lnTo>
                <a:lnTo>
                  <a:pt x="182562" y="187325"/>
                </a:lnTo>
                <a:lnTo>
                  <a:pt x="196850" y="180975"/>
                </a:lnTo>
                <a:lnTo>
                  <a:pt x="214312" y="182563"/>
                </a:lnTo>
                <a:lnTo>
                  <a:pt x="227012" y="193675"/>
                </a:lnTo>
                <a:lnTo>
                  <a:pt x="230187" y="209550"/>
                </a:lnTo>
                <a:lnTo>
                  <a:pt x="228600" y="223838"/>
                </a:lnTo>
                <a:lnTo>
                  <a:pt x="217487" y="236538"/>
                </a:lnTo>
                <a:lnTo>
                  <a:pt x="115887" y="309563"/>
                </a:lnTo>
                <a:lnTo>
                  <a:pt x="109537" y="311151"/>
                </a:lnTo>
                <a:lnTo>
                  <a:pt x="106362" y="312738"/>
                </a:lnTo>
                <a:lnTo>
                  <a:pt x="100012" y="312738"/>
                </a:lnTo>
                <a:lnTo>
                  <a:pt x="90487" y="312738"/>
                </a:lnTo>
                <a:lnTo>
                  <a:pt x="84137" y="311151"/>
                </a:lnTo>
                <a:lnTo>
                  <a:pt x="79375" y="307976"/>
                </a:lnTo>
                <a:lnTo>
                  <a:pt x="73025" y="301626"/>
                </a:lnTo>
                <a:lnTo>
                  <a:pt x="6350" y="203200"/>
                </a:lnTo>
                <a:lnTo>
                  <a:pt x="0" y="188913"/>
                </a:lnTo>
                <a:lnTo>
                  <a:pt x="1587" y="171450"/>
                </a:lnTo>
                <a:lnTo>
                  <a:pt x="12700" y="160338"/>
                </a:lnTo>
                <a:lnTo>
                  <a:pt x="28575" y="155575"/>
                </a:lnTo>
                <a:lnTo>
                  <a:pt x="42862" y="157163"/>
                </a:lnTo>
                <a:lnTo>
                  <a:pt x="55562" y="168275"/>
                </a:lnTo>
                <a:lnTo>
                  <a:pt x="80784" y="202954"/>
                </a:lnTo>
                <a:lnTo>
                  <a:pt x="93663" y="157163"/>
                </a:lnTo>
                <a:lnTo>
                  <a:pt x="117475" y="114300"/>
                </a:lnTo>
                <a:lnTo>
                  <a:pt x="149225" y="76200"/>
                </a:lnTo>
                <a:lnTo>
                  <a:pt x="188913" y="42863"/>
                </a:lnTo>
                <a:lnTo>
                  <a:pt x="231775" y="20638"/>
                </a:lnTo>
                <a:lnTo>
                  <a:pt x="280988" y="317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145"/>
          <p:cNvSpPr>
            <a:spLocks/>
          </p:cNvSpPr>
          <p:nvPr/>
        </p:nvSpPr>
        <p:spPr bwMode="auto">
          <a:xfrm>
            <a:off x="2072761" y="2312902"/>
            <a:ext cx="980157" cy="855369"/>
          </a:xfrm>
          <a:custGeom>
            <a:avLst/>
            <a:gdLst>
              <a:gd name="T0" fmla="*/ 224 w 432"/>
              <a:gd name="T1" fmla="*/ 0 h 377"/>
              <a:gd name="T2" fmla="*/ 232 w 432"/>
              <a:gd name="T3" fmla="*/ 3 h 377"/>
              <a:gd name="T4" fmla="*/ 237 w 432"/>
              <a:gd name="T5" fmla="*/ 11 h 377"/>
              <a:gd name="T6" fmla="*/ 280 w 432"/>
              <a:gd name="T7" fmla="*/ 120 h 377"/>
              <a:gd name="T8" fmla="*/ 284 w 432"/>
              <a:gd name="T9" fmla="*/ 112 h 377"/>
              <a:gd name="T10" fmla="*/ 292 w 432"/>
              <a:gd name="T11" fmla="*/ 110 h 377"/>
              <a:gd name="T12" fmla="*/ 301 w 432"/>
              <a:gd name="T13" fmla="*/ 111 h 377"/>
              <a:gd name="T14" fmla="*/ 306 w 432"/>
              <a:gd name="T15" fmla="*/ 119 h 377"/>
              <a:gd name="T16" fmla="*/ 419 w 432"/>
              <a:gd name="T17" fmla="*/ 199 h 377"/>
              <a:gd name="T18" fmla="*/ 427 w 432"/>
              <a:gd name="T19" fmla="*/ 201 h 377"/>
              <a:gd name="T20" fmla="*/ 432 w 432"/>
              <a:gd name="T21" fmla="*/ 208 h 377"/>
              <a:gd name="T22" fmla="*/ 432 w 432"/>
              <a:gd name="T23" fmla="*/ 216 h 377"/>
              <a:gd name="T24" fmla="*/ 427 w 432"/>
              <a:gd name="T25" fmla="*/ 222 h 377"/>
              <a:gd name="T26" fmla="*/ 419 w 432"/>
              <a:gd name="T27" fmla="*/ 225 h 377"/>
              <a:gd name="T28" fmla="*/ 318 w 432"/>
              <a:gd name="T29" fmla="*/ 225 h 377"/>
              <a:gd name="T30" fmla="*/ 312 w 432"/>
              <a:gd name="T31" fmla="*/ 219 h 377"/>
              <a:gd name="T32" fmla="*/ 297 w 432"/>
              <a:gd name="T33" fmla="*/ 179 h 377"/>
              <a:gd name="T34" fmla="*/ 272 w 432"/>
              <a:gd name="T35" fmla="*/ 326 h 377"/>
              <a:gd name="T36" fmla="*/ 265 w 432"/>
              <a:gd name="T37" fmla="*/ 332 h 377"/>
              <a:gd name="T38" fmla="*/ 255 w 432"/>
              <a:gd name="T39" fmla="*/ 331 h 377"/>
              <a:gd name="T40" fmla="*/ 249 w 432"/>
              <a:gd name="T41" fmla="*/ 326 h 377"/>
              <a:gd name="T42" fmla="*/ 224 w 432"/>
              <a:gd name="T43" fmla="*/ 128 h 377"/>
              <a:gd name="T44" fmla="*/ 196 w 432"/>
              <a:gd name="T45" fmla="*/ 370 h 377"/>
              <a:gd name="T46" fmla="*/ 189 w 432"/>
              <a:gd name="T47" fmla="*/ 375 h 377"/>
              <a:gd name="T48" fmla="*/ 185 w 432"/>
              <a:gd name="T49" fmla="*/ 377 h 377"/>
              <a:gd name="T50" fmla="*/ 175 w 432"/>
              <a:gd name="T51" fmla="*/ 374 h 377"/>
              <a:gd name="T52" fmla="*/ 172 w 432"/>
              <a:gd name="T53" fmla="*/ 365 h 377"/>
              <a:gd name="T54" fmla="*/ 132 w 432"/>
              <a:gd name="T55" fmla="*/ 216 h 377"/>
              <a:gd name="T56" fmla="*/ 127 w 432"/>
              <a:gd name="T57" fmla="*/ 223 h 377"/>
              <a:gd name="T58" fmla="*/ 119 w 432"/>
              <a:gd name="T59" fmla="*/ 226 h 377"/>
              <a:gd name="T60" fmla="*/ 9 w 432"/>
              <a:gd name="T61" fmla="*/ 225 h 377"/>
              <a:gd name="T62" fmla="*/ 3 w 432"/>
              <a:gd name="T63" fmla="*/ 221 h 377"/>
              <a:gd name="T64" fmla="*/ 0 w 432"/>
              <a:gd name="T65" fmla="*/ 213 h 377"/>
              <a:gd name="T66" fmla="*/ 3 w 432"/>
              <a:gd name="T67" fmla="*/ 205 h 377"/>
              <a:gd name="T68" fmla="*/ 9 w 432"/>
              <a:gd name="T69" fmla="*/ 200 h 377"/>
              <a:gd name="T70" fmla="*/ 109 w 432"/>
              <a:gd name="T71" fmla="*/ 200 h 377"/>
              <a:gd name="T72" fmla="*/ 136 w 432"/>
              <a:gd name="T73" fmla="*/ 86 h 377"/>
              <a:gd name="T74" fmla="*/ 143 w 432"/>
              <a:gd name="T75" fmla="*/ 81 h 377"/>
              <a:gd name="T76" fmla="*/ 152 w 432"/>
              <a:gd name="T77" fmla="*/ 82 h 377"/>
              <a:gd name="T78" fmla="*/ 158 w 432"/>
              <a:gd name="T79" fmla="*/ 87 h 377"/>
              <a:gd name="T80" fmla="*/ 183 w 432"/>
              <a:gd name="T81" fmla="*/ 256 h 377"/>
              <a:gd name="T82" fmla="*/ 212 w 432"/>
              <a:gd name="T83" fmla="*/ 7 h 377"/>
              <a:gd name="T84" fmla="*/ 219 w 432"/>
              <a:gd name="T85" fmla="*/ 1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2" h="377">
                <a:moveTo>
                  <a:pt x="224" y="0"/>
                </a:moveTo>
                <a:lnTo>
                  <a:pt x="224" y="0"/>
                </a:lnTo>
                <a:lnTo>
                  <a:pt x="228" y="1"/>
                </a:lnTo>
                <a:lnTo>
                  <a:pt x="232" y="3"/>
                </a:lnTo>
                <a:lnTo>
                  <a:pt x="236" y="7"/>
                </a:lnTo>
                <a:lnTo>
                  <a:pt x="237" y="11"/>
                </a:lnTo>
                <a:lnTo>
                  <a:pt x="263" y="226"/>
                </a:lnTo>
                <a:lnTo>
                  <a:pt x="280" y="120"/>
                </a:lnTo>
                <a:lnTo>
                  <a:pt x="282" y="116"/>
                </a:lnTo>
                <a:lnTo>
                  <a:pt x="284" y="112"/>
                </a:lnTo>
                <a:lnTo>
                  <a:pt x="288" y="111"/>
                </a:lnTo>
                <a:lnTo>
                  <a:pt x="292" y="110"/>
                </a:lnTo>
                <a:lnTo>
                  <a:pt x="297" y="110"/>
                </a:lnTo>
                <a:lnTo>
                  <a:pt x="301" y="111"/>
                </a:lnTo>
                <a:lnTo>
                  <a:pt x="304" y="115"/>
                </a:lnTo>
                <a:lnTo>
                  <a:pt x="306" y="119"/>
                </a:lnTo>
                <a:lnTo>
                  <a:pt x="331" y="199"/>
                </a:lnTo>
                <a:lnTo>
                  <a:pt x="419" y="199"/>
                </a:lnTo>
                <a:lnTo>
                  <a:pt x="423" y="199"/>
                </a:lnTo>
                <a:lnTo>
                  <a:pt x="427" y="201"/>
                </a:lnTo>
                <a:lnTo>
                  <a:pt x="430" y="204"/>
                </a:lnTo>
                <a:lnTo>
                  <a:pt x="432" y="208"/>
                </a:lnTo>
                <a:lnTo>
                  <a:pt x="432" y="212"/>
                </a:lnTo>
                <a:lnTo>
                  <a:pt x="432" y="216"/>
                </a:lnTo>
                <a:lnTo>
                  <a:pt x="430" y="219"/>
                </a:lnTo>
                <a:lnTo>
                  <a:pt x="427" y="222"/>
                </a:lnTo>
                <a:lnTo>
                  <a:pt x="423" y="225"/>
                </a:lnTo>
                <a:lnTo>
                  <a:pt x="419" y="225"/>
                </a:lnTo>
                <a:lnTo>
                  <a:pt x="322" y="225"/>
                </a:lnTo>
                <a:lnTo>
                  <a:pt x="318" y="225"/>
                </a:lnTo>
                <a:lnTo>
                  <a:pt x="314" y="222"/>
                </a:lnTo>
                <a:lnTo>
                  <a:pt x="312" y="219"/>
                </a:lnTo>
                <a:lnTo>
                  <a:pt x="309" y="216"/>
                </a:lnTo>
                <a:lnTo>
                  <a:pt x="297" y="179"/>
                </a:lnTo>
                <a:lnTo>
                  <a:pt x="274" y="322"/>
                </a:lnTo>
                <a:lnTo>
                  <a:pt x="272" y="326"/>
                </a:lnTo>
                <a:lnTo>
                  <a:pt x="268" y="329"/>
                </a:lnTo>
                <a:lnTo>
                  <a:pt x="265" y="332"/>
                </a:lnTo>
                <a:lnTo>
                  <a:pt x="261" y="332"/>
                </a:lnTo>
                <a:lnTo>
                  <a:pt x="255" y="331"/>
                </a:lnTo>
                <a:lnTo>
                  <a:pt x="251" y="328"/>
                </a:lnTo>
                <a:lnTo>
                  <a:pt x="249" y="326"/>
                </a:lnTo>
                <a:lnTo>
                  <a:pt x="247" y="320"/>
                </a:lnTo>
                <a:lnTo>
                  <a:pt x="224" y="128"/>
                </a:lnTo>
                <a:lnTo>
                  <a:pt x="198" y="365"/>
                </a:lnTo>
                <a:lnTo>
                  <a:pt x="196" y="370"/>
                </a:lnTo>
                <a:lnTo>
                  <a:pt x="192" y="374"/>
                </a:lnTo>
                <a:lnTo>
                  <a:pt x="189" y="375"/>
                </a:lnTo>
                <a:lnTo>
                  <a:pt x="185" y="377"/>
                </a:lnTo>
                <a:lnTo>
                  <a:pt x="185" y="377"/>
                </a:lnTo>
                <a:lnTo>
                  <a:pt x="179" y="377"/>
                </a:lnTo>
                <a:lnTo>
                  <a:pt x="175" y="374"/>
                </a:lnTo>
                <a:lnTo>
                  <a:pt x="173" y="370"/>
                </a:lnTo>
                <a:lnTo>
                  <a:pt x="172" y="365"/>
                </a:lnTo>
                <a:lnTo>
                  <a:pt x="144" y="167"/>
                </a:lnTo>
                <a:lnTo>
                  <a:pt x="132" y="216"/>
                </a:lnTo>
                <a:lnTo>
                  <a:pt x="131" y="219"/>
                </a:lnTo>
                <a:lnTo>
                  <a:pt x="127" y="223"/>
                </a:lnTo>
                <a:lnTo>
                  <a:pt x="123" y="225"/>
                </a:lnTo>
                <a:lnTo>
                  <a:pt x="119" y="226"/>
                </a:lnTo>
                <a:lnTo>
                  <a:pt x="13" y="226"/>
                </a:lnTo>
                <a:lnTo>
                  <a:pt x="9" y="225"/>
                </a:lnTo>
                <a:lnTo>
                  <a:pt x="5" y="223"/>
                </a:lnTo>
                <a:lnTo>
                  <a:pt x="3" y="221"/>
                </a:lnTo>
                <a:lnTo>
                  <a:pt x="0" y="217"/>
                </a:lnTo>
                <a:lnTo>
                  <a:pt x="0" y="213"/>
                </a:lnTo>
                <a:lnTo>
                  <a:pt x="0" y="209"/>
                </a:lnTo>
                <a:lnTo>
                  <a:pt x="3" y="205"/>
                </a:lnTo>
                <a:lnTo>
                  <a:pt x="5" y="202"/>
                </a:lnTo>
                <a:lnTo>
                  <a:pt x="9" y="200"/>
                </a:lnTo>
                <a:lnTo>
                  <a:pt x="13" y="200"/>
                </a:lnTo>
                <a:lnTo>
                  <a:pt x="109" y="200"/>
                </a:lnTo>
                <a:lnTo>
                  <a:pt x="134" y="91"/>
                </a:lnTo>
                <a:lnTo>
                  <a:pt x="136" y="86"/>
                </a:lnTo>
                <a:lnTo>
                  <a:pt x="139" y="83"/>
                </a:lnTo>
                <a:lnTo>
                  <a:pt x="143" y="81"/>
                </a:lnTo>
                <a:lnTo>
                  <a:pt x="148" y="81"/>
                </a:lnTo>
                <a:lnTo>
                  <a:pt x="152" y="82"/>
                </a:lnTo>
                <a:lnTo>
                  <a:pt x="156" y="83"/>
                </a:lnTo>
                <a:lnTo>
                  <a:pt x="158" y="87"/>
                </a:lnTo>
                <a:lnTo>
                  <a:pt x="160" y="93"/>
                </a:lnTo>
                <a:lnTo>
                  <a:pt x="183" y="256"/>
                </a:lnTo>
                <a:lnTo>
                  <a:pt x="211" y="11"/>
                </a:lnTo>
                <a:lnTo>
                  <a:pt x="212" y="7"/>
                </a:lnTo>
                <a:lnTo>
                  <a:pt x="215" y="3"/>
                </a:lnTo>
                <a:lnTo>
                  <a:pt x="219" y="1"/>
                </a:lnTo>
                <a:lnTo>
                  <a:pt x="22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Freeform 146"/>
          <p:cNvSpPr>
            <a:spLocks/>
          </p:cNvSpPr>
          <p:nvPr/>
        </p:nvSpPr>
        <p:spPr bwMode="auto">
          <a:xfrm>
            <a:off x="2224775" y="4611281"/>
            <a:ext cx="685203" cy="685203"/>
          </a:xfrm>
          <a:custGeom>
            <a:avLst/>
            <a:gdLst/>
            <a:ahLst/>
            <a:cxnLst/>
            <a:rect l="l" t="t" r="r" b="b"/>
            <a:pathLst>
              <a:path w="479425" h="479425">
                <a:moveTo>
                  <a:pt x="277813" y="269875"/>
                </a:moveTo>
                <a:lnTo>
                  <a:pt x="284163" y="269875"/>
                </a:lnTo>
                <a:lnTo>
                  <a:pt x="465138" y="269875"/>
                </a:lnTo>
                <a:lnTo>
                  <a:pt x="471488" y="269875"/>
                </a:lnTo>
                <a:lnTo>
                  <a:pt x="476250" y="274638"/>
                </a:lnTo>
                <a:lnTo>
                  <a:pt x="477838" y="277813"/>
                </a:lnTo>
                <a:lnTo>
                  <a:pt x="479425" y="284163"/>
                </a:lnTo>
                <a:lnTo>
                  <a:pt x="479425" y="465138"/>
                </a:lnTo>
                <a:lnTo>
                  <a:pt x="477838" y="471488"/>
                </a:lnTo>
                <a:lnTo>
                  <a:pt x="476250" y="476250"/>
                </a:lnTo>
                <a:lnTo>
                  <a:pt x="471488" y="477838"/>
                </a:lnTo>
                <a:lnTo>
                  <a:pt x="465138" y="479425"/>
                </a:lnTo>
                <a:lnTo>
                  <a:pt x="284163" y="479425"/>
                </a:lnTo>
                <a:lnTo>
                  <a:pt x="277813" y="477838"/>
                </a:lnTo>
                <a:lnTo>
                  <a:pt x="274638" y="476250"/>
                </a:lnTo>
                <a:lnTo>
                  <a:pt x="271463" y="471488"/>
                </a:lnTo>
                <a:lnTo>
                  <a:pt x="269875" y="465138"/>
                </a:lnTo>
                <a:lnTo>
                  <a:pt x="269875" y="284163"/>
                </a:lnTo>
                <a:lnTo>
                  <a:pt x="271463" y="277813"/>
                </a:lnTo>
                <a:lnTo>
                  <a:pt x="274638" y="274638"/>
                </a:lnTo>
                <a:close/>
                <a:moveTo>
                  <a:pt x="7938" y="269875"/>
                </a:moveTo>
                <a:lnTo>
                  <a:pt x="14288" y="269875"/>
                </a:lnTo>
                <a:lnTo>
                  <a:pt x="195263" y="269875"/>
                </a:lnTo>
                <a:lnTo>
                  <a:pt x="201613" y="269875"/>
                </a:lnTo>
                <a:lnTo>
                  <a:pt x="204788" y="274638"/>
                </a:lnTo>
                <a:lnTo>
                  <a:pt x="209550" y="277813"/>
                </a:lnTo>
                <a:lnTo>
                  <a:pt x="209550" y="284163"/>
                </a:lnTo>
                <a:lnTo>
                  <a:pt x="209550" y="465138"/>
                </a:lnTo>
                <a:lnTo>
                  <a:pt x="209550" y="471488"/>
                </a:lnTo>
                <a:lnTo>
                  <a:pt x="204788" y="476250"/>
                </a:lnTo>
                <a:lnTo>
                  <a:pt x="201613" y="477838"/>
                </a:lnTo>
                <a:lnTo>
                  <a:pt x="195263" y="479425"/>
                </a:lnTo>
                <a:lnTo>
                  <a:pt x="14288" y="479425"/>
                </a:lnTo>
                <a:lnTo>
                  <a:pt x="7938" y="477838"/>
                </a:lnTo>
                <a:lnTo>
                  <a:pt x="3175" y="476250"/>
                </a:lnTo>
                <a:lnTo>
                  <a:pt x="1588" y="471488"/>
                </a:lnTo>
                <a:lnTo>
                  <a:pt x="0" y="465138"/>
                </a:lnTo>
                <a:lnTo>
                  <a:pt x="0" y="284163"/>
                </a:lnTo>
                <a:lnTo>
                  <a:pt x="1588" y="277813"/>
                </a:lnTo>
                <a:lnTo>
                  <a:pt x="3175" y="274638"/>
                </a:lnTo>
                <a:close/>
                <a:moveTo>
                  <a:pt x="277813" y="0"/>
                </a:moveTo>
                <a:lnTo>
                  <a:pt x="284163" y="0"/>
                </a:lnTo>
                <a:lnTo>
                  <a:pt x="465138" y="0"/>
                </a:lnTo>
                <a:lnTo>
                  <a:pt x="471488" y="0"/>
                </a:lnTo>
                <a:lnTo>
                  <a:pt x="476250" y="3175"/>
                </a:lnTo>
                <a:lnTo>
                  <a:pt x="477838" y="7938"/>
                </a:lnTo>
                <a:lnTo>
                  <a:pt x="479425" y="14288"/>
                </a:lnTo>
                <a:lnTo>
                  <a:pt x="479425" y="195263"/>
                </a:lnTo>
                <a:lnTo>
                  <a:pt x="477838" y="201613"/>
                </a:lnTo>
                <a:lnTo>
                  <a:pt x="476250" y="204788"/>
                </a:lnTo>
                <a:lnTo>
                  <a:pt x="471488" y="207963"/>
                </a:lnTo>
                <a:lnTo>
                  <a:pt x="465138" y="209550"/>
                </a:lnTo>
                <a:lnTo>
                  <a:pt x="284163" y="209550"/>
                </a:lnTo>
                <a:lnTo>
                  <a:pt x="277813" y="207963"/>
                </a:lnTo>
                <a:lnTo>
                  <a:pt x="274638" y="204788"/>
                </a:lnTo>
                <a:lnTo>
                  <a:pt x="271463" y="201613"/>
                </a:lnTo>
                <a:lnTo>
                  <a:pt x="269875" y="195263"/>
                </a:lnTo>
                <a:lnTo>
                  <a:pt x="269875" y="14288"/>
                </a:lnTo>
                <a:lnTo>
                  <a:pt x="271463" y="7938"/>
                </a:lnTo>
                <a:lnTo>
                  <a:pt x="274638" y="3175"/>
                </a:lnTo>
                <a:close/>
                <a:moveTo>
                  <a:pt x="7938" y="0"/>
                </a:moveTo>
                <a:lnTo>
                  <a:pt x="14288" y="0"/>
                </a:lnTo>
                <a:lnTo>
                  <a:pt x="195263" y="0"/>
                </a:lnTo>
                <a:lnTo>
                  <a:pt x="201613" y="0"/>
                </a:lnTo>
                <a:lnTo>
                  <a:pt x="204788" y="3175"/>
                </a:lnTo>
                <a:lnTo>
                  <a:pt x="209550" y="7938"/>
                </a:lnTo>
                <a:lnTo>
                  <a:pt x="209550" y="14288"/>
                </a:lnTo>
                <a:lnTo>
                  <a:pt x="209550" y="195263"/>
                </a:lnTo>
                <a:lnTo>
                  <a:pt x="209550" y="201613"/>
                </a:lnTo>
                <a:lnTo>
                  <a:pt x="204788" y="204788"/>
                </a:lnTo>
                <a:lnTo>
                  <a:pt x="201613" y="207963"/>
                </a:lnTo>
                <a:lnTo>
                  <a:pt x="195263" y="209550"/>
                </a:lnTo>
                <a:lnTo>
                  <a:pt x="14288" y="209550"/>
                </a:lnTo>
                <a:lnTo>
                  <a:pt x="7938" y="207963"/>
                </a:lnTo>
                <a:lnTo>
                  <a:pt x="3175" y="204788"/>
                </a:lnTo>
                <a:lnTo>
                  <a:pt x="1588" y="201613"/>
                </a:lnTo>
                <a:lnTo>
                  <a:pt x="0" y="195263"/>
                </a:lnTo>
                <a:lnTo>
                  <a:pt x="0" y="14288"/>
                </a:lnTo>
                <a:lnTo>
                  <a:pt x="1588" y="7938"/>
                </a:lnTo>
                <a:lnTo>
                  <a:pt x="3175" y="317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54"/>
          <p:cNvSpPr>
            <a:spLocks/>
          </p:cNvSpPr>
          <p:nvPr/>
        </p:nvSpPr>
        <p:spPr bwMode="auto">
          <a:xfrm>
            <a:off x="6168606" y="5273795"/>
            <a:ext cx="685203" cy="161091"/>
          </a:xfrm>
          <a:custGeom>
            <a:avLst/>
            <a:gdLst/>
            <a:ahLst/>
            <a:cxnLst/>
            <a:rect l="l" t="t" r="r" b="b"/>
            <a:pathLst>
              <a:path w="479425" h="112713">
                <a:moveTo>
                  <a:pt x="376238" y="0"/>
                </a:moveTo>
                <a:lnTo>
                  <a:pt x="471488" y="0"/>
                </a:lnTo>
                <a:lnTo>
                  <a:pt x="476250" y="1588"/>
                </a:lnTo>
                <a:lnTo>
                  <a:pt x="479425" y="4763"/>
                </a:lnTo>
                <a:lnTo>
                  <a:pt x="479425" y="7938"/>
                </a:lnTo>
                <a:lnTo>
                  <a:pt x="479425" y="103188"/>
                </a:lnTo>
                <a:lnTo>
                  <a:pt x="479425" y="107951"/>
                </a:lnTo>
                <a:lnTo>
                  <a:pt x="476250" y="112713"/>
                </a:lnTo>
                <a:lnTo>
                  <a:pt x="471488" y="112713"/>
                </a:lnTo>
                <a:lnTo>
                  <a:pt x="376238" y="112713"/>
                </a:lnTo>
                <a:lnTo>
                  <a:pt x="371475" y="112713"/>
                </a:lnTo>
                <a:lnTo>
                  <a:pt x="369888" y="107951"/>
                </a:lnTo>
                <a:lnTo>
                  <a:pt x="368300" y="103188"/>
                </a:lnTo>
                <a:lnTo>
                  <a:pt x="368300" y="7938"/>
                </a:lnTo>
                <a:lnTo>
                  <a:pt x="369888" y="4763"/>
                </a:lnTo>
                <a:lnTo>
                  <a:pt x="371475" y="1588"/>
                </a:lnTo>
                <a:close/>
                <a:moveTo>
                  <a:pt x="193675" y="0"/>
                </a:moveTo>
                <a:lnTo>
                  <a:pt x="288925" y="0"/>
                </a:lnTo>
                <a:lnTo>
                  <a:pt x="290513" y="1588"/>
                </a:lnTo>
                <a:lnTo>
                  <a:pt x="295275" y="4763"/>
                </a:lnTo>
                <a:lnTo>
                  <a:pt x="295275" y="7938"/>
                </a:lnTo>
                <a:lnTo>
                  <a:pt x="295275" y="103188"/>
                </a:lnTo>
                <a:lnTo>
                  <a:pt x="295275" y="107951"/>
                </a:lnTo>
                <a:lnTo>
                  <a:pt x="290513" y="112713"/>
                </a:lnTo>
                <a:lnTo>
                  <a:pt x="288925" y="112713"/>
                </a:lnTo>
                <a:lnTo>
                  <a:pt x="193675" y="112713"/>
                </a:lnTo>
                <a:lnTo>
                  <a:pt x="188913" y="112713"/>
                </a:lnTo>
                <a:lnTo>
                  <a:pt x="184150" y="107951"/>
                </a:lnTo>
                <a:lnTo>
                  <a:pt x="184150" y="103188"/>
                </a:lnTo>
                <a:lnTo>
                  <a:pt x="184150" y="7938"/>
                </a:lnTo>
                <a:lnTo>
                  <a:pt x="184150" y="4763"/>
                </a:lnTo>
                <a:lnTo>
                  <a:pt x="188913" y="1588"/>
                </a:lnTo>
                <a:close/>
                <a:moveTo>
                  <a:pt x="7938" y="0"/>
                </a:moveTo>
                <a:lnTo>
                  <a:pt x="103188" y="0"/>
                </a:lnTo>
                <a:lnTo>
                  <a:pt x="107950" y="1588"/>
                </a:lnTo>
                <a:lnTo>
                  <a:pt x="109538" y="4763"/>
                </a:lnTo>
                <a:lnTo>
                  <a:pt x="111125" y="7938"/>
                </a:lnTo>
                <a:lnTo>
                  <a:pt x="111125" y="103188"/>
                </a:lnTo>
                <a:lnTo>
                  <a:pt x="109538" y="107951"/>
                </a:lnTo>
                <a:lnTo>
                  <a:pt x="107950" y="112713"/>
                </a:lnTo>
                <a:lnTo>
                  <a:pt x="103188" y="112713"/>
                </a:lnTo>
                <a:lnTo>
                  <a:pt x="7938" y="112713"/>
                </a:lnTo>
                <a:lnTo>
                  <a:pt x="3175" y="112713"/>
                </a:lnTo>
                <a:lnTo>
                  <a:pt x="1588" y="107951"/>
                </a:lnTo>
                <a:lnTo>
                  <a:pt x="0" y="103188"/>
                </a:lnTo>
                <a:lnTo>
                  <a:pt x="0" y="7938"/>
                </a:lnTo>
                <a:lnTo>
                  <a:pt x="1588" y="4763"/>
                </a:lnTo>
                <a:lnTo>
                  <a:pt x="3175" y="158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69"/>
          <p:cNvSpPr>
            <a:spLocks/>
          </p:cNvSpPr>
          <p:nvPr/>
        </p:nvSpPr>
        <p:spPr bwMode="auto">
          <a:xfrm>
            <a:off x="6216252" y="3372471"/>
            <a:ext cx="549070" cy="546801"/>
          </a:xfrm>
          <a:custGeom>
            <a:avLst/>
            <a:gdLst>
              <a:gd name="T0" fmla="*/ 87 w 242"/>
              <a:gd name="T1" fmla="*/ 0 h 241"/>
              <a:gd name="T2" fmla="*/ 154 w 242"/>
              <a:gd name="T3" fmla="*/ 0 h 241"/>
              <a:gd name="T4" fmla="*/ 154 w 242"/>
              <a:gd name="T5" fmla="*/ 88 h 241"/>
              <a:gd name="T6" fmla="*/ 242 w 242"/>
              <a:gd name="T7" fmla="*/ 88 h 241"/>
              <a:gd name="T8" fmla="*/ 242 w 242"/>
              <a:gd name="T9" fmla="*/ 153 h 241"/>
              <a:gd name="T10" fmla="*/ 154 w 242"/>
              <a:gd name="T11" fmla="*/ 153 h 241"/>
              <a:gd name="T12" fmla="*/ 154 w 242"/>
              <a:gd name="T13" fmla="*/ 241 h 241"/>
              <a:gd name="T14" fmla="*/ 87 w 242"/>
              <a:gd name="T15" fmla="*/ 241 h 241"/>
              <a:gd name="T16" fmla="*/ 87 w 242"/>
              <a:gd name="T17" fmla="*/ 153 h 241"/>
              <a:gd name="T18" fmla="*/ 0 w 242"/>
              <a:gd name="T19" fmla="*/ 153 h 241"/>
              <a:gd name="T20" fmla="*/ 0 w 242"/>
              <a:gd name="T21" fmla="*/ 88 h 241"/>
              <a:gd name="T22" fmla="*/ 87 w 242"/>
              <a:gd name="T23" fmla="*/ 88 h 241"/>
              <a:gd name="T24" fmla="*/ 87 w 242"/>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2" h="241">
                <a:moveTo>
                  <a:pt x="87" y="0"/>
                </a:moveTo>
                <a:lnTo>
                  <a:pt x="154" y="0"/>
                </a:lnTo>
                <a:lnTo>
                  <a:pt x="154" y="88"/>
                </a:lnTo>
                <a:lnTo>
                  <a:pt x="242" y="88"/>
                </a:lnTo>
                <a:lnTo>
                  <a:pt x="242" y="153"/>
                </a:lnTo>
                <a:lnTo>
                  <a:pt x="154" y="153"/>
                </a:lnTo>
                <a:lnTo>
                  <a:pt x="154" y="241"/>
                </a:lnTo>
                <a:lnTo>
                  <a:pt x="87" y="241"/>
                </a:lnTo>
                <a:lnTo>
                  <a:pt x="87" y="153"/>
                </a:lnTo>
                <a:lnTo>
                  <a:pt x="0" y="153"/>
                </a:lnTo>
                <a:lnTo>
                  <a:pt x="0" y="88"/>
                </a:lnTo>
                <a:lnTo>
                  <a:pt x="87" y="88"/>
                </a:lnTo>
                <a:lnTo>
                  <a:pt x="87"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95"/>
          <p:cNvSpPr>
            <a:spLocks noEditPoints="1"/>
          </p:cNvSpPr>
          <p:nvPr/>
        </p:nvSpPr>
        <p:spPr bwMode="auto">
          <a:xfrm>
            <a:off x="6218520" y="4339014"/>
            <a:ext cx="546800" cy="621674"/>
          </a:xfrm>
          <a:custGeom>
            <a:avLst/>
            <a:gdLst>
              <a:gd name="T0" fmla="*/ 172 w 241"/>
              <a:gd name="T1" fmla="*/ 86 h 274"/>
              <a:gd name="T2" fmla="*/ 107 w 241"/>
              <a:gd name="T3" fmla="*/ 151 h 274"/>
              <a:gd name="T4" fmla="*/ 76 w 241"/>
              <a:gd name="T5" fmla="*/ 121 h 274"/>
              <a:gd name="T6" fmla="*/ 69 w 241"/>
              <a:gd name="T7" fmla="*/ 121 h 274"/>
              <a:gd name="T8" fmla="*/ 54 w 241"/>
              <a:gd name="T9" fmla="*/ 136 h 274"/>
              <a:gd name="T10" fmla="*/ 51 w 241"/>
              <a:gd name="T11" fmla="*/ 142 h 274"/>
              <a:gd name="T12" fmla="*/ 54 w 241"/>
              <a:gd name="T13" fmla="*/ 149 h 274"/>
              <a:gd name="T14" fmla="*/ 101 w 241"/>
              <a:gd name="T15" fmla="*/ 196 h 274"/>
              <a:gd name="T16" fmla="*/ 107 w 241"/>
              <a:gd name="T17" fmla="*/ 199 h 274"/>
              <a:gd name="T18" fmla="*/ 114 w 241"/>
              <a:gd name="T19" fmla="*/ 196 h 274"/>
              <a:gd name="T20" fmla="*/ 194 w 241"/>
              <a:gd name="T21" fmla="*/ 113 h 274"/>
              <a:gd name="T22" fmla="*/ 196 w 241"/>
              <a:gd name="T23" fmla="*/ 107 h 274"/>
              <a:gd name="T24" fmla="*/ 194 w 241"/>
              <a:gd name="T25" fmla="*/ 100 h 274"/>
              <a:gd name="T26" fmla="*/ 178 w 241"/>
              <a:gd name="T27" fmla="*/ 86 h 274"/>
              <a:gd name="T28" fmla="*/ 120 w 241"/>
              <a:gd name="T29" fmla="*/ 0 h 274"/>
              <a:gd name="T30" fmla="*/ 176 w 241"/>
              <a:gd name="T31" fmla="*/ 5 h 274"/>
              <a:gd name="T32" fmla="*/ 212 w 241"/>
              <a:gd name="T33" fmla="*/ 17 h 274"/>
              <a:gd name="T34" fmla="*/ 234 w 241"/>
              <a:gd name="T35" fmla="*/ 28 h 274"/>
              <a:gd name="T36" fmla="*/ 241 w 241"/>
              <a:gd name="T37" fmla="*/ 34 h 274"/>
              <a:gd name="T38" fmla="*/ 241 w 241"/>
              <a:gd name="T39" fmla="*/ 35 h 274"/>
              <a:gd name="T40" fmla="*/ 241 w 241"/>
              <a:gd name="T41" fmla="*/ 103 h 274"/>
              <a:gd name="T42" fmla="*/ 236 w 241"/>
              <a:gd name="T43" fmla="*/ 144 h 274"/>
              <a:gd name="T44" fmla="*/ 219 w 241"/>
              <a:gd name="T45" fmla="*/ 188 h 274"/>
              <a:gd name="T46" fmla="*/ 182 w 241"/>
              <a:gd name="T47" fmla="*/ 234 h 274"/>
              <a:gd name="T48" fmla="*/ 120 w 241"/>
              <a:gd name="T49" fmla="*/ 274 h 274"/>
              <a:gd name="T50" fmla="*/ 58 w 241"/>
              <a:gd name="T51" fmla="*/ 234 h 274"/>
              <a:gd name="T52" fmla="*/ 21 w 241"/>
              <a:gd name="T53" fmla="*/ 188 h 274"/>
              <a:gd name="T54" fmla="*/ 4 w 241"/>
              <a:gd name="T55" fmla="*/ 144 h 274"/>
              <a:gd name="T56" fmla="*/ 0 w 241"/>
              <a:gd name="T57" fmla="*/ 103 h 274"/>
              <a:gd name="T58" fmla="*/ 0 w 241"/>
              <a:gd name="T59" fmla="*/ 58 h 274"/>
              <a:gd name="T60" fmla="*/ 0 w 241"/>
              <a:gd name="T61" fmla="*/ 39 h 274"/>
              <a:gd name="T62" fmla="*/ 0 w 241"/>
              <a:gd name="T63" fmla="*/ 34 h 274"/>
              <a:gd name="T64" fmla="*/ 7 w 241"/>
              <a:gd name="T65" fmla="*/ 28 h 274"/>
              <a:gd name="T66" fmla="*/ 27 w 241"/>
              <a:gd name="T67" fmla="*/ 17 h 274"/>
              <a:gd name="T68" fmla="*/ 65 w 241"/>
              <a:gd name="T69" fmla="*/ 5 h 274"/>
              <a:gd name="T70" fmla="*/ 120 w 241"/>
              <a:gd name="T71"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1" h="274">
                <a:moveTo>
                  <a:pt x="176" y="86"/>
                </a:moveTo>
                <a:lnTo>
                  <a:pt x="172" y="86"/>
                </a:lnTo>
                <a:lnTo>
                  <a:pt x="169" y="89"/>
                </a:lnTo>
                <a:lnTo>
                  <a:pt x="107" y="151"/>
                </a:lnTo>
                <a:lnTo>
                  <a:pt x="80" y="124"/>
                </a:lnTo>
                <a:lnTo>
                  <a:pt x="76" y="121"/>
                </a:lnTo>
                <a:lnTo>
                  <a:pt x="73" y="121"/>
                </a:lnTo>
                <a:lnTo>
                  <a:pt x="69" y="121"/>
                </a:lnTo>
                <a:lnTo>
                  <a:pt x="67" y="124"/>
                </a:lnTo>
                <a:lnTo>
                  <a:pt x="54" y="136"/>
                </a:lnTo>
                <a:lnTo>
                  <a:pt x="52" y="140"/>
                </a:lnTo>
                <a:lnTo>
                  <a:pt x="51" y="142"/>
                </a:lnTo>
                <a:lnTo>
                  <a:pt x="52" y="146"/>
                </a:lnTo>
                <a:lnTo>
                  <a:pt x="54" y="149"/>
                </a:lnTo>
                <a:lnTo>
                  <a:pt x="83" y="178"/>
                </a:lnTo>
                <a:lnTo>
                  <a:pt x="101" y="196"/>
                </a:lnTo>
                <a:lnTo>
                  <a:pt x="105" y="199"/>
                </a:lnTo>
                <a:lnTo>
                  <a:pt x="107" y="199"/>
                </a:lnTo>
                <a:lnTo>
                  <a:pt x="111" y="199"/>
                </a:lnTo>
                <a:lnTo>
                  <a:pt x="114" y="196"/>
                </a:lnTo>
                <a:lnTo>
                  <a:pt x="134" y="178"/>
                </a:lnTo>
                <a:lnTo>
                  <a:pt x="194" y="113"/>
                </a:lnTo>
                <a:lnTo>
                  <a:pt x="196" y="111"/>
                </a:lnTo>
                <a:lnTo>
                  <a:pt x="196" y="107"/>
                </a:lnTo>
                <a:lnTo>
                  <a:pt x="196" y="104"/>
                </a:lnTo>
                <a:lnTo>
                  <a:pt x="194" y="100"/>
                </a:lnTo>
                <a:lnTo>
                  <a:pt x="181" y="89"/>
                </a:lnTo>
                <a:lnTo>
                  <a:pt x="178" y="86"/>
                </a:lnTo>
                <a:lnTo>
                  <a:pt x="176" y="86"/>
                </a:lnTo>
                <a:close/>
                <a:moveTo>
                  <a:pt x="120" y="0"/>
                </a:moveTo>
                <a:lnTo>
                  <a:pt x="149" y="1"/>
                </a:lnTo>
                <a:lnTo>
                  <a:pt x="176" y="5"/>
                </a:lnTo>
                <a:lnTo>
                  <a:pt x="196" y="10"/>
                </a:lnTo>
                <a:lnTo>
                  <a:pt x="212" y="17"/>
                </a:lnTo>
                <a:lnTo>
                  <a:pt x="225" y="23"/>
                </a:lnTo>
                <a:lnTo>
                  <a:pt x="234" y="28"/>
                </a:lnTo>
                <a:lnTo>
                  <a:pt x="238" y="32"/>
                </a:lnTo>
                <a:lnTo>
                  <a:pt x="241" y="34"/>
                </a:lnTo>
                <a:lnTo>
                  <a:pt x="241" y="34"/>
                </a:lnTo>
                <a:lnTo>
                  <a:pt x="241" y="35"/>
                </a:lnTo>
                <a:lnTo>
                  <a:pt x="241" y="39"/>
                </a:lnTo>
                <a:lnTo>
                  <a:pt x="241" y="103"/>
                </a:lnTo>
                <a:lnTo>
                  <a:pt x="240" y="123"/>
                </a:lnTo>
                <a:lnTo>
                  <a:pt x="236" y="144"/>
                </a:lnTo>
                <a:lnTo>
                  <a:pt x="229" y="166"/>
                </a:lnTo>
                <a:lnTo>
                  <a:pt x="219" y="188"/>
                </a:lnTo>
                <a:lnTo>
                  <a:pt x="203" y="212"/>
                </a:lnTo>
                <a:lnTo>
                  <a:pt x="182" y="234"/>
                </a:lnTo>
                <a:lnTo>
                  <a:pt x="155" y="255"/>
                </a:lnTo>
                <a:lnTo>
                  <a:pt x="120" y="274"/>
                </a:lnTo>
                <a:lnTo>
                  <a:pt x="85" y="255"/>
                </a:lnTo>
                <a:lnTo>
                  <a:pt x="58" y="234"/>
                </a:lnTo>
                <a:lnTo>
                  <a:pt x="37" y="212"/>
                </a:lnTo>
                <a:lnTo>
                  <a:pt x="21" y="188"/>
                </a:lnTo>
                <a:lnTo>
                  <a:pt x="10" y="166"/>
                </a:lnTo>
                <a:lnTo>
                  <a:pt x="4" y="144"/>
                </a:lnTo>
                <a:lnTo>
                  <a:pt x="0" y="123"/>
                </a:lnTo>
                <a:lnTo>
                  <a:pt x="0" y="103"/>
                </a:lnTo>
                <a:lnTo>
                  <a:pt x="0" y="77"/>
                </a:lnTo>
                <a:lnTo>
                  <a:pt x="0" y="58"/>
                </a:lnTo>
                <a:lnTo>
                  <a:pt x="0" y="47"/>
                </a:lnTo>
                <a:lnTo>
                  <a:pt x="0" y="39"/>
                </a:lnTo>
                <a:lnTo>
                  <a:pt x="0" y="35"/>
                </a:lnTo>
                <a:lnTo>
                  <a:pt x="0" y="34"/>
                </a:lnTo>
                <a:lnTo>
                  <a:pt x="1" y="32"/>
                </a:lnTo>
                <a:lnTo>
                  <a:pt x="7" y="28"/>
                </a:lnTo>
                <a:lnTo>
                  <a:pt x="14" y="23"/>
                </a:lnTo>
                <a:lnTo>
                  <a:pt x="27" y="17"/>
                </a:lnTo>
                <a:lnTo>
                  <a:pt x="45" y="10"/>
                </a:lnTo>
                <a:lnTo>
                  <a:pt x="65" y="5"/>
                </a:lnTo>
                <a:lnTo>
                  <a:pt x="90" y="1"/>
                </a:lnTo>
                <a:lnTo>
                  <a:pt x="12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298"/>
          <p:cNvSpPr>
            <a:spLocks noEditPoints="1"/>
          </p:cNvSpPr>
          <p:nvPr/>
        </p:nvSpPr>
        <p:spPr bwMode="auto">
          <a:xfrm>
            <a:off x="6096000" y="1171655"/>
            <a:ext cx="821336" cy="819067"/>
          </a:xfrm>
          <a:custGeom>
            <a:avLst/>
            <a:gdLst>
              <a:gd name="T0" fmla="*/ 181 w 362"/>
              <a:gd name="T1" fmla="*/ 127 h 361"/>
              <a:gd name="T2" fmla="*/ 164 w 362"/>
              <a:gd name="T3" fmla="*/ 130 h 361"/>
              <a:gd name="T4" fmla="*/ 148 w 362"/>
              <a:gd name="T5" fmla="*/ 138 h 361"/>
              <a:gd name="T6" fmla="*/ 137 w 362"/>
              <a:gd name="T7" fmla="*/ 149 h 361"/>
              <a:gd name="T8" fmla="*/ 129 w 362"/>
              <a:gd name="T9" fmla="*/ 164 h 361"/>
              <a:gd name="T10" fmla="*/ 126 w 362"/>
              <a:gd name="T11" fmla="*/ 181 h 361"/>
              <a:gd name="T12" fmla="*/ 129 w 362"/>
              <a:gd name="T13" fmla="*/ 198 h 361"/>
              <a:gd name="T14" fmla="*/ 137 w 362"/>
              <a:gd name="T15" fmla="*/ 213 h 361"/>
              <a:gd name="T16" fmla="*/ 148 w 362"/>
              <a:gd name="T17" fmla="*/ 225 h 361"/>
              <a:gd name="T18" fmla="*/ 164 w 362"/>
              <a:gd name="T19" fmla="*/ 233 h 361"/>
              <a:gd name="T20" fmla="*/ 181 w 362"/>
              <a:gd name="T21" fmla="*/ 236 h 361"/>
              <a:gd name="T22" fmla="*/ 198 w 362"/>
              <a:gd name="T23" fmla="*/ 233 h 361"/>
              <a:gd name="T24" fmla="*/ 214 w 362"/>
              <a:gd name="T25" fmla="*/ 225 h 361"/>
              <a:gd name="T26" fmla="*/ 226 w 362"/>
              <a:gd name="T27" fmla="*/ 213 h 361"/>
              <a:gd name="T28" fmla="*/ 232 w 362"/>
              <a:gd name="T29" fmla="*/ 198 h 361"/>
              <a:gd name="T30" fmla="*/ 236 w 362"/>
              <a:gd name="T31" fmla="*/ 181 h 361"/>
              <a:gd name="T32" fmla="*/ 232 w 362"/>
              <a:gd name="T33" fmla="*/ 164 h 361"/>
              <a:gd name="T34" fmla="*/ 226 w 362"/>
              <a:gd name="T35" fmla="*/ 149 h 361"/>
              <a:gd name="T36" fmla="*/ 214 w 362"/>
              <a:gd name="T37" fmla="*/ 138 h 361"/>
              <a:gd name="T38" fmla="*/ 198 w 362"/>
              <a:gd name="T39" fmla="*/ 130 h 361"/>
              <a:gd name="T40" fmla="*/ 181 w 362"/>
              <a:gd name="T41" fmla="*/ 127 h 361"/>
              <a:gd name="T42" fmla="*/ 143 w 362"/>
              <a:gd name="T43" fmla="*/ 0 h 361"/>
              <a:gd name="T44" fmla="*/ 218 w 362"/>
              <a:gd name="T45" fmla="*/ 0 h 361"/>
              <a:gd name="T46" fmla="*/ 218 w 362"/>
              <a:gd name="T47" fmla="*/ 50 h 361"/>
              <a:gd name="T48" fmla="*/ 248 w 362"/>
              <a:gd name="T49" fmla="*/ 62 h 361"/>
              <a:gd name="T50" fmla="*/ 282 w 362"/>
              <a:gd name="T51" fmla="*/ 26 h 361"/>
              <a:gd name="T52" fmla="*/ 336 w 362"/>
              <a:gd name="T53" fmla="*/ 80 h 361"/>
              <a:gd name="T54" fmla="*/ 300 w 362"/>
              <a:gd name="T55" fmla="*/ 115 h 361"/>
              <a:gd name="T56" fmla="*/ 312 w 362"/>
              <a:gd name="T57" fmla="*/ 144 h 361"/>
              <a:gd name="T58" fmla="*/ 362 w 362"/>
              <a:gd name="T59" fmla="*/ 144 h 361"/>
              <a:gd name="T60" fmla="*/ 362 w 362"/>
              <a:gd name="T61" fmla="*/ 219 h 361"/>
              <a:gd name="T62" fmla="*/ 312 w 362"/>
              <a:gd name="T63" fmla="*/ 219 h 361"/>
              <a:gd name="T64" fmla="*/ 300 w 362"/>
              <a:gd name="T65" fmla="*/ 247 h 361"/>
              <a:gd name="T66" fmla="*/ 336 w 362"/>
              <a:gd name="T67" fmla="*/ 283 h 361"/>
              <a:gd name="T68" fmla="*/ 282 w 362"/>
              <a:gd name="T69" fmla="*/ 335 h 361"/>
              <a:gd name="T70" fmla="*/ 248 w 362"/>
              <a:gd name="T71" fmla="*/ 300 h 361"/>
              <a:gd name="T72" fmla="*/ 218 w 362"/>
              <a:gd name="T73" fmla="*/ 312 h 361"/>
              <a:gd name="T74" fmla="*/ 218 w 362"/>
              <a:gd name="T75" fmla="*/ 361 h 361"/>
              <a:gd name="T76" fmla="*/ 143 w 362"/>
              <a:gd name="T77" fmla="*/ 361 h 361"/>
              <a:gd name="T78" fmla="*/ 143 w 362"/>
              <a:gd name="T79" fmla="*/ 312 h 361"/>
              <a:gd name="T80" fmla="*/ 114 w 362"/>
              <a:gd name="T81" fmla="*/ 300 h 361"/>
              <a:gd name="T82" fmla="*/ 79 w 362"/>
              <a:gd name="T83" fmla="*/ 335 h 361"/>
              <a:gd name="T84" fmla="*/ 26 w 362"/>
              <a:gd name="T85" fmla="*/ 283 h 361"/>
              <a:gd name="T86" fmla="*/ 62 w 362"/>
              <a:gd name="T87" fmla="*/ 247 h 361"/>
              <a:gd name="T88" fmla="*/ 50 w 362"/>
              <a:gd name="T89" fmla="*/ 219 h 361"/>
              <a:gd name="T90" fmla="*/ 0 w 362"/>
              <a:gd name="T91" fmla="*/ 219 h 361"/>
              <a:gd name="T92" fmla="*/ 0 w 362"/>
              <a:gd name="T93" fmla="*/ 144 h 361"/>
              <a:gd name="T94" fmla="*/ 50 w 362"/>
              <a:gd name="T95" fmla="*/ 144 h 361"/>
              <a:gd name="T96" fmla="*/ 62 w 362"/>
              <a:gd name="T97" fmla="*/ 115 h 361"/>
              <a:gd name="T98" fmla="*/ 26 w 362"/>
              <a:gd name="T99" fmla="*/ 80 h 361"/>
              <a:gd name="T100" fmla="*/ 79 w 362"/>
              <a:gd name="T101" fmla="*/ 26 h 361"/>
              <a:gd name="T102" fmla="*/ 114 w 362"/>
              <a:gd name="T103" fmla="*/ 62 h 361"/>
              <a:gd name="T104" fmla="*/ 143 w 362"/>
              <a:gd name="T105" fmla="*/ 50 h 361"/>
              <a:gd name="T106" fmla="*/ 143 w 362"/>
              <a:gd name="T107"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2" h="361">
                <a:moveTo>
                  <a:pt x="181" y="127"/>
                </a:moveTo>
                <a:lnTo>
                  <a:pt x="164" y="130"/>
                </a:lnTo>
                <a:lnTo>
                  <a:pt x="148" y="138"/>
                </a:lnTo>
                <a:lnTo>
                  <a:pt x="137" y="149"/>
                </a:lnTo>
                <a:lnTo>
                  <a:pt x="129" y="164"/>
                </a:lnTo>
                <a:lnTo>
                  <a:pt x="126" y="181"/>
                </a:lnTo>
                <a:lnTo>
                  <a:pt x="129" y="198"/>
                </a:lnTo>
                <a:lnTo>
                  <a:pt x="137" y="213"/>
                </a:lnTo>
                <a:lnTo>
                  <a:pt x="148" y="225"/>
                </a:lnTo>
                <a:lnTo>
                  <a:pt x="164" y="233"/>
                </a:lnTo>
                <a:lnTo>
                  <a:pt x="181" y="236"/>
                </a:lnTo>
                <a:lnTo>
                  <a:pt x="198" y="233"/>
                </a:lnTo>
                <a:lnTo>
                  <a:pt x="214" y="225"/>
                </a:lnTo>
                <a:lnTo>
                  <a:pt x="226" y="213"/>
                </a:lnTo>
                <a:lnTo>
                  <a:pt x="232" y="198"/>
                </a:lnTo>
                <a:lnTo>
                  <a:pt x="236" y="181"/>
                </a:lnTo>
                <a:lnTo>
                  <a:pt x="232" y="164"/>
                </a:lnTo>
                <a:lnTo>
                  <a:pt x="226" y="149"/>
                </a:lnTo>
                <a:lnTo>
                  <a:pt x="214" y="138"/>
                </a:lnTo>
                <a:lnTo>
                  <a:pt x="198" y="130"/>
                </a:lnTo>
                <a:lnTo>
                  <a:pt x="181" y="127"/>
                </a:lnTo>
                <a:close/>
                <a:moveTo>
                  <a:pt x="143" y="0"/>
                </a:moveTo>
                <a:lnTo>
                  <a:pt x="218" y="0"/>
                </a:lnTo>
                <a:lnTo>
                  <a:pt x="218" y="50"/>
                </a:lnTo>
                <a:lnTo>
                  <a:pt x="248" y="62"/>
                </a:lnTo>
                <a:lnTo>
                  <a:pt x="282" y="26"/>
                </a:lnTo>
                <a:lnTo>
                  <a:pt x="336" y="80"/>
                </a:lnTo>
                <a:lnTo>
                  <a:pt x="300" y="115"/>
                </a:lnTo>
                <a:lnTo>
                  <a:pt x="312" y="144"/>
                </a:lnTo>
                <a:lnTo>
                  <a:pt x="362" y="144"/>
                </a:lnTo>
                <a:lnTo>
                  <a:pt x="362" y="219"/>
                </a:lnTo>
                <a:lnTo>
                  <a:pt x="312" y="219"/>
                </a:lnTo>
                <a:lnTo>
                  <a:pt x="300" y="247"/>
                </a:lnTo>
                <a:lnTo>
                  <a:pt x="336" y="283"/>
                </a:lnTo>
                <a:lnTo>
                  <a:pt x="282" y="335"/>
                </a:lnTo>
                <a:lnTo>
                  <a:pt x="248" y="300"/>
                </a:lnTo>
                <a:lnTo>
                  <a:pt x="218" y="312"/>
                </a:lnTo>
                <a:lnTo>
                  <a:pt x="218" y="361"/>
                </a:lnTo>
                <a:lnTo>
                  <a:pt x="143" y="361"/>
                </a:lnTo>
                <a:lnTo>
                  <a:pt x="143" y="312"/>
                </a:lnTo>
                <a:lnTo>
                  <a:pt x="114" y="300"/>
                </a:lnTo>
                <a:lnTo>
                  <a:pt x="79" y="335"/>
                </a:lnTo>
                <a:lnTo>
                  <a:pt x="26" y="283"/>
                </a:lnTo>
                <a:lnTo>
                  <a:pt x="62" y="247"/>
                </a:lnTo>
                <a:lnTo>
                  <a:pt x="50" y="219"/>
                </a:lnTo>
                <a:lnTo>
                  <a:pt x="0" y="219"/>
                </a:lnTo>
                <a:lnTo>
                  <a:pt x="0" y="144"/>
                </a:lnTo>
                <a:lnTo>
                  <a:pt x="50" y="144"/>
                </a:lnTo>
                <a:lnTo>
                  <a:pt x="62" y="115"/>
                </a:lnTo>
                <a:lnTo>
                  <a:pt x="26" y="80"/>
                </a:lnTo>
                <a:lnTo>
                  <a:pt x="79" y="26"/>
                </a:lnTo>
                <a:lnTo>
                  <a:pt x="114" y="62"/>
                </a:lnTo>
                <a:lnTo>
                  <a:pt x="143" y="50"/>
                </a:lnTo>
                <a:lnTo>
                  <a:pt x="14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TextBox 319"/>
          <p:cNvSpPr txBox="1"/>
          <p:nvPr/>
        </p:nvSpPr>
        <p:spPr>
          <a:xfrm>
            <a:off x="3159617" y="1415209"/>
            <a:ext cx="818044" cy="369332"/>
          </a:xfrm>
          <a:prstGeom prst="rect">
            <a:avLst/>
          </a:prstGeom>
          <a:noFill/>
        </p:spPr>
        <p:txBody>
          <a:bodyPr wrap="none" rtlCol="0">
            <a:spAutoFit/>
          </a:bodyPr>
          <a:lstStyle/>
          <a:p>
            <a:r>
              <a:rPr lang="en-US" dirty="0">
                <a:solidFill>
                  <a:schemeClr val="tx2"/>
                </a:solidFill>
              </a:rPr>
              <a:t>Secure</a:t>
            </a:r>
          </a:p>
        </p:txBody>
      </p:sp>
      <p:sp>
        <p:nvSpPr>
          <p:cNvPr id="321" name="TextBox 320"/>
          <p:cNvSpPr txBox="1"/>
          <p:nvPr/>
        </p:nvSpPr>
        <p:spPr>
          <a:xfrm>
            <a:off x="3159617" y="2611437"/>
            <a:ext cx="955070" cy="369332"/>
          </a:xfrm>
          <a:prstGeom prst="rect">
            <a:avLst/>
          </a:prstGeom>
          <a:noFill/>
        </p:spPr>
        <p:txBody>
          <a:bodyPr wrap="none" rtlCol="0">
            <a:spAutoFit/>
          </a:bodyPr>
          <a:lstStyle/>
          <a:p>
            <a:r>
              <a:rPr lang="en-US" dirty="0">
                <a:solidFill>
                  <a:schemeClr val="tx2"/>
                </a:solidFill>
              </a:rPr>
              <a:t>Monitor</a:t>
            </a:r>
          </a:p>
        </p:txBody>
      </p:sp>
      <p:sp>
        <p:nvSpPr>
          <p:cNvPr id="322" name="TextBox 321"/>
          <p:cNvSpPr txBox="1"/>
          <p:nvPr/>
        </p:nvSpPr>
        <p:spPr>
          <a:xfrm>
            <a:off x="3159617" y="3693349"/>
            <a:ext cx="897362" cy="369332"/>
          </a:xfrm>
          <a:prstGeom prst="rect">
            <a:avLst/>
          </a:prstGeom>
          <a:noFill/>
        </p:spPr>
        <p:txBody>
          <a:bodyPr wrap="none" rtlCol="0">
            <a:spAutoFit/>
          </a:bodyPr>
          <a:lstStyle/>
          <a:p>
            <a:r>
              <a:rPr lang="en-US" dirty="0">
                <a:solidFill>
                  <a:schemeClr val="tx2"/>
                </a:solidFill>
              </a:rPr>
              <a:t>Restore</a:t>
            </a:r>
          </a:p>
        </p:txBody>
      </p:sp>
      <p:sp>
        <p:nvSpPr>
          <p:cNvPr id="323" name="TextBox 322"/>
          <p:cNvSpPr txBox="1"/>
          <p:nvPr/>
        </p:nvSpPr>
        <p:spPr>
          <a:xfrm>
            <a:off x="3159618" y="4787900"/>
            <a:ext cx="1202637" cy="369332"/>
          </a:xfrm>
          <a:prstGeom prst="rect">
            <a:avLst/>
          </a:prstGeom>
          <a:noFill/>
        </p:spPr>
        <p:txBody>
          <a:bodyPr wrap="none" rtlCol="0">
            <a:spAutoFit/>
          </a:bodyPr>
          <a:lstStyle/>
          <a:p>
            <a:r>
              <a:rPr lang="en-US" dirty="0">
                <a:solidFill>
                  <a:schemeClr val="tx2"/>
                </a:solidFill>
              </a:rPr>
              <a:t>Dashboard</a:t>
            </a:r>
          </a:p>
        </p:txBody>
      </p:sp>
      <p:sp>
        <p:nvSpPr>
          <p:cNvPr id="324" name="TextBox 323"/>
          <p:cNvSpPr txBox="1"/>
          <p:nvPr/>
        </p:nvSpPr>
        <p:spPr>
          <a:xfrm>
            <a:off x="7137043" y="1329293"/>
            <a:ext cx="928780" cy="369332"/>
          </a:xfrm>
          <a:prstGeom prst="rect">
            <a:avLst/>
          </a:prstGeom>
          <a:noFill/>
        </p:spPr>
        <p:txBody>
          <a:bodyPr wrap="none" rtlCol="0">
            <a:spAutoFit/>
          </a:bodyPr>
          <a:lstStyle/>
          <a:p>
            <a:r>
              <a:rPr lang="en-US" dirty="0">
                <a:solidFill>
                  <a:schemeClr val="tx2"/>
                </a:solidFill>
              </a:rPr>
              <a:t>Settings</a:t>
            </a:r>
          </a:p>
        </p:txBody>
      </p:sp>
      <p:sp>
        <p:nvSpPr>
          <p:cNvPr id="325" name="TextBox 324"/>
          <p:cNvSpPr txBox="1"/>
          <p:nvPr/>
        </p:nvSpPr>
        <p:spPr>
          <a:xfrm>
            <a:off x="7137044" y="2337700"/>
            <a:ext cx="789383" cy="369332"/>
          </a:xfrm>
          <a:prstGeom prst="rect">
            <a:avLst/>
          </a:prstGeom>
          <a:noFill/>
        </p:spPr>
        <p:txBody>
          <a:bodyPr wrap="none" rtlCol="0">
            <a:spAutoFit/>
          </a:bodyPr>
          <a:lstStyle/>
          <a:p>
            <a:r>
              <a:rPr lang="en-US" dirty="0">
                <a:solidFill>
                  <a:schemeClr val="tx2"/>
                </a:solidFill>
              </a:rPr>
              <a:t>Wallet</a:t>
            </a:r>
          </a:p>
        </p:txBody>
      </p:sp>
      <p:sp>
        <p:nvSpPr>
          <p:cNvPr id="326" name="TextBox 325"/>
          <p:cNvSpPr txBox="1"/>
          <p:nvPr/>
        </p:nvSpPr>
        <p:spPr>
          <a:xfrm>
            <a:off x="7137044" y="3346107"/>
            <a:ext cx="1377813" cy="369332"/>
          </a:xfrm>
          <a:prstGeom prst="rect">
            <a:avLst/>
          </a:prstGeom>
          <a:noFill/>
        </p:spPr>
        <p:txBody>
          <a:bodyPr wrap="none" rtlCol="0">
            <a:spAutoFit/>
          </a:bodyPr>
          <a:lstStyle/>
          <a:p>
            <a:r>
              <a:rPr lang="en-US" dirty="0">
                <a:solidFill>
                  <a:schemeClr val="tx2"/>
                </a:solidFill>
              </a:rPr>
              <a:t>Add Services</a:t>
            </a:r>
          </a:p>
        </p:txBody>
      </p:sp>
      <p:sp>
        <p:nvSpPr>
          <p:cNvPr id="327" name="TextBox 326"/>
          <p:cNvSpPr txBox="1"/>
          <p:nvPr/>
        </p:nvSpPr>
        <p:spPr>
          <a:xfrm>
            <a:off x="7137044" y="4354513"/>
            <a:ext cx="939681" cy="369332"/>
          </a:xfrm>
          <a:prstGeom prst="rect">
            <a:avLst/>
          </a:prstGeom>
          <a:noFill/>
        </p:spPr>
        <p:txBody>
          <a:bodyPr wrap="none" rtlCol="0">
            <a:spAutoFit/>
          </a:bodyPr>
          <a:lstStyle/>
          <a:p>
            <a:r>
              <a:rPr lang="en-US" dirty="0">
                <a:solidFill>
                  <a:schemeClr val="tx2"/>
                </a:solidFill>
              </a:rPr>
              <a:t>Security</a:t>
            </a:r>
          </a:p>
        </p:txBody>
      </p:sp>
      <p:sp>
        <p:nvSpPr>
          <p:cNvPr id="328" name="TextBox 327"/>
          <p:cNvSpPr txBox="1"/>
          <p:nvPr/>
        </p:nvSpPr>
        <p:spPr>
          <a:xfrm>
            <a:off x="7137043" y="5192474"/>
            <a:ext cx="696216" cy="369332"/>
          </a:xfrm>
          <a:prstGeom prst="rect">
            <a:avLst/>
          </a:prstGeom>
          <a:noFill/>
        </p:spPr>
        <p:txBody>
          <a:bodyPr wrap="none" rtlCol="0">
            <a:spAutoFit/>
          </a:bodyPr>
          <a:lstStyle/>
          <a:p>
            <a:r>
              <a:rPr lang="en-US" dirty="0">
                <a:solidFill>
                  <a:schemeClr val="tx2"/>
                </a:solidFill>
              </a:rPr>
              <a:t>More</a:t>
            </a:r>
          </a:p>
        </p:txBody>
      </p:sp>
    </p:spTree>
    <p:extLst>
      <p:ext uri="{BB962C8B-B14F-4D97-AF65-F5344CB8AC3E}">
        <p14:creationId xmlns:p14="http://schemas.microsoft.com/office/powerpoint/2010/main" val="146897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E4DC4C0-B0A9-4B86-8DE4-A3C60377DC0A}" type="slidenum">
              <a:rPr lang="en-US" smtClean="0"/>
              <a:t>4</a:t>
            </a:fld>
            <a:endParaRPr lang="en-US"/>
          </a:p>
        </p:txBody>
      </p:sp>
      <p:sp>
        <p:nvSpPr>
          <p:cNvPr id="5" name="TextBox 4"/>
          <p:cNvSpPr txBox="1"/>
          <p:nvPr/>
        </p:nvSpPr>
        <p:spPr>
          <a:xfrm>
            <a:off x="1910367" y="257579"/>
            <a:ext cx="2628861" cy="461665"/>
          </a:xfrm>
          <a:prstGeom prst="rect">
            <a:avLst/>
          </a:prstGeom>
          <a:noFill/>
        </p:spPr>
        <p:txBody>
          <a:bodyPr wrap="none" rtlCol="0">
            <a:spAutoFit/>
          </a:bodyPr>
          <a:lstStyle/>
          <a:p>
            <a:r>
              <a:rPr lang="en-US" sz="2400" dirty="0">
                <a:solidFill>
                  <a:schemeClr val="accent1"/>
                </a:solidFill>
              </a:rPr>
              <a:t>Account State Icons</a:t>
            </a:r>
          </a:p>
        </p:txBody>
      </p:sp>
      <p:sp>
        <p:nvSpPr>
          <p:cNvPr id="83" name="Freeform 64"/>
          <p:cNvSpPr>
            <a:spLocks noEditPoints="1"/>
          </p:cNvSpPr>
          <p:nvPr/>
        </p:nvSpPr>
        <p:spPr bwMode="auto">
          <a:xfrm>
            <a:off x="1962757" y="2379462"/>
            <a:ext cx="551143" cy="552329"/>
          </a:xfrm>
          <a:custGeom>
            <a:avLst/>
            <a:gdLst>
              <a:gd name="T0" fmla="*/ 208 w 465"/>
              <a:gd name="T1" fmla="*/ 288 h 466"/>
              <a:gd name="T2" fmla="*/ 199 w 465"/>
              <a:gd name="T3" fmla="*/ 294 h 466"/>
              <a:gd name="T4" fmla="*/ 197 w 465"/>
              <a:gd name="T5" fmla="*/ 306 h 466"/>
              <a:gd name="T6" fmla="*/ 197 w 465"/>
              <a:gd name="T7" fmla="*/ 346 h 466"/>
              <a:gd name="T8" fmla="*/ 204 w 465"/>
              <a:gd name="T9" fmla="*/ 353 h 466"/>
              <a:gd name="T10" fmla="*/ 214 w 465"/>
              <a:gd name="T11" fmla="*/ 358 h 466"/>
              <a:gd name="T12" fmla="*/ 254 w 465"/>
              <a:gd name="T13" fmla="*/ 356 h 466"/>
              <a:gd name="T14" fmla="*/ 263 w 465"/>
              <a:gd name="T15" fmla="*/ 350 h 466"/>
              <a:gd name="T16" fmla="*/ 266 w 465"/>
              <a:gd name="T17" fmla="*/ 340 h 466"/>
              <a:gd name="T18" fmla="*/ 266 w 465"/>
              <a:gd name="T19" fmla="*/ 300 h 466"/>
              <a:gd name="T20" fmla="*/ 259 w 465"/>
              <a:gd name="T21" fmla="*/ 291 h 466"/>
              <a:gd name="T22" fmla="*/ 249 w 465"/>
              <a:gd name="T23" fmla="*/ 287 h 466"/>
              <a:gd name="T24" fmla="*/ 214 w 465"/>
              <a:gd name="T25" fmla="*/ 113 h 466"/>
              <a:gd name="T26" fmla="*/ 204 w 465"/>
              <a:gd name="T27" fmla="*/ 116 h 466"/>
              <a:gd name="T28" fmla="*/ 197 w 465"/>
              <a:gd name="T29" fmla="*/ 125 h 466"/>
              <a:gd name="T30" fmla="*/ 197 w 465"/>
              <a:gd name="T31" fmla="*/ 235 h 466"/>
              <a:gd name="T32" fmla="*/ 199 w 465"/>
              <a:gd name="T33" fmla="*/ 245 h 466"/>
              <a:gd name="T34" fmla="*/ 208 w 465"/>
              <a:gd name="T35" fmla="*/ 252 h 466"/>
              <a:gd name="T36" fmla="*/ 249 w 465"/>
              <a:gd name="T37" fmla="*/ 252 h 466"/>
              <a:gd name="T38" fmla="*/ 259 w 465"/>
              <a:gd name="T39" fmla="*/ 249 h 466"/>
              <a:gd name="T40" fmla="*/ 266 w 465"/>
              <a:gd name="T41" fmla="*/ 240 h 466"/>
              <a:gd name="T42" fmla="*/ 266 w 465"/>
              <a:gd name="T43" fmla="*/ 131 h 466"/>
              <a:gd name="T44" fmla="*/ 263 w 465"/>
              <a:gd name="T45" fmla="*/ 120 h 466"/>
              <a:gd name="T46" fmla="*/ 254 w 465"/>
              <a:gd name="T47" fmla="*/ 113 h 466"/>
              <a:gd name="T48" fmla="*/ 214 w 465"/>
              <a:gd name="T49" fmla="*/ 113 h 466"/>
              <a:gd name="T50" fmla="*/ 275 w 465"/>
              <a:gd name="T51" fmla="*/ 5 h 466"/>
              <a:gd name="T52" fmla="*/ 350 w 465"/>
              <a:gd name="T53" fmla="*/ 32 h 466"/>
              <a:gd name="T54" fmla="*/ 410 w 465"/>
              <a:gd name="T55" fmla="*/ 84 h 466"/>
              <a:gd name="T56" fmla="*/ 451 w 465"/>
              <a:gd name="T57" fmla="*/ 152 h 466"/>
              <a:gd name="T58" fmla="*/ 465 w 465"/>
              <a:gd name="T59" fmla="*/ 233 h 466"/>
              <a:gd name="T60" fmla="*/ 451 w 465"/>
              <a:gd name="T61" fmla="*/ 314 h 466"/>
              <a:gd name="T62" fmla="*/ 410 w 465"/>
              <a:gd name="T63" fmla="*/ 384 h 466"/>
              <a:gd name="T64" fmla="*/ 350 w 465"/>
              <a:gd name="T65" fmla="*/ 434 h 466"/>
              <a:gd name="T66" fmla="*/ 275 w 465"/>
              <a:gd name="T67" fmla="*/ 463 h 466"/>
              <a:gd name="T68" fmla="*/ 191 w 465"/>
              <a:gd name="T69" fmla="*/ 463 h 466"/>
              <a:gd name="T70" fmla="*/ 116 w 465"/>
              <a:gd name="T71" fmla="*/ 434 h 466"/>
              <a:gd name="T72" fmla="*/ 55 w 465"/>
              <a:gd name="T73" fmla="*/ 384 h 466"/>
              <a:gd name="T74" fmla="*/ 14 w 465"/>
              <a:gd name="T75" fmla="*/ 314 h 466"/>
              <a:gd name="T76" fmla="*/ 0 w 465"/>
              <a:gd name="T77" fmla="*/ 233 h 466"/>
              <a:gd name="T78" fmla="*/ 14 w 465"/>
              <a:gd name="T79" fmla="*/ 152 h 466"/>
              <a:gd name="T80" fmla="*/ 55 w 465"/>
              <a:gd name="T81" fmla="*/ 84 h 466"/>
              <a:gd name="T82" fmla="*/ 116 w 465"/>
              <a:gd name="T83" fmla="*/ 32 h 466"/>
              <a:gd name="T84" fmla="*/ 191 w 465"/>
              <a:gd name="T85" fmla="*/ 5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5" h="466">
                <a:moveTo>
                  <a:pt x="214" y="287"/>
                </a:moveTo>
                <a:lnTo>
                  <a:pt x="208" y="288"/>
                </a:lnTo>
                <a:lnTo>
                  <a:pt x="204" y="291"/>
                </a:lnTo>
                <a:lnTo>
                  <a:pt x="199" y="294"/>
                </a:lnTo>
                <a:lnTo>
                  <a:pt x="197" y="300"/>
                </a:lnTo>
                <a:lnTo>
                  <a:pt x="197" y="306"/>
                </a:lnTo>
                <a:lnTo>
                  <a:pt x="197" y="340"/>
                </a:lnTo>
                <a:lnTo>
                  <a:pt x="197" y="346"/>
                </a:lnTo>
                <a:lnTo>
                  <a:pt x="199" y="350"/>
                </a:lnTo>
                <a:lnTo>
                  <a:pt x="204" y="353"/>
                </a:lnTo>
                <a:lnTo>
                  <a:pt x="208" y="356"/>
                </a:lnTo>
                <a:lnTo>
                  <a:pt x="214" y="358"/>
                </a:lnTo>
                <a:lnTo>
                  <a:pt x="249" y="358"/>
                </a:lnTo>
                <a:lnTo>
                  <a:pt x="254" y="356"/>
                </a:lnTo>
                <a:lnTo>
                  <a:pt x="259" y="353"/>
                </a:lnTo>
                <a:lnTo>
                  <a:pt x="263" y="350"/>
                </a:lnTo>
                <a:lnTo>
                  <a:pt x="266" y="346"/>
                </a:lnTo>
                <a:lnTo>
                  <a:pt x="266" y="340"/>
                </a:lnTo>
                <a:lnTo>
                  <a:pt x="266" y="306"/>
                </a:lnTo>
                <a:lnTo>
                  <a:pt x="266" y="300"/>
                </a:lnTo>
                <a:lnTo>
                  <a:pt x="263" y="294"/>
                </a:lnTo>
                <a:lnTo>
                  <a:pt x="259" y="291"/>
                </a:lnTo>
                <a:lnTo>
                  <a:pt x="254" y="288"/>
                </a:lnTo>
                <a:lnTo>
                  <a:pt x="249" y="287"/>
                </a:lnTo>
                <a:lnTo>
                  <a:pt x="214" y="287"/>
                </a:lnTo>
                <a:close/>
                <a:moveTo>
                  <a:pt x="214" y="113"/>
                </a:moveTo>
                <a:lnTo>
                  <a:pt x="208" y="113"/>
                </a:lnTo>
                <a:lnTo>
                  <a:pt x="204" y="116"/>
                </a:lnTo>
                <a:lnTo>
                  <a:pt x="199" y="120"/>
                </a:lnTo>
                <a:lnTo>
                  <a:pt x="197" y="125"/>
                </a:lnTo>
                <a:lnTo>
                  <a:pt x="197" y="131"/>
                </a:lnTo>
                <a:lnTo>
                  <a:pt x="197" y="235"/>
                </a:lnTo>
                <a:lnTo>
                  <a:pt x="197" y="240"/>
                </a:lnTo>
                <a:lnTo>
                  <a:pt x="199" y="245"/>
                </a:lnTo>
                <a:lnTo>
                  <a:pt x="204" y="249"/>
                </a:lnTo>
                <a:lnTo>
                  <a:pt x="208" y="252"/>
                </a:lnTo>
                <a:lnTo>
                  <a:pt x="214" y="252"/>
                </a:lnTo>
                <a:lnTo>
                  <a:pt x="249" y="252"/>
                </a:lnTo>
                <a:lnTo>
                  <a:pt x="254" y="252"/>
                </a:lnTo>
                <a:lnTo>
                  <a:pt x="259" y="249"/>
                </a:lnTo>
                <a:lnTo>
                  <a:pt x="263" y="245"/>
                </a:lnTo>
                <a:lnTo>
                  <a:pt x="266" y="240"/>
                </a:lnTo>
                <a:lnTo>
                  <a:pt x="266" y="235"/>
                </a:lnTo>
                <a:lnTo>
                  <a:pt x="266" y="131"/>
                </a:lnTo>
                <a:lnTo>
                  <a:pt x="266" y="125"/>
                </a:lnTo>
                <a:lnTo>
                  <a:pt x="263" y="120"/>
                </a:lnTo>
                <a:lnTo>
                  <a:pt x="259" y="116"/>
                </a:lnTo>
                <a:lnTo>
                  <a:pt x="254" y="113"/>
                </a:lnTo>
                <a:lnTo>
                  <a:pt x="249" y="113"/>
                </a:lnTo>
                <a:lnTo>
                  <a:pt x="214" y="113"/>
                </a:lnTo>
                <a:close/>
                <a:moveTo>
                  <a:pt x="233" y="0"/>
                </a:moveTo>
                <a:lnTo>
                  <a:pt x="275" y="5"/>
                </a:lnTo>
                <a:lnTo>
                  <a:pt x="314" y="15"/>
                </a:lnTo>
                <a:lnTo>
                  <a:pt x="350" y="32"/>
                </a:lnTo>
                <a:lnTo>
                  <a:pt x="383" y="55"/>
                </a:lnTo>
                <a:lnTo>
                  <a:pt x="410" y="84"/>
                </a:lnTo>
                <a:lnTo>
                  <a:pt x="434" y="116"/>
                </a:lnTo>
                <a:lnTo>
                  <a:pt x="451" y="152"/>
                </a:lnTo>
                <a:lnTo>
                  <a:pt x="461" y="191"/>
                </a:lnTo>
                <a:lnTo>
                  <a:pt x="465" y="233"/>
                </a:lnTo>
                <a:lnTo>
                  <a:pt x="461" y="275"/>
                </a:lnTo>
                <a:lnTo>
                  <a:pt x="451" y="314"/>
                </a:lnTo>
                <a:lnTo>
                  <a:pt x="434" y="350"/>
                </a:lnTo>
                <a:lnTo>
                  <a:pt x="410" y="384"/>
                </a:lnTo>
                <a:lnTo>
                  <a:pt x="383" y="411"/>
                </a:lnTo>
                <a:lnTo>
                  <a:pt x="350" y="434"/>
                </a:lnTo>
                <a:lnTo>
                  <a:pt x="314" y="452"/>
                </a:lnTo>
                <a:lnTo>
                  <a:pt x="275" y="463"/>
                </a:lnTo>
                <a:lnTo>
                  <a:pt x="233" y="466"/>
                </a:lnTo>
                <a:lnTo>
                  <a:pt x="191" y="463"/>
                </a:lnTo>
                <a:lnTo>
                  <a:pt x="152" y="452"/>
                </a:lnTo>
                <a:lnTo>
                  <a:pt x="116" y="434"/>
                </a:lnTo>
                <a:lnTo>
                  <a:pt x="82" y="411"/>
                </a:lnTo>
                <a:lnTo>
                  <a:pt x="55" y="384"/>
                </a:lnTo>
                <a:lnTo>
                  <a:pt x="32" y="350"/>
                </a:lnTo>
                <a:lnTo>
                  <a:pt x="14" y="314"/>
                </a:lnTo>
                <a:lnTo>
                  <a:pt x="4" y="275"/>
                </a:lnTo>
                <a:lnTo>
                  <a:pt x="0" y="233"/>
                </a:lnTo>
                <a:lnTo>
                  <a:pt x="4" y="191"/>
                </a:lnTo>
                <a:lnTo>
                  <a:pt x="14" y="152"/>
                </a:lnTo>
                <a:lnTo>
                  <a:pt x="32" y="116"/>
                </a:lnTo>
                <a:lnTo>
                  <a:pt x="55" y="84"/>
                </a:lnTo>
                <a:lnTo>
                  <a:pt x="82" y="55"/>
                </a:lnTo>
                <a:lnTo>
                  <a:pt x="116" y="32"/>
                </a:lnTo>
                <a:lnTo>
                  <a:pt x="152" y="15"/>
                </a:lnTo>
                <a:lnTo>
                  <a:pt x="191" y="5"/>
                </a:lnTo>
                <a:lnTo>
                  <a:pt x="233" y="0"/>
                </a:lnTo>
                <a:close/>
              </a:path>
            </a:pathLst>
          </a:custGeom>
          <a:solidFill>
            <a:srgbClr val="D843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65"/>
          <p:cNvSpPr>
            <a:spLocks noEditPoints="1"/>
          </p:cNvSpPr>
          <p:nvPr/>
        </p:nvSpPr>
        <p:spPr bwMode="auto">
          <a:xfrm>
            <a:off x="1962757" y="1624454"/>
            <a:ext cx="551143" cy="551144"/>
          </a:xfrm>
          <a:custGeom>
            <a:avLst/>
            <a:gdLst>
              <a:gd name="T0" fmla="*/ 208 w 465"/>
              <a:gd name="T1" fmla="*/ 286 h 465"/>
              <a:gd name="T2" fmla="*/ 199 w 465"/>
              <a:gd name="T3" fmla="*/ 293 h 465"/>
              <a:gd name="T4" fmla="*/ 197 w 465"/>
              <a:gd name="T5" fmla="*/ 303 h 465"/>
              <a:gd name="T6" fmla="*/ 197 w 465"/>
              <a:gd name="T7" fmla="*/ 344 h 465"/>
              <a:gd name="T8" fmla="*/ 204 w 465"/>
              <a:gd name="T9" fmla="*/ 353 h 465"/>
              <a:gd name="T10" fmla="*/ 214 w 465"/>
              <a:gd name="T11" fmla="*/ 356 h 465"/>
              <a:gd name="T12" fmla="*/ 254 w 465"/>
              <a:gd name="T13" fmla="*/ 354 h 465"/>
              <a:gd name="T14" fmla="*/ 263 w 465"/>
              <a:gd name="T15" fmla="*/ 348 h 465"/>
              <a:gd name="T16" fmla="*/ 266 w 465"/>
              <a:gd name="T17" fmla="*/ 338 h 465"/>
              <a:gd name="T18" fmla="*/ 266 w 465"/>
              <a:gd name="T19" fmla="*/ 298 h 465"/>
              <a:gd name="T20" fmla="*/ 259 w 465"/>
              <a:gd name="T21" fmla="*/ 289 h 465"/>
              <a:gd name="T22" fmla="*/ 249 w 465"/>
              <a:gd name="T23" fmla="*/ 286 h 465"/>
              <a:gd name="T24" fmla="*/ 214 w 465"/>
              <a:gd name="T25" fmla="*/ 111 h 465"/>
              <a:gd name="T26" fmla="*/ 204 w 465"/>
              <a:gd name="T27" fmla="*/ 114 h 465"/>
              <a:gd name="T28" fmla="*/ 197 w 465"/>
              <a:gd name="T29" fmla="*/ 123 h 465"/>
              <a:gd name="T30" fmla="*/ 197 w 465"/>
              <a:gd name="T31" fmla="*/ 234 h 465"/>
              <a:gd name="T32" fmla="*/ 199 w 465"/>
              <a:gd name="T33" fmla="*/ 244 h 465"/>
              <a:gd name="T34" fmla="*/ 208 w 465"/>
              <a:gd name="T35" fmla="*/ 250 h 465"/>
              <a:gd name="T36" fmla="*/ 249 w 465"/>
              <a:gd name="T37" fmla="*/ 251 h 465"/>
              <a:gd name="T38" fmla="*/ 259 w 465"/>
              <a:gd name="T39" fmla="*/ 247 h 465"/>
              <a:gd name="T40" fmla="*/ 266 w 465"/>
              <a:gd name="T41" fmla="*/ 238 h 465"/>
              <a:gd name="T42" fmla="*/ 266 w 465"/>
              <a:gd name="T43" fmla="*/ 129 h 465"/>
              <a:gd name="T44" fmla="*/ 263 w 465"/>
              <a:gd name="T45" fmla="*/ 118 h 465"/>
              <a:gd name="T46" fmla="*/ 254 w 465"/>
              <a:gd name="T47" fmla="*/ 113 h 465"/>
              <a:gd name="T48" fmla="*/ 214 w 465"/>
              <a:gd name="T49" fmla="*/ 111 h 465"/>
              <a:gd name="T50" fmla="*/ 275 w 465"/>
              <a:gd name="T51" fmla="*/ 3 h 465"/>
              <a:gd name="T52" fmla="*/ 350 w 465"/>
              <a:gd name="T53" fmla="*/ 32 h 465"/>
              <a:gd name="T54" fmla="*/ 410 w 465"/>
              <a:gd name="T55" fmla="*/ 82 h 465"/>
              <a:gd name="T56" fmla="*/ 451 w 465"/>
              <a:gd name="T57" fmla="*/ 150 h 465"/>
              <a:gd name="T58" fmla="*/ 465 w 465"/>
              <a:gd name="T59" fmla="*/ 233 h 465"/>
              <a:gd name="T60" fmla="*/ 451 w 465"/>
              <a:gd name="T61" fmla="*/ 314 h 465"/>
              <a:gd name="T62" fmla="*/ 410 w 465"/>
              <a:gd name="T63" fmla="*/ 382 h 465"/>
              <a:gd name="T64" fmla="*/ 350 w 465"/>
              <a:gd name="T65" fmla="*/ 434 h 465"/>
              <a:gd name="T66" fmla="*/ 275 w 465"/>
              <a:gd name="T67" fmla="*/ 461 h 465"/>
              <a:gd name="T68" fmla="*/ 191 w 465"/>
              <a:gd name="T69" fmla="*/ 461 h 465"/>
              <a:gd name="T70" fmla="*/ 116 w 465"/>
              <a:gd name="T71" fmla="*/ 434 h 465"/>
              <a:gd name="T72" fmla="*/ 55 w 465"/>
              <a:gd name="T73" fmla="*/ 382 h 465"/>
              <a:gd name="T74" fmla="*/ 14 w 465"/>
              <a:gd name="T75" fmla="*/ 314 h 465"/>
              <a:gd name="T76" fmla="*/ 0 w 465"/>
              <a:gd name="T77" fmla="*/ 233 h 465"/>
              <a:gd name="T78" fmla="*/ 14 w 465"/>
              <a:gd name="T79" fmla="*/ 150 h 465"/>
              <a:gd name="T80" fmla="*/ 55 w 465"/>
              <a:gd name="T81" fmla="*/ 82 h 465"/>
              <a:gd name="T82" fmla="*/ 116 w 465"/>
              <a:gd name="T83" fmla="*/ 32 h 465"/>
              <a:gd name="T84" fmla="*/ 191 w 465"/>
              <a:gd name="T85" fmla="*/ 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5" h="465">
                <a:moveTo>
                  <a:pt x="214" y="286"/>
                </a:moveTo>
                <a:lnTo>
                  <a:pt x="208" y="286"/>
                </a:lnTo>
                <a:lnTo>
                  <a:pt x="204" y="289"/>
                </a:lnTo>
                <a:lnTo>
                  <a:pt x="199" y="293"/>
                </a:lnTo>
                <a:lnTo>
                  <a:pt x="197" y="298"/>
                </a:lnTo>
                <a:lnTo>
                  <a:pt x="197" y="303"/>
                </a:lnTo>
                <a:lnTo>
                  <a:pt x="197" y="338"/>
                </a:lnTo>
                <a:lnTo>
                  <a:pt x="197" y="344"/>
                </a:lnTo>
                <a:lnTo>
                  <a:pt x="199" y="348"/>
                </a:lnTo>
                <a:lnTo>
                  <a:pt x="204" y="353"/>
                </a:lnTo>
                <a:lnTo>
                  <a:pt x="208" y="354"/>
                </a:lnTo>
                <a:lnTo>
                  <a:pt x="214" y="356"/>
                </a:lnTo>
                <a:lnTo>
                  <a:pt x="249" y="356"/>
                </a:lnTo>
                <a:lnTo>
                  <a:pt x="254" y="354"/>
                </a:lnTo>
                <a:lnTo>
                  <a:pt x="259" y="353"/>
                </a:lnTo>
                <a:lnTo>
                  <a:pt x="263" y="348"/>
                </a:lnTo>
                <a:lnTo>
                  <a:pt x="266" y="344"/>
                </a:lnTo>
                <a:lnTo>
                  <a:pt x="266" y="338"/>
                </a:lnTo>
                <a:lnTo>
                  <a:pt x="266" y="303"/>
                </a:lnTo>
                <a:lnTo>
                  <a:pt x="266" y="298"/>
                </a:lnTo>
                <a:lnTo>
                  <a:pt x="263" y="293"/>
                </a:lnTo>
                <a:lnTo>
                  <a:pt x="259" y="289"/>
                </a:lnTo>
                <a:lnTo>
                  <a:pt x="254" y="286"/>
                </a:lnTo>
                <a:lnTo>
                  <a:pt x="249" y="286"/>
                </a:lnTo>
                <a:lnTo>
                  <a:pt x="214" y="286"/>
                </a:lnTo>
                <a:close/>
                <a:moveTo>
                  <a:pt x="214" y="111"/>
                </a:moveTo>
                <a:lnTo>
                  <a:pt x="208" y="113"/>
                </a:lnTo>
                <a:lnTo>
                  <a:pt x="204" y="114"/>
                </a:lnTo>
                <a:lnTo>
                  <a:pt x="199" y="118"/>
                </a:lnTo>
                <a:lnTo>
                  <a:pt x="197" y="123"/>
                </a:lnTo>
                <a:lnTo>
                  <a:pt x="197" y="129"/>
                </a:lnTo>
                <a:lnTo>
                  <a:pt x="197" y="234"/>
                </a:lnTo>
                <a:lnTo>
                  <a:pt x="197" y="238"/>
                </a:lnTo>
                <a:lnTo>
                  <a:pt x="199" y="244"/>
                </a:lnTo>
                <a:lnTo>
                  <a:pt x="204" y="247"/>
                </a:lnTo>
                <a:lnTo>
                  <a:pt x="208" y="250"/>
                </a:lnTo>
                <a:lnTo>
                  <a:pt x="214" y="251"/>
                </a:lnTo>
                <a:lnTo>
                  <a:pt x="249" y="251"/>
                </a:lnTo>
                <a:lnTo>
                  <a:pt x="254" y="250"/>
                </a:lnTo>
                <a:lnTo>
                  <a:pt x="259" y="247"/>
                </a:lnTo>
                <a:lnTo>
                  <a:pt x="263" y="244"/>
                </a:lnTo>
                <a:lnTo>
                  <a:pt x="266" y="238"/>
                </a:lnTo>
                <a:lnTo>
                  <a:pt x="266" y="234"/>
                </a:lnTo>
                <a:lnTo>
                  <a:pt x="266" y="129"/>
                </a:lnTo>
                <a:lnTo>
                  <a:pt x="266" y="123"/>
                </a:lnTo>
                <a:lnTo>
                  <a:pt x="263" y="118"/>
                </a:lnTo>
                <a:lnTo>
                  <a:pt x="259" y="114"/>
                </a:lnTo>
                <a:lnTo>
                  <a:pt x="254" y="113"/>
                </a:lnTo>
                <a:lnTo>
                  <a:pt x="249" y="111"/>
                </a:lnTo>
                <a:lnTo>
                  <a:pt x="214" y="111"/>
                </a:lnTo>
                <a:close/>
                <a:moveTo>
                  <a:pt x="233" y="0"/>
                </a:moveTo>
                <a:lnTo>
                  <a:pt x="275" y="3"/>
                </a:lnTo>
                <a:lnTo>
                  <a:pt x="314" y="14"/>
                </a:lnTo>
                <a:lnTo>
                  <a:pt x="350" y="32"/>
                </a:lnTo>
                <a:lnTo>
                  <a:pt x="383" y="53"/>
                </a:lnTo>
                <a:lnTo>
                  <a:pt x="410" y="82"/>
                </a:lnTo>
                <a:lnTo>
                  <a:pt x="434" y="114"/>
                </a:lnTo>
                <a:lnTo>
                  <a:pt x="451" y="150"/>
                </a:lnTo>
                <a:lnTo>
                  <a:pt x="461" y="191"/>
                </a:lnTo>
                <a:lnTo>
                  <a:pt x="465" y="233"/>
                </a:lnTo>
                <a:lnTo>
                  <a:pt x="461" y="273"/>
                </a:lnTo>
                <a:lnTo>
                  <a:pt x="451" y="314"/>
                </a:lnTo>
                <a:lnTo>
                  <a:pt x="434" y="350"/>
                </a:lnTo>
                <a:lnTo>
                  <a:pt x="410" y="382"/>
                </a:lnTo>
                <a:lnTo>
                  <a:pt x="383" y="410"/>
                </a:lnTo>
                <a:lnTo>
                  <a:pt x="350" y="434"/>
                </a:lnTo>
                <a:lnTo>
                  <a:pt x="314" y="450"/>
                </a:lnTo>
                <a:lnTo>
                  <a:pt x="275" y="461"/>
                </a:lnTo>
                <a:lnTo>
                  <a:pt x="233" y="465"/>
                </a:lnTo>
                <a:lnTo>
                  <a:pt x="191" y="461"/>
                </a:lnTo>
                <a:lnTo>
                  <a:pt x="152" y="450"/>
                </a:lnTo>
                <a:lnTo>
                  <a:pt x="116" y="434"/>
                </a:lnTo>
                <a:lnTo>
                  <a:pt x="82" y="410"/>
                </a:lnTo>
                <a:lnTo>
                  <a:pt x="55" y="382"/>
                </a:lnTo>
                <a:lnTo>
                  <a:pt x="32" y="350"/>
                </a:lnTo>
                <a:lnTo>
                  <a:pt x="14" y="314"/>
                </a:lnTo>
                <a:lnTo>
                  <a:pt x="4" y="273"/>
                </a:lnTo>
                <a:lnTo>
                  <a:pt x="0" y="233"/>
                </a:lnTo>
                <a:lnTo>
                  <a:pt x="4" y="191"/>
                </a:lnTo>
                <a:lnTo>
                  <a:pt x="14" y="150"/>
                </a:lnTo>
                <a:lnTo>
                  <a:pt x="32" y="114"/>
                </a:lnTo>
                <a:lnTo>
                  <a:pt x="55" y="82"/>
                </a:lnTo>
                <a:lnTo>
                  <a:pt x="82" y="53"/>
                </a:lnTo>
                <a:lnTo>
                  <a:pt x="116" y="32"/>
                </a:lnTo>
                <a:lnTo>
                  <a:pt x="152" y="14"/>
                </a:lnTo>
                <a:lnTo>
                  <a:pt x="191" y="3"/>
                </a:lnTo>
                <a:lnTo>
                  <a:pt x="233" y="0"/>
                </a:lnTo>
                <a:close/>
              </a:path>
            </a:pathLst>
          </a:custGeom>
          <a:solidFill>
            <a:srgbClr val="EE99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66"/>
          <p:cNvSpPr>
            <a:spLocks noEditPoints="1"/>
          </p:cNvSpPr>
          <p:nvPr/>
        </p:nvSpPr>
        <p:spPr bwMode="auto">
          <a:xfrm>
            <a:off x="1962756" y="830333"/>
            <a:ext cx="549958" cy="551144"/>
          </a:xfrm>
          <a:custGeom>
            <a:avLst/>
            <a:gdLst>
              <a:gd name="T0" fmla="*/ 360 w 464"/>
              <a:gd name="T1" fmla="*/ 119 h 465"/>
              <a:gd name="T2" fmla="*/ 201 w 464"/>
              <a:gd name="T3" fmla="*/ 251 h 465"/>
              <a:gd name="T4" fmla="*/ 129 w 464"/>
              <a:gd name="T5" fmla="*/ 197 h 465"/>
              <a:gd name="T6" fmla="*/ 100 w 464"/>
              <a:gd name="T7" fmla="*/ 227 h 465"/>
              <a:gd name="T8" fmla="*/ 189 w 464"/>
              <a:gd name="T9" fmla="*/ 332 h 465"/>
              <a:gd name="T10" fmla="*/ 205 w 464"/>
              <a:gd name="T11" fmla="*/ 350 h 465"/>
              <a:gd name="T12" fmla="*/ 221 w 464"/>
              <a:gd name="T13" fmla="*/ 333 h 465"/>
              <a:gd name="T14" fmla="*/ 389 w 464"/>
              <a:gd name="T15" fmla="*/ 151 h 465"/>
              <a:gd name="T16" fmla="*/ 360 w 464"/>
              <a:gd name="T17" fmla="*/ 119 h 465"/>
              <a:gd name="T18" fmla="*/ 233 w 464"/>
              <a:gd name="T19" fmla="*/ 0 h 465"/>
              <a:gd name="T20" fmla="*/ 273 w 464"/>
              <a:gd name="T21" fmla="*/ 3 h 465"/>
              <a:gd name="T22" fmla="*/ 314 w 464"/>
              <a:gd name="T23" fmla="*/ 15 h 465"/>
              <a:gd name="T24" fmla="*/ 350 w 464"/>
              <a:gd name="T25" fmla="*/ 32 h 465"/>
              <a:gd name="T26" fmla="*/ 382 w 464"/>
              <a:gd name="T27" fmla="*/ 55 h 465"/>
              <a:gd name="T28" fmla="*/ 409 w 464"/>
              <a:gd name="T29" fmla="*/ 83 h 465"/>
              <a:gd name="T30" fmla="*/ 432 w 464"/>
              <a:gd name="T31" fmla="*/ 115 h 465"/>
              <a:gd name="T32" fmla="*/ 449 w 464"/>
              <a:gd name="T33" fmla="*/ 151 h 465"/>
              <a:gd name="T34" fmla="*/ 460 w 464"/>
              <a:gd name="T35" fmla="*/ 191 h 465"/>
              <a:gd name="T36" fmla="*/ 464 w 464"/>
              <a:gd name="T37" fmla="*/ 232 h 465"/>
              <a:gd name="T38" fmla="*/ 460 w 464"/>
              <a:gd name="T39" fmla="*/ 274 h 465"/>
              <a:gd name="T40" fmla="*/ 449 w 464"/>
              <a:gd name="T41" fmla="*/ 313 h 465"/>
              <a:gd name="T42" fmla="*/ 432 w 464"/>
              <a:gd name="T43" fmla="*/ 349 h 465"/>
              <a:gd name="T44" fmla="*/ 409 w 464"/>
              <a:gd name="T45" fmla="*/ 382 h 465"/>
              <a:gd name="T46" fmla="*/ 382 w 464"/>
              <a:gd name="T47" fmla="*/ 410 h 465"/>
              <a:gd name="T48" fmla="*/ 350 w 464"/>
              <a:gd name="T49" fmla="*/ 433 h 465"/>
              <a:gd name="T50" fmla="*/ 314 w 464"/>
              <a:gd name="T51" fmla="*/ 450 h 465"/>
              <a:gd name="T52" fmla="*/ 273 w 464"/>
              <a:gd name="T53" fmla="*/ 460 h 465"/>
              <a:gd name="T54" fmla="*/ 233 w 464"/>
              <a:gd name="T55" fmla="*/ 465 h 465"/>
              <a:gd name="T56" fmla="*/ 191 w 464"/>
              <a:gd name="T57" fmla="*/ 460 h 465"/>
              <a:gd name="T58" fmla="*/ 152 w 464"/>
              <a:gd name="T59" fmla="*/ 450 h 465"/>
              <a:gd name="T60" fmla="*/ 116 w 464"/>
              <a:gd name="T61" fmla="*/ 433 h 465"/>
              <a:gd name="T62" fmla="*/ 82 w 464"/>
              <a:gd name="T63" fmla="*/ 410 h 465"/>
              <a:gd name="T64" fmla="*/ 55 w 464"/>
              <a:gd name="T65" fmla="*/ 382 h 465"/>
              <a:gd name="T66" fmla="*/ 32 w 464"/>
              <a:gd name="T67" fmla="*/ 349 h 465"/>
              <a:gd name="T68" fmla="*/ 14 w 464"/>
              <a:gd name="T69" fmla="*/ 313 h 465"/>
              <a:gd name="T70" fmla="*/ 4 w 464"/>
              <a:gd name="T71" fmla="*/ 274 h 465"/>
              <a:gd name="T72" fmla="*/ 0 w 464"/>
              <a:gd name="T73" fmla="*/ 232 h 465"/>
              <a:gd name="T74" fmla="*/ 4 w 464"/>
              <a:gd name="T75" fmla="*/ 191 h 465"/>
              <a:gd name="T76" fmla="*/ 14 w 464"/>
              <a:gd name="T77" fmla="*/ 151 h 465"/>
              <a:gd name="T78" fmla="*/ 32 w 464"/>
              <a:gd name="T79" fmla="*/ 115 h 465"/>
              <a:gd name="T80" fmla="*/ 55 w 464"/>
              <a:gd name="T81" fmla="*/ 83 h 465"/>
              <a:gd name="T82" fmla="*/ 82 w 464"/>
              <a:gd name="T83" fmla="*/ 55 h 465"/>
              <a:gd name="T84" fmla="*/ 116 w 464"/>
              <a:gd name="T85" fmla="*/ 32 h 465"/>
              <a:gd name="T86" fmla="*/ 152 w 464"/>
              <a:gd name="T87" fmla="*/ 15 h 465"/>
              <a:gd name="T88" fmla="*/ 191 w 464"/>
              <a:gd name="T89" fmla="*/ 3 h 465"/>
              <a:gd name="T90" fmla="*/ 233 w 464"/>
              <a:gd name="T91"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4" h="465">
                <a:moveTo>
                  <a:pt x="360" y="119"/>
                </a:moveTo>
                <a:lnTo>
                  <a:pt x="201" y="251"/>
                </a:lnTo>
                <a:lnTo>
                  <a:pt x="129" y="197"/>
                </a:lnTo>
                <a:lnTo>
                  <a:pt x="100" y="227"/>
                </a:lnTo>
                <a:lnTo>
                  <a:pt x="189" y="332"/>
                </a:lnTo>
                <a:lnTo>
                  <a:pt x="205" y="350"/>
                </a:lnTo>
                <a:lnTo>
                  <a:pt x="221" y="333"/>
                </a:lnTo>
                <a:lnTo>
                  <a:pt x="389" y="151"/>
                </a:lnTo>
                <a:lnTo>
                  <a:pt x="360" y="119"/>
                </a:lnTo>
                <a:close/>
                <a:moveTo>
                  <a:pt x="233" y="0"/>
                </a:moveTo>
                <a:lnTo>
                  <a:pt x="273" y="3"/>
                </a:lnTo>
                <a:lnTo>
                  <a:pt x="314" y="15"/>
                </a:lnTo>
                <a:lnTo>
                  <a:pt x="350" y="32"/>
                </a:lnTo>
                <a:lnTo>
                  <a:pt x="382" y="55"/>
                </a:lnTo>
                <a:lnTo>
                  <a:pt x="409" y="83"/>
                </a:lnTo>
                <a:lnTo>
                  <a:pt x="432" y="115"/>
                </a:lnTo>
                <a:lnTo>
                  <a:pt x="449" y="151"/>
                </a:lnTo>
                <a:lnTo>
                  <a:pt x="460" y="191"/>
                </a:lnTo>
                <a:lnTo>
                  <a:pt x="464" y="232"/>
                </a:lnTo>
                <a:lnTo>
                  <a:pt x="460" y="274"/>
                </a:lnTo>
                <a:lnTo>
                  <a:pt x="449" y="313"/>
                </a:lnTo>
                <a:lnTo>
                  <a:pt x="432" y="349"/>
                </a:lnTo>
                <a:lnTo>
                  <a:pt x="409" y="382"/>
                </a:lnTo>
                <a:lnTo>
                  <a:pt x="382" y="410"/>
                </a:lnTo>
                <a:lnTo>
                  <a:pt x="350" y="433"/>
                </a:lnTo>
                <a:lnTo>
                  <a:pt x="314" y="450"/>
                </a:lnTo>
                <a:lnTo>
                  <a:pt x="273" y="460"/>
                </a:lnTo>
                <a:lnTo>
                  <a:pt x="233" y="465"/>
                </a:lnTo>
                <a:lnTo>
                  <a:pt x="191" y="460"/>
                </a:lnTo>
                <a:lnTo>
                  <a:pt x="152" y="450"/>
                </a:lnTo>
                <a:lnTo>
                  <a:pt x="116" y="433"/>
                </a:lnTo>
                <a:lnTo>
                  <a:pt x="82" y="410"/>
                </a:lnTo>
                <a:lnTo>
                  <a:pt x="55" y="382"/>
                </a:lnTo>
                <a:lnTo>
                  <a:pt x="32" y="349"/>
                </a:lnTo>
                <a:lnTo>
                  <a:pt x="14" y="313"/>
                </a:lnTo>
                <a:lnTo>
                  <a:pt x="4" y="274"/>
                </a:lnTo>
                <a:lnTo>
                  <a:pt x="0" y="232"/>
                </a:lnTo>
                <a:lnTo>
                  <a:pt x="4" y="191"/>
                </a:lnTo>
                <a:lnTo>
                  <a:pt x="14" y="151"/>
                </a:lnTo>
                <a:lnTo>
                  <a:pt x="32" y="115"/>
                </a:lnTo>
                <a:lnTo>
                  <a:pt x="55" y="83"/>
                </a:lnTo>
                <a:lnTo>
                  <a:pt x="82" y="55"/>
                </a:lnTo>
                <a:lnTo>
                  <a:pt x="116" y="32"/>
                </a:lnTo>
                <a:lnTo>
                  <a:pt x="152" y="15"/>
                </a:lnTo>
                <a:lnTo>
                  <a:pt x="191" y="3"/>
                </a:lnTo>
                <a:lnTo>
                  <a:pt x="233" y="0"/>
                </a:lnTo>
                <a:close/>
              </a:path>
            </a:pathLst>
          </a:custGeom>
          <a:solidFill>
            <a:srgbClr val="46A24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67"/>
          <p:cNvSpPr>
            <a:spLocks/>
          </p:cNvSpPr>
          <p:nvPr/>
        </p:nvSpPr>
        <p:spPr bwMode="auto">
          <a:xfrm>
            <a:off x="2816140" y="2719631"/>
            <a:ext cx="81782" cy="84153"/>
          </a:xfrm>
          <a:custGeom>
            <a:avLst/>
            <a:gdLst>
              <a:gd name="T0" fmla="*/ 17 w 69"/>
              <a:gd name="T1" fmla="*/ 0 h 71"/>
              <a:gd name="T2" fmla="*/ 52 w 69"/>
              <a:gd name="T3" fmla="*/ 0 h 71"/>
              <a:gd name="T4" fmla="*/ 57 w 69"/>
              <a:gd name="T5" fmla="*/ 1 h 71"/>
              <a:gd name="T6" fmla="*/ 62 w 69"/>
              <a:gd name="T7" fmla="*/ 4 h 71"/>
              <a:gd name="T8" fmla="*/ 66 w 69"/>
              <a:gd name="T9" fmla="*/ 7 h 71"/>
              <a:gd name="T10" fmla="*/ 68 w 69"/>
              <a:gd name="T11" fmla="*/ 13 h 71"/>
              <a:gd name="T12" fmla="*/ 69 w 69"/>
              <a:gd name="T13" fmla="*/ 19 h 71"/>
              <a:gd name="T14" fmla="*/ 69 w 69"/>
              <a:gd name="T15" fmla="*/ 53 h 71"/>
              <a:gd name="T16" fmla="*/ 68 w 69"/>
              <a:gd name="T17" fmla="*/ 59 h 71"/>
              <a:gd name="T18" fmla="*/ 66 w 69"/>
              <a:gd name="T19" fmla="*/ 63 h 71"/>
              <a:gd name="T20" fmla="*/ 62 w 69"/>
              <a:gd name="T21" fmla="*/ 66 h 71"/>
              <a:gd name="T22" fmla="*/ 57 w 69"/>
              <a:gd name="T23" fmla="*/ 69 h 71"/>
              <a:gd name="T24" fmla="*/ 52 w 69"/>
              <a:gd name="T25" fmla="*/ 71 h 71"/>
              <a:gd name="T26" fmla="*/ 17 w 69"/>
              <a:gd name="T27" fmla="*/ 71 h 71"/>
              <a:gd name="T28" fmla="*/ 11 w 69"/>
              <a:gd name="T29" fmla="*/ 69 h 71"/>
              <a:gd name="T30" fmla="*/ 7 w 69"/>
              <a:gd name="T31" fmla="*/ 66 h 71"/>
              <a:gd name="T32" fmla="*/ 3 w 69"/>
              <a:gd name="T33" fmla="*/ 63 h 71"/>
              <a:gd name="T34" fmla="*/ 0 w 69"/>
              <a:gd name="T35" fmla="*/ 59 h 71"/>
              <a:gd name="T36" fmla="*/ 0 w 69"/>
              <a:gd name="T37" fmla="*/ 53 h 71"/>
              <a:gd name="T38" fmla="*/ 0 w 69"/>
              <a:gd name="T39" fmla="*/ 19 h 71"/>
              <a:gd name="T40" fmla="*/ 0 w 69"/>
              <a:gd name="T41" fmla="*/ 13 h 71"/>
              <a:gd name="T42" fmla="*/ 3 w 69"/>
              <a:gd name="T43" fmla="*/ 7 h 71"/>
              <a:gd name="T44" fmla="*/ 7 w 69"/>
              <a:gd name="T45" fmla="*/ 4 h 71"/>
              <a:gd name="T46" fmla="*/ 11 w 69"/>
              <a:gd name="T47" fmla="*/ 1 h 71"/>
              <a:gd name="T48" fmla="*/ 17 w 69"/>
              <a:gd name="T4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9" h="71">
                <a:moveTo>
                  <a:pt x="17" y="0"/>
                </a:moveTo>
                <a:lnTo>
                  <a:pt x="52" y="0"/>
                </a:lnTo>
                <a:lnTo>
                  <a:pt x="57" y="1"/>
                </a:lnTo>
                <a:lnTo>
                  <a:pt x="62" y="4"/>
                </a:lnTo>
                <a:lnTo>
                  <a:pt x="66" y="7"/>
                </a:lnTo>
                <a:lnTo>
                  <a:pt x="68" y="13"/>
                </a:lnTo>
                <a:lnTo>
                  <a:pt x="69" y="19"/>
                </a:lnTo>
                <a:lnTo>
                  <a:pt x="69" y="53"/>
                </a:lnTo>
                <a:lnTo>
                  <a:pt x="68" y="59"/>
                </a:lnTo>
                <a:lnTo>
                  <a:pt x="66" y="63"/>
                </a:lnTo>
                <a:lnTo>
                  <a:pt x="62" y="66"/>
                </a:lnTo>
                <a:lnTo>
                  <a:pt x="57" y="69"/>
                </a:lnTo>
                <a:lnTo>
                  <a:pt x="52" y="71"/>
                </a:lnTo>
                <a:lnTo>
                  <a:pt x="17" y="71"/>
                </a:lnTo>
                <a:lnTo>
                  <a:pt x="11" y="69"/>
                </a:lnTo>
                <a:lnTo>
                  <a:pt x="7" y="66"/>
                </a:lnTo>
                <a:lnTo>
                  <a:pt x="3" y="63"/>
                </a:lnTo>
                <a:lnTo>
                  <a:pt x="0" y="59"/>
                </a:lnTo>
                <a:lnTo>
                  <a:pt x="0" y="53"/>
                </a:lnTo>
                <a:lnTo>
                  <a:pt x="0" y="19"/>
                </a:lnTo>
                <a:lnTo>
                  <a:pt x="0" y="13"/>
                </a:lnTo>
                <a:lnTo>
                  <a:pt x="3" y="7"/>
                </a:lnTo>
                <a:lnTo>
                  <a:pt x="7" y="4"/>
                </a:lnTo>
                <a:lnTo>
                  <a:pt x="11" y="1"/>
                </a:lnTo>
                <a:lnTo>
                  <a:pt x="17" y="0"/>
                </a:lnTo>
                <a:close/>
              </a:path>
            </a:pathLst>
          </a:custGeom>
          <a:solidFill>
            <a:srgbClr val="D843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68"/>
          <p:cNvSpPr>
            <a:spLocks/>
          </p:cNvSpPr>
          <p:nvPr/>
        </p:nvSpPr>
        <p:spPr bwMode="auto">
          <a:xfrm>
            <a:off x="2816140" y="2513396"/>
            <a:ext cx="81782" cy="164751"/>
          </a:xfrm>
          <a:custGeom>
            <a:avLst/>
            <a:gdLst>
              <a:gd name="T0" fmla="*/ 17 w 69"/>
              <a:gd name="T1" fmla="*/ 0 h 139"/>
              <a:gd name="T2" fmla="*/ 52 w 69"/>
              <a:gd name="T3" fmla="*/ 0 h 139"/>
              <a:gd name="T4" fmla="*/ 57 w 69"/>
              <a:gd name="T5" fmla="*/ 0 h 139"/>
              <a:gd name="T6" fmla="*/ 62 w 69"/>
              <a:gd name="T7" fmla="*/ 3 h 139"/>
              <a:gd name="T8" fmla="*/ 66 w 69"/>
              <a:gd name="T9" fmla="*/ 7 h 139"/>
              <a:gd name="T10" fmla="*/ 68 w 69"/>
              <a:gd name="T11" fmla="*/ 12 h 139"/>
              <a:gd name="T12" fmla="*/ 69 w 69"/>
              <a:gd name="T13" fmla="*/ 18 h 139"/>
              <a:gd name="T14" fmla="*/ 69 w 69"/>
              <a:gd name="T15" fmla="*/ 122 h 139"/>
              <a:gd name="T16" fmla="*/ 68 w 69"/>
              <a:gd name="T17" fmla="*/ 127 h 139"/>
              <a:gd name="T18" fmla="*/ 66 w 69"/>
              <a:gd name="T19" fmla="*/ 132 h 139"/>
              <a:gd name="T20" fmla="*/ 62 w 69"/>
              <a:gd name="T21" fmla="*/ 136 h 139"/>
              <a:gd name="T22" fmla="*/ 57 w 69"/>
              <a:gd name="T23" fmla="*/ 139 h 139"/>
              <a:gd name="T24" fmla="*/ 52 w 69"/>
              <a:gd name="T25" fmla="*/ 139 h 139"/>
              <a:gd name="T26" fmla="*/ 17 w 69"/>
              <a:gd name="T27" fmla="*/ 139 h 139"/>
              <a:gd name="T28" fmla="*/ 11 w 69"/>
              <a:gd name="T29" fmla="*/ 139 h 139"/>
              <a:gd name="T30" fmla="*/ 7 w 69"/>
              <a:gd name="T31" fmla="*/ 136 h 139"/>
              <a:gd name="T32" fmla="*/ 3 w 69"/>
              <a:gd name="T33" fmla="*/ 132 h 139"/>
              <a:gd name="T34" fmla="*/ 0 w 69"/>
              <a:gd name="T35" fmla="*/ 127 h 139"/>
              <a:gd name="T36" fmla="*/ 0 w 69"/>
              <a:gd name="T37" fmla="*/ 122 h 139"/>
              <a:gd name="T38" fmla="*/ 0 w 69"/>
              <a:gd name="T39" fmla="*/ 18 h 139"/>
              <a:gd name="T40" fmla="*/ 0 w 69"/>
              <a:gd name="T41" fmla="*/ 12 h 139"/>
              <a:gd name="T42" fmla="*/ 3 w 69"/>
              <a:gd name="T43" fmla="*/ 7 h 139"/>
              <a:gd name="T44" fmla="*/ 7 w 69"/>
              <a:gd name="T45" fmla="*/ 3 h 139"/>
              <a:gd name="T46" fmla="*/ 11 w 69"/>
              <a:gd name="T47" fmla="*/ 0 h 139"/>
              <a:gd name="T48" fmla="*/ 17 w 69"/>
              <a:gd name="T49"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9" h="139">
                <a:moveTo>
                  <a:pt x="17" y="0"/>
                </a:moveTo>
                <a:lnTo>
                  <a:pt x="52" y="0"/>
                </a:lnTo>
                <a:lnTo>
                  <a:pt x="57" y="0"/>
                </a:lnTo>
                <a:lnTo>
                  <a:pt x="62" y="3"/>
                </a:lnTo>
                <a:lnTo>
                  <a:pt x="66" y="7"/>
                </a:lnTo>
                <a:lnTo>
                  <a:pt x="68" y="12"/>
                </a:lnTo>
                <a:lnTo>
                  <a:pt x="69" y="18"/>
                </a:lnTo>
                <a:lnTo>
                  <a:pt x="69" y="122"/>
                </a:lnTo>
                <a:lnTo>
                  <a:pt x="68" y="127"/>
                </a:lnTo>
                <a:lnTo>
                  <a:pt x="66" y="132"/>
                </a:lnTo>
                <a:lnTo>
                  <a:pt x="62" y="136"/>
                </a:lnTo>
                <a:lnTo>
                  <a:pt x="57" y="139"/>
                </a:lnTo>
                <a:lnTo>
                  <a:pt x="52" y="139"/>
                </a:lnTo>
                <a:lnTo>
                  <a:pt x="17" y="139"/>
                </a:lnTo>
                <a:lnTo>
                  <a:pt x="11" y="139"/>
                </a:lnTo>
                <a:lnTo>
                  <a:pt x="7" y="136"/>
                </a:lnTo>
                <a:lnTo>
                  <a:pt x="3" y="132"/>
                </a:lnTo>
                <a:lnTo>
                  <a:pt x="0" y="127"/>
                </a:lnTo>
                <a:lnTo>
                  <a:pt x="0" y="122"/>
                </a:lnTo>
                <a:lnTo>
                  <a:pt x="0" y="18"/>
                </a:lnTo>
                <a:lnTo>
                  <a:pt x="0" y="12"/>
                </a:lnTo>
                <a:lnTo>
                  <a:pt x="3" y="7"/>
                </a:lnTo>
                <a:lnTo>
                  <a:pt x="7" y="3"/>
                </a:lnTo>
                <a:lnTo>
                  <a:pt x="11" y="0"/>
                </a:lnTo>
                <a:lnTo>
                  <a:pt x="17" y="0"/>
                </a:lnTo>
                <a:close/>
              </a:path>
            </a:pathLst>
          </a:custGeom>
          <a:solidFill>
            <a:srgbClr val="D843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69"/>
          <p:cNvSpPr>
            <a:spLocks/>
          </p:cNvSpPr>
          <p:nvPr/>
        </p:nvSpPr>
        <p:spPr bwMode="auto">
          <a:xfrm>
            <a:off x="2816140" y="1963437"/>
            <a:ext cx="81782" cy="82968"/>
          </a:xfrm>
          <a:custGeom>
            <a:avLst/>
            <a:gdLst>
              <a:gd name="T0" fmla="*/ 17 w 69"/>
              <a:gd name="T1" fmla="*/ 0 h 70"/>
              <a:gd name="T2" fmla="*/ 52 w 69"/>
              <a:gd name="T3" fmla="*/ 0 h 70"/>
              <a:gd name="T4" fmla="*/ 57 w 69"/>
              <a:gd name="T5" fmla="*/ 0 h 70"/>
              <a:gd name="T6" fmla="*/ 62 w 69"/>
              <a:gd name="T7" fmla="*/ 3 h 70"/>
              <a:gd name="T8" fmla="*/ 66 w 69"/>
              <a:gd name="T9" fmla="*/ 7 h 70"/>
              <a:gd name="T10" fmla="*/ 68 w 69"/>
              <a:gd name="T11" fmla="*/ 12 h 70"/>
              <a:gd name="T12" fmla="*/ 69 w 69"/>
              <a:gd name="T13" fmla="*/ 17 h 70"/>
              <a:gd name="T14" fmla="*/ 69 w 69"/>
              <a:gd name="T15" fmla="*/ 52 h 70"/>
              <a:gd name="T16" fmla="*/ 68 w 69"/>
              <a:gd name="T17" fmla="*/ 58 h 70"/>
              <a:gd name="T18" fmla="*/ 66 w 69"/>
              <a:gd name="T19" fmla="*/ 62 h 70"/>
              <a:gd name="T20" fmla="*/ 62 w 69"/>
              <a:gd name="T21" fmla="*/ 67 h 70"/>
              <a:gd name="T22" fmla="*/ 57 w 69"/>
              <a:gd name="T23" fmla="*/ 68 h 70"/>
              <a:gd name="T24" fmla="*/ 52 w 69"/>
              <a:gd name="T25" fmla="*/ 70 h 70"/>
              <a:gd name="T26" fmla="*/ 17 w 69"/>
              <a:gd name="T27" fmla="*/ 70 h 70"/>
              <a:gd name="T28" fmla="*/ 11 w 69"/>
              <a:gd name="T29" fmla="*/ 68 h 70"/>
              <a:gd name="T30" fmla="*/ 7 w 69"/>
              <a:gd name="T31" fmla="*/ 67 h 70"/>
              <a:gd name="T32" fmla="*/ 3 w 69"/>
              <a:gd name="T33" fmla="*/ 62 h 70"/>
              <a:gd name="T34" fmla="*/ 0 w 69"/>
              <a:gd name="T35" fmla="*/ 58 h 70"/>
              <a:gd name="T36" fmla="*/ 0 w 69"/>
              <a:gd name="T37" fmla="*/ 52 h 70"/>
              <a:gd name="T38" fmla="*/ 0 w 69"/>
              <a:gd name="T39" fmla="*/ 17 h 70"/>
              <a:gd name="T40" fmla="*/ 0 w 69"/>
              <a:gd name="T41" fmla="*/ 12 h 70"/>
              <a:gd name="T42" fmla="*/ 3 w 69"/>
              <a:gd name="T43" fmla="*/ 7 h 70"/>
              <a:gd name="T44" fmla="*/ 7 w 69"/>
              <a:gd name="T45" fmla="*/ 3 h 70"/>
              <a:gd name="T46" fmla="*/ 11 w 69"/>
              <a:gd name="T47" fmla="*/ 0 h 70"/>
              <a:gd name="T48" fmla="*/ 17 w 69"/>
              <a:gd name="T4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9" h="70">
                <a:moveTo>
                  <a:pt x="17" y="0"/>
                </a:moveTo>
                <a:lnTo>
                  <a:pt x="52" y="0"/>
                </a:lnTo>
                <a:lnTo>
                  <a:pt x="57" y="0"/>
                </a:lnTo>
                <a:lnTo>
                  <a:pt x="62" y="3"/>
                </a:lnTo>
                <a:lnTo>
                  <a:pt x="66" y="7"/>
                </a:lnTo>
                <a:lnTo>
                  <a:pt x="68" y="12"/>
                </a:lnTo>
                <a:lnTo>
                  <a:pt x="69" y="17"/>
                </a:lnTo>
                <a:lnTo>
                  <a:pt x="69" y="52"/>
                </a:lnTo>
                <a:lnTo>
                  <a:pt x="68" y="58"/>
                </a:lnTo>
                <a:lnTo>
                  <a:pt x="66" y="62"/>
                </a:lnTo>
                <a:lnTo>
                  <a:pt x="62" y="67"/>
                </a:lnTo>
                <a:lnTo>
                  <a:pt x="57" y="68"/>
                </a:lnTo>
                <a:lnTo>
                  <a:pt x="52" y="70"/>
                </a:lnTo>
                <a:lnTo>
                  <a:pt x="17" y="70"/>
                </a:lnTo>
                <a:lnTo>
                  <a:pt x="11" y="68"/>
                </a:lnTo>
                <a:lnTo>
                  <a:pt x="7" y="67"/>
                </a:lnTo>
                <a:lnTo>
                  <a:pt x="3" y="62"/>
                </a:lnTo>
                <a:lnTo>
                  <a:pt x="0" y="58"/>
                </a:lnTo>
                <a:lnTo>
                  <a:pt x="0" y="52"/>
                </a:lnTo>
                <a:lnTo>
                  <a:pt x="0" y="17"/>
                </a:lnTo>
                <a:lnTo>
                  <a:pt x="0" y="12"/>
                </a:lnTo>
                <a:lnTo>
                  <a:pt x="3" y="7"/>
                </a:lnTo>
                <a:lnTo>
                  <a:pt x="7" y="3"/>
                </a:lnTo>
                <a:lnTo>
                  <a:pt x="11" y="0"/>
                </a:lnTo>
                <a:lnTo>
                  <a:pt x="17" y="0"/>
                </a:lnTo>
                <a:close/>
              </a:path>
            </a:pathLst>
          </a:custGeom>
          <a:solidFill>
            <a:srgbClr val="EE99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70"/>
          <p:cNvSpPr>
            <a:spLocks/>
          </p:cNvSpPr>
          <p:nvPr/>
        </p:nvSpPr>
        <p:spPr bwMode="auto">
          <a:xfrm>
            <a:off x="2816140" y="1756017"/>
            <a:ext cx="81782" cy="165936"/>
          </a:xfrm>
          <a:custGeom>
            <a:avLst/>
            <a:gdLst>
              <a:gd name="T0" fmla="*/ 17 w 69"/>
              <a:gd name="T1" fmla="*/ 0 h 140"/>
              <a:gd name="T2" fmla="*/ 52 w 69"/>
              <a:gd name="T3" fmla="*/ 0 h 140"/>
              <a:gd name="T4" fmla="*/ 57 w 69"/>
              <a:gd name="T5" fmla="*/ 2 h 140"/>
              <a:gd name="T6" fmla="*/ 62 w 69"/>
              <a:gd name="T7" fmla="*/ 3 h 140"/>
              <a:gd name="T8" fmla="*/ 66 w 69"/>
              <a:gd name="T9" fmla="*/ 7 h 140"/>
              <a:gd name="T10" fmla="*/ 68 w 69"/>
              <a:gd name="T11" fmla="*/ 12 h 140"/>
              <a:gd name="T12" fmla="*/ 69 w 69"/>
              <a:gd name="T13" fmla="*/ 18 h 140"/>
              <a:gd name="T14" fmla="*/ 69 w 69"/>
              <a:gd name="T15" fmla="*/ 123 h 140"/>
              <a:gd name="T16" fmla="*/ 68 w 69"/>
              <a:gd name="T17" fmla="*/ 127 h 140"/>
              <a:gd name="T18" fmla="*/ 66 w 69"/>
              <a:gd name="T19" fmla="*/ 133 h 140"/>
              <a:gd name="T20" fmla="*/ 62 w 69"/>
              <a:gd name="T21" fmla="*/ 136 h 140"/>
              <a:gd name="T22" fmla="*/ 57 w 69"/>
              <a:gd name="T23" fmla="*/ 139 h 140"/>
              <a:gd name="T24" fmla="*/ 52 w 69"/>
              <a:gd name="T25" fmla="*/ 140 h 140"/>
              <a:gd name="T26" fmla="*/ 17 w 69"/>
              <a:gd name="T27" fmla="*/ 140 h 140"/>
              <a:gd name="T28" fmla="*/ 11 w 69"/>
              <a:gd name="T29" fmla="*/ 139 h 140"/>
              <a:gd name="T30" fmla="*/ 7 w 69"/>
              <a:gd name="T31" fmla="*/ 136 h 140"/>
              <a:gd name="T32" fmla="*/ 3 w 69"/>
              <a:gd name="T33" fmla="*/ 133 h 140"/>
              <a:gd name="T34" fmla="*/ 0 w 69"/>
              <a:gd name="T35" fmla="*/ 127 h 140"/>
              <a:gd name="T36" fmla="*/ 0 w 69"/>
              <a:gd name="T37" fmla="*/ 123 h 140"/>
              <a:gd name="T38" fmla="*/ 0 w 69"/>
              <a:gd name="T39" fmla="*/ 18 h 140"/>
              <a:gd name="T40" fmla="*/ 0 w 69"/>
              <a:gd name="T41" fmla="*/ 12 h 140"/>
              <a:gd name="T42" fmla="*/ 3 w 69"/>
              <a:gd name="T43" fmla="*/ 7 h 140"/>
              <a:gd name="T44" fmla="*/ 7 w 69"/>
              <a:gd name="T45" fmla="*/ 3 h 140"/>
              <a:gd name="T46" fmla="*/ 11 w 69"/>
              <a:gd name="T47" fmla="*/ 2 h 140"/>
              <a:gd name="T48" fmla="*/ 17 w 69"/>
              <a:gd name="T4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9" h="140">
                <a:moveTo>
                  <a:pt x="17" y="0"/>
                </a:moveTo>
                <a:lnTo>
                  <a:pt x="52" y="0"/>
                </a:lnTo>
                <a:lnTo>
                  <a:pt x="57" y="2"/>
                </a:lnTo>
                <a:lnTo>
                  <a:pt x="62" y="3"/>
                </a:lnTo>
                <a:lnTo>
                  <a:pt x="66" y="7"/>
                </a:lnTo>
                <a:lnTo>
                  <a:pt x="68" y="12"/>
                </a:lnTo>
                <a:lnTo>
                  <a:pt x="69" y="18"/>
                </a:lnTo>
                <a:lnTo>
                  <a:pt x="69" y="123"/>
                </a:lnTo>
                <a:lnTo>
                  <a:pt x="68" y="127"/>
                </a:lnTo>
                <a:lnTo>
                  <a:pt x="66" y="133"/>
                </a:lnTo>
                <a:lnTo>
                  <a:pt x="62" y="136"/>
                </a:lnTo>
                <a:lnTo>
                  <a:pt x="57" y="139"/>
                </a:lnTo>
                <a:lnTo>
                  <a:pt x="52" y="140"/>
                </a:lnTo>
                <a:lnTo>
                  <a:pt x="17" y="140"/>
                </a:lnTo>
                <a:lnTo>
                  <a:pt x="11" y="139"/>
                </a:lnTo>
                <a:lnTo>
                  <a:pt x="7" y="136"/>
                </a:lnTo>
                <a:lnTo>
                  <a:pt x="3" y="133"/>
                </a:lnTo>
                <a:lnTo>
                  <a:pt x="0" y="127"/>
                </a:lnTo>
                <a:lnTo>
                  <a:pt x="0" y="123"/>
                </a:lnTo>
                <a:lnTo>
                  <a:pt x="0" y="18"/>
                </a:lnTo>
                <a:lnTo>
                  <a:pt x="0" y="12"/>
                </a:lnTo>
                <a:lnTo>
                  <a:pt x="3" y="7"/>
                </a:lnTo>
                <a:lnTo>
                  <a:pt x="7" y="3"/>
                </a:lnTo>
                <a:lnTo>
                  <a:pt x="11" y="2"/>
                </a:lnTo>
                <a:lnTo>
                  <a:pt x="17" y="0"/>
                </a:lnTo>
                <a:close/>
              </a:path>
            </a:pathLst>
          </a:custGeom>
          <a:solidFill>
            <a:srgbClr val="EE99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71"/>
          <p:cNvSpPr>
            <a:spLocks/>
          </p:cNvSpPr>
          <p:nvPr/>
        </p:nvSpPr>
        <p:spPr bwMode="auto">
          <a:xfrm>
            <a:off x="2698800" y="971378"/>
            <a:ext cx="344909" cy="273794"/>
          </a:xfrm>
          <a:custGeom>
            <a:avLst/>
            <a:gdLst>
              <a:gd name="T0" fmla="*/ 262 w 291"/>
              <a:gd name="T1" fmla="*/ 0 h 231"/>
              <a:gd name="T2" fmla="*/ 291 w 291"/>
              <a:gd name="T3" fmla="*/ 32 h 231"/>
              <a:gd name="T4" fmla="*/ 123 w 291"/>
              <a:gd name="T5" fmla="*/ 214 h 231"/>
              <a:gd name="T6" fmla="*/ 106 w 291"/>
              <a:gd name="T7" fmla="*/ 231 h 231"/>
              <a:gd name="T8" fmla="*/ 90 w 291"/>
              <a:gd name="T9" fmla="*/ 213 h 231"/>
              <a:gd name="T10" fmla="*/ 0 w 291"/>
              <a:gd name="T11" fmla="*/ 108 h 231"/>
              <a:gd name="T12" fmla="*/ 31 w 291"/>
              <a:gd name="T13" fmla="*/ 78 h 231"/>
              <a:gd name="T14" fmla="*/ 103 w 291"/>
              <a:gd name="T15" fmla="*/ 132 h 231"/>
              <a:gd name="T16" fmla="*/ 262 w 291"/>
              <a:gd name="T17"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1" h="231">
                <a:moveTo>
                  <a:pt x="262" y="0"/>
                </a:moveTo>
                <a:lnTo>
                  <a:pt x="291" y="32"/>
                </a:lnTo>
                <a:lnTo>
                  <a:pt x="123" y="214"/>
                </a:lnTo>
                <a:lnTo>
                  <a:pt x="106" y="231"/>
                </a:lnTo>
                <a:lnTo>
                  <a:pt x="90" y="213"/>
                </a:lnTo>
                <a:lnTo>
                  <a:pt x="0" y="108"/>
                </a:lnTo>
                <a:lnTo>
                  <a:pt x="31" y="78"/>
                </a:lnTo>
                <a:lnTo>
                  <a:pt x="103" y="132"/>
                </a:lnTo>
                <a:lnTo>
                  <a:pt x="262" y="0"/>
                </a:lnTo>
                <a:close/>
              </a:path>
            </a:pathLst>
          </a:custGeom>
          <a:solidFill>
            <a:srgbClr val="46A24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20" name="Group 319"/>
          <p:cNvGrpSpPr/>
          <p:nvPr/>
        </p:nvGrpSpPr>
        <p:grpSpPr>
          <a:xfrm>
            <a:off x="6460658" y="3340574"/>
            <a:ext cx="566737" cy="706438"/>
            <a:chOff x="4936657" y="3340574"/>
            <a:chExt cx="566737" cy="706438"/>
          </a:xfrm>
        </p:grpSpPr>
        <p:sp>
          <p:nvSpPr>
            <p:cNvPr id="16" name="Freeform 213"/>
            <p:cNvSpPr>
              <a:spLocks/>
            </p:cNvSpPr>
            <p:nvPr/>
          </p:nvSpPr>
          <p:spPr bwMode="auto">
            <a:xfrm>
              <a:off x="4936657" y="3340574"/>
              <a:ext cx="566737" cy="706438"/>
            </a:xfrm>
            <a:custGeom>
              <a:avLst/>
              <a:gdLst>
                <a:gd name="T0" fmla="*/ 45 w 357"/>
                <a:gd name="T1" fmla="*/ 0 h 445"/>
                <a:gd name="T2" fmla="*/ 312 w 357"/>
                <a:gd name="T3" fmla="*/ 0 h 445"/>
                <a:gd name="T4" fmla="*/ 330 w 357"/>
                <a:gd name="T5" fmla="*/ 4 h 445"/>
                <a:gd name="T6" fmla="*/ 344 w 357"/>
                <a:gd name="T7" fmla="*/ 13 h 445"/>
                <a:gd name="T8" fmla="*/ 353 w 357"/>
                <a:gd name="T9" fmla="*/ 27 h 445"/>
                <a:gd name="T10" fmla="*/ 357 w 357"/>
                <a:gd name="T11" fmla="*/ 45 h 445"/>
                <a:gd name="T12" fmla="*/ 357 w 357"/>
                <a:gd name="T13" fmla="*/ 402 h 445"/>
                <a:gd name="T14" fmla="*/ 353 w 357"/>
                <a:gd name="T15" fmla="*/ 419 h 445"/>
                <a:gd name="T16" fmla="*/ 344 w 357"/>
                <a:gd name="T17" fmla="*/ 432 h 445"/>
                <a:gd name="T18" fmla="*/ 330 w 357"/>
                <a:gd name="T19" fmla="*/ 442 h 445"/>
                <a:gd name="T20" fmla="*/ 312 w 357"/>
                <a:gd name="T21" fmla="*/ 445 h 445"/>
                <a:gd name="T22" fmla="*/ 45 w 357"/>
                <a:gd name="T23" fmla="*/ 445 h 445"/>
                <a:gd name="T24" fmla="*/ 28 w 357"/>
                <a:gd name="T25" fmla="*/ 442 h 445"/>
                <a:gd name="T26" fmla="*/ 13 w 357"/>
                <a:gd name="T27" fmla="*/ 432 h 445"/>
                <a:gd name="T28" fmla="*/ 3 w 357"/>
                <a:gd name="T29" fmla="*/ 419 h 445"/>
                <a:gd name="T30" fmla="*/ 0 w 357"/>
                <a:gd name="T31" fmla="*/ 402 h 445"/>
                <a:gd name="T32" fmla="*/ 0 w 357"/>
                <a:gd name="T33" fmla="*/ 45 h 445"/>
                <a:gd name="T34" fmla="*/ 3 w 357"/>
                <a:gd name="T35" fmla="*/ 27 h 445"/>
                <a:gd name="T36" fmla="*/ 13 w 357"/>
                <a:gd name="T37" fmla="*/ 13 h 445"/>
                <a:gd name="T38" fmla="*/ 28 w 357"/>
                <a:gd name="T39" fmla="*/ 4 h 445"/>
                <a:gd name="T40" fmla="*/ 45 w 357"/>
                <a:gd name="T41"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445">
                  <a:moveTo>
                    <a:pt x="45" y="0"/>
                  </a:moveTo>
                  <a:lnTo>
                    <a:pt x="312" y="0"/>
                  </a:lnTo>
                  <a:lnTo>
                    <a:pt x="330" y="4"/>
                  </a:lnTo>
                  <a:lnTo>
                    <a:pt x="344" y="13"/>
                  </a:lnTo>
                  <a:lnTo>
                    <a:pt x="353" y="27"/>
                  </a:lnTo>
                  <a:lnTo>
                    <a:pt x="357" y="45"/>
                  </a:lnTo>
                  <a:lnTo>
                    <a:pt x="357" y="402"/>
                  </a:lnTo>
                  <a:lnTo>
                    <a:pt x="353" y="419"/>
                  </a:lnTo>
                  <a:lnTo>
                    <a:pt x="344" y="432"/>
                  </a:lnTo>
                  <a:lnTo>
                    <a:pt x="330" y="442"/>
                  </a:lnTo>
                  <a:lnTo>
                    <a:pt x="312" y="445"/>
                  </a:lnTo>
                  <a:lnTo>
                    <a:pt x="45" y="445"/>
                  </a:lnTo>
                  <a:lnTo>
                    <a:pt x="28" y="442"/>
                  </a:lnTo>
                  <a:lnTo>
                    <a:pt x="13" y="432"/>
                  </a:lnTo>
                  <a:lnTo>
                    <a:pt x="3" y="419"/>
                  </a:lnTo>
                  <a:lnTo>
                    <a:pt x="0" y="402"/>
                  </a:lnTo>
                  <a:lnTo>
                    <a:pt x="0" y="45"/>
                  </a:lnTo>
                  <a:lnTo>
                    <a:pt x="3" y="27"/>
                  </a:lnTo>
                  <a:lnTo>
                    <a:pt x="13" y="13"/>
                  </a:lnTo>
                  <a:lnTo>
                    <a:pt x="28" y="4"/>
                  </a:lnTo>
                  <a:lnTo>
                    <a:pt x="45" y="0"/>
                  </a:lnTo>
                  <a:close/>
                </a:path>
              </a:pathLst>
            </a:custGeom>
            <a:solidFill>
              <a:srgbClr val="C83B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214"/>
            <p:cNvSpPr>
              <a:spLocks noEditPoints="1"/>
            </p:cNvSpPr>
            <p:nvPr/>
          </p:nvSpPr>
          <p:spPr bwMode="auto">
            <a:xfrm>
              <a:off x="5003332" y="3594574"/>
              <a:ext cx="431800" cy="200025"/>
            </a:xfrm>
            <a:custGeom>
              <a:avLst/>
              <a:gdLst>
                <a:gd name="T0" fmla="*/ 121 w 272"/>
                <a:gd name="T1" fmla="*/ 101 h 126"/>
                <a:gd name="T2" fmla="*/ 137 w 272"/>
                <a:gd name="T3" fmla="*/ 100 h 126"/>
                <a:gd name="T4" fmla="*/ 149 w 272"/>
                <a:gd name="T5" fmla="*/ 96 h 126"/>
                <a:gd name="T6" fmla="*/ 159 w 272"/>
                <a:gd name="T7" fmla="*/ 80 h 126"/>
                <a:gd name="T8" fmla="*/ 159 w 272"/>
                <a:gd name="T9" fmla="*/ 46 h 126"/>
                <a:gd name="T10" fmla="*/ 149 w 272"/>
                <a:gd name="T11" fmla="*/ 29 h 126"/>
                <a:gd name="T12" fmla="*/ 137 w 272"/>
                <a:gd name="T13" fmla="*/ 25 h 126"/>
                <a:gd name="T14" fmla="*/ 121 w 272"/>
                <a:gd name="T15" fmla="*/ 25 h 126"/>
                <a:gd name="T16" fmla="*/ 26 w 272"/>
                <a:gd name="T17" fmla="*/ 58 h 126"/>
                <a:gd name="T18" fmla="*/ 43 w 272"/>
                <a:gd name="T19" fmla="*/ 58 h 126"/>
                <a:gd name="T20" fmla="*/ 51 w 272"/>
                <a:gd name="T21" fmla="*/ 54 h 126"/>
                <a:gd name="T22" fmla="*/ 54 w 272"/>
                <a:gd name="T23" fmla="*/ 46 h 126"/>
                <a:gd name="T24" fmla="*/ 54 w 272"/>
                <a:gd name="T25" fmla="*/ 36 h 126"/>
                <a:gd name="T26" fmla="*/ 51 w 272"/>
                <a:gd name="T27" fmla="*/ 28 h 126"/>
                <a:gd name="T28" fmla="*/ 43 w 272"/>
                <a:gd name="T29" fmla="*/ 23 h 126"/>
                <a:gd name="T30" fmla="*/ 26 w 272"/>
                <a:gd name="T31" fmla="*/ 23 h 126"/>
                <a:gd name="T32" fmla="*/ 272 w 272"/>
                <a:gd name="T33" fmla="*/ 0 h 126"/>
                <a:gd name="T34" fmla="*/ 230 w 272"/>
                <a:gd name="T35" fmla="*/ 25 h 126"/>
                <a:gd name="T36" fmla="*/ 269 w 272"/>
                <a:gd name="T37" fmla="*/ 48 h 126"/>
                <a:gd name="T38" fmla="*/ 230 w 272"/>
                <a:gd name="T39" fmla="*/ 72 h 126"/>
                <a:gd name="T40" fmla="*/ 205 w 272"/>
                <a:gd name="T41" fmla="*/ 126 h 126"/>
                <a:gd name="T42" fmla="*/ 97 w 272"/>
                <a:gd name="T43" fmla="*/ 0 h 126"/>
                <a:gd name="T44" fmla="*/ 142 w 272"/>
                <a:gd name="T45" fmla="*/ 0 h 126"/>
                <a:gd name="T46" fmla="*/ 162 w 272"/>
                <a:gd name="T47" fmla="*/ 7 h 126"/>
                <a:gd name="T48" fmla="*/ 173 w 272"/>
                <a:gd name="T49" fmla="*/ 18 h 126"/>
                <a:gd name="T50" fmla="*/ 181 w 272"/>
                <a:gd name="T51" fmla="*/ 31 h 126"/>
                <a:gd name="T52" fmla="*/ 185 w 272"/>
                <a:gd name="T53" fmla="*/ 49 h 126"/>
                <a:gd name="T54" fmla="*/ 185 w 272"/>
                <a:gd name="T55" fmla="*/ 77 h 126"/>
                <a:gd name="T56" fmla="*/ 181 w 272"/>
                <a:gd name="T57" fmla="*/ 96 h 126"/>
                <a:gd name="T58" fmla="*/ 173 w 272"/>
                <a:gd name="T59" fmla="*/ 107 h 126"/>
                <a:gd name="T60" fmla="*/ 162 w 272"/>
                <a:gd name="T61" fmla="*/ 119 h 126"/>
                <a:gd name="T62" fmla="*/ 142 w 272"/>
                <a:gd name="T63" fmla="*/ 125 h 126"/>
                <a:gd name="T64" fmla="*/ 97 w 272"/>
                <a:gd name="T65" fmla="*/ 126 h 126"/>
                <a:gd name="T66" fmla="*/ 0 w 272"/>
                <a:gd name="T67" fmla="*/ 0 h 126"/>
                <a:gd name="T68" fmla="*/ 58 w 272"/>
                <a:gd name="T69" fmla="*/ 2 h 126"/>
                <a:gd name="T70" fmla="*/ 77 w 272"/>
                <a:gd name="T71" fmla="*/ 23 h 126"/>
                <a:gd name="T72" fmla="*/ 77 w 272"/>
                <a:gd name="T73" fmla="*/ 58 h 126"/>
                <a:gd name="T74" fmla="*/ 58 w 272"/>
                <a:gd name="T75" fmla="*/ 80 h 126"/>
                <a:gd name="T76" fmla="*/ 26 w 272"/>
                <a:gd name="T77" fmla="*/ 83 h 126"/>
                <a:gd name="T78" fmla="*/ 0 w 272"/>
                <a:gd name="T79"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2" h="126">
                  <a:moveTo>
                    <a:pt x="121" y="25"/>
                  </a:moveTo>
                  <a:lnTo>
                    <a:pt x="121" y="101"/>
                  </a:lnTo>
                  <a:lnTo>
                    <a:pt x="130" y="101"/>
                  </a:lnTo>
                  <a:lnTo>
                    <a:pt x="137" y="100"/>
                  </a:lnTo>
                  <a:lnTo>
                    <a:pt x="143" y="98"/>
                  </a:lnTo>
                  <a:lnTo>
                    <a:pt x="149" y="96"/>
                  </a:lnTo>
                  <a:lnTo>
                    <a:pt x="153" y="91"/>
                  </a:lnTo>
                  <a:lnTo>
                    <a:pt x="159" y="80"/>
                  </a:lnTo>
                  <a:lnTo>
                    <a:pt x="160" y="62"/>
                  </a:lnTo>
                  <a:lnTo>
                    <a:pt x="159" y="46"/>
                  </a:lnTo>
                  <a:lnTo>
                    <a:pt x="153" y="33"/>
                  </a:lnTo>
                  <a:lnTo>
                    <a:pt x="149" y="29"/>
                  </a:lnTo>
                  <a:lnTo>
                    <a:pt x="143" y="26"/>
                  </a:lnTo>
                  <a:lnTo>
                    <a:pt x="137" y="25"/>
                  </a:lnTo>
                  <a:lnTo>
                    <a:pt x="130" y="25"/>
                  </a:lnTo>
                  <a:lnTo>
                    <a:pt x="121" y="25"/>
                  </a:lnTo>
                  <a:close/>
                  <a:moveTo>
                    <a:pt x="26" y="23"/>
                  </a:moveTo>
                  <a:lnTo>
                    <a:pt x="26" y="58"/>
                  </a:lnTo>
                  <a:lnTo>
                    <a:pt x="39" y="58"/>
                  </a:lnTo>
                  <a:lnTo>
                    <a:pt x="43" y="58"/>
                  </a:lnTo>
                  <a:lnTo>
                    <a:pt x="48" y="57"/>
                  </a:lnTo>
                  <a:lnTo>
                    <a:pt x="51" y="54"/>
                  </a:lnTo>
                  <a:lnTo>
                    <a:pt x="52" y="51"/>
                  </a:lnTo>
                  <a:lnTo>
                    <a:pt x="54" y="46"/>
                  </a:lnTo>
                  <a:lnTo>
                    <a:pt x="54" y="41"/>
                  </a:lnTo>
                  <a:lnTo>
                    <a:pt x="54" y="36"/>
                  </a:lnTo>
                  <a:lnTo>
                    <a:pt x="52" y="32"/>
                  </a:lnTo>
                  <a:lnTo>
                    <a:pt x="51" y="28"/>
                  </a:lnTo>
                  <a:lnTo>
                    <a:pt x="48" y="25"/>
                  </a:lnTo>
                  <a:lnTo>
                    <a:pt x="43" y="23"/>
                  </a:lnTo>
                  <a:lnTo>
                    <a:pt x="39" y="23"/>
                  </a:lnTo>
                  <a:lnTo>
                    <a:pt x="26" y="23"/>
                  </a:lnTo>
                  <a:close/>
                  <a:moveTo>
                    <a:pt x="205" y="0"/>
                  </a:moveTo>
                  <a:lnTo>
                    <a:pt x="272" y="0"/>
                  </a:lnTo>
                  <a:lnTo>
                    <a:pt x="272" y="25"/>
                  </a:lnTo>
                  <a:lnTo>
                    <a:pt x="230" y="25"/>
                  </a:lnTo>
                  <a:lnTo>
                    <a:pt x="230" y="48"/>
                  </a:lnTo>
                  <a:lnTo>
                    <a:pt x="269" y="48"/>
                  </a:lnTo>
                  <a:lnTo>
                    <a:pt x="269" y="72"/>
                  </a:lnTo>
                  <a:lnTo>
                    <a:pt x="230" y="72"/>
                  </a:lnTo>
                  <a:lnTo>
                    <a:pt x="230" y="126"/>
                  </a:lnTo>
                  <a:lnTo>
                    <a:pt x="205" y="126"/>
                  </a:lnTo>
                  <a:lnTo>
                    <a:pt x="205" y="0"/>
                  </a:lnTo>
                  <a:close/>
                  <a:moveTo>
                    <a:pt x="97" y="0"/>
                  </a:moveTo>
                  <a:lnTo>
                    <a:pt x="123" y="0"/>
                  </a:lnTo>
                  <a:lnTo>
                    <a:pt x="142" y="0"/>
                  </a:lnTo>
                  <a:lnTo>
                    <a:pt x="155" y="5"/>
                  </a:lnTo>
                  <a:lnTo>
                    <a:pt x="162" y="7"/>
                  </a:lnTo>
                  <a:lnTo>
                    <a:pt x="168" y="12"/>
                  </a:lnTo>
                  <a:lnTo>
                    <a:pt x="173" y="18"/>
                  </a:lnTo>
                  <a:lnTo>
                    <a:pt x="178" y="23"/>
                  </a:lnTo>
                  <a:lnTo>
                    <a:pt x="181" y="31"/>
                  </a:lnTo>
                  <a:lnTo>
                    <a:pt x="184" y="38"/>
                  </a:lnTo>
                  <a:lnTo>
                    <a:pt x="185" y="49"/>
                  </a:lnTo>
                  <a:lnTo>
                    <a:pt x="186" y="62"/>
                  </a:lnTo>
                  <a:lnTo>
                    <a:pt x="185" y="77"/>
                  </a:lnTo>
                  <a:lnTo>
                    <a:pt x="184" y="88"/>
                  </a:lnTo>
                  <a:lnTo>
                    <a:pt x="181" y="96"/>
                  </a:lnTo>
                  <a:lnTo>
                    <a:pt x="178" y="101"/>
                  </a:lnTo>
                  <a:lnTo>
                    <a:pt x="173" y="107"/>
                  </a:lnTo>
                  <a:lnTo>
                    <a:pt x="168" y="114"/>
                  </a:lnTo>
                  <a:lnTo>
                    <a:pt x="162" y="119"/>
                  </a:lnTo>
                  <a:lnTo>
                    <a:pt x="155" y="122"/>
                  </a:lnTo>
                  <a:lnTo>
                    <a:pt x="142" y="125"/>
                  </a:lnTo>
                  <a:lnTo>
                    <a:pt x="123" y="126"/>
                  </a:lnTo>
                  <a:lnTo>
                    <a:pt x="97" y="126"/>
                  </a:lnTo>
                  <a:lnTo>
                    <a:pt x="97" y="0"/>
                  </a:lnTo>
                  <a:close/>
                  <a:moveTo>
                    <a:pt x="0" y="0"/>
                  </a:moveTo>
                  <a:lnTo>
                    <a:pt x="42" y="0"/>
                  </a:lnTo>
                  <a:lnTo>
                    <a:pt x="58" y="2"/>
                  </a:lnTo>
                  <a:lnTo>
                    <a:pt x="69" y="10"/>
                  </a:lnTo>
                  <a:lnTo>
                    <a:pt x="77" y="23"/>
                  </a:lnTo>
                  <a:lnTo>
                    <a:pt x="80" y="41"/>
                  </a:lnTo>
                  <a:lnTo>
                    <a:pt x="77" y="58"/>
                  </a:lnTo>
                  <a:lnTo>
                    <a:pt x="69" y="71"/>
                  </a:lnTo>
                  <a:lnTo>
                    <a:pt x="58" y="80"/>
                  </a:lnTo>
                  <a:lnTo>
                    <a:pt x="42" y="83"/>
                  </a:lnTo>
                  <a:lnTo>
                    <a:pt x="26" y="83"/>
                  </a:lnTo>
                  <a:lnTo>
                    <a:pt x="26" y="126"/>
                  </a:lnTo>
                  <a:lnTo>
                    <a:pt x="0" y="126"/>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1" name="Group 320"/>
          <p:cNvGrpSpPr/>
          <p:nvPr/>
        </p:nvGrpSpPr>
        <p:grpSpPr>
          <a:xfrm>
            <a:off x="7557620" y="3340574"/>
            <a:ext cx="563562" cy="706438"/>
            <a:chOff x="6033620" y="3340574"/>
            <a:chExt cx="563562" cy="706438"/>
          </a:xfrm>
        </p:grpSpPr>
        <p:sp>
          <p:nvSpPr>
            <p:cNvPr id="18" name="Freeform 215"/>
            <p:cNvSpPr>
              <a:spLocks/>
            </p:cNvSpPr>
            <p:nvPr/>
          </p:nvSpPr>
          <p:spPr bwMode="auto">
            <a:xfrm>
              <a:off x="6033620" y="3340574"/>
              <a:ext cx="563562" cy="706438"/>
            </a:xfrm>
            <a:custGeom>
              <a:avLst/>
              <a:gdLst>
                <a:gd name="T0" fmla="*/ 45 w 355"/>
                <a:gd name="T1" fmla="*/ 0 h 445"/>
                <a:gd name="T2" fmla="*/ 312 w 355"/>
                <a:gd name="T3" fmla="*/ 0 h 445"/>
                <a:gd name="T4" fmla="*/ 329 w 355"/>
                <a:gd name="T5" fmla="*/ 4 h 445"/>
                <a:gd name="T6" fmla="*/ 342 w 355"/>
                <a:gd name="T7" fmla="*/ 13 h 445"/>
                <a:gd name="T8" fmla="*/ 353 w 355"/>
                <a:gd name="T9" fmla="*/ 27 h 445"/>
                <a:gd name="T10" fmla="*/ 355 w 355"/>
                <a:gd name="T11" fmla="*/ 45 h 445"/>
                <a:gd name="T12" fmla="*/ 355 w 355"/>
                <a:gd name="T13" fmla="*/ 402 h 445"/>
                <a:gd name="T14" fmla="*/ 353 w 355"/>
                <a:gd name="T15" fmla="*/ 419 h 445"/>
                <a:gd name="T16" fmla="*/ 342 w 355"/>
                <a:gd name="T17" fmla="*/ 432 h 445"/>
                <a:gd name="T18" fmla="*/ 329 w 355"/>
                <a:gd name="T19" fmla="*/ 442 h 445"/>
                <a:gd name="T20" fmla="*/ 312 w 355"/>
                <a:gd name="T21" fmla="*/ 445 h 445"/>
                <a:gd name="T22" fmla="*/ 45 w 355"/>
                <a:gd name="T23" fmla="*/ 445 h 445"/>
                <a:gd name="T24" fmla="*/ 27 w 355"/>
                <a:gd name="T25" fmla="*/ 442 h 445"/>
                <a:gd name="T26" fmla="*/ 13 w 355"/>
                <a:gd name="T27" fmla="*/ 432 h 445"/>
                <a:gd name="T28" fmla="*/ 3 w 355"/>
                <a:gd name="T29" fmla="*/ 419 h 445"/>
                <a:gd name="T30" fmla="*/ 0 w 355"/>
                <a:gd name="T31" fmla="*/ 402 h 445"/>
                <a:gd name="T32" fmla="*/ 0 w 355"/>
                <a:gd name="T33" fmla="*/ 45 h 445"/>
                <a:gd name="T34" fmla="*/ 3 w 355"/>
                <a:gd name="T35" fmla="*/ 27 h 445"/>
                <a:gd name="T36" fmla="*/ 13 w 355"/>
                <a:gd name="T37" fmla="*/ 13 h 445"/>
                <a:gd name="T38" fmla="*/ 27 w 355"/>
                <a:gd name="T39" fmla="*/ 4 h 445"/>
                <a:gd name="T40" fmla="*/ 45 w 355"/>
                <a:gd name="T41"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 h="445">
                  <a:moveTo>
                    <a:pt x="45" y="0"/>
                  </a:moveTo>
                  <a:lnTo>
                    <a:pt x="312" y="0"/>
                  </a:lnTo>
                  <a:lnTo>
                    <a:pt x="329" y="4"/>
                  </a:lnTo>
                  <a:lnTo>
                    <a:pt x="342" y="13"/>
                  </a:lnTo>
                  <a:lnTo>
                    <a:pt x="353" y="27"/>
                  </a:lnTo>
                  <a:lnTo>
                    <a:pt x="355" y="45"/>
                  </a:lnTo>
                  <a:lnTo>
                    <a:pt x="355" y="402"/>
                  </a:lnTo>
                  <a:lnTo>
                    <a:pt x="353" y="419"/>
                  </a:lnTo>
                  <a:lnTo>
                    <a:pt x="342" y="432"/>
                  </a:lnTo>
                  <a:lnTo>
                    <a:pt x="329" y="442"/>
                  </a:lnTo>
                  <a:lnTo>
                    <a:pt x="312" y="445"/>
                  </a:lnTo>
                  <a:lnTo>
                    <a:pt x="45" y="445"/>
                  </a:lnTo>
                  <a:lnTo>
                    <a:pt x="27" y="442"/>
                  </a:lnTo>
                  <a:lnTo>
                    <a:pt x="13" y="432"/>
                  </a:lnTo>
                  <a:lnTo>
                    <a:pt x="3" y="419"/>
                  </a:lnTo>
                  <a:lnTo>
                    <a:pt x="0" y="402"/>
                  </a:lnTo>
                  <a:lnTo>
                    <a:pt x="0" y="45"/>
                  </a:lnTo>
                  <a:lnTo>
                    <a:pt x="3" y="27"/>
                  </a:lnTo>
                  <a:lnTo>
                    <a:pt x="13" y="13"/>
                  </a:lnTo>
                  <a:lnTo>
                    <a:pt x="27" y="4"/>
                  </a:lnTo>
                  <a:lnTo>
                    <a:pt x="45" y="0"/>
                  </a:lnTo>
                  <a:close/>
                </a:path>
              </a:pathLst>
            </a:custGeom>
            <a:solidFill>
              <a:srgbClr val="3A99C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16"/>
            <p:cNvSpPr>
              <a:spLocks/>
            </p:cNvSpPr>
            <p:nvPr/>
          </p:nvSpPr>
          <p:spPr bwMode="auto">
            <a:xfrm>
              <a:off x="6130457" y="3531074"/>
              <a:ext cx="371475" cy="327025"/>
            </a:xfrm>
            <a:custGeom>
              <a:avLst/>
              <a:gdLst>
                <a:gd name="T0" fmla="*/ 0 w 234"/>
                <a:gd name="T1" fmla="*/ 0 h 206"/>
                <a:gd name="T2" fmla="*/ 33 w 234"/>
                <a:gd name="T3" fmla="*/ 0 h 206"/>
                <a:gd name="T4" fmla="*/ 63 w 234"/>
                <a:gd name="T5" fmla="*/ 152 h 206"/>
                <a:gd name="T6" fmla="*/ 63 w 234"/>
                <a:gd name="T7" fmla="*/ 150 h 206"/>
                <a:gd name="T8" fmla="*/ 63 w 234"/>
                <a:gd name="T9" fmla="*/ 150 h 206"/>
                <a:gd name="T10" fmla="*/ 63 w 234"/>
                <a:gd name="T11" fmla="*/ 150 h 206"/>
                <a:gd name="T12" fmla="*/ 104 w 234"/>
                <a:gd name="T13" fmla="*/ 0 h 206"/>
                <a:gd name="T14" fmla="*/ 130 w 234"/>
                <a:gd name="T15" fmla="*/ 0 h 206"/>
                <a:gd name="T16" fmla="*/ 170 w 234"/>
                <a:gd name="T17" fmla="*/ 152 h 206"/>
                <a:gd name="T18" fmla="*/ 170 w 234"/>
                <a:gd name="T19" fmla="*/ 152 h 206"/>
                <a:gd name="T20" fmla="*/ 170 w 234"/>
                <a:gd name="T21" fmla="*/ 152 h 206"/>
                <a:gd name="T22" fmla="*/ 172 w 234"/>
                <a:gd name="T23" fmla="*/ 150 h 206"/>
                <a:gd name="T24" fmla="*/ 201 w 234"/>
                <a:gd name="T25" fmla="*/ 0 h 206"/>
                <a:gd name="T26" fmla="*/ 234 w 234"/>
                <a:gd name="T27" fmla="*/ 0 h 206"/>
                <a:gd name="T28" fmla="*/ 189 w 234"/>
                <a:gd name="T29" fmla="*/ 206 h 206"/>
                <a:gd name="T30" fmla="*/ 157 w 234"/>
                <a:gd name="T31" fmla="*/ 206 h 206"/>
                <a:gd name="T32" fmla="*/ 117 w 234"/>
                <a:gd name="T33" fmla="*/ 58 h 206"/>
                <a:gd name="T34" fmla="*/ 117 w 234"/>
                <a:gd name="T35" fmla="*/ 58 h 206"/>
                <a:gd name="T36" fmla="*/ 76 w 234"/>
                <a:gd name="T37" fmla="*/ 206 h 206"/>
                <a:gd name="T38" fmla="*/ 46 w 234"/>
                <a:gd name="T39" fmla="*/ 206 h 206"/>
                <a:gd name="T40" fmla="*/ 0 w 234"/>
                <a:gd name="T4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4" h="206">
                  <a:moveTo>
                    <a:pt x="0" y="0"/>
                  </a:moveTo>
                  <a:lnTo>
                    <a:pt x="33" y="0"/>
                  </a:lnTo>
                  <a:lnTo>
                    <a:pt x="63" y="152"/>
                  </a:lnTo>
                  <a:lnTo>
                    <a:pt x="63" y="150"/>
                  </a:lnTo>
                  <a:lnTo>
                    <a:pt x="63" y="150"/>
                  </a:lnTo>
                  <a:lnTo>
                    <a:pt x="63" y="150"/>
                  </a:lnTo>
                  <a:lnTo>
                    <a:pt x="104" y="0"/>
                  </a:lnTo>
                  <a:lnTo>
                    <a:pt x="130" y="0"/>
                  </a:lnTo>
                  <a:lnTo>
                    <a:pt x="170" y="152"/>
                  </a:lnTo>
                  <a:lnTo>
                    <a:pt x="170" y="152"/>
                  </a:lnTo>
                  <a:lnTo>
                    <a:pt x="170" y="152"/>
                  </a:lnTo>
                  <a:lnTo>
                    <a:pt x="172" y="150"/>
                  </a:lnTo>
                  <a:lnTo>
                    <a:pt x="201" y="0"/>
                  </a:lnTo>
                  <a:lnTo>
                    <a:pt x="234" y="0"/>
                  </a:lnTo>
                  <a:lnTo>
                    <a:pt x="189" y="206"/>
                  </a:lnTo>
                  <a:lnTo>
                    <a:pt x="157" y="206"/>
                  </a:lnTo>
                  <a:lnTo>
                    <a:pt x="117" y="58"/>
                  </a:lnTo>
                  <a:lnTo>
                    <a:pt x="117" y="58"/>
                  </a:lnTo>
                  <a:lnTo>
                    <a:pt x="76" y="206"/>
                  </a:lnTo>
                  <a:lnTo>
                    <a:pt x="46" y="206"/>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2" name="Group 321"/>
          <p:cNvGrpSpPr/>
          <p:nvPr/>
        </p:nvGrpSpPr>
        <p:grpSpPr>
          <a:xfrm>
            <a:off x="8654582" y="3340574"/>
            <a:ext cx="563562" cy="706438"/>
            <a:chOff x="7130582" y="3340574"/>
            <a:chExt cx="563562" cy="706438"/>
          </a:xfrm>
        </p:grpSpPr>
        <p:sp>
          <p:nvSpPr>
            <p:cNvPr id="20" name="Freeform 217"/>
            <p:cNvSpPr>
              <a:spLocks/>
            </p:cNvSpPr>
            <p:nvPr/>
          </p:nvSpPr>
          <p:spPr bwMode="auto">
            <a:xfrm>
              <a:off x="7130582" y="3340574"/>
              <a:ext cx="563562" cy="706438"/>
            </a:xfrm>
            <a:custGeom>
              <a:avLst/>
              <a:gdLst>
                <a:gd name="T0" fmla="*/ 43 w 355"/>
                <a:gd name="T1" fmla="*/ 0 h 445"/>
                <a:gd name="T2" fmla="*/ 310 w 355"/>
                <a:gd name="T3" fmla="*/ 0 h 445"/>
                <a:gd name="T4" fmla="*/ 328 w 355"/>
                <a:gd name="T5" fmla="*/ 4 h 445"/>
                <a:gd name="T6" fmla="*/ 342 w 355"/>
                <a:gd name="T7" fmla="*/ 13 h 445"/>
                <a:gd name="T8" fmla="*/ 352 w 355"/>
                <a:gd name="T9" fmla="*/ 27 h 445"/>
                <a:gd name="T10" fmla="*/ 355 w 355"/>
                <a:gd name="T11" fmla="*/ 45 h 445"/>
                <a:gd name="T12" fmla="*/ 355 w 355"/>
                <a:gd name="T13" fmla="*/ 402 h 445"/>
                <a:gd name="T14" fmla="*/ 352 w 355"/>
                <a:gd name="T15" fmla="*/ 419 h 445"/>
                <a:gd name="T16" fmla="*/ 342 w 355"/>
                <a:gd name="T17" fmla="*/ 432 h 445"/>
                <a:gd name="T18" fmla="*/ 328 w 355"/>
                <a:gd name="T19" fmla="*/ 442 h 445"/>
                <a:gd name="T20" fmla="*/ 310 w 355"/>
                <a:gd name="T21" fmla="*/ 445 h 445"/>
                <a:gd name="T22" fmla="*/ 43 w 355"/>
                <a:gd name="T23" fmla="*/ 445 h 445"/>
                <a:gd name="T24" fmla="*/ 26 w 355"/>
                <a:gd name="T25" fmla="*/ 442 h 445"/>
                <a:gd name="T26" fmla="*/ 13 w 355"/>
                <a:gd name="T27" fmla="*/ 432 h 445"/>
                <a:gd name="T28" fmla="*/ 3 w 355"/>
                <a:gd name="T29" fmla="*/ 419 h 445"/>
                <a:gd name="T30" fmla="*/ 0 w 355"/>
                <a:gd name="T31" fmla="*/ 402 h 445"/>
                <a:gd name="T32" fmla="*/ 0 w 355"/>
                <a:gd name="T33" fmla="*/ 45 h 445"/>
                <a:gd name="T34" fmla="*/ 3 w 355"/>
                <a:gd name="T35" fmla="*/ 27 h 445"/>
                <a:gd name="T36" fmla="*/ 13 w 355"/>
                <a:gd name="T37" fmla="*/ 13 h 445"/>
                <a:gd name="T38" fmla="*/ 26 w 355"/>
                <a:gd name="T39" fmla="*/ 4 h 445"/>
                <a:gd name="T40" fmla="*/ 43 w 355"/>
                <a:gd name="T41"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 h="445">
                  <a:moveTo>
                    <a:pt x="43" y="0"/>
                  </a:moveTo>
                  <a:lnTo>
                    <a:pt x="310" y="0"/>
                  </a:lnTo>
                  <a:lnTo>
                    <a:pt x="328" y="4"/>
                  </a:lnTo>
                  <a:lnTo>
                    <a:pt x="342" y="13"/>
                  </a:lnTo>
                  <a:lnTo>
                    <a:pt x="352" y="27"/>
                  </a:lnTo>
                  <a:lnTo>
                    <a:pt x="355" y="45"/>
                  </a:lnTo>
                  <a:lnTo>
                    <a:pt x="355" y="402"/>
                  </a:lnTo>
                  <a:lnTo>
                    <a:pt x="352" y="419"/>
                  </a:lnTo>
                  <a:lnTo>
                    <a:pt x="342" y="432"/>
                  </a:lnTo>
                  <a:lnTo>
                    <a:pt x="328" y="442"/>
                  </a:lnTo>
                  <a:lnTo>
                    <a:pt x="310" y="445"/>
                  </a:lnTo>
                  <a:lnTo>
                    <a:pt x="43" y="445"/>
                  </a:lnTo>
                  <a:lnTo>
                    <a:pt x="26" y="442"/>
                  </a:lnTo>
                  <a:lnTo>
                    <a:pt x="13" y="432"/>
                  </a:lnTo>
                  <a:lnTo>
                    <a:pt x="3" y="419"/>
                  </a:lnTo>
                  <a:lnTo>
                    <a:pt x="0" y="402"/>
                  </a:lnTo>
                  <a:lnTo>
                    <a:pt x="0" y="45"/>
                  </a:lnTo>
                  <a:lnTo>
                    <a:pt x="3" y="27"/>
                  </a:lnTo>
                  <a:lnTo>
                    <a:pt x="13" y="13"/>
                  </a:lnTo>
                  <a:lnTo>
                    <a:pt x="26" y="4"/>
                  </a:lnTo>
                  <a:lnTo>
                    <a:pt x="43" y="0"/>
                  </a:lnTo>
                  <a:close/>
                </a:path>
              </a:pathLst>
            </a:custGeom>
            <a:solidFill>
              <a:srgbClr val="40B87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8"/>
            <p:cNvSpPr>
              <a:spLocks/>
            </p:cNvSpPr>
            <p:nvPr/>
          </p:nvSpPr>
          <p:spPr bwMode="auto">
            <a:xfrm>
              <a:off x="7276632" y="3531074"/>
              <a:ext cx="271462" cy="327025"/>
            </a:xfrm>
            <a:custGeom>
              <a:avLst/>
              <a:gdLst>
                <a:gd name="T0" fmla="*/ 2 w 171"/>
                <a:gd name="T1" fmla="*/ 0 h 206"/>
                <a:gd name="T2" fmla="*/ 41 w 171"/>
                <a:gd name="T3" fmla="*/ 0 h 206"/>
                <a:gd name="T4" fmla="*/ 84 w 171"/>
                <a:gd name="T5" fmla="*/ 76 h 206"/>
                <a:gd name="T6" fmla="*/ 127 w 171"/>
                <a:gd name="T7" fmla="*/ 0 h 206"/>
                <a:gd name="T8" fmla="*/ 168 w 171"/>
                <a:gd name="T9" fmla="*/ 0 h 206"/>
                <a:gd name="T10" fmla="*/ 106 w 171"/>
                <a:gd name="T11" fmla="*/ 102 h 206"/>
                <a:gd name="T12" fmla="*/ 171 w 171"/>
                <a:gd name="T13" fmla="*/ 206 h 206"/>
                <a:gd name="T14" fmla="*/ 130 w 171"/>
                <a:gd name="T15" fmla="*/ 206 h 206"/>
                <a:gd name="T16" fmla="*/ 85 w 171"/>
                <a:gd name="T17" fmla="*/ 128 h 206"/>
                <a:gd name="T18" fmla="*/ 41 w 171"/>
                <a:gd name="T19" fmla="*/ 206 h 206"/>
                <a:gd name="T20" fmla="*/ 0 w 171"/>
                <a:gd name="T21" fmla="*/ 206 h 206"/>
                <a:gd name="T22" fmla="*/ 64 w 171"/>
                <a:gd name="T23" fmla="*/ 102 h 206"/>
                <a:gd name="T24" fmla="*/ 2 w 171"/>
                <a:gd name="T25"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206">
                  <a:moveTo>
                    <a:pt x="2" y="0"/>
                  </a:moveTo>
                  <a:lnTo>
                    <a:pt x="41" y="0"/>
                  </a:lnTo>
                  <a:lnTo>
                    <a:pt x="84" y="76"/>
                  </a:lnTo>
                  <a:lnTo>
                    <a:pt x="127" y="0"/>
                  </a:lnTo>
                  <a:lnTo>
                    <a:pt x="168" y="0"/>
                  </a:lnTo>
                  <a:lnTo>
                    <a:pt x="106" y="102"/>
                  </a:lnTo>
                  <a:lnTo>
                    <a:pt x="171" y="206"/>
                  </a:lnTo>
                  <a:lnTo>
                    <a:pt x="130" y="206"/>
                  </a:lnTo>
                  <a:lnTo>
                    <a:pt x="85" y="128"/>
                  </a:lnTo>
                  <a:lnTo>
                    <a:pt x="41" y="206"/>
                  </a:lnTo>
                  <a:lnTo>
                    <a:pt x="0" y="206"/>
                  </a:lnTo>
                  <a:lnTo>
                    <a:pt x="64" y="102"/>
                  </a:lnTo>
                  <a:lnTo>
                    <a:pt x="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3" name="Group 322"/>
          <p:cNvGrpSpPr/>
          <p:nvPr/>
        </p:nvGrpSpPr>
        <p:grpSpPr>
          <a:xfrm>
            <a:off x="9748371" y="3340574"/>
            <a:ext cx="566737" cy="706438"/>
            <a:chOff x="8224370" y="3340574"/>
            <a:chExt cx="566737" cy="706438"/>
          </a:xfrm>
        </p:grpSpPr>
        <p:sp>
          <p:nvSpPr>
            <p:cNvPr id="22" name="Freeform 219"/>
            <p:cNvSpPr>
              <a:spLocks/>
            </p:cNvSpPr>
            <p:nvPr/>
          </p:nvSpPr>
          <p:spPr bwMode="auto">
            <a:xfrm>
              <a:off x="8224370" y="3340574"/>
              <a:ext cx="566737" cy="706438"/>
            </a:xfrm>
            <a:custGeom>
              <a:avLst/>
              <a:gdLst>
                <a:gd name="T0" fmla="*/ 45 w 357"/>
                <a:gd name="T1" fmla="*/ 0 h 445"/>
                <a:gd name="T2" fmla="*/ 312 w 357"/>
                <a:gd name="T3" fmla="*/ 0 h 445"/>
                <a:gd name="T4" fmla="*/ 330 w 357"/>
                <a:gd name="T5" fmla="*/ 4 h 445"/>
                <a:gd name="T6" fmla="*/ 344 w 357"/>
                <a:gd name="T7" fmla="*/ 13 h 445"/>
                <a:gd name="T8" fmla="*/ 353 w 357"/>
                <a:gd name="T9" fmla="*/ 27 h 445"/>
                <a:gd name="T10" fmla="*/ 357 w 357"/>
                <a:gd name="T11" fmla="*/ 45 h 445"/>
                <a:gd name="T12" fmla="*/ 357 w 357"/>
                <a:gd name="T13" fmla="*/ 402 h 445"/>
                <a:gd name="T14" fmla="*/ 353 w 357"/>
                <a:gd name="T15" fmla="*/ 419 h 445"/>
                <a:gd name="T16" fmla="*/ 344 w 357"/>
                <a:gd name="T17" fmla="*/ 432 h 445"/>
                <a:gd name="T18" fmla="*/ 330 w 357"/>
                <a:gd name="T19" fmla="*/ 442 h 445"/>
                <a:gd name="T20" fmla="*/ 312 w 357"/>
                <a:gd name="T21" fmla="*/ 445 h 445"/>
                <a:gd name="T22" fmla="*/ 45 w 357"/>
                <a:gd name="T23" fmla="*/ 445 h 445"/>
                <a:gd name="T24" fmla="*/ 28 w 357"/>
                <a:gd name="T25" fmla="*/ 442 h 445"/>
                <a:gd name="T26" fmla="*/ 13 w 357"/>
                <a:gd name="T27" fmla="*/ 432 h 445"/>
                <a:gd name="T28" fmla="*/ 4 w 357"/>
                <a:gd name="T29" fmla="*/ 419 h 445"/>
                <a:gd name="T30" fmla="*/ 0 w 357"/>
                <a:gd name="T31" fmla="*/ 402 h 445"/>
                <a:gd name="T32" fmla="*/ 0 w 357"/>
                <a:gd name="T33" fmla="*/ 45 h 445"/>
                <a:gd name="T34" fmla="*/ 4 w 357"/>
                <a:gd name="T35" fmla="*/ 27 h 445"/>
                <a:gd name="T36" fmla="*/ 13 w 357"/>
                <a:gd name="T37" fmla="*/ 13 h 445"/>
                <a:gd name="T38" fmla="*/ 28 w 357"/>
                <a:gd name="T39" fmla="*/ 4 h 445"/>
                <a:gd name="T40" fmla="*/ 45 w 357"/>
                <a:gd name="T41"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445">
                  <a:moveTo>
                    <a:pt x="45" y="0"/>
                  </a:moveTo>
                  <a:lnTo>
                    <a:pt x="312" y="0"/>
                  </a:lnTo>
                  <a:lnTo>
                    <a:pt x="330" y="4"/>
                  </a:lnTo>
                  <a:lnTo>
                    <a:pt x="344" y="13"/>
                  </a:lnTo>
                  <a:lnTo>
                    <a:pt x="353" y="27"/>
                  </a:lnTo>
                  <a:lnTo>
                    <a:pt x="357" y="45"/>
                  </a:lnTo>
                  <a:lnTo>
                    <a:pt x="357" y="402"/>
                  </a:lnTo>
                  <a:lnTo>
                    <a:pt x="353" y="419"/>
                  </a:lnTo>
                  <a:lnTo>
                    <a:pt x="344" y="432"/>
                  </a:lnTo>
                  <a:lnTo>
                    <a:pt x="330" y="442"/>
                  </a:lnTo>
                  <a:lnTo>
                    <a:pt x="312" y="445"/>
                  </a:lnTo>
                  <a:lnTo>
                    <a:pt x="45" y="445"/>
                  </a:lnTo>
                  <a:lnTo>
                    <a:pt x="28" y="442"/>
                  </a:lnTo>
                  <a:lnTo>
                    <a:pt x="13" y="432"/>
                  </a:lnTo>
                  <a:lnTo>
                    <a:pt x="4" y="419"/>
                  </a:lnTo>
                  <a:lnTo>
                    <a:pt x="0" y="402"/>
                  </a:lnTo>
                  <a:lnTo>
                    <a:pt x="0" y="45"/>
                  </a:lnTo>
                  <a:lnTo>
                    <a:pt x="4" y="27"/>
                  </a:lnTo>
                  <a:lnTo>
                    <a:pt x="13" y="13"/>
                  </a:lnTo>
                  <a:lnTo>
                    <a:pt x="28" y="4"/>
                  </a:lnTo>
                  <a:lnTo>
                    <a:pt x="45" y="0"/>
                  </a:lnTo>
                  <a:close/>
                </a:path>
              </a:pathLst>
            </a:custGeom>
            <a:solidFill>
              <a:srgbClr val="EC7D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0"/>
            <p:cNvSpPr>
              <a:spLocks noEditPoints="1"/>
            </p:cNvSpPr>
            <p:nvPr/>
          </p:nvSpPr>
          <p:spPr bwMode="auto">
            <a:xfrm>
              <a:off x="8387882" y="3531074"/>
              <a:ext cx="242887" cy="327025"/>
            </a:xfrm>
            <a:custGeom>
              <a:avLst/>
              <a:gdLst>
                <a:gd name="T0" fmla="*/ 33 w 153"/>
                <a:gd name="T1" fmla="*/ 27 h 206"/>
                <a:gd name="T2" fmla="*/ 33 w 153"/>
                <a:gd name="T3" fmla="*/ 99 h 206"/>
                <a:gd name="T4" fmla="*/ 79 w 153"/>
                <a:gd name="T5" fmla="*/ 99 h 206"/>
                <a:gd name="T6" fmla="*/ 96 w 153"/>
                <a:gd name="T7" fmla="*/ 98 h 206"/>
                <a:gd name="T8" fmla="*/ 108 w 153"/>
                <a:gd name="T9" fmla="*/ 89 h 206"/>
                <a:gd name="T10" fmla="*/ 115 w 153"/>
                <a:gd name="T11" fmla="*/ 79 h 206"/>
                <a:gd name="T12" fmla="*/ 118 w 153"/>
                <a:gd name="T13" fmla="*/ 63 h 206"/>
                <a:gd name="T14" fmla="*/ 115 w 153"/>
                <a:gd name="T15" fmla="*/ 49 h 206"/>
                <a:gd name="T16" fmla="*/ 108 w 153"/>
                <a:gd name="T17" fmla="*/ 37 h 206"/>
                <a:gd name="T18" fmla="*/ 96 w 153"/>
                <a:gd name="T19" fmla="*/ 30 h 206"/>
                <a:gd name="T20" fmla="*/ 79 w 153"/>
                <a:gd name="T21" fmla="*/ 27 h 206"/>
                <a:gd name="T22" fmla="*/ 33 w 153"/>
                <a:gd name="T23" fmla="*/ 27 h 206"/>
                <a:gd name="T24" fmla="*/ 0 w 153"/>
                <a:gd name="T25" fmla="*/ 0 h 206"/>
                <a:gd name="T26" fmla="*/ 79 w 153"/>
                <a:gd name="T27" fmla="*/ 0 h 206"/>
                <a:gd name="T28" fmla="*/ 101 w 153"/>
                <a:gd name="T29" fmla="*/ 1 h 206"/>
                <a:gd name="T30" fmla="*/ 118 w 153"/>
                <a:gd name="T31" fmla="*/ 7 h 206"/>
                <a:gd name="T32" fmla="*/ 133 w 153"/>
                <a:gd name="T33" fmla="*/ 17 h 206"/>
                <a:gd name="T34" fmla="*/ 144 w 153"/>
                <a:gd name="T35" fmla="*/ 30 h 206"/>
                <a:gd name="T36" fmla="*/ 150 w 153"/>
                <a:gd name="T37" fmla="*/ 46 h 206"/>
                <a:gd name="T38" fmla="*/ 153 w 153"/>
                <a:gd name="T39" fmla="*/ 63 h 206"/>
                <a:gd name="T40" fmla="*/ 150 w 153"/>
                <a:gd name="T41" fmla="*/ 82 h 206"/>
                <a:gd name="T42" fmla="*/ 144 w 153"/>
                <a:gd name="T43" fmla="*/ 98 h 206"/>
                <a:gd name="T44" fmla="*/ 133 w 153"/>
                <a:gd name="T45" fmla="*/ 111 h 206"/>
                <a:gd name="T46" fmla="*/ 118 w 153"/>
                <a:gd name="T47" fmla="*/ 120 h 206"/>
                <a:gd name="T48" fmla="*/ 101 w 153"/>
                <a:gd name="T49" fmla="*/ 125 h 206"/>
                <a:gd name="T50" fmla="*/ 79 w 153"/>
                <a:gd name="T51" fmla="*/ 128 h 206"/>
                <a:gd name="T52" fmla="*/ 33 w 153"/>
                <a:gd name="T53" fmla="*/ 128 h 206"/>
                <a:gd name="T54" fmla="*/ 33 w 153"/>
                <a:gd name="T55" fmla="*/ 206 h 206"/>
                <a:gd name="T56" fmla="*/ 0 w 153"/>
                <a:gd name="T57" fmla="*/ 206 h 206"/>
                <a:gd name="T58" fmla="*/ 0 w 153"/>
                <a:gd name="T5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3" h="206">
                  <a:moveTo>
                    <a:pt x="33" y="27"/>
                  </a:moveTo>
                  <a:lnTo>
                    <a:pt x="33" y="99"/>
                  </a:lnTo>
                  <a:lnTo>
                    <a:pt x="79" y="99"/>
                  </a:lnTo>
                  <a:lnTo>
                    <a:pt x="96" y="98"/>
                  </a:lnTo>
                  <a:lnTo>
                    <a:pt x="108" y="89"/>
                  </a:lnTo>
                  <a:lnTo>
                    <a:pt x="115" y="79"/>
                  </a:lnTo>
                  <a:lnTo>
                    <a:pt x="118" y="63"/>
                  </a:lnTo>
                  <a:lnTo>
                    <a:pt x="115" y="49"/>
                  </a:lnTo>
                  <a:lnTo>
                    <a:pt x="108" y="37"/>
                  </a:lnTo>
                  <a:lnTo>
                    <a:pt x="96" y="30"/>
                  </a:lnTo>
                  <a:lnTo>
                    <a:pt x="79" y="27"/>
                  </a:lnTo>
                  <a:lnTo>
                    <a:pt x="33" y="27"/>
                  </a:lnTo>
                  <a:close/>
                  <a:moveTo>
                    <a:pt x="0" y="0"/>
                  </a:moveTo>
                  <a:lnTo>
                    <a:pt x="79" y="0"/>
                  </a:lnTo>
                  <a:lnTo>
                    <a:pt x="101" y="1"/>
                  </a:lnTo>
                  <a:lnTo>
                    <a:pt x="118" y="7"/>
                  </a:lnTo>
                  <a:lnTo>
                    <a:pt x="133" y="17"/>
                  </a:lnTo>
                  <a:lnTo>
                    <a:pt x="144" y="30"/>
                  </a:lnTo>
                  <a:lnTo>
                    <a:pt x="150" y="46"/>
                  </a:lnTo>
                  <a:lnTo>
                    <a:pt x="153" y="63"/>
                  </a:lnTo>
                  <a:lnTo>
                    <a:pt x="150" y="82"/>
                  </a:lnTo>
                  <a:lnTo>
                    <a:pt x="144" y="98"/>
                  </a:lnTo>
                  <a:lnTo>
                    <a:pt x="133" y="111"/>
                  </a:lnTo>
                  <a:lnTo>
                    <a:pt x="118" y="120"/>
                  </a:lnTo>
                  <a:lnTo>
                    <a:pt x="101" y="125"/>
                  </a:lnTo>
                  <a:lnTo>
                    <a:pt x="79" y="128"/>
                  </a:lnTo>
                  <a:lnTo>
                    <a:pt x="33" y="128"/>
                  </a:lnTo>
                  <a:lnTo>
                    <a:pt x="33" y="206"/>
                  </a:lnTo>
                  <a:lnTo>
                    <a:pt x="0" y="206"/>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5" name="TextBox 224"/>
          <p:cNvSpPr txBox="1"/>
          <p:nvPr/>
        </p:nvSpPr>
        <p:spPr>
          <a:xfrm>
            <a:off x="1962756" y="3230178"/>
            <a:ext cx="3063724" cy="461665"/>
          </a:xfrm>
          <a:prstGeom prst="rect">
            <a:avLst/>
          </a:prstGeom>
          <a:noFill/>
        </p:spPr>
        <p:txBody>
          <a:bodyPr wrap="none" rtlCol="0">
            <a:spAutoFit/>
          </a:bodyPr>
          <a:lstStyle/>
          <a:p>
            <a:r>
              <a:rPr lang="en-US" sz="2400" dirty="0">
                <a:solidFill>
                  <a:schemeClr val="accent1"/>
                </a:solidFill>
              </a:rPr>
              <a:t>Product Category Icons</a:t>
            </a:r>
          </a:p>
        </p:txBody>
      </p:sp>
      <p:sp>
        <p:nvSpPr>
          <p:cNvPr id="280" name="Freeform 146"/>
          <p:cNvSpPr>
            <a:spLocks noEditPoints="1"/>
          </p:cNvSpPr>
          <p:nvPr/>
        </p:nvSpPr>
        <p:spPr bwMode="auto">
          <a:xfrm>
            <a:off x="2104639" y="5323646"/>
            <a:ext cx="363292" cy="336238"/>
          </a:xfrm>
          <a:custGeom>
            <a:avLst/>
            <a:gdLst>
              <a:gd name="T0" fmla="*/ 172 w 282"/>
              <a:gd name="T1" fmla="*/ 155 h 261"/>
              <a:gd name="T2" fmla="*/ 178 w 282"/>
              <a:gd name="T3" fmla="*/ 157 h 261"/>
              <a:gd name="T4" fmla="*/ 186 w 282"/>
              <a:gd name="T5" fmla="*/ 158 h 261"/>
              <a:gd name="T6" fmla="*/ 199 w 282"/>
              <a:gd name="T7" fmla="*/ 159 h 261"/>
              <a:gd name="T8" fmla="*/ 222 w 282"/>
              <a:gd name="T9" fmla="*/ 155 h 261"/>
              <a:gd name="T10" fmla="*/ 224 w 282"/>
              <a:gd name="T11" fmla="*/ 155 h 261"/>
              <a:gd name="T12" fmla="*/ 225 w 282"/>
              <a:gd name="T13" fmla="*/ 155 h 261"/>
              <a:gd name="T14" fmla="*/ 227 w 282"/>
              <a:gd name="T15" fmla="*/ 155 h 261"/>
              <a:gd name="T16" fmla="*/ 250 w 282"/>
              <a:gd name="T17" fmla="*/ 159 h 261"/>
              <a:gd name="T18" fmla="*/ 264 w 282"/>
              <a:gd name="T19" fmla="*/ 158 h 261"/>
              <a:gd name="T20" fmla="*/ 273 w 282"/>
              <a:gd name="T21" fmla="*/ 157 h 261"/>
              <a:gd name="T22" fmla="*/ 277 w 282"/>
              <a:gd name="T23" fmla="*/ 155 h 261"/>
              <a:gd name="T24" fmla="*/ 279 w 282"/>
              <a:gd name="T25" fmla="*/ 155 h 261"/>
              <a:gd name="T26" fmla="*/ 280 w 282"/>
              <a:gd name="T27" fmla="*/ 161 h 261"/>
              <a:gd name="T28" fmla="*/ 282 w 282"/>
              <a:gd name="T29" fmla="*/ 186 h 261"/>
              <a:gd name="T30" fmla="*/ 279 w 282"/>
              <a:gd name="T31" fmla="*/ 219 h 261"/>
              <a:gd name="T32" fmla="*/ 259 w 282"/>
              <a:gd name="T33" fmla="*/ 246 h 261"/>
              <a:gd name="T34" fmla="*/ 233 w 282"/>
              <a:gd name="T35" fmla="*/ 258 h 261"/>
              <a:gd name="T36" fmla="*/ 225 w 282"/>
              <a:gd name="T37" fmla="*/ 259 h 261"/>
              <a:gd name="T38" fmla="*/ 225 w 282"/>
              <a:gd name="T39" fmla="*/ 261 h 261"/>
              <a:gd name="T40" fmla="*/ 224 w 282"/>
              <a:gd name="T41" fmla="*/ 259 h 261"/>
              <a:gd name="T42" fmla="*/ 217 w 282"/>
              <a:gd name="T43" fmla="*/ 258 h 261"/>
              <a:gd name="T44" fmla="*/ 192 w 282"/>
              <a:gd name="T45" fmla="*/ 246 h 261"/>
              <a:gd name="T46" fmla="*/ 170 w 282"/>
              <a:gd name="T47" fmla="*/ 219 h 261"/>
              <a:gd name="T48" fmla="*/ 168 w 282"/>
              <a:gd name="T49" fmla="*/ 186 h 261"/>
              <a:gd name="T50" fmla="*/ 170 w 282"/>
              <a:gd name="T51" fmla="*/ 161 h 261"/>
              <a:gd name="T52" fmla="*/ 170 w 282"/>
              <a:gd name="T53" fmla="*/ 155 h 261"/>
              <a:gd name="T54" fmla="*/ 192 w 282"/>
              <a:gd name="T55" fmla="*/ 81 h 261"/>
              <a:gd name="T56" fmla="*/ 225 w 282"/>
              <a:gd name="T57" fmla="*/ 142 h 261"/>
              <a:gd name="T58" fmla="*/ 217 w 282"/>
              <a:gd name="T59" fmla="*/ 145 h 261"/>
              <a:gd name="T60" fmla="*/ 207 w 282"/>
              <a:gd name="T61" fmla="*/ 146 h 261"/>
              <a:gd name="T62" fmla="*/ 192 w 282"/>
              <a:gd name="T63" fmla="*/ 146 h 261"/>
              <a:gd name="T64" fmla="*/ 33 w 282"/>
              <a:gd name="T65" fmla="*/ 81 h 261"/>
              <a:gd name="T66" fmla="*/ 66 w 282"/>
              <a:gd name="T67" fmla="*/ 181 h 261"/>
              <a:gd name="T68" fmla="*/ 91 w 282"/>
              <a:gd name="T69" fmla="*/ 81 h 261"/>
              <a:gd name="T70" fmla="*/ 117 w 282"/>
              <a:gd name="T71" fmla="*/ 181 h 261"/>
              <a:gd name="T72" fmla="*/ 141 w 282"/>
              <a:gd name="T73" fmla="*/ 81 h 261"/>
              <a:gd name="T74" fmla="*/ 168 w 282"/>
              <a:gd name="T75" fmla="*/ 141 h 261"/>
              <a:gd name="T76" fmla="*/ 159 w 282"/>
              <a:gd name="T77" fmla="*/ 158 h 261"/>
              <a:gd name="T78" fmla="*/ 156 w 282"/>
              <a:gd name="T79" fmla="*/ 196 h 261"/>
              <a:gd name="T80" fmla="*/ 4 w 282"/>
              <a:gd name="T81" fmla="*/ 219 h 261"/>
              <a:gd name="T82" fmla="*/ 1 w 282"/>
              <a:gd name="T83" fmla="*/ 217 h 261"/>
              <a:gd name="T84" fmla="*/ 0 w 282"/>
              <a:gd name="T85" fmla="*/ 203 h 261"/>
              <a:gd name="T86" fmla="*/ 3 w 282"/>
              <a:gd name="T87" fmla="*/ 200 h 261"/>
              <a:gd name="T88" fmla="*/ 17 w 282"/>
              <a:gd name="T89" fmla="*/ 199 h 261"/>
              <a:gd name="T90" fmla="*/ 16 w 282"/>
              <a:gd name="T91" fmla="*/ 186 h 261"/>
              <a:gd name="T92" fmla="*/ 19 w 282"/>
              <a:gd name="T93" fmla="*/ 181 h 261"/>
              <a:gd name="T94" fmla="*/ 33 w 282"/>
              <a:gd name="T95" fmla="*/ 181 h 261"/>
              <a:gd name="T96" fmla="*/ 130 w 282"/>
              <a:gd name="T97" fmla="*/ 0 h 261"/>
              <a:gd name="T98" fmla="*/ 243 w 282"/>
              <a:gd name="T99" fmla="*/ 68 h 261"/>
              <a:gd name="T100" fmla="*/ 19 w 282"/>
              <a:gd name="T101" fmla="*/ 4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2" h="261">
                <a:moveTo>
                  <a:pt x="172" y="155"/>
                </a:moveTo>
                <a:lnTo>
                  <a:pt x="172" y="155"/>
                </a:lnTo>
                <a:lnTo>
                  <a:pt x="176" y="157"/>
                </a:lnTo>
                <a:lnTo>
                  <a:pt x="178" y="157"/>
                </a:lnTo>
                <a:lnTo>
                  <a:pt x="181" y="158"/>
                </a:lnTo>
                <a:lnTo>
                  <a:pt x="186" y="158"/>
                </a:lnTo>
                <a:lnTo>
                  <a:pt x="192" y="159"/>
                </a:lnTo>
                <a:lnTo>
                  <a:pt x="199" y="159"/>
                </a:lnTo>
                <a:lnTo>
                  <a:pt x="215" y="158"/>
                </a:lnTo>
                <a:lnTo>
                  <a:pt x="222" y="155"/>
                </a:lnTo>
                <a:lnTo>
                  <a:pt x="222" y="155"/>
                </a:lnTo>
                <a:lnTo>
                  <a:pt x="224" y="155"/>
                </a:lnTo>
                <a:lnTo>
                  <a:pt x="225" y="155"/>
                </a:lnTo>
                <a:lnTo>
                  <a:pt x="225" y="155"/>
                </a:lnTo>
                <a:lnTo>
                  <a:pt x="227" y="155"/>
                </a:lnTo>
                <a:lnTo>
                  <a:pt x="227" y="155"/>
                </a:lnTo>
                <a:lnTo>
                  <a:pt x="235" y="158"/>
                </a:lnTo>
                <a:lnTo>
                  <a:pt x="250" y="159"/>
                </a:lnTo>
                <a:lnTo>
                  <a:pt x="257" y="159"/>
                </a:lnTo>
                <a:lnTo>
                  <a:pt x="264" y="158"/>
                </a:lnTo>
                <a:lnTo>
                  <a:pt x="269" y="158"/>
                </a:lnTo>
                <a:lnTo>
                  <a:pt x="273" y="157"/>
                </a:lnTo>
                <a:lnTo>
                  <a:pt x="273" y="157"/>
                </a:lnTo>
                <a:lnTo>
                  <a:pt x="277" y="155"/>
                </a:lnTo>
                <a:lnTo>
                  <a:pt x="279" y="155"/>
                </a:lnTo>
                <a:lnTo>
                  <a:pt x="279" y="155"/>
                </a:lnTo>
                <a:lnTo>
                  <a:pt x="279" y="159"/>
                </a:lnTo>
                <a:lnTo>
                  <a:pt x="280" y="161"/>
                </a:lnTo>
                <a:lnTo>
                  <a:pt x="282" y="171"/>
                </a:lnTo>
                <a:lnTo>
                  <a:pt x="282" y="186"/>
                </a:lnTo>
                <a:lnTo>
                  <a:pt x="282" y="201"/>
                </a:lnTo>
                <a:lnTo>
                  <a:pt x="279" y="219"/>
                </a:lnTo>
                <a:lnTo>
                  <a:pt x="272" y="233"/>
                </a:lnTo>
                <a:lnTo>
                  <a:pt x="259" y="246"/>
                </a:lnTo>
                <a:lnTo>
                  <a:pt x="244" y="253"/>
                </a:lnTo>
                <a:lnTo>
                  <a:pt x="233" y="258"/>
                </a:lnTo>
                <a:lnTo>
                  <a:pt x="225" y="259"/>
                </a:lnTo>
                <a:lnTo>
                  <a:pt x="225" y="259"/>
                </a:lnTo>
                <a:lnTo>
                  <a:pt x="225" y="259"/>
                </a:lnTo>
                <a:lnTo>
                  <a:pt x="225" y="261"/>
                </a:lnTo>
                <a:lnTo>
                  <a:pt x="225" y="259"/>
                </a:lnTo>
                <a:lnTo>
                  <a:pt x="224" y="259"/>
                </a:lnTo>
                <a:lnTo>
                  <a:pt x="224" y="259"/>
                </a:lnTo>
                <a:lnTo>
                  <a:pt x="217" y="258"/>
                </a:lnTo>
                <a:lnTo>
                  <a:pt x="205" y="253"/>
                </a:lnTo>
                <a:lnTo>
                  <a:pt x="192" y="246"/>
                </a:lnTo>
                <a:lnTo>
                  <a:pt x="179" y="233"/>
                </a:lnTo>
                <a:lnTo>
                  <a:pt x="170" y="219"/>
                </a:lnTo>
                <a:lnTo>
                  <a:pt x="168" y="201"/>
                </a:lnTo>
                <a:lnTo>
                  <a:pt x="168" y="186"/>
                </a:lnTo>
                <a:lnTo>
                  <a:pt x="169" y="171"/>
                </a:lnTo>
                <a:lnTo>
                  <a:pt x="170" y="161"/>
                </a:lnTo>
                <a:lnTo>
                  <a:pt x="170" y="159"/>
                </a:lnTo>
                <a:lnTo>
                  <a:pt x="170" y="155"/>
                </a:lnTo>
                <a:lnTo>
                  <a:pt x="172" y="155"/>
                </a:lnTo>
                <a:close/>
                <a:moveTo>
                  <a:pt x="192" y="81"/>
                </a:moveTo>
                <a:lnTo>
                  <a:pt x="225" y="81"/>
                </a:lnTo>
                <a:lnTo>
                  <a:pt x="225" y="142"/>
                </a:lnTo>
                <a:lnTo>
                  <a:pt x="220" y="144"/>
                </a:lnTo>
                <a:lnTo>
                  <a:pt x="217" y="145"/>
                </a:lnTo>
                <a:lnTo>
                  <a:pt x="212" y="146"/>
                </a:lnTo>
                <a:lnTo>
                  <a:pt x="207" y="146"/>
                </a:lnTo>
                <a:lnTo>
                  <a:pt x="199" y="148"/>
                </a:lnTo>
                <a:lnTo>
                  <a:pt x="192" y="146"/>
                </a:lnTo>
                <a:lnTo>
                  <a:pt x="192" y="81"/>
                </a:lnTo>
                <a:close/>
                <a:moveTo>
                  <a:pt x="33" y="81"/>
                </a:moveTo>
                <a:lnTo>
                  <a:pt x="66" y="81"/>
                </a:lnTo>
                <a:lnTo>
                  <a:pt x="66" y="181"/>
                </a:lnTo>
                <a:lnTo>
                  <a:pt x="91" y="181"/>
                </a:lnTo>
                <a:lnTo>
                  <a:pt x="91" y="81"/>
                </a:lnTo>
                <a:lnTo>
                  <a:pt x="117" y="81"/>
                </a:lnTo>
                <a:lnTo>
                  <a:pt x="117" y="181"/>
                </a:lnTo>
                <a:lnTo>
                  <a:pt x="141" y="181"/>
                </a:lnTo>
                <a:lnTo>
                  <a:pt x="141" y="81"/>
                </a:lnTo>
                <a:lnTo>
                  <a:pt x="168" y="81"/>
                </a:lnTo>
                <a:lnTo>
                  <a:pt x="168" y="141"/>
                </a:lnTo>
                <a:lnTo>
                  <a:pt x="162" y="139"/>
                </a:lnTo>
                <a:lnTo>
                  <a:pt x="159" y="158"/>
                </a:lnTo>
                <a:lnTo>
                  <a:pt x="156" y="174"/>
                </a:lnTo>
                <a:lnTo>
                  <a:pt x="156" y="196"/>
                </a:lnTo>
                <a:lnTo>
                  <a:pt x="159" y="219"/>
                </a:lnTo>
                <a:lnTo>
                  <a:pt x="4" y="219"/>
                </a:lnTo>
                <a:lnTo>
                  <a:pt x="3" y="219"/>
                </a:lnTo>
                <a:lnTo>
                  <a:pt x="1" y="217"/>
                </a:lnTo>
                <a:lnTo>
                  <a:pt x="0" y="214"/>
                </a:lnTo>
                <a:lnTo>
                  <a:pt x="0" y="203"/>
                </a:lnTo>
                <a:lnTo>
                  <a:pt x="1" y="201"/>
                </a:lnTo>
                <a:lnTo>
                  <a:pt x="3" y="200"/>
                </a:lnTo>
                <a:lnTo>
                  <a:pt x="4" y="199"/>
                </a:lnTo>
                <a:lnTo>
                  <a:pt x="17" y="199"/>
                </a:lnTo>
                <a:lnTo>
                  <a:pt x="16" y="197"/>
                </a:lnTo>
                <a:lnTo>
                  <a:pt x="16" y="186"/>
                </a:lnTo>
                <a:lnTo>
                  <a:pt x="17" y="183"/>
                </a:lnTo>
                <a:lnTo>
                  <a:pt x="19" y="181"/>
                </a:lnTo>
                <a:lnTo>
                  <a:pt x="20" y="181"/>
                </a:lnTo>
                <a:lnTo>
                  <a:pt x="33" y="181"/>
                </a:lnTo>
                <a:lnTo>
                  <a:pt x="33" y="81"/>
                </a:lnTo>
                <a:close/>
                <a:moveTo>
                  <a:pt x="130" y="0"/>
                </a:moveTo>
                <a:lnTo>
                  <a:pt x="243" y="44"/>
                </a:lnTo>
                <a:lnTo>
                  <a:pt x="243" y="68"/>
                </a:lnTo>
                <a:lnTo>
                  <a:pt x="19" y="68"/>
                </a:lnTo>
                <a:lnTo>
                  <a:pt x="19" y="44"/>
                </a:lnTo>
                <a:lnTo>
                  <a:pt x="13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p:nvGrpSpPr>
        <p:grpSpPr>
          <a:xfrm>
            <a:off x="2202830" y="4601969"/>
            <a:ext cx="273108" cy="362004"/>
            <a:chOff x="684494" y="4609477"/>
            <a:chExt cx="261779" cy="346988"/>
          </a:xfrm>
        </p:grpSpPr>
        <p:sp>
          <p:nvSpPr>
            <p:cNvPr id="284" name="Freeform 150"/>
            <p:cNvSpPr>
              <a:spLocks noEditPoints="1"/>
            </p:cNvSpPr>
            <p:nvPr/>
          </p:nvSpPr>
          <p:spPr bwMode="auto">
            <a:xfrm>
              <a:off x="684494" y="4609477"/>
              <a:ext cx="133362" cy="346988"/>
            </a:xfrm>
            <a:custGeom>
              <a:avLst/>
              <a:gdLst>
                <a:gd name="T0" fmla="*/ 16 w 108"/>
                <a:gd name="T1" fmla="*/ 65 h 281"/>
                <a:gd name="T2" fmla="*/ 94 w 108"/>
                <a:gd name="T3" fmla="*/ 65 h 281"/>
                <a:gd name="T4" fmla="*/ 94 w 108"/>
                <a:gd name="T5" fmla="*/ 65 h 281"/>
                <a:gd name="T6" fmla="*/ 103 w 108"/>
                <a:gd name="T7" fmla="*/ 68 h 281"/>
                <a:gd name="T8" fmla="*/ 108 w 108"/>
                <a:gd name="T9" fmla="*/ 76 h 281"/>
                <a:gd name="T10" fmla="*/ 108 w 108"/>
                <a:gd name="T11" fmla="*/ 154 h 281"/>
                <a:gd name="T12" fmla="*/ 105 w 108"/>
                <a:gd name="T13" fmla="*/ 162 h 281"/>
                <a:gd name="T14" fmla="*/ 98 w 108"/>
                <a:gd name="T15" fmla="*/ 168 h 281"/>
                <a:gd name="T16" fmla="*/ 94 w 108"/>
                <a:gd name="T17" fmla="*/ 168 h 281"/>
                <a:gd name="T18" fmla="*/ 92 w 108"/>
                <a:gd name="T19" fmla="*/ 269 h 281"/>
                <a:gd name="T20" fmla="*/ 87 w 108"/>
                <a:gd name="T21" fmla="*/ 277 h 281"/>
                <a:gd name="T22" fmla="*/ 77 w 108"/>
                <a:gd name="T23" fmla="*/ 281 h 281"/>
                <a:gd name="T24" fmla="*/ 66 w 108"/>
                <a:gd name="T25" fmla="*/ 277 h 281"/>
                <a:gd name="T26" fmla="*/ 61 w 108"/>
                <a:gd name="T27" fmla="*/ 269 h 281"/>
                <a:gd name="T28" fmla="*/ 61 w 108"/>
                <a:gd name="T29" fmla="*/ 168 h 281"/>
                <a:gd name="T30" fmla="*/ 49 w 108"/>
                <a:gd name="T31" fmla="*/ 263 h 281"/>
                <a:gd name="T32" fmla="*/ 46 w 108"/>
                <a:gd name="T33" fmla="*/ 274 h 281"/>
                <a:gd name="T34" fmla="*/ 37 w 108"/>
                <a:gd name="T35" fmla="*/ 279 h 281"/>
                <a:gd name="T36" fmla="*/ 27 w 108"/>
                <a:gd name="T37" fmla="*/ 279 h 281"/>
                <a:gd name="T38" fmla="*/ 19 w 108"/>
                <a:gd name="T39" fmla="*/ 274 h 281"/>
                <a:gd name="T40" fmla="*/ 16 w 108"/>
                <a:gd name="T41" fmla="*/ 263 h 281"/>
                <a:gd name="T42" fmla="*/ 16 w 108"/>
                <a:gd name="T43" fmla="*/ 168 h 281"/>
                <a:gd name="T44" fmla="*/ 6 w 108"/>
                <a:gd name="T45" fmla="*/ 165 h 281"/>
                <a:gd name="T46" fmla="*/ 1 w 108"/>
                <a:gd name="T47" fmla="*/ 158 h 281"/>
                <a:gd name="T48" fmla="*/ 0 w 108"/>
                <a:gd name="T49" fmla="*/ 80 h 281"/>
                <a:gd name="T50" fmla="*/ 3 w 108"/>
                <a:gd name="T51" fmla="*/ 71 h 281"/>
                <a:gd name="T52" fmla="*/ 10 w 108"/>
                <a:gd name="T53" fmla="*/ 65 h 281"/>
                <a:gd name="T54" fmla="*/ 55 w 108"/>
                <a:gd name="T55" fmla="*/ 0 h 281"/>
                <a:gd name="T56" fmla="*/ 79 w 108"/>
                <a:gd name="T57" fmla="*/ 15 h 281"/>
                <a:gd name="T58" fmla="*/ 79 w 108"/>
                <a:gd name="T59" fmla="*/ 44 h 281"/>
                <a:gd name="T60" fmla="*/ 55 w 108"/>
                <a:gd name="T61" fmla="*/ 58 h 281"/>
                <a:gd name="T62" fmla="*/ 30 w 108"/>
                <a:gd name="T63" fmla="*/ 44 h 281"/>
                <a:gd name="T64" fmla="*/ 30 w 108"/>
                <a:gd name="T65" fmla="*/ 15 h 281"/>
                <a:gd name="T66" fmla="*/ 55 w 108"/>
                <a:gd name="T6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8" h="281">
                  <a:moveTo>
                    <a:pt x="16" y="65"/>
                  </a:moveTo>
                  <a:lnTo>
                    <a:pt x="16" y="65"/>
                  </a:lnTo>
                  <a:lnTo>
                    <a:pt x="16" y="65"/>
                  </a:lnTo>
                  <a:lnTo>
                    <a:pt x="94" y="65"/>
                  </a:lnTo>
                  <a:lnTo>
                    <a:pt x="94" y="65"/>
                  </a:lnTo>
                  <a:lnTo>
                    <a:pt x="94" y="65"/>
                  </a:lnTo>
                  <a:lnTo>
                    <a:pt x="98" y="65"/>
                  </a:lnTo>
                  <a:lnTo>
                    <a:pt x="103" y="68"/>
                  </a:lnTo>
                  <a:lnTo>
                    <a:pt x="105" y="71"/>
                  </a:lnTo>
                  <a:lnTo>
                    <a:pt x="108" y="76"/>
                  </a:lnTo>
                  <a:lnTo>
                    <a:pt x="108" y="80"/>
                  </a:lnTo>
                  <a:lnTo>
                    <a:pt x="108" y="154"/>
                  </a:lnTo>
                  <a:lnTo>
                    <a:pt x="108" y="158"/>
                  </a:lnTo>
                  <a:lnTo>
                    <a:pt x="105" y="162"/>
                  </a:lnTo>
                  <a:lnTo>
                    <a:pt x="103" y="165"/>
                  </a:lnTo>
                  <a:lnTo>
                    <a:pt x="98" y="168"/>
                  </a:lnTo>
                  <a:lnTo>
                    <a:pt x="94" y="168"/>
                  </a:lnTo>
                  <a:lnTo>
                    <a:pt x="94" y="168"/>
                  </a:lnTo>
                  <a:lnTo>
                    <a:pt x="94" y="263"/>
                  </a:lnTo>
                  <a:lnTo>
                    <a:pt x="92" y="269"/>
                  </a:lnTo>
                  <a:lnTo>
                    <a:pt x="91" y="274"/>
                  </a:lnTo>
                  <a:lnTo>
                    <a:pt x="87" y="277"/>
                  </a:lnTo>
                  <a:lnTo>
                    <a:pt x="82" y="279"/>
                  </a:lnTo>
                  <a:lnTo>
                    <a:pt x="77" y="281"/>
                  </a:lnTo>
                  <a:lnTo>
                    <a:pt x="71" y="279"/>
                  </a:lnTo>
                  <a:lnTo>
                    <a:pt x="66" y="277"/>
                  </a:lnTo>
                  <a:lnTo>
                    <a:pt x="63" y="274"/>
                  </a:lnTo>
                  <a:lnTo>
                    <a:pt x="61" y="269"/>
                  </a:lnTo>
                  <a:lnTo>
                    <a:pt x="61" y="263"/>
                  </a:lnTo>
                  <a:lnTo>
                    <a:pt x="61" y="168"/>
                  </a:lnTo>
                  <a:lnTo>
                    <a:pt x="49" y="168"/>
                  </a:lnTo>
                  <a:lnTo>
                    <a:pt x="49" y="263"/>
                  </a:lnTo>
                  <a:lnTo>
                    <a:pt x="48" y="269"/>
                  </a:lnTo>
                  <a:lnTo>
                    <a:pt x="46" y="274"/>
                  </a:lnTo>
                  <a:lnTo>
                    <a:pt x="42" y="277"/>
                  </a:lnTo>
                  <a:lnTo>
                    <a:pt x="37" y="279"/>
                  </a:lnTo>
                  <a:lnTo>
                    <a:pt x="32" y="279"/>
                  </a:lnTo>
                  <a:lnTo>
                    <a:pt x="27" y="279"/>
                  </a:lnTo>
                  <a:lnTo>
                    <a:pt x="22" y="277"/>
                  </a:lnTo>
                  <a:lnTo>
                    <a:pt x="19" y="274"/>
                  </a:lnTo>
                  <a:lnTo>
                    <a:pt x="16" y="269"/>
                  </a:lnTo>
                  <a:lnTo>
                    <a:pt x="16" y="263"/>
                  </a:lnTo>
                  <a:lnTo>
                    <a:pt x="16" y="168"/>
                  </a:lnTo>
                  <a:lnTo>
                    <a:pt x="16" y="168"/>
                  </a:lnTo>
                  <a:lnTo>
                    <a:pt x="10" y="168"/>
                  </a:lnTo>
                  <a:lnTo>
                    <a:pt x="6" y="165"/>
                  </a:lnTo>
                  <a:lnTo>
                    <a:pt x="3" y="162"/>
                  </a:lnTo>
                  <a:lnTo>
                    <a:pt x="1" y="158"/>
                  </a:lnTo>
                  <a:lnTo>
                    <a:pt x="0" y="154"/>
                  </a:lnTo>
                  <a:lnTo>
                    <a:pt x="0" y="80"/>
                  </a:lnTo>
                  <a:lnTo>
                    <a:pt x="1" y="76"/>
                  </a:lnTo>
                  <a:lnTo>
                    <a:pt x="3" y="71"/>
                  </a:lnTo>
                  <a:lnTo>
                    <a:pt x="6" y="68"/>
                  </a:lnTo>
                  <a:lnTo>
                    <a:pt x="10" y="65"/>
                  </a:lnTo>
                  <a:lnTo>
                    <a:pt x="16" y="65"/>
                  </a:lnTo>
                  <a:close/>
                  <a:moveTo>
                    <a:pt x="55" y="0"/>
                  </a:moveTo>
                  <a:lnTo>
                    <a:pt x="69" y="5"/>
                  </a:lnTo>
                  <a:lnTo>
                    <a:pt x="79" y="15"/>
                  </a:lnTo>
                  <a:lnTo>
                    <a:pt x="82" y="29"/>
                  </a:lnTo>
                  <a:lnTo>
                    <a:pt x="79" y="44"/>
                  </a:lnTo>
                  <a:lnTo>
                    <a:pt x="69" y="54"/>
                  </a:lnTo>
                  <a:lnTo>
                    <a:pt x="55" y="58"/>
                  </a:lnTo>
                  <a:lnTo>
                    <a:pt x="40" y="54"/>
                  </a:lnTo>
                  <a:lnTo>
                    <a:pt x="30" y="44"/>
                  </a:lnTo>
                  <a:lnTo>
                    <a:pt x="26" y="29"/>
                  </a:lnTo>
                  <a:lnTo>
                    <a:pt x="30" y="15"/>
                  </a:lnTo>
                  <a:lnTo>
                    <a:pt x="40" y="5"/>
                  </a:lnTo>
                  <a:lnTo>
                    <a:pt x="55"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2"/>
            <p:cNvSpPr>
              <a:spLocks/>
            </p:cNvSpPr>
            <p:nvPr/>
          </p:nvSpPr>
          <p:spPr bwMode="auto">
            <a:xfrm>
              <a:off x="798092" y="4811996"/>
              <a:ext cx="142005" cy="129658"/>
            </a:xfrm>
            <a:custGeom>
              <a:avLst/>
              <a:gdLst>
                <a:gd name="T0" fmla="*/ 3 w 115"/>
                <a:gd name="T1" fmla="*/ 0 h 105"/>
                <a:gd name="T2" fmla="*/ 5 w 115"/>
                <a:gd name="T3" fmla="*/ 0 h 105"/>
                <a:gd name="T4" fmla="*/ 9 w 115"/>
                <a:gd name="T5" fmla="*/ 1 h 105"/>
                <a:gd name="T6" fmla="*/ 11 w 115"/>
                <a:gd name="T7" fmla="*/ 1 h 105"/>
                <a:gd name="T8" fmla="*/ 13 w 115"/>
                <a:gd name="T9" fmla="*/ 3 h 105"/>
                <a:gd name="T10" fmla="*/ 19 w 115"/>
                <a:gd name="T11" fmla="*/ 4 h 105"/>
                <a:gd name="T12" fmla="*/ 25 w 115"/>
                <a:gd name="T13" fmla="*/ 4 h 105"/>
                <a:gd name="T14" fmla="*/ 32 w 115"/>
                <a:gd name="T15" fmla="*/ 4 h 105"/>
                <a:gd name="T16" fmla="*/ 47 w 115"/>
                <a:gd name="T17" fmla="*/ 3 h 105"/>
                <a:gd name="T18" fmla="*/ 55 w 115"/>
                <a:gd name="T19" fmla="*/ 1 h 105"/>
                <a:gd name="T20" fmla="*/ 55 w 115"/>
                <a:gd name="T21" fmla="*/ 0 h 105"/>
                <a:gd name="T22" fmla="*/ 57 w 115"/>
                <a:gd name="T23" fmla="*/ 0 h 105"/>
                <a:gd name="T24" fmla="*/ 58 w 115"/>
                <a:gd name="T25" fmla="*/ 0 h 105"/>
                <a:gd name="T26" fmla="*/ 58 w 115"/>
                <a:gd name="T27" fmla="*/ 0 h 105"/>
                <a:gd name="T28" fmla="*/ 60 w 115"/>
                <a:gd name="T29" fmla="*/ 1 h 105"/>
                <a:gd name="T30" fmla="*/ 60 w 115"/>
                <a:gd name="T31" fmla="*/ 1 h 105"/>
                <a:gd name="T32" fmla="*/ 68 w 115"/>
                <a:gd name="T33" fmla="*/ 3 h 105"/>
                <a:gd name="T34" fmla="*/ 83 w 115"/>
                <a:gd name="T35" fmla="*/ 4 h 105"/>
                <a:gd name="T36" fmla="*/ 90 w 115"/>
                <a:gd name="T37" fmla="*/ 4 h 105"/>
                <a:gd name="T38" fmla="*/ 96 w 115"/>
                <a:gd name="T39" fmla="*/ 4 h 105"/>
                <a:gd name="T40" fmla="*/ 102 w 115"/>
                <a:gd name="T41" fmla="*/ 3 h 105"/>
                <a:gd name="T42" fmla="*/ 104 w 115"/>
                <a:gd name="T43" fmla="*/ 1 h 105"/>
                <a:gd name="T44" fmla="*/ 106 w 115"/>
                <a:gd name="T45" fmla="*/ 1 h 105"/>
                <a:gd name="T46" fmla="*/ 110 w 115"/>
                <a:gd name="T47" fmla="*/ 0 h 105"/>
                <a:gd name="T48" fmla="*/ 112 w 115"/>
                <a:gd name="T49" fmla="*/ 0 h 105"/>
                <a:gd name="T50" fmla="*/ 112 w 115"/>
                <a:gd name="T51" fmla="*/ 1 h 105"/>
                <a:gd name="T52" fmla="*/ 112 w 115"/>
                <a:gd name="T53" fmla="*/ 4 h 105"/>
                <a:gd name="T54" fmla="*/ 112 w 115"/>
                <a:gd name="T55" fmla="*/ 6 h 105"/>
                <a:gd name="T56" fmla="*/ 115 w 115"/>
                <a:gd name="T57" fmla="*/ 16 h 105"/>
                <a:gd name="T58" fmla="*/ 115 w 115"/>
                <a:gd name="T59" fmla="*/ 30 h 105"/>
                <a:gd name="T60" fmla="*/ 115 w 115"/>
                <a:gd name="T61" fmla="*/ 46 h 105"/>
                <a:gd name="T62" fmla="*/ 112 w 115"/>
                <a:gd name="T63" fmla="*/ 63 h 105"/>
                <a:gd name="T64" fmla="*/ 104 w 115"/>
                <a:gd name="T65" fmla="*/ 78 h 105"/>
                <a:gd name="T66" fmla="*/ 90 w 115"/>
                <a:gd name="T67" fmla="*/ 91 h 105"/>
                <a:gd name="T68" fmla="*/ 77 w 115"/>
                <a:gd name="T69" fmla="*/ 98 h 105"/>
                <a:gd name="T70" fmla="*/ 65 w 115"/>
                <a:gd name="T71" fmla="*/ 102 h 105"/>
                <a:gd name="T72" fmla="*/ 58 w 115"/>
                <a:gd name="T73" fmla="*/ 105 h 105"/>
                <a:gd name="T74" fmla="*/ 58 w 115"/>
                <a:gd name="T75" fmla="*/ 105 h 105"/>
                <a:gd name="T76" fmla="*/ 58 w 115"/>
                <a:gd name="T77" fmla="*/ 105 h 105"/>
                <a:gd name="T78" fmla="*/ 58 w 115"/>
                <a:gd name="T79" fmla="*/ 105 h 105"/>
                <a:gd name="T80" fmla="*/ 57 w 115"/>
                <a:gd name="T81" fmla="*/ 105 h 105"/>
                <a:gd name="T82" fmla="*/ 57 w 115"/>
                <a:gd name="T83" fmla="*/ 105 h 105"/>
                <a:gd name="T84" fmla="*/ 57 w 115"/>
                <a:gd name="T85" fmla="*/ 105 h 105"/>
                <a:gd name="T86" fmla="*/ 50 w 115"/>
                <a:gd name="T87" fmla="*/ 102 h 105"/>
                <a:gd name="T88" fmla="*/ 38 w 115"/>
                <a:gd name="T89" fmla="*/ 98 h 105"/>
                <a:gd name="T90" fmla="*/ 25 w 115"/>
                <a:gd name="T91" fmla="*/ 91 h 105"/>
                <a:gd name="T92" fmla="*/ 12 w 115"/>
                <a:gd name="T93" fmla="*/ 78 h 105"/>
                <a:gd name="T94" fmla="*/ 3 w 115"/>
                <a:gd name="T95" fmla="*/ 63 h 105"/>
                <a:gd name="T96" fmla="*/ 0 w 115"/>
                <a:gd name="T97" fmla="*/ 46 h 105"/>
                <a:gd name="T98" fmla="*/ 0 w 115"/>
                <a:gd name="T99" fmla="*/ 30 h 105"/>
                <a:gd name="T100" fmla="*/ 2 w 115"/>
                <a:gd name="T101" fmla="*/ 16 h 105"/>
                <a:gd name="T102" fmla="*/ 3 w 115"/>
                <a:gd name="T103" fmla="*/ 6 h 105"/>
                <a:gd name="T104" fmla="*/ 3 w 115"/>
                <a:gd name="T105" fmla="*/ 4 h 105"/>
                <a:gd name="T106" fmla="*/ 3 w 115"/>
                <a:gd name="T107" fmla="*/ 1 h 105"/>
                <a:gd name="T108" fmla="*/ 3 w 115"/>
                <a:gd name="T10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5" h="105">
                  <a:moveTo>
                    <a:pt x="3" y="0"/>
                  </a:moveTo>
                  <a:lnTo>
                    <a:pt x="5" y="0"/>
                  </a:lnTo>
                  <a:lnTo>
                    <a:pt x="9" y="1"/>
                  </a:lnTo>
                  <a:lnTo>
                    <a:pt x="11" y="1"/>
                  </a:lnTo>
                  <a:lnTo>
                    <a:pt x="13" y="3"/>
                  </a:lnTo>
                  <a:lnTo>
                    <a:pt x="19" y="4"/>
                  </a:lnTo>
                  <a:lnTo>
                    <a:pt x="25" y="4"/>
                  </a:lnTo>
                  <a:lnTo>
                    <a:pt x="32" y="4"/>
                  </a:lnTo>
                  <a:lnTo>
                    <a:pt x="47" y="3"/>
                  </a:lnTo>
                  <a:lnTo>
                    <a:pt x="55" y="1"/>
                  </a:lnTo>
                  <a:lnTo>
                    <a:pt x="55" y="0"/>
                  </a:lnTo>
                  <a:lnTo>
                    <a:pt x="57" y="0"/>
                  </a:lnTo>
                  <a:lnTo>
                    <a:pt x="58" y="0"/>
                  </a:lnTo>
                  <a:lnTo>
                    <a:pt x="58" y="0"/>
                  </a:lnTo>
                  <a:lnTo>
                    <a:pt x="60" y="1"/>
                  </a:lnTo>
                  <a:lnTo>
                    <a:pt x="60" y="1"/>
                  </a:lnTo>
                  <a:lnTo>
                    <a:pt x="68" y="3"/>
                  </a:lnTo>
                  <a:lnTo>
                    <a:pt x="83" y="4"/>
                  </a:lnTo>
                  <a:lnTo>
                    <a:pt x="90" y="4"/>
                  </a:lnTo>
                  <a:lnTo>
                    <a:pt x="96" y="4"/>
                  </a:lnTo>
                  <a:lnTo>
                    <a:pt x="102" y="3"/>
                  </a:lnTo>
                  <a:lnTo>
                    <a:pt x="104" y="1"/>
                  </a:lnTo>
                  <a:lnTo>
                    <a:pt x="106" y="1"/>
                  </a:lnTo>
                  <a:lnTo>
                    <a:pt x="110" y="0"/>
                  </a:lnTo>
                  <a:lnTo>
                    <a:pt x="112" y="0"/>
                  </a:lnTo>
                  <a:lnTo>
                    <a:pt x="112" y="1"/>
                  </a:lnTo>
                  <a:lnTo>
                    <a:pt x="112" y="4"/>
                  </a:lnTo>
                  <a:lnTo>
                    <a:pt x="112" y="6"/>
                  </a:lnTo>
                  <a:lnTo>
                    <a:pt x="115" y="16"/>
                  </a:lnTo>
                  <a:lnTo>
                    <a:pt x="115" y="30"/>
                  </a:lnTo>
                  <a:lnTo>
                    <a:pt x="115" y="46"/>
                  </a:lnTo>
                  <a:lnTo>
                    <a:pt x="112" y="63"/>
                  </a:lnTo>
                  <a:lnTo>
                    <a:pt x="104" y="78"/>
                  </a:lnTo>
                  <a:lnTo>
                    <a:pt x="90" y="91"/>
                  </a:lnTo>
                  <a:lnTo>
                    <a:pt x="77" y="98"/>
                  </a:lnTo>
                  <a:lnTo>
                    <a:pt x="65" y="102"/>
                  </a:lnTo>
                  <a:lnTo>
                    <a:pt x="58" y="105"/>
                  </a:lnTo>
                  <a:lnTo>
                    <a:pt x="58" y="105"/>
                  </a:lnTo>
                  <a:lnTo>
                    <a:pt x="58" y="105"/>
                  </a:lnTo>
                  <a:lnTo>
                    <a:pt x="58" y="105"/>
                  </a:lnTo>
                  <a:lnTo>
                    <a:pt x="57" y="105"/>
                  </a:lnTo>
                  <a:lnTo>
                    <a:pt x="57" y="105"/>
                  </a:lnTo>
                  <a:lnTo>
                    <a:pt x="57" y="105"/>
                  </a:lnTo>
                  <a:lnTo>
                    <a:pt x="50" y="102"/>
                  </a:lnTo>
                  <a:lnTo>
                    <a:pt x="38" y="98"/>
                  </a:lnTo>
                  <a:lnTo>
                    <a:pt x="25" y="91"/>
                  </a:lnTo>
                  <a:lnTo>
                    <a:pt x="12" y="78"/>
                  </a:lnTo>
                  <a:lnTo>
                    <a:pt x="3" y="63"/>
                  </a:lnTo>
                  <a:lnTo>
                    <a:pt x="0" y="46"/>
                  </a:lnTo>
                  <a:lnTo>
                    <a:pt x="0" y="30"/>
                  </a:lnTo>
                  <a:lnTo>
                    <a:pt x="2" y="16"/>
                  </a:lnTo>
                  <a:lnTo>
                    <a:pt x="3" y="6"/>
                  </a:lnTo>
                  <a:lnTo>
                    <a:pt x="3" y="4"/>
                  </a:lnTo>
                  <a:lnTo>
                    <a:pt x="3" y="1"/>
                  </a:lnTo>
                  <a:lnTo>
                    <a:pt x="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1"/>
            <p:cNvSpPr>
              <a:spLocks noEditPoints="1"/>
            </p:cNvSpPr>
            <p:nvPr/>
          </p:nvSpPr>
          <p:spPr bwMode="auto">
            <a:xfrm>
              <a:off x="791920" y="4803345"/>
              <a:ext cx="154353" cy="144476"/>
            </a:xfrm>
            <a:custGeom>
              <a:avLst/>
              <a:gdLst>
                <a:gd name="T0" fmla="*/ 62 w 125"/>
                <a:gd name="T1" fmla="*/ 13 h 117"/>
                <a:gd name="T2" fmla="*/ 23 w 125"/>
                <a:gd name="T3" fmla="*/ 15 h 117"/>
                <a:gd name="T4" fmla="*/ 13 w 125"/>
                <a:gd name="T5" fmla="*/ 14 h 117"/>
                <a:gd name="T6" fmla="*/ 11 w 125"/>
                <a:gd name="T7" fmla="*/ 53 h 117"/>
                <a:gd name="T8" fmla="*/ 17 w 125"/>
                <a:gd name="T9" fmla="*/ 76 h 117"/>
                <a:gd name="T10" fmla="*/ 46 w 125"/>
                <a:gd name="T11" fmla="*/ 101 h 117"/>
                <a:gd name="T12" fmla="*/ 60 w 125"/>
                <a:gd name="T13" fmla="*/ 106 h 117"/>
                <a:gd name="T14" fmla="*/ 63 w 125"/>
                <a:gd name="T15" fmla="*/ 106 h 117"/>
                <a:gd name="T16" fmla="*/ 69 w 125"/>
                <a:gd name="T17" fmla="*/ 105 h 117"/>
                <a:gd name="T18" fmla="*/ 92 w 125"/>
                <a:gd name="T19" fmla="*/ 93 h 117"/>
                <a:gd name="T20" fmla="*/ 111 w 125"/>
                <a:gd name="T21" fmla="*/ 70 h 117"/>
                <a:gd name="T22" fmla="*/ 115 w 125"/>
                <a:gd name="T23" fmla="*/ 41 h 117"/>
                <a:gd name="T24" fmla="*/ 112 w 125"/>
                <a:gd name="T25" fmla="*/ 14 h 117"/>
                <a:gd name="T26" fmla="*/ 112 w 125"/>
                <a:gd name="T27" fmla="*/ 14 h 117"/>
                <a:gd name="T28" fmla="*/ 72 w 125"/>
                <a:gd name="T29" fmla="*/ 15 h 117"/>
                <a:gd name="T30" fmla="*/ 63 w 125"/>
                <a:gd name="T31" fmla="*/ 13 h 117"/>
                <a:gd name="T32" fmla="*/ 121 w 125"/>
                <a:gd name="T33" fmla="*/ 7 h 117"/>
                <a:gd name="T34" fmla="*/ 122 w 125"/>
                <a:gd name="T35" fmla="*/ 11 h 117"/>
                <a:gd name="T36" fmla="*/ 124 w 125"/>
                <a:gd name="T37" fmla="*/ 24 h 117"/>
                <a:gd name="T38" fmla="*/ 121 w 125"/>
                <a:gd name="T39" fmla="*/ 73 h 117"/>
                <a:gd name="T40" fmla="*/ 99 w 125"/>
                <a:gd name="T41" fmla="*/ 102 h 117"/>
                <a:gd name="T42" fmla="*/ 72 w 125"/>
                <a:gd name="T43" fmla="*/ 115 h 117"/>
                <a:gd name="T44" fmla="*/ 65 w 125"/>
                <a:gd name="T45" fmla="*/ 117 h 117"/>
                <a:gd name="T46" fmla="*/ 63 w 125"/>
                <a:gd name="T47" fmla="*/ 117 h 117"/>
                <a:gd name="T48" fmla="*/ 62 w 125"/>
                <a:gd name="T49" fmla="*/ 117 h 117"/>
                <a:gd name="T50" fmla="*/ 60 w 125"/>
                <a:gd name="T51" fmla="*/ 117 h 117"/>
                <a:gd name="T52" fmla="*/ 60 w 125"/>
                <a:gd name="T53" fmla="*/ 117 h 117"/>
                <a:gd name="T54" fmla="*/ 47 w 125"/>
                <a:gd name="T55" fmla="*/ 114 h 117"/>
                <a:gd name="T56" fmla="*/ 13 w 125"/>
                <a:gd name="T57" fmla="*/ 88 h 117"/>
                <a:gd name="T58" fmla="*/ 3 w 125"/>
                <a:gd name="T59" fmla="*/ 66 h 117"/>
                <a:gd name="T60" fmla="*/ 3 w 125"/>
                <a:gd name="T61" fmla="*/ 11 h 117"/>
                <a:gd name="T62" fmla="*/ 4 w 125"/>
                <a:gd name="T63" fmla="*/ 7 h 117"/>
                <a:gd name="T64" fmla="*/ 11 w 125"/>
                <a:gd name="T65" fmla="*/ 1 h 117"/>
                <a:gd name="T66" fmla="*/ 20 w 125"/>
                <a:gd name="T67" fmla="*/ 4 h 117"/>
                <a:gd name="T68" fmla="*/ 37 w 125"/>
                <a:gd name="T69" fmla="*/ 7 h 117"/>
                <a:gd name="T70" fmla="*/ 56 w 125"/>
                <a:gd name="T71" fmla="*/ 4 h 117"/>
                <a:gd name="T72" fmla="*/ 59 w 125"/>
                <a:gd name="T73" fmla="*/ 2 h 117"/>
                <a:gd name="T74" fmla="*/ 65 w 125"/>
                <a:gd name="T75" fmla="*/ 2 h 117"/>
                <a:gd name="T76" fmla="*/ 66 w 125"/>
                <a:gd name="T77" fmla="*/ 2 h 117"/>
                <a:gd name="T78" fmla="*/ 66 w 125"/>
                <a:gd name="T79" fmla="*/ 2 h 117"/>
                <a:gd name="T80" fmla="*/ 81 w 125"/>
                <a:gd name="T81" fmla="*/ 5 h 117"/>
                <a:gd name="T82" fmla="*/ 101 w 125"/>
                <a:gd name="T83" fmla="*/ 5 h 117"/>
                <a:gd name="T84" fmla="*/ 108 w 125"/>
                <a:gd name="T85" fmla="*/ 4 h 117"/>
                <a:gd name="T86" fmla="*/ 114 w 125"/>
                <a:gd name="T8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17">
                  <a:moveTo>
                    <a:pt x="63" y="13"/>
                  </a:moveTo>
                  <a:lnTo>
                    <a:pt x="62" y="13"/>
                  </a:lnTo>
                  <a:lnTo>
                    <a:pt x="62" y="13"/>
                  </a:lnTo>
                  <a:lnTo>
                    <a:pt x="53" y="15"/>
                  </a:lnTo>
                  <a:lnTo>
                    <a:pt x="37" y="17"/>
                  </a:lnTo>
                  <a:lnTo>
                    <a:pt x="23" y="15"/>
                  </a:lnTo>
                  <a:lnTo>
                    <a:pt x="13" y="14"/>
                  </a:lnTo>
                  <a:lnTo>
                    <a:pt x="13" y="14"/>
                  </a:lnTo>
                  <a:lnTo>
                    <a:pt x="13" y="14"/>
                  </a:lnTo>
                  <a:lnTo>
                    <a:pt x="11" y="26"/>
                  </a:lnTo>
                  <a:lnTo>
                    <a:pt x="10" y="41"/>
                  </a:lnTo>
                  <a:lnTo>
                    <a:pt x="11" y="53"/>
                  </a:lnTo>
                  <a:lnTo>
                    <a:pt x="13" y="63"/>
                  </a:lnTo>
                  <a:lnTo>
                    <a:pt x="14" y="70"/>
                  </a:lnTo>
                  <a:lnTo>
                    <a:pt x="17" y="76"/>
                  </a:lnTo>
                  <a:lnTo>
                    <a:pt x="20" y="82"/>
                  </a:lnTo>
                  <a:lnTo>
                    <a:pt x="33" y="93"/>
                  </a:lnTo>
                  <a:lnTo>
                    <a:pt x="46" y="101"/>
                  </a:lnTo>
                  <a:lnTo>
                    <a:pt x="52" y="104"/>
                  </a:lnTo>
                  <a:lnTo>
                    <a:pt x="56" y="105"/>
                  </a:lnTo>
                  <a:lnTo>
                    <a:pt x="60" y="106"/>
                  </a:lnTo>
                  <a:lnTo>
                    <a:pt x="62" y="106"/>
                  </a:lnTo>
                  <a:lnTo>
                    <a:pt x="62" y="106"/>
                  </a:lnTo>
                  <a:lnTo>
                    <a:pt x="63" y="106"/>
                  </a:lnTo>
                  <a:lnTo>
                    <a:pt x="63" y="106"/>
                  </a:lnTo>
                  <a:lnTo>
                    <a:pt x="65" y="106"/>
                  </a:lnTo>
                  <a:lnTo>
                    <a:pt x="69" y="105"/>
                  </a:lnTo>
                  <a:lnTo>
                    <a:pt x="73" y="104"/>
                  </a:lnTo>
                  <a:lnTo>
                    <a:pt x="79" y="101"/>
                  </a:lnTo>
                  <a:lnTo>
                    <a:pt x="92" y="93"/>
                  </a:lnTo>
                  <a:lnTo>
                    <a:pt x="105" y="82"/>
                  </a:lnTo>
                  <a:lnTo>
                    <a:pt x="108" y="76"/>
                  </a:lnTo>
                  <a:lnTo>
                    <a:pt x="111" y="70"/>
                  </a:lnTo>
                  <a:lnTo>
                    <a:pt x="112" y="63"/>
                  </a:lnTo>
                  <a:lnTo>
                    <a:pt x="114" y="53"/>
                  </a:lnTo>
                  <a:lnTo>
                    <a:pt x="115" y="41"/>
                  </a:lnTo>
                  <a:lnTo>
                    <a:pt x="114" y="26"/>
                  </a:lnTo>
                  <a:lnTo>
                    <a:pt x="112" y="14"/>
                  </a:lnTo>
                  <a:lnTo>
                    <a:pt x="112" y="14"/>
                  </a:lnTo>
                  <a:lnTo>
                    <a:pt x="112" y="14"/>
                  </a:lnTo>
                  <a:lnTo>
                    <a:pt x="112" y="14"/>
                  </a:lnTo>
                  <a:lnTo>
                    <a:pt x="112" y="14"/>
                  </a:lnTo>
                  <a:lnTo>
                    <a:pt x="102" y="15"/>
                  </a:lnTo>
                  <a:lnTo>
                    <a:pt x="88" y="17"/>
                  </a:lnTo>
                  <a:lnTo>
                    <a:pt x="72" y="15"/>
                  </a:lnTo>
                  <a:lnTo>
                    <a:pt x="63" y="13"/>
                  </a:lnTo>
                  <a:lnTo>
                    <a:pt x="63" y="13"/>
                  </a:lnTo>
                  <a:lnTo>
                    <a:pt x="63" y="13"/>
                  </a:lnTo>
                  <a:close/>
                  <a:moveTo>
                    <a:pt x="120" y="0"/>
                  </a:moveTo>
                  <a:lnTo>
                    <a:pt x="121" y="5"/>
                  </a:lnTo>
                  <a:lnTo>
                    <a:pt x="121" y="7"/>
                  </a:lnTo>
                  <a:lnTo>
                    <a:pt x="121" y="7"/>
                  </a:lnTo>
                  <a:lnTo>
                    <a:pt x="122" y="11"/>
                  </a:lnTo>
                  <a:lnTo>
                    <a:pt x="122" y="11"/>
                  </a:lnTo>
                  <a:lnTo>
                    <a:pt x="122" y="11"/>
                  </a:lnTo>
                  <a:lnTo>
                    <a:pt x="122" y="11"/>
                  </a:lnTo>
                  <a:lnTo>
                    <a:pt x="124" y="24"/>
                  </a:lnTo>
                  <a:lnTo>
                    <a:pt x="125" y="41"/>
                  </a:lnTo>
                  <a:lnTo>
                    <a:pt x="122" y="66"/>
                  </a:lnTo>
                  <a:lnTo>
                    <a:pt x="121" y="73"/>
                  </a:lnTo>
                  <a:lnTo>
                    <a:pt x="118" y="82"/>
                  </a:lnTo>
                  <a:lnTo>
                    <a:pt x="112" y="88"/>
                  </a:lnTo>
                  <a:lnTo>
                    <a:pt x="99" y="102"/>
                  </a:lnTo>
                  <a:lnTo>
                    <a:pt x="83" y="111"/>
                  </a:lnTo>
                  <a:lnTo>
                    <a:pt x="78" y="114"/>
                  </a:lnTo>
                  <a:lnTo>
                    <a:pt x="72" y="115"/>
                  </a:lnTo>
                  <a:lnTo>
                    <a:pt x="68" y="117"/>
                  </a:lnTo>
                  <a:lnTo>
                    <a:pt x="65" y="117"/>
                  </a:lnTo>
                  <a:lnTo>
                    <a:pt x="65" y="117"/>
                  </a:lnTo>
                  <a:lnTo>
                    <a:pt x="65" y="117"/>
                  </a:lnTo>
                  <a:lnTo>
                    <a:pt x="65" y="117"/>
                  </a:lnTo>
                  <a:lnTo>
                    <a:pt x="63" y="117"/>
                  </a:lnTo>
                  <a:lnTo>
                    <a:pt x="63" y="117"/>
                  </a:lnTo>
                  <a:lnTo>
                    <a:pt x="63" y="117"/>
                  </a:lnTo>
                  <a:lnTo>
                    <a:pt x="62" y="117"/>
                  </a:lnTo>
                  <a:lnTo>
                    <a:pt x="62" y="117"/>
                  </a:lnTo>
                  <a:lnTo>
                    <a:pt x="62" y="117"/>
                  </a:lnTo>
                  <a:lnTo>
                    <a:pt x="60" y="117"/>
                  </a:lnTo>
                  <a:lnTo>
                    <a:pt x="60" y="117"/>
                  </a:lnTo>
                  <a:lnTo>
                    <a:pt x="60" y="117"/>
                  </a:lnTo>
                  <a:lnTo>
                    <a:pt x="60" y="117"/>
                  </a:lnTo>
                  <a:lnTo>
                    <a:pt x="57" y="117"/>
                  </a:lnTo>
                  <a:lnTo>
                    <a:pt x="53" y="115"/>
                  </a:lnTo>
                  <a:lnTo>
                    <a:pt x="47" y="114"/>
                  </a:lnTo>
                  <a:lnTo>
                    <a:pt x="42" y="111"/>
                  </a:lnTo>
                  <a:lnTo>
                    <a:pt x="26" y="102"/>
                  </a:lnTo>
                  <a:lnTo>
                    <a:pt x="13" y="88"/>
                  </a:lnTo>
                  <a:lnTo>
                    <a:pt x="7" y="82"/>
                  </a:lnTo>
                  <a:lnTo>
                    <a:pt x="4" y="73"/>
                  </a:lnTo>
                  <a:lnTo>
                    <a:pt x="3" y="66"/>
                  </a:lnTo>
                  <a:lnTo>
                    <a:pt x="0" y="41"/>
                  </a:lnTo>
                  <a:lnTo>
                    <a:pt x="1" y="24"/>
                  </a:lnTo>
                  <a:lnTo>
                    <a:pt x="3" y="11"/>
                  </a:lnTo>
                  <a:lnTo>
                    <a:pt x="3" y="11"/>
                  </a:lnTo>
                  <a:lnTo>
                    <a:pt x="3" y="11"/>
                  </a:lnTo>
                  <a:lnTo>
                    <a:pt x="4" y="7"/>
                  </a:lnTo>
                  <a:lnTo>
                    <a:pt x="5" y="0"/>
                  </a:lnTo>
                  <a:lnTo>
                    <a:pt x="11" y="1"/>
                  </a:lnTo>
                  <a:lnTo>
                    <a:pt x="11" y="1"/>
                  </a:lnTo>
                  <a:lnTo>
                    <a:pt x="16" y="2"/>
                  </a:lnTo>
                  <a:lnTo>
                    <a:pt x="17" y="4"/>
                  </a:lnTo>
                  <a:lnTo>
                    <a:pt x="20" y="4"/>
                  </a:lnTo>
                  <a:lnTo>
                    <a:pt x="24" y="5"/>
                  </a:lnTo>
                  <a:lnTo>
                    <a:pt x="30" y="5"/>
                  </a:lnTo>
                  <a:lnTo>
                    <a:pt x="37" y="7"/>
                  </a:lnTo>
                  <a:lnTo>
                    <a:pt x="44" y="5"/>
                  </a:lnTo>
                  <a:lnTo>
                    <a:pt x="52" y="5"/>
                  </a:lnTo>
                  <a:lnTo>
                    <a:pt x="56" y="4"/>
                  </a:lnTo>
                  <a:lnTo>
                    <a:pt x="59" y="2"/>
                  </a:lnTo>
                  <a:lnTo>
                    <a:pt x="59" y="2"/>
                  </a:lnTo>
                  <a:lnTo>
                    <a:pt x="59" y="2"/>
                  </a:lnTo>
                  <a:lnTo>
                    <a:pt x="60" y="2"/>
                  </a:lnTo>
                  <a:lnTo>
                    <a:pt x="63" y="1"/>
                  </a:lnTo>
                  <a:lnTo>
                    <a:pt x="65" y="2"/>
                  </a:lnTo>
                  <a:lnTo>
                    <a:pt x="65" y="2"/>
                  </a:lnTo>
                  <a:lnTo>
                    <a:pt x="65" y="2"/>
                  </a:lnTo>
                  <a:lnTo>
                    <a:pt x="66" y="2"/>
                  </a:lnTo>
                  <a:lnTo>
                    <a:pt x="66" y="2"/>
                  </a:lnTo>
                  <a:lnTo>
                    <a:pt x="66" y="2"/>
                  </a:lnTo>
                  <a:lnTo>
                    <a:pt x="66" y="2"/>
                  </a:lnTo>
                  <a:lnTo>
                    <a:pt x="69" y="4"/>
                  </a:lnTo>
                  <a:lnTo>
                    <a:pt x="73" y="5"/>
                  </a:lnTo>
                  <a:lnTo>
                    <a:pt x="81" y="5"/>
                  </a:lnTo>
                  <a:lnTo>
                    <a:pt x="88" y="7"/>
                  </a:lnTo>
                  <a:lnTo>
                    <a:pt x="95" y="5"/>
                  </a:lnTo>
                  <a:lnTo>
                    <a:pt x="101" y="5"/>
                  </a:lnTo>
                  <a:lnTo>
                    <a:pt x="105" y="4"/>
                  </a:lnTo>
                  <a:lnTo>
                    <a:pt x="108" y="4"/>
                  </a:lnTo>
                  <a:lnTo>
                    <a:pt x="108" y="4"/>
                  </a:lnTo>
                  <a:lnTo>
                    <a:pt x="109" y="2"/>
                  </a:lnTo>
                  <a:lnTo>
                    <a:pt x="109" y="2"/>
                  </a:lnTo>
                  <a:lnTo>
                    <a:pt x="114" y="1"/>
                  </a:lnTo>
                  <a:lnTo>
                    <a:pt x="114" y="1"/>
                  </a:lnTo>
                  <a:lnTo>
                    <a:pt x="12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93" name="TextBox 292"/>
          <p:cNvSpPr txBox="1"/>
          <p:nvPr/>
        </p:nvSpPr>
        <p:spPr>
          <a:xfrm>
            <a:off x="3159617" y="886897"/>
            <a:ext cx="1518942" cy="369332"/>
          </a:xfrm>
          <a:prstGeom prst="rect">
            <a:avLst/>
          </a:prstGeom>
          <a:noFill/>
        </p:spPr>
        <p:txBody>
          <a:bodyPr wrap="none" rtlCol="0">
            <a:spAutoFit/>
          </a:bodyPr>
          <a:lstStyle/>
          <a:p>
            <a:r>
              <a:rPr lang="en-US" dirty="0">
                <a:solidFill>
                  <a:schemeClr val="tx2"/>
                </a:solidFill>
              </a:rPr>
              <a:t>All Good State</a:t>
            </a:r>
          </a:p>
        </p:txBody>
      </p:sp>
      <p:sp>
        <p:nvSpPr>
          <p:cNvPr id="294" name="TextBox 293"/>
          <p:cNvSpPr txBox="1"/>
          <p:nvPr/>
        </p:nvSpPr>
        <p:spPr>
          <a:xfrm>
            <a:off x="3159617" y="1658422"/>
            <a:ext cx="1655646" cy="369332"/>
          </a:xfrm>
          <a:prstGeom prst="rect">
            <a:avLst/>
          </a:prstGeom>
          <a:noFill/>
        </p:spPr>
        <p:txBody>
          <a:bodyPr wrap="none" rtlCol="0">
            <a:spAutoFit/>
          </a:bodyPr>
          <a:lstStyle/>
          <a:p>
            <a:r>
              <a:rPr lang="en-US" dirty="0">
                <a:solidFill>
                  <a:schemeClr val="tx2"/>
                </a:solidFill>
              </a:rPr>
              <a:t>New Alert State</a:t>
            </a:r>
          </a:p>
        </p:txBody>
      </p:sp>
      <p:sp>
        <p:nvSpPr>
          <p:cNvPr id="295" name="TextBox 294"/>
          <p:cNvSpPr txBox="1"/>
          <p:nvPr/>
        </p:nvSpPr>
        <p:spPr>
          <a:xfrm>
            <a:off x="3159618" y="2429947"/>
            <a:ext cx="1962653" cy="369332"/>
          </a:xfrm>
          <a:prstGeom prst="rect">
            <a:avLst/>
          </a:prstGeom>
          <a:noFill/>
        </p:spPr>
        <p:txBody>
          <a:bodyPr wrap="none" rtlCol="0">
            <a:spAutoFit/>
          </a:bodyPr>
          <a:lstStyle/>
          <a:p>
            <a:r>
              <a:rPr lang="en-US" dirty="0">
                <a:solidFill>
                  <a:schemeClr val="tx2"/>
                </a:solidFill>
              </a:rPr>
              <a:t>Threat / Case State</a:t>
            </a:r>
          </a:p>
        </p:txBody>
      </p:sp>
      <p:sp>
        <p:nvSpPr>
          <p:cNvPr id="296" name="TextBox 295"/>
          <p:cNvSpPr txBox="1"/>
          <p:nvPr/>
        </p:nvSpPr>
        <p:spPr>
          <a:xfrm>
            <a:off x="2880174" y="3846537"/>
            <a:ext cx="2021900" cy="369332"/>
          </a:xfrm>
          <a:prstGeom prst="rect">
            <a:avLst/>
          </a:prstGeom>
          <a:noFill/>
        </p:spPr>
        <p:txBody>
          <a:bodyPr wrap="none" rtlCol="0">
            <a:spAutoFit/>
          </a:bodyPr>
          <a:lstStyle/>
          <a:p>
            <a:r>
              <a:rPr lang="en-US" dirty="0">
                <a:solidFill>
                  <a:schemeClr val="tx2"/>
                </a:solidFill>
              </a:rPr>
              <a:t>Business Protection</a:t>
            </a:r>
          </a:p>
        </p:txBody>
      </p:sp>
      <p:sp>
        <p:nvSpPr>
          <p:cNvPr id="297" name="TextBox 296"/>
          <p:cNvSpPr txBox="1"/>
          <p:nvPr/>
        </p:nvSpPr>
        <p:spPr>
          <a:xfrm>
            <a:off x="2976491" y="4578489"/>
            <a:ext cx="2174185" cy="369332"/>
          </a:xfrm>
          <a:prstGeom prst="rect">
            <a:avLst/>
          </a:prstGeom>
          <a:noFill/>
        </p:spPr>
        <p:txBody>
          <a:bodyPr wrap="none" rtlCol="0">
            <a:spAutoFit/>
          </a:bodyPr>
          <a:lstStyle/>
          <a:p>
            <a:r>
              <a:rPr lang="en-US" dirty="0">
                <a:solidFill>
                  <a:schemeClr val="tx2"/>
                </a:solidFill>
              </a:rPr>
              <a:t>Consumer Protection</a:t>
            </a:r>
          </a:p>
        </p:txBody>
      </p:sp>
      <p:sp>
        <p:nvSpPr>
          <p:cNvPr id="298" name="TextBox 297"/>
          <p:cNvSpPr txBox="1"/>
          <p:nvPr/>
        </p:nvSpPr>
        <p:spPr>
          <a:xfrm>
            <a:off x="2948085" y="5323646"/>
            <a:ext cx="1982594" cy="369332"/>
          </a:xfrm>
          <a:prstGeom prst="rect">
            <a:avLst/>
          </a:prstGeom>
          <a:noFill/>
        </p:spPr>
        <p:txBody>
          <a:bodyPr wrap="none" rtlCol="0">
            <a:spAutoFit/>
          </a:bodyPr>
          <a:lstStyle/>
          <a:p>
            <a:r>
              <a:rPr lang="en-US" dirty="0">
                <a:solidFill>
                  <a:schemeClr val="tx2"/>
                </a:solidFill>
              </a:rPr>
              <a:t>Account Protection</a:t>
            </a:r>
          </a:p>
        </p:txBody>
      </p:sp>
      <p:sp>
        <p:nvSpPr>
          <p:cNvPr id="299" name="TextBox 298"/>
          <p:cNvSpPr txBox="1"/>
          <p:nvPr/>
        </p:nvSpPr>
        <p:spPr>
          <a:xfrm>
            <a:off x="6365185" y="255589"/>
            <a:ext cx="2853025" cy="461665"/>
          </a:xfrm>
          <a:prstGeom prst="rect">
            <a:avLst/>
          </a:prstGeom>
          <a:noFill/>
        </p:spPr>
        <p:txBody>
          <a:bodyPr wrap="none" rtlCol="0">
            <a:spAutoFit/>
          </a:bodyPr>
          <a:lstStyle/>
          <a:p>
            <a:r>
              <a:rPr lang="en-US" sz="2400" dirty="0">
                <a:solidFill>
                  <a:schemeClr val="accent1"/>
                </a:solidFill>
              </a:rPr>
              <a:t>Document Icons - iOS</a:t>
            </a:r>
          </a:p>
        </p:txBody>
      </p:sp>
      <p:grpSp>
        <p:nvGrpSpPr>
          <p:cNvPr id="327" name="Group 326"/>
          <p:cNvGrpSpPr/>
          <p:nvPr/>
        </p:nvGrpSpPr>
        <p:grpSpPr>
          <a:xfrm>
            <a:off x="6444201" y="914751"/>
            <a:ext cx="712787" cy="714375"/>
            <a:chOff x="4920200" y="914750"/>
            <a:chExt cx="712787" cy="714375"/>
          </a:xfrm>
        </p:grpSpPr>
        <p:sp>
          <p:nvSpPr>
            <p:cNvPr id="300" name="Freeform 172"/>
            <p:cNvSpPr>
              <a:spLocks/>
            </p:cNvSpPr>
            <p:nvPr/>
          </p:nvSpPr>
          <p:spPr bwMode="auto">
            <a:xfrm>
              <a:off x="4920200" y="914750"/>
              <a:ext cx="712787" cy="714375"/>
            </a:xfrm>
            <a:custGeom>
              <a:avLst/>
              <a:gdLst>
                <a:gd name="T0" fmla="*/ 224 w 449"/>
                <a:gd name="T1" fmla="*/ 0 h 450"/>
                <a:gd name="T2" fmla="*/ 265 w 449"/>
                <a:gd name="T3" fmla="*/ 3 h 450"/>
                <a:gd name="T4" fmla="*/ 304 w 449"/>
                <a:gd name="T5" fmla="*/ 15 h 450"/>
                <a:gd name="T6" fmla="*/ 338 w 449"/>
                <a:gd name="T7" fmla="*/ 31 h 450"/>
                <a:gd name="T8" fmla="*/ 370 w 449"/>
                <a:gd name="T9" fmla="*/ 53 h 450"/>
                <a:gd name="T10" fmla="*/ 396 w 449"/>
                <a:gd name="T11" fmla="*/ 80 h 450"/>
                <a:gd name="T12" fmla="*/ 419 w 449"/>
                <a:gd name="T13" fmla="*/ 112 h 450"/>
                <a:gd name="T14" fmla="*/ 435 w 449"/>
                <a:gd name="T15" fmla="*/ 147 h 450"/>
                <a:gd name="T16" fmla="*/ 445 w 449"/>
                <a:gd name="T17" fmla="*/ 184 h 450"/>
                <a:gd name="T18" fmla="*/ 449 w 449"/>
                <a:gd name="T19" fmla="*/ 225 h 450"/>
                <a:gd name="T20" fmla="*/ 445 w 449"/>
                <a:gd name="T21" fmla="*/ 265 h 450"/>
                <a:gd name="T22" fmla="*/ 435 w 449"/>
                <a:gd name="T23" fmla="*/ 304 h 450"/>
                <a:gd name="T24" fmla="*/ 419 w 449"/>
                <a:gd name="T25" fmla="*/ 339 h 450"/>
                <a:gd name="T26" fmla="*/ 396 w 449"/>
                <a:gd name="T27" fmla="*/ 371 h 450"/>
                <a:gd name="T28" fmla="*/ 370 w 449"/>
                <a:gd name="T29" fmla="*/ 397 h 450"/>
                <a:gd name="T30" fmla="*/ 338 w 449"/>
                <a:gd name="T31" fmla="*/ 420 h 450"/>
                <a:gd name="T32" fmla="*/ 304 w 449"/>
                <a:gd name="T33" fmla="*/ 436 h 450"/>
                <a:gd name="T34" fmla="*/ 265 w 449"/>
                <a:gd name="T35" fmla="*/ 446 h 450"/>
                <a:gd name="T36" fmla="*/ 224 w 449"/>
                <a:gd name="T37" fmla="*/ 450 h 450"/>
                <a:gd name="T38" fmla="*/ 184 w 449"/>
                <a:gd name="T39" fmla="*/ 446 h 450"/>
                <a:gd name="T40" fmla="*/ 146 w 449"/>
                <a:gd name="T41" fmla="*/ 436 h 450"/>
                <a:gd name="T42" fmla="*/ 111 w 449"/>
                <a:gd name="T43" fmla="*/ 420 h 450"/>
                <a:gd name="T44" fmla="*/ 80 w 449"/>
                <a:gd name="T45" fmla="*/ 397 h 450"/>
                <a:gd name="T46" fmla="*/ 52 w 449"/>
                <a:gd name="T47" fmla="*/ 371 h 450"/>
                <a:gd name="T48" fmla="*/ 30 w 449"/>
                <a:gd name="T49" fmla="*/ 339 h 450"/>
                <a:gd name="T50" fmla="*/ 13 w 449"/>
                <a:gd name="T51" fmla="*/ 304 h 450"/>
                <a:gd name="T52" fmla="*/ 3 w 449"/>
                <a:gd name="T53" fmla="*/ 265 h 450"/>
                <a:gd name="T54" fmla="*/ 0 w 449"/>
                <a:gd name="T55" fmla="*/ 225 h 450"/>
                <a:gd name="T56" fmla="*/ 3 w 449"/>
                <a:gd name="T57" fmla="*/ 184 h 450"/>
                <a:gd name="T58" fmla="*/ 13 w 449"/>
                <a:gd name="T59" fmla="*/ 147 h 450"/>
                <a:gd name="T60" fmla="*/ 30 w 449"/>
                <a:gd name="T61" fmla="*/ 112 h 450"/>
                <a:gd name="T62" fmla="*/ 52 w 449"/>
                <a:gd name="T63" fmla="*/ 80 h 450"/>
                <a:gd name="T64" fmla="*/ 80 w 449"/>
                <a:gd name="T65" fmla="*/ 53 h 450"/>
                <a:gd name="T66" fmla="*/ 111 w 449"/>
                <a:gd name="T67" fmla="*/ 31 h 450"/>
                <a:gd name="T68" fmla="*/ 146 w 449"/>
                <a:gd name="T69" fmla="*/ 15 h 450"/>
                <a:gd name="T70" fmla="*/ 184 w 449"/>
                <a:gd name="T71" fmla="*/ 3 h 450"/>
                <a:gd name="T72" fmla="*/ 224 w 449"/>
                <a:gd name="T73"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9" h="450">
                  <a:moveTo>
                    <a:pt x="224" y="0"/>
                  </a:moveTo>
                  <a:lnTo>
                    <a:pt x="265" y="3"/>
                  </a:lnTo>
                  <a:lnTo>
                    <a:pt x="304" y="15"/>
                  </a:lnTo>
                  <a:lnTo>
                    <a:pt x="338" y="31"/>
                  </a:lnTo>
                  <a:lnTo>
                    <a:pt x="370" y="53"/>
                  </a:lnTo>
                  <a:lnTo>
                    <a:pt x="396" y="80"/>
                  </a:lnTo>
                  <a:lnTo>
                    <a:pt x="419" y="112"/>
                  </a:lnTo>
                  <a:lnTo>
                    <a:pt x="435" y="147"/>
                  </a:lnTo>
                  <a:lnTo>
                    <a:pt x="445" y="184"/>
                  </a:lnTo>
                  <a:lnTo>
                    <a:pt x="449" y="225"/>
                  </a:lnTo>
                  <a:lnTo>
                    <a:pt x="445" y="265"/>
                  </a:lnTo>
                  <a:lnTo>
                    <a:pt x="435" y="304"/>
                  </a:lnTo>
                  <a:lnTo>
                    <a:pt x="419" y="339"/>
                  </a:lnTo>
                  <a:lnTo>
                    <a:pt x="396" y="371"/>
                  </a:lnTo>
                  <a:lnTo>
                    <a:pt x="370" y="397"/>
                  </a:lnTo>
                  <a:lnTo>
                    <a:pt x="338" y="420"/>
                  </a:lnTo>
                  <a:lnTo>
                    <a:pt x="304" y="436"/>
                  </a:lnTo>
                  <a:lnTo>
                    <a:pt x="265" y="446"/>
                  </a:lnTo>
                  <a:lnTo>
                    <a:pt x="224" y="450"/>
                  </a:lnTo>
                  <a:lnTo>
                    <a:pt x="184" y="446"/>
                  </a:lnTo>
                  <a:lnTo>
                    <a:pt x="146" y="436"/>
                  </a:lnTo>
                  <a:lnTo>
                    <a:pt x="111" y="420"/>
                  </a:lnTo>
                  <a:lnTo>
                    <a:pt x="80" y="397"/>
                  </a:lnTo>
                  <a:lnTo>
                    <a:pt x="52" y="371"/>
                  </a:lnTo>
                  <a:lnTo>
                    <a:pt x="30" y="339"/>
                  </a:lnTo>
                  <a:lnTo>
                    <a:pt x="13" y="304"/>
                  </a:lnTo>
                  <a:lnTo>
                    <a:pt x="3" y="265"/>
                  </a:lnTo>
                  <a:lnTo>
                    <a:pt x="0" y="225"/>
                  </a:lnTo>
                  <a:lnTo>
                    <a:pt x="3" y="184"/>
                  </a:lnTo>
                  <a:lnTo>
                    <a:pt x="13" y="147"/>
                  </a:lnTo>
                  <a:lnTo>
                    <a:pt x="30" y="112"/>
                  </a:lnTo>
                  <a:lnTo>
                    <a:pt x="52" y="80"/>
                  </a:lnTo>
                  <a:lnTo>
                    <a:pt x="80" y="53"/>
                  </a:lnTo>
                  <a:lnTo>
                    <a:pt x="111" y="31"/>
                  </a:lnTo>
                  <a:lnTo>
                    <a:pt x="146" y="15"/>
                  </a:lnTo>
                  <a:lnTo>
                    <a:pt x="184" y="3"/>
                  </a:lnTo>
                  <a:lnTo>
                    <a:pt x="224" y="0"/>
                  </a:lnTo>
                  <a:close/>
                </a:path>
              </a:pathLst>
            </a:custGeom>
            <a:solidFill>
              <a:srgbClr val="C83B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3"/>
            <p:cNvSpPr>
              <a:spLocks noEditPoints="1"/>
            </p:cNvSpPr>
            <p:nvPr/>
          </p:nvSpPr>
          <p:spPr bwMode="auto">
            <a:xfrm>
              <a:off x="5109112" y="1068738"/>
              <a:ext cx="336550" cy="328613"/>
            </a:xfrm>
            <a:custGeom>
              <a:avLst/>
              <a:gdLst>
                <a:gd name="T0" fmla="*/ 76 w 212"/>
                <a:gd name="T1" fmla="*/ 126 h 207"/>
                <a:gd name="T2" fmla="*/ 133 w 212"/>
                <a:gd name="T3" fmla="*/ 130 h 207"/>
                <a:gd name="T4" fmla="*/ 95 w 212"/>
                <a:gd name="T5" fmla="*/ 86 h 207"/>
                <a:gd name="T6" fmla="*/ 96 w 212"/>
                <a:gd name="T7" fmla="*/ 0 h 207"/>
                <a:gd name="T8" fmla="*/ 104 w 212"/>
                <a:gd name="T9" fmla="*/ 6 h 207"/>
                <a:gd name="T10" fmla="*/ 106 w 212"/>
                <a:gd name="T11" fmla="*/ 13 h 207"/>
                <a:gd name="T12" fmla="*/ 105 w 212"/>
                <a:gd name="T13" fmla="*/ 23 h 207"/>
                <a:gd name="T14" fmla="*/ 105 w 212"/>
                <a:gd name="T15" fmla="*/ 23 h 207"/>
                <a:gd name="T16" fmla="*/ 99 w 212"/>
                <a:gd name="T17" fmla="*/ 8 h 207"/>
                <a:gd name="T18" fmla="*/ 93 w 212"/>
                <a:gd name="T19" fmla="*/ 3 h 207"/>
                <a:gd name="T20" fmla="*/ 91 w 212"/>
                <a:gd name="T21" fmla="*/ 12 h 207"/>
                <a:gd name="T22" fmla="*/ 92 w 212"/>
                <a:gd name="T23" fmla="*/ 38 h 207"/>
                <a:gd name="T24" fmla="*/ 99 w 212"/>
                <a:gd name="T25" fmla="*/ 48 h 207"/>
                <a:gd name="T26" fmla="*/ 105 w 212"/>
                <a:gd name="T27" fmla="*/ 29 h 207"/>
                <a:gd name="T28" fmla="*/ 102 w 212"/>
                <a:gd name="T29" fmla="*/ 55 h 207"/>
                <a:gd name="T30" fmla="*/ 112 w 212"/>
                <a:gd name="T31" fmla="*/ 96 h 207"/>
                <a:gd name="T32" fmla="*/ 141 w 212"/>
                <a:gd name="T33" fmla="*/ 125 h 207"/>
                <a:gd name="T34" fmla="*/ 182 w 212"/>
                <a:gd name="T35" fmla="*/ 125 h 207"/>
                <a:gd name="T36" fmla="*/ 211 w 212"/>
                <a:gd name="T37" fmla="*/ 135 h 207"/>
                <a:gd name="T38" fmla="*/ 212 w 212"/>
                <a:gd name="T39" fmla="*/ 141 h 207"/>
                <a:gd name="T40" fmla="*/ 211 w 212"/>
                <a:gd name="T41" fmla="*/ 139 h 207"/>
                <a:gd name="T42" fmla="*/ 200 w 212"/>
                <a:gd name="T43" fmla="*/ 135 h 207"/>
                <a:gd name="T44" fmla="*/ 159 w 212"/>
                <a:gd name="T45" fmla="*/ 133 h 207"/>
                <a:gd name="T46" fmla="*/ 200 w 212"/>
                <a:gd name="T47" fmla="*/ 148 h 207"/>
                <a:gd name="T48" fmla="*/ 211 w 212"/>
                <a:gd name="T49" fmla="*/ 145 h 207"/>
                <a:gd name="T50" fmla="*/ 211 w 212"/>
                <a:gd name="T51" fmla="*/ 143 h 207"/>
                <a:gd name="T52" fmla="*/ 209 w 212"/>
                <a:gd name="T53" fmla="*/ 149 h 207"/>
                <a:gd name="T54" fmla="*/ 193 w 212"/>
                <a:gd name="T55" fmla="*/ 154 h 207"/>
                <a:gd name="T56" fmla="*/ 141 w 212"/>
                <a:gd name="T57" fmla="*/ 136 h 207"/>
                <a:gd name="T58" fmla="*/ 46 w 212"/>
                <a:gd name="T59" fmla="*/ 181 h 207"/>
                <a:gd name="T60" fmla="*/ 7 w 212"/>
                <a:gd name="T61" fmla="*/ 207 h 207"/>
                <a:gd name="T62" fmla="*/ 0 w 212"/>
                <a:gd name="T63" fmla="*/ 200 h 207"/>
                <a:gd name="T64" fmla="*/ 15 w 212"/>
                <a:gd name="T65" fmla="*/ 177 h 207"/>
                <a:gd name="T66" fmla="*/ 36 w 212"/>
                <a:gd name="T67" fmla="*/ 164 h 207"/>
                <a:gd name="T68" fmla="*/ 43 w 212"/>
                <a:gd name="T69" fmla="*/ 159 h 207"/>
                <a:gd name="T70" fmla="*/ 41 w 212"/>
                <a:gd name="T71" fmla="*/ 161 h 207"/>
                <a:gd name="T72" fmla="*/ 36 w 212"/>
                <a:gd name="T73" fmla="*/ 167 h 207"/>
                <a:gd name="T74" fmla="*/ 15 w 212"/>
                <a:gd name="T75" fmla="*/ 188 h 207"/>
                <a:gd name="T76" fmla="*/ 7 w 212"/>
                <a:gd name="T77" fmla="*/ 204 h 207"/>
                <a:gd name="T78" fmla="*/ 39 w 212"/>
                <a:gd name="T79" fmla="*/ 172 h 207"/>
                <a:gd name="T80" fmla="*/ 79 w 212"/>
                <a:gd name="T81" fmla="*/ 102 h 207"/>
                <a:gd name="T82" fmla="*/ 83 w 212"/>
                <a:gd name="T83" fmla="*/ 48 h 207"/>
                <a:gd name="T84" fmla="*/ 83 w 212"/>
                <a:gd name="T85" fmla="*/ 5 h 207"/>
                <a:gd name="T86" fmla="*/ 92 w 212"/>
                <a:gd name="T8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 h="207">
                  <a:moveTo>
                    <a:pt x="95" y="86"/>
                  </a:moveTo>
                  <a:lnTo>
                    <a:pt x="88" y="104"/>
                  </a:lnTo>
                  <a:lnTo>
                    <a:pt x="76" y="126"/>
                  </a:lnTo>
                  <a:lnTo>
                    <a:pt x="65" y="149"/>
                  </a:lnTo>
                  <a:lnTo>
                    <a:pt x="98" y="138"/>
                  </a:lnTo>
                  <a:lnTo>
                    <a:pt x="133" y="130"/>
                  </a:lnTo>
                  <a:lnTo>
                    <a:pt x="124" y="123"/>
                  </a:lnTo>
                  <a:lnTo>
                    <a:pt x="108" y="106"/>
                  </a:lnTo>
                  <a:lnTo>
                    <a:pt x="95" y="86"/>
                  </a:lnTo>
                  <a:close/>
                  <a:moveTo>
                    <a:pt x="92" y="0"/>
                  </a:moveTo>
                  <a:lnTo>
                    <a:pt x="96" y="0"/>
                  </a:lnTo>
                  <a:lnTo>
                    <a:pt x="96" y="0"/>
                  </a:lnTo>
                  <a:lnTo>
                    <a:pt x="99" y="2"/>
                  </a:lnTo>
                  <a:lnTo>
                    <a:pt x="102" y="3"/>
                  </a:lnTo>
                  <a:lnTo>
                    <a:pt x="104" y="6"/>
                  </a:lnTo>
                  <a:lnTo>
                    <a:pt x="105" y="8"/>
                  </a:lnTo>
                  <a:lnTo>
                    <a:pt x="106" y="10"/>
                  </a:lnTo>
                  <a:lnTo>
                    <a:pt x="106" y="13"/>
                  </a:lnTo>
                  <a:lnTo>
                    <a:pt x="106" y="16"/>
                  </a:lnTo>
                  <a:lnTo>
                    <a:pt x="106" y="21"/>
                  </a:lnTo>
                  <a:lnTo>
                    <a:pt x="105" y="23"/>
                  </a:lnTo>
                  <a:lnTo>
                    <a:pt x="105" y="26"/>
                  </a:lnTo>
                  <a:lnTo>
                    <a:pt x="105" y="28"/>
                  </a:lnTo>
                  <a:lnTo>
                    <a:pt x="105" y="23"/>
                  </a:lnTo>
                  <a:lnTo>
                    <a:pt x="104" y="18"/>
                  </a:lnTo>
                  <a:lnTo>
                    <a:pt x="102" y="12"/>
                  </a:lnTo>
                  <a:lnTo>
                    <a:pt x="99" y="8"/>
                  </a:lnTo>
                  <a:lnTo>
                    <a:pt x="96" y="3"/>
                  </a:lnTo>
                  <a:lnTo>
                    <a:pt x="95" y="2"/>
                  </a:lnTo>
                  <a:lnTo>
                    <a:pt x="93" y="3"/>
                  </a:lnTo>
                  <a:lnTo>
                    <a:pt x="92" y="5"/>
                  </a:lnTo>
                  <a:lnTo>
                    <a:pt x="92" y="8"/>
                  </a:lnTo>
                  <a:lnTo>
                    <a:pt x="91" y="12"/>
                  </a:lnTo>
                  <a:lnTo>
                    <a:pt x="91" y="18"/>
                  </a:lnTo>
                  <a:lnTo>
                    <a:pt x="91" y="21"/>
                  </a:lnTo>
                  <a:lnTo>
                    <a:pt x="92" y="38"/>
                  </a:lnTo>
                  <a:lnTo>
                    <a:pt x="96" y="58"/>
                  </a:lnTo>
                  <a:lnTo>
                    <a:pt x="99" y="52"/>
                  </a:lnTo>
                  <a:lnTo>
                    <a:pt x="99" y="48"/>
                  </a:lnTo>
                  <a:lnTo>
                    <a:pt x="102" y="39"/>
                  </a:lnTo>
                  <a:lnTo>
                    <a:pt x="104" y="32"/>
                  </a:lnTo>
                  <a:lnTo>
                    <a:pt x="105" y="29"/>
                  </a:lnTo>
                  <a:lnTo>
                    <a:pt x="104" y="34"/>
                  </a:lnTo>
                  <a:lnTo>
                    <a:pt x="104" y="44"/>
                  </a:lnTo>
                  <a:lnTo>
                    <a:pt x="102" y="55"/>
                  </a:lnTo>
                  <a:lnTo>
                    <a:pt x="101" y="64"/>
                  </a:lnTo>
                  <a:lnTo>
                    <a:pt x="101" y="70"/>
                  </a:lnTo>
                  <a:lnTo>
                    <a:pt x="112" y="96"/>
                  </a:lnTo>
                  <a:lnTo>
                    <a:pt x="130" y="116"/>
                  </a:lnTo>
                  <a:lnTo>
                    <a:pt x="135" y="120"/>
                  </a:lnTo>
                  <a:lnTo>
                    <a:pt x="141" y="125"/>
                  </a:lnTo>
                  <a:lnTo>
                    <a:pt x="147" y="128"/>
                  </a:lnTo>
                  <a:lnTo>
                    <a:pt x="166" y="126"/>
                  </a:lnTo>
                  <a:lnTo>
                    <a:pt x="182" y="125"/>
                  </a:lnTo>
                  <a:lnTo>
                    <a:pt x="199" y="126"/>
                  </a:lnTo>
                  <a:lnTo>
                    <a:pt x="209" y="132"/>
                  </a:lnTo>
                  <a:lnTo>
                    <a:pt x="211" y="135"/>
                  </a:lnTo>
                  <a:lnTo>
                    <a:pt x="212" y="138"/>
                  </a:lnTo>
                  <a:lnTo>
                    <a:pt x="212" y="139"/>
                  </a:lnTo>
                  <a:lnTo>
                    <a:pt x="212" y="141"/>
                  </a:lnTo>
                  <a:lnTo>
                    <a:pt x="211" y="142"/>
                  </a:lnTo>
                  <a:lnTo>
                    <a:pt x="211" y="141"/>
                  </a:lnTo>
                  <a:lnTo>
                    <a:pt x="211" y="139"/>
                  </a:lnTo>
                  <a:lnTo>
                    <a:pt x="209" y="138"/>
                  </a:lnTo>
                  <a:lnTo>
                    <a:pt x="206" y="136"/>
                  </a:lnTo>
                  <a:lnTo>
                    <a:pt x="200" y="135"/>
                  </a:lnTo>
                  <a:lnTo>
                    <a:pt x="190" y="132"/>
                  </a:lnTo>
                  <a:lnTo>
                    <a:pt x="176" y="132"/>
                  </a:lnTo>
                  <a:lnTo>
                    <a:pt x="159" y="133"/>
                  </a:lnTo>
                  <a:lnTo>
                    <a:pt x="174" y="141"/>
                  </a:lnTo>
                  <a:lnTo>
                    <a:pt x="189" y="145"/>
                  </a:lnTo>
                  <a:lnTo>
                    <a:pt x="200" y="148"/>
                  </a:lnTo>
                  <a:lnTo>
                    <a:pt x="208" y="146"/>
                  </a:lnTo>
                  <a:lnTo>
                    <a:pt x="209" y="145"/>
                  </a:lnTo>
                  <a:lnTo>
                    <a:pt x="211" y="145"/>
                  </a:lnTo>
                  <a:lnTo>
                    <a:pt x="211" y="143"/>
                  </a:lnTo>
                  <a:lnTo>
                    <a:pt x="211" y="143"/>
                  </a:lnTo>
                  <a:lnTo>
                    <a:pt x="211" y="143"/>
                  </a:lnTo>
                  <a:lnTo>
                    <a:pt x="211" y="146"/>
                  </a:lnTo>
                  <a:lnTo>
                    <a:pt x="209" y="148"/>
                  </a:lnTo>
                  <a:lnTo>
                    <a:pt x="209" y="149"/>
                  </a:lnTo>
                  <a:lnTo>
                    <a:pt x="206" y="152"/>
                  </a:lnTo>
                  <a:lnTo>
                    <a:pt x="203" y="154"/>
                  </a:lnTo>
                  <a:lnTo>
                    <a:pt x="193" y="154"/>
                  </a:lnTo>
                  <a:lnTo>
                    <a:pt x="177" y="151"/>
                  </a:lnTo>
                  <a:lnTo>
                    <a:pt x="160" y="145"/>
                  </a:lnTo>
                  <a:lnTo>
                    <a:pt x="141" y="136"/>
                  </a:lnTo>
                  <a:lnTo>
                    <a:pt x="101" y="143"/>
                  </a:lnTo>
                  <a:lnTo>
                    <a:pt x="62" y="155"/>
                  </a:lnTo>
                  <a:lnTo>
                    <a:pt x="46" y="181"/>
                  </a:lnTo>
                  <a:lnTo>
                    <a:pt x="31" y="198"/>
                  </a:lnTo>
                  <a:lnTo>
                    <a:pt x="18" y="207"/>
                  </a:lnTo>
                  <a:lnTo>
                    <a:pt x="7" y="207"/>
                  </a:lnTo>
                  <a:lnTo>
                    <a:pt x="1" y="204"/>
                  </a:lnTo>
                  <a:lnTo>
                    <a:pt x="0" y="203"/>
                  </a:lnTo>
                  <a:lnTo>
                    <a:pt x="0" y="200"/>
                  </a:lnTo>
                  <a:lnTo>
                    <a:pt x="0" y="198"/>
                  </a:lnTo>
                  <a:lnTo>
                    <a:pt x="4" y="188"/>
                  </a:lnTo>
                  <a:lnTo>
                    <a:pt x="15" y="177"/>
                  </a:lnTo>
                  <a:lnTo>
                    <a:pt x="31" y="165"/>
                  </a:lnTo>
                  <a:lnTo>
                    <a:pt x="34" y="164"/>
                  </a:lnTo>
                  <a:lnTo>
                    <a:pt x="36" y="164"/>
                  </a:lnTo>
                  <a:lnTo>
                    <a:pt x="39" y="162"/>
                  </a:lnTo>
                  <a:lnTo>
                    <a:pt x="41" y="161"/>
                  </a:lnTo>
                  <a:lnTo>
                    <a:pt x="43" y="159"/>
                  </a:lnTo>
                  <a:lnTo>
                    <a:pt x="44" y="159"/>
                  </a:lnTo>
                  <a:lnTo>
                    <a:pt x="43" y="159"/>
                  </a:lnTo>
                  <a:lnTo>
                    <a:pt x="41" y="161"/>
                  </a:lnTo>
                  <a:lnTo>
                    <a:pt x="40" y="162"/>
                  </a:lnTo>
                  <a:lnTo>
                    <a:pt x="39" y="164"/>
                  </a:lnTo>
                  <a:lnTo>
                    <a:pt x="36" y="167"/>
                  </a:lnTo>
                  <a:lnTo>
                    <a:pt x="36" y="167"/>
                  </a:lnTo>
                  <a:lnTo>
                    <a:pt x="24" y="178"/>
                  </a:lnTo>
                  <a:lnTo>
                    <a:pt x="15" y="188"/>
                  </a:lnTo>
                  <a:lnTo>
                    <a:pt x="8" y="197"/>
                  </a:lnTo>
                  <a:lnTo>
                    <a:pt x="7" y="204"/>
                  </a:lnTo>
                  <a:lnTo>
                    <a:pt x="7" y="204"/>
                  </a:lnTo>
                  <a:lnTo>
                    <a:pt x="15" y="200"/>
                  </a:lnTo>
                  <a:lnTo>
                    <a:pt x="27" y="190"/>
                  </a:lnTo>
                  <a:lnTo>
                    <a:pt x="39" y="172"/>
                  </a:lnTo>
                  <a:lnTo>
                    <a:pt x="53" y="151"/>
                  </a:lnTo>
                  <a:lnTo>
                    <a:pt x="69" y="122"/>
                  </a:lnTo>
                  <a:lnTo>
                    <a:pt x="79" y="102"/>
                  </a:lnTo>
                  <a:lnTo>
                    <a:pt x="88" y="81"/>
                  </a:lnTo>
                  <a:lnTo>
                    <a:pt x="91" y="76"/>
                  </a:lnTo>
                  <a:lnTo>
                    <a:pt x="83" y="48"/>
                  </a:lnTo>
                  <a:lnTo>
                    <a:pt x="80" y="25"/>
                  </a:lnTo>
                  <a:lnTo>
                    <a:pt x="82" y="8"/>
                  </a:lnTo>
                  <a:lnTo>
                    <a:pt x="83" y="5"/>
                  </a:lnTo>
                  <a:lnTo>
                    <a:pt x="86" y="3"/>
                  </a:lnTo>
                  <a:lnTo>
                    <a:pt x="89" y="2"/>
                  </a:lnTo>
                  <a:lnTo>
                    <a:pt x="9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4"/>
            <p:cNvSpPr>
              <a:spLocks noEditPoints="1"/>
            </p:cNvSpPr>
            <p:nvPr/>
          </p:nvSpPr>
          <p:spPr bwMode="auto">
            <a:xfrm>
              <a:off x="5250400" y="1359250"/>
              <a:ext cx="158750" cy="74613"/>
            </a:xfrm>
            <a:custGeom>
              <a:avLst/>
              <a:gdLst>
                <a:gd name="T0" fmla="*/ 45 w 100"/>
                <a:gd name="T1" fmla="*/ 37 h 47"/>
                <a:gd name="T2" fmla="*/ 51 w 100"/>
                <a:gd name="T3" fmla="*/ 37 h 47"/>
                <a:gd name="T4" fmla="*/ 57 w 100"/>
                <a:gd name="T5" fmla="*/ 34 h 47"/>
                <a:gd name="T6" fmla="*/ 59 w 100"/>
                <a:gd name="T7" fmla="*/ 27 h 47"/>
                <a:gd name="T8" fmla="*/ 59 w 100"/>
                <a:gd name="T9" fmla="*/ 18 h 47"/>
                <a:gd name="T10" fmla="*/ 57 w 100"/>
                <a:gd name="T11" fmla="*/ 13 h 47"/>
                <a:gd name="T12" fmla="*/ 51 w 100"/>
                <a:gd name="T13" fmla="*/ 10 h 47"/>
                <a:gd name="T14" fmla="*/ 45 w 100"/>
                <a:gd name="T15" fmla="*/ 8 h 47"/>
                <a:gd name="T16" fmla="*/ 9 w 100"/>
                <a:gd name="T17" fmla="*/ 21 h 47"/>
                <a:gd name="T18" fmla="*/ 16 w 100"/>
                <a:gd name="T19" fmla="*/ 21 h 47"/>
                <a:gd name="T20" fmla="*/ 19 w 100"/>
                <a:gd name="T21" fmla="*/ 18 h 47"/>
                <a:gd name="T22" fmla="*/ 19 w 100"/>
                <a:gd name="T23" fmla="*/ 13 h 47"/>
                <a:gd name="T24" fmla="*/ 16 w 100"/>
                <a:gd name="T25" fmla="*/ 8 h 47"/>
                <a:gd name="T26" fmla="*/ 9 w 100"/>
                <a:gd name="T27" fmla="*/ 8 h 47"/>
                <a:gd name="T28" fmla="*/ 100 w 100"/>
                <a:gd name="T29" fmla="*/ 0 h 47"/>
                <a:gd name="T30" fmla="*/ 85 w 100"/>
                <a:gd name="T31" fmla="*/ 8 h 47"/>
                <a:gd name="T32" fmla="*/ 100 w 100"/>
                <a:gd name="T33" fmla="*/ 17 h 47"/>
                <a:gd name="T34" fmla="*/ 85 w 100"/>
                <a:gd name="T35" fmla="*/ 27 h 47"/>
                <a:gd name="T36" fmla="*/ 75 w 100"/>
                <a:gd name="T37" fmla="*/ 47 h 47"/>
                <a:gd name="T38" fmla="*/ 35 w 100"/>
                <a:gd name="T39" fmla="*/ 0 h 47"/>
                <a:gd name="T40" fmla="*/ 49 w 100"/>
                <a:gd name="T41" fmla="*/ 0 h 47"/>
                <a:gd name="T42" fmla="*/ 57 w 100"/>
                <a:gd name="T43" fmla="*/ 1 h 47"/>
                <a:gd name="T44" fmla="*/ 64 w 100"/>
                <a:gd name="T45" fmla="*/ 7 h 47"/>
                <a:gd name="T46" fmla="*/ 68 w 100"/>
                <a:gd name="T47" fmla="*/ 14 h 47"/>
                <a:gd name="T48" fmla="*/ 68 w 100"/>
                <a:gd name="T49" fmla="*/ 23 h 47"/>
                <a:gd name="T50" fmla="*/ 68 w 100"/>
                <a:gd name="T51" fmla="*/ 33 h 47"/>
                <a:gd name="T52" fmla="*/ 64 w 100"/>
                <a:gd name="T53" fmla="*/ 40 h 47"/>
                <a:gd name="T54" fmla="*/ 57 w 100"/>
                <a:gd name="T55" fmla="*/ 46 h 47"/>
                <a:gd name="T56" fmla="*/ 45 w 100"/>
                <a:gd name="T57" fmla="*/ 47 h 47"/>
                <a:gd name="T58" fmla="*/ 35 w 100"/>
                <a:gd name="T59" fmla="*/ 0 h 47"/>
                <a:gd name="T60" fmla="*/ 15 w 100"/>
                <a:gd name="T61" fmla="*/ 0 h 47"/>
                <a:gd name="T62" fmla="*/ 22 w 100"/>
                <a:gd name="T63" fmla="*/ 1 h 47"/>
                <a:gd name="T64" fmla="*/ 28 w 100"/>
                <a:gd name="T65" fmla="*/ 7 h 47"/>
                <a:gd name="T66" fmla="*/ 29 w 100"/>
                <a:gd name="T67" fmla="*/ 15 h 47"/>
                <a:gd name="T68" fmla="*/ 28 w 100"/>
                <a:gd name="T69" fmla="*/ 23 h 47"/>
                <a:gd name="T70" fmla="*/ 22 w 100"/>
                <a:gd name="T71" fmla="*/ 28 h 47"/>
                <a:gd name="T72" fmla="*/ 15 w 100"/>
                <a:gd name="T73" fmla="*/ 30 h 47"/>
                <a:gd name="T74" fmla="*/ 9 w 100"/>
                <a:gd name="T75" fmla="*/ 47 h 47"/>
                <a:gd name="T76" fmla="*/ 0 w 100"/>
                <a:gd name="T7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 h="47">
                  <a:moveTo>
                    <a:pt x="45" y="8"/>
                  </a:moveTo>
                  <a:lnTo>
                    <a:pt x="45" y="37"/>
                  </a:lnTo>
                  <a:lnTo>
                    <a:pt x="48" y="37"/>
                  </a:lnTo>
                  <a:lnTo>
                    <a:pt x="51" y="37"/>
                  </a:lnTo>
                  <a:lnTo>
                    <a:pt x="54" y="36"/>
                  </a:lnTo>
                  <a:lnTo>
                    <a:pt x="57" y="34"/>
                  </a:lnTo>
                  <a:lnTo>
                    <a:pt x="58" y="31"/>
                  </a:lnTo>
                  <a:lnTo>
                    <a:pt x="59" y="27"/>
                  </a:lnTo>
                  <a:lnTo>
                    <a:pt x="59" y="23"/>
                  </a:lnTo>
                  <a:lnTo>
                    <a:pt x="59" y="18"/>
                  </a:lnTo>
                  <a:lnTo>
                    <a:pt x="58" y="15"/>
                  </a:lnTo>
                  <a:lnTo>
                    <a:pt x="57" y="13"/>
                  </a:lnTo>
                  <a:lnTo>
                    <a:pt x="54" y="10"/>
                  </a:lnTo>
                  <a:lnTo>
                    <a:pt x="51" y="10"/>
                  </a:lnTo>
                  <a:lnTo>
                    <a:pt x="48" y="8"/>
                  </a:lnTo>
                  <a:lnTo>
                    <a:pt x="45" y="8"/>
                  </a:lnTo>
                  <a:close/>
                  <a:moveTo>
                    <a:pt x="9" y="8"/>
                  </a:moveTo>
                  <a:lnTo>
                    <a:pt x="9" y="21"/>
                  </a:lnTo>
                  <a:lnTo>
                    <a:pt x="13" y="21"/>
                  </a:lnTo>
                  <a:lnTo>
                    <a:pt x="16" y="21"/>
                  </a:lnTo>
                  <a:lnTo>
                    <a:pt x="17" y="20"/>
                  </a:lnTo>
                  <a:lnTo>
                    <a:pt x="19" y="18"/>
                  </a:lnTo>
                  <a:lnTo>
                    <a:pt x="19" y="15"/>
                  </a:lnTo>
                  <a:lnTo>
                    <a:pt x="19" y="13"/>
                  </a:lnTo>
                  <a:lnTo>
                    <a:pt x="17" y="10"/>
                  </a:lnTo>
                  <a:lnTo>
                    <a:pt x="16" y="8"/>
                  </a:lnTo>
                  <a:lnTo>
                    <a:pt x="13" y="8"/>
                  </a:lnTo>
                  <a:lnTo>
                    <a:pt x="9" y="8"/>
                  </a:lnTo>
                  <a:close/>
                  <a:moveTo>
                    <a:pt x="75" y="0"/>
                  </a:moveTo>
                  <a:lnTo>
                    <a:pt x="100" y="0"/>
                  </a:lnTo>
                  <a:lnTo>
                    <a:pt x="100" y="8"/>
                  </a:lnTo>
                  <a:lnTo>
                    <a:pt x="85" y="8"/>
                  </a:lnTo>
                  <a:lnTo>
                    <a:pt x="85" y="17"/>
                  </a:lnTo>
                  <a:lnTo>
                    <a:pt x="100" y="17"/>
                  </a:lnTo>
                  <a:lnTo>
                    <a:pt x="100" y="27"/>
                  </a:lnTo>
                  <a:lnTo>
                    <a:pt x="85" y="27"/>
                  </a:lnTo>
                  <a:lnTo>
                    <a:pt x="85" y="47"/>
                  </a:lnTo>
                  <a:lnTo>
                    <a:pt x="75" y="47"/>
                  </a:lnTo>
                  <a:lnTo>
                    <a:pt x="75" y="0"/>
                  </a:lnTo>
                  <a:close/>
                  <a:moveTo>
                    <a:pt x="35" y="0"/>
                  </a:moveTo>
                  <a:lnTo>
                    <a:pt x="45" y="0"/>
                  </a:lnTo>
                  <a:lnTo>
                    <a:pt x="49" y="0"/>
                  </a:lnTo>
                  <a:lnTo>
                    <a:pt x="54" y="0"/>
                  </a:lnTo>
                  <a:lnTo>
                    <a:pt x="57" y="1"/>
                  </a:lnTo>
                  <a:lnTo>
                    <a:pt x="61" y="4"/>
                  </a:lnTo>
                  <a:lnTo>
                    <a:pt x="64" y="7"/>
                  </a:lnTo>
                  <a:lnTo>
                    <a:pt x="67" y="10"/>
                  </a:lnTo>
                  <a:lnTo>
                    <a:pt x="68" y="14"/>
                  </a:lnTo>
                  <a:lnTo>
                    <a:pt x="68" y="18"/>
                  </a:lnTo>
                  <a:lnTo>
                    <a:pt x="68" y="23"/>
                  </a:lnTo>
                  <a:lnTo>
                    <a:pt x="68" y="28"/>
                  </a:lnTo>
                  <a:lnTo>
                    <a:pt x="68" y="33"/>
                  </a:lnTo>
                  <a:lnTo>
                    <a:pt x="67" y="37"/>
                  </a:lnTo>
                  <a:lnTo>
                    <a:pt x="64" y="40"/>
                  </a:lnTo>
                  <a:lnTo>
                    <a:pt x="61" y="43"/>
                  </a:lnTo>
                  <a:lnTo>
                    <a:pt x="57" y="46"/>
                  </a:lnTo>
                  <a:lnTo>
                    <a:pt x="52" y="46"/>
                  </a:lnTo>
                  <a:lnTo>
                    <a:pt x="45" y="47"/>
                  </a:lnTo>
                  <a:lnTo>
                    <a:pt x="35" y="47"/>
                  </a:lnTo>
                  <a:lnTo>
                    <a:pt x="35" y="0"/>
                  </a:lnTo>
                  <a:close/>
                  <a:moveTo>
                    <a:pt x="0" y="0"/>
                  </a:moveTo>
                  <a:lnTo>
                    <a:pt x="15" y="0"/>
                  </a:lnTo>
                  <a:lnTo>
                    <a:pt x="19" y="0"/>
                  </a:lnTo>
                  <a:lnTo>
                    <a:pt x="22" y="1"/>
                  </a:lnTo>
                  <a:lnTo>
                    <a:pt x="25" y="4"/>
                  </a:lnTo>
                  <a:lnTo>
                    <a:pt x="28" y="7"/>
                  </a:lnTo>
                  <a:lnTo>
                    <a:pt x="29" y="11"/>
                  </a:lnTo>
                  <a:lnTo>
                    <a:pt x="29" y="15"/>
                  </a:lnTo>
                  <a:lnTo>
                    <a:pt x="29" y="20"/>
                  </a:lnTo>
                  <a:lnTo>
                    <a:pt x="28" y="23"/>
                  </a:lnTo>
                  <a:lnTo>
                    <a:pt x="25" y="27"/>
                  </a:lnTo>
                  <a:lnTo>
                    <a:pt x="22" y="28"/>
                  </a:lnTo>
                  <a:lnTo>
                    <a:pt x="19" y="30"/>
                  </a:lnTo>
                  <a:lnTo>
                    <a:pt x="15" y="30"/>
                  </a:lnTo>
                  <a:lnTo>
                    <a:pt x="9" y="30"/>
                  </a:lnTo>
                  <a:lnTo>
                    <a:pt x="9" y="47"/>
                  </a:lnTo>
                  <a:lnTo>
                    <a:pt x="0" y="4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4" name="Group 323"/>
          <p:cNvGrpSpPr/>
          <p:nvPr/>
        </p:nvGrpSpPr>
        <p:grpSpPr>
          <a:xfrm>
            <a:off x="7352251" y="914751"/>
            <a:ext cx="714375" cy="714375"/>
            <a:chOff x="5828250" y="914750"/>
            <a:chExt cx="714375" cy="714375"/>
          </a:xfrm>
        </p:grpSpPr>
        <p:sp>
          <p:nvSpPr>
            <p:cNvPr id="303" name="Freeform 175"/>
            <p:cNvSpPr>
              <a:spLocks/>
            </p:cNvSpPr>
            <p:nvPr/>
          </p:nvSpPr>
          <p:spPr bwMode="auto">
            <a:xfrm>
              <a:off x="5828250" y="914750"/>
              <a:ext cx="714375" cy="714375"/>
            </a:xfrm>
            <a:custGeom>
              <a:avLst/>
              <a:gdLst>
                <a:gd name="T0" fmla="*/ 224 w 450"/>
                <a:gd name="T1" fmla="*/ 0 h 450"/>
                <a:gd name="T2" fmla="*/ 265 w 450"/>
                <a:gd name="T3" fmla="*/ 3 h 450"/>
                <a:gd name="T4" fmla="*/ 304 w 450"/>
                <a:gd name="T5" fmla="*/ 15 h 450"/>
                <a:gd name="T6" fmla="*/ 338 w 450"/>
                <a:gd name="T7" fmla="*/ 31 h 450"/>
                <a:gd name="T8" fmla="*/ 370 w 450"/>
                <a:gd name="T9" fmla="*/ 53 h 450"/>
                <a:gd name="T10" fmla="*/ 396 w 450"/>
                <a:gd name="T11" fmla="*/ 80 h 450"/>
                <a:gd name="T12" fmla="*/ 419 w 450"/>
                <a:gd name="T13" fmla="*/ 112 h 450"/>
                <a:gd name="T14" fmla="*/ 435 w 450"/>
                <a:gd name="T15" fmla="*/ 147 h 450"/>
                <a:gd name="T16" fmla="*/ 445 w 450"/>
                <a:gd name="T17" fmla="*/ 184 h 450"/>
                <a:gd name="T18" fmla="*/ 450 w 450"/>
                <a:gd name="T19" fmla="*/ 225 h 450"/>
                <a:gd name="T20" fmla="*/ 445 w 450"/>
                <a:gd name="T21" fmla="*/ 265 h 450"/>
                <a:gd name="T22" fmla="*/ 435 w 450"/>
                <a:gd name="T23" fmla="*/ 304 h 450"/>
                <a:gd name="T24" fmla="*/ 419 w 450"/>
                <a:gd name="T25" fmla="*/ 339 h 450"/>
                <a:gd name="T26" fmla="*/ 396 w 450"/>
                <a:gd name="T27" fmla="*/ 371 h 450"/>
                <a:gd name="T28" fmla="*/ 370 w 450"/>
                <a:gd name="T29" fmla="*/ 397 h 450"/>
                <a:gd name="T30" fmla="*/ 338 w 450"/>
                <a:gd name="T31" fmla="*/ 420 h 450"/>
                <a:gd name="T32" fmla="*/ 304 w 450"/>
                <a:gd name="T33" fmla="*/ 436 h 450"/>
                <a:gd name="T34" fmla="*/ 265 w 450"/>
                <a:gd name="T35" fmla="*/ 446 h 450"/>
                <a:gd name="T36" fmla="*/ 224 w 450"/>
                <a:gd name="T37" fmla="*/ 450 h 450"/>
                <a:gd name="T38" fmla="*/ 184 w 450"/>
                <a:gd name="T39" fmla="*/ 446 h 450"/>
                <a:gd name="T40" fmla="*/ 146 w 450"/>
                <a:gd name="T41" fmla="*/ 436 h 450"/>
                <a:gd name="T42" fmla="*/ 112 w 450"/>
                <a:gd name="T43" fmla="*/ 420 h 450"/>
                <a:gd name="T44" fmla="*/ 80 w 450"/>
                <a:gd name="T45" fmla="*/ 397 h 450"/>
                <a:gd name="T46" fmla="*/ 52 w 450"/>
                <a:gd name="T47" fmla="*/ 371 h 450"/>
                <a:gd name="T48" fmla="*/ 31 w 450"/>
                <a:gd name="T49" fmla="*/ 339 h 450"/>
                <a:gd name="T50" fmla="*/ 13 w 450"/>
                <a:gd name="T51" fmla="*/ 304 h 450"/>
                <a:gd name="T52" fmla="*/ 3 w 450"/>
                <a:gd name="T53" fmla="*/ 265 h 450"/>
                <a:gd name="T54" fmla="*/ 0 w 450"/>
                <a:gd name="T55" fmla="*/ 225 h 450"/>
                <a:gd name="T56" fmla="*/ 3 w 450"/>
                <a:gd name="T57" fmla="*/ 184 h 450"/>
                <a:gd name="T58" fmla="*/ 13 w 450"/>
                <a:gd name="T59" fmla="*/ 147 h 450"/>
                <a:gd name="T60" fmla="*/ 31 w 450"/>
                <a:gd name="T61" fmla="*/ 112 h 450"/>
                <a:gd name="T62" fmla="*/ 52 w 450"/>
                <a:gd name="T63" fmla="*/ 80 h 450"/>
                <a:gd name="T64" fmla="*/ 80 w 450"/>
                <a:gd name="T65" fmla="*/ 53 h 450"/>
                <a:gd name="T66" fmla="*/ 112 w 450"/>
                <a:gd name="T67" fmla="*/ 31 h 450"/>
                <a:gd name="T68" fmla="*/ 146 w 450"/>
                <a:gd name="T69" fmla="*/ 15 h 450"/>
                <a:gd name="T70" fmla="*/ 184 w 450"/>
                <a:gd name="T71" fmla="*/ 3 h 450"/>
                <a:gd name="T72" fmla="*/ 224 w 450"/>
                <a:gd name="T73"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0" h="450">
                  <a:moveTo>
                    <a:pt x="224" y="0"/>
                  </a:moveTo>
                  <a:lnTo>
                    <a:pt x="265" y="3"/>
                  </a:lnTo>
                  <a:lnTo>
                    <a:pt x="304" y="15"/>
                  </a:lnTo>
                  <a:lnTo>
                    <a:pt x="338" y="31"/>
                  </a:lnTo>
                  <a:lnTo>
                    <a:pt x="370" y="53"/>
                  </a:lnTo>
                  <a:lnTo>
                    <a:pt x="396" y="80"/>
                  </a:lnTo>
                  <a:lnTo>
                    <a:pt x="419" y="112"/>
                  </a:lnTo>
                  <a:lnTo>
                    <a:pt x="435" y="147"/>
                  </a:lnTo>
                  <a:lnTo>
                    <a:pt x="445" y="184"/>
                  </a:lnTo>
                  <a:lnTo>
                    <a:pt x="450" y="225"/>
                  </a:lnTo>
                  <a:lnTo>
                    <a:pt x="445" y="265"/>
                  </a:lnTo>
                  <a:lnTo>
                    <a:pt x="435" y="304"/>
                  </a:lnTo>
                  <a:lnTo>
                    <a:pt x="419" y="339"/>
                  </a:lnTo>
                  <a:lnTo>
                    <a:pt x="396" y="371"/>
                  </a:lnTo>
                  <a:lnTo>
                    <a:pt x="370" y="397"/>
                  </a:lnTo>
                  <a:lnTo>
                    <a:pt x="338" y="420"/>
                  </a:lnTo>
                  <a:lnTo>
                    <a:pt x="304" y="436"/>
                  </a:lnTo>
                  <a:lnTo>
                    <a:pt x="265" y="446"/>
                  </a:lnTo>
                  <a:lnTo>
                    <a:pt x="224" y="450"/>
                  </a:lnTo>
                  <a:lnTo>
                    <a:pt x="184" y="446"/>
                  </a:lnTo>
                  <a:lnTo>
                    <a:pt x="146" y="436"/>
                  </a:lnTo>
                  <a:lnTo>
                    <a:pt x="112" y="420"/>
                  </a:lnTo>
                  <a:lnTo>
                    <a:pt x="80" y="397"/>
                  </a:lnTo>
                  <a:lnTo>
                    <a:pt x="52" y="371"/>
                  </a:lnTo>
                  <a:lnTo>
                    <a:pt x="31" y="339"/>
                  </a:lnTo>
                  <a:lnTo>
                    <a:pt x="13" y="304"/>
                  </a:lnTo>
                  <a:lnTo>
                    <a:pt x="3" y="265"/>
                  </a:lnTo>
                  <a:lnTo>
                    <a:pt x="0" y="225"/>
                  </a:lnTo>
                  <a:lnTo>
                    <a:pt x="3" y="184"/>
                  </a:lnTo>
                  <a:lnTo>
                    <a:pt x="13" y="147"/>
                  </a:lnTo>
                  <a:lnTo>
                    <a:pt x="31" y="112"/>
                  </a:lnTo>
                  <a:lnTo>
                    <a:pt x="52" y="80"/>
                  </a:lnTo>
                  <a:lnTo>
                    <a:pt x="80" y="53"/>
                  </a:lnTo>
                  <a:lnTo>
                    <a:pt x="112" y="31"/>
                  </a:lnTo>
                  <a:lnTo>
                    <a:pt x="146" y="15"/>
                  </a:lnTo>
                  <a:lnTo>
                    <a:pt x="184" y="3"/>
                  </a:lnTo>
                  <a:lnTo>
                    <a:pt x="224" y="0"/>
                  </a:lnTo>
                  <a:close/>
                </a:path>
              </a:pathLst>
            </a:custGeom>
            <a:solidFill>
              <a:srgbClr val="3A99C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6"/>
            <p:cNvSpPr>
              <a:spLocks/>
            </p:cNvSpPr>
            <p:nvPr/>
          </p:nvSpPr>
          <p:spPr bwMode="auto">
            <a:xfrm>
              <a:off x="6053675" y="1067150"/>
              <a:ext cx="263525" cy="206375"/>
            </a:xfrm>
            <a:custGeom>
              <a:avLst/>
              <a:gdLst>
                <a:gd name="T0" fmla="*/ 0 w 166"/>
                <a:gd name="T1" fmla="*/ 0 h 130"/>
                <a:gd name="T2" fmla="*/ 17 w 166"/>
                <a:gd name="T3" fmla="*/ 0 h 130"/>
                <a:gd name="T4" fmla="*/ 46 w 166"/>
                <a:gd name="T5" fmla="*/ 108 h 130"/>
                <a:gd name="T6" fmla="*/ 77 w 166"/>
                <a:gd name="T7" fmla="*/ 0 h 130"/>
                <a:gd name="T8" fmla="*/ 90 w 166"/>
                <a:gd name="T9" fmla="*/ 0 h 130"/>
                <a:gd name="T10" fmla="*/ 120 w 166"/>
                <a:gd name="T11" fmla="*/ 108 h 130"/>
                <a:gd name="T12" fmla="*/ 147 w 166"/>
                <a:gd name="T13" fmla="*/ 0 h 130"/>
                <a:gd name="T14" fmla="*/ 166 w 166"/>
                <a:gd name="T15" fmla="*/ 0 h 130"/>
                <a:gd name="T16" fmla="*/ 129 w 166"/>
                <a:gd name="T17" fmla="*/ 130 h 130"/>
                <a:gd name="T18" fmla="*/ 111 w 166"/>
                <a:gd name="T19" fmla="*/ 130 h 130"/>
                <a:gd name="T20" fmla="*/ 82 w 166"/>
                <a:gd name="T21" fmla="*/ 24 h 130"/>
                <a:gd name="T22" fmla="*/ 53 w 166"/>
                <a:gd name="T23" fmla="*/ 130 h 130"/>
                <a:gd name="T24" fmla="*/ 36 w 166"/>
                <a:gd name="T25" fmla="*/ 130 h 130"/>
                <a:gd name="T26" fmla="*/ 0 w 166"/>
                <a:gd name="T2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130">
                  <a:moveTo>
                    <a:pt x="0" y="0"/>
                  </a:moveTo>
                  <a:lnTo>
                    <a:pt x="17" y="0"/>
                  </a:lnTo>
                  <a:lnTo>
                    <a:pt x="46" y="108"/>
                  </a:lnTo>
                  <a:lnTo>
                    <a:pt x="77" y="0"/>
                  </a:lnTo>
                  <a:lnTo>
                    <a:pt x="90" y="0"/>
                  </a:lnTo>
                  <a:lnTo>
                    <a:pt x="120" y="108"/>
                  </a:lnTo>
                  <a:lnTo>
                    <a:pt x="147" y="0"/>
                  </a:lnTo>
                  <a:lnTo>
                    <a:pt x="166" y="0"/>
                  </a:lnTo>
                  <a:lnTo>
                    <a:pt x="129" y="130"/>
                  </a:lnTo>
                  <a:lnTo>
                    <a:pt x="111" y="130"/>
                  </a:lnTo>
                  <a:lnTo>
                    <a:pt x="82" y="24"/>
                  </a:lnTo>
                  <a:lnTo>
                    <a:pt x="53" y="130"/>
                  </a:lnTo>
                  <a:lnTo>
                    <a:pt x="36" y="13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Rectangle 177"/>
            <p:cNvSpPr>
              <a:spLocks noChangeArrowheads="1"/>
            </p:cNvSpPr>
            <p:nvPr/>
          </p:nvSpPr>
          <p:spPr bwMode="auto">
            <a:xfrm>
              <a:off x="6042562" y="1349725"/>
              <a:ext cx="285750" cy="20638"/>
            </a:xfrm>
            <a:prstGeom prst="rect">
              <a:avLst/>
            </a:prstGeom>
            <a:solidFill>
              <a:srgbClr val="2E7A9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6" name="Rectangle 178"/>
            <p:cNvSpPr>
              <a:spLocks noChangeArrowheads="1"/>
            </p:cNvSpPr>
            <p:nvPr/>
          </p:nvSpPr>
          <p:spPr bwMode="auto">
            <a:xfrm>
              <a:off x="6042562" y="1411638"/>
              <a:ext cx="285750" cy="20638"/>
            </a:xfrm>
            <a:prstGeom prst="rect">
              <a:avLst/>
            </a:prstGeom>
            <a:solidFill>
              <a:srgbClr val="2E7A9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 name="Rectangle 179"/>
            <p:cNvSpPr>
              <a:spLocks noChangeArrowheads="1"/>
            </p:cNvSpPr>
            <p:nvPr/>
          </p:nvSpPr>
          <p:spPr bwMode="auto">
            <a:xfrm>
              <a:off x="6042562" y="1470375"/>
              <a:ext cx="285750" cy="20638"/>
            </a:xfrm>
            <a:prstGeom prst="rect">
              <a:avLst/>
            </a:prstGeom>
            <a:solidFill>
              <a:srgbClr val="2E7A9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5" name="Group 324"/>
          <p:cNvGrpSpPr/>
          <p:nvPr/>
        </p:nvGrpSpPr>
        <p:grpSpPr>
          <a:xfrm>
            <a:off x="8261888" y="914751"/>
            <a:ext cx="712787" cy="714375"/>
            <a:chOff x="6737887" y="914750"/>
            <a:chExt cx="712787" cy="714375"/>
          </a:xfrm>
        </p:grpSpPr>
        <p:sp>
          <p:nvSpPr>
            <p:cNvPr id="308" name="Freeform 180"/>
            <p:cNvSpPr>
              <a:spLocks/>
            </p:cNvSpPr>
            <p:nvPr/>
          </p:nvSpPr>
          <p:spPr bwMode="auto">
            <a:xfrm>
              <a:off x="6737887" y="914750"/>
              <a:ext cx="712787" cy="714375"/>
            </a:xfrm>
            <a:custGeom>
              <a:avLst/>
              <a:gdLst>
                <a:gd name="T0" fmla="*/ 224 w 449"/>
                <a:gd name="T1" fmla="*/ 0 h 450"/>
                <a:gd name="T2" fmla="*/ 264 w 449"/>
                <a:gd name="T3" fmla="*/ 3 h 450"/>
                <a:gd name="T4" fmla="*/ 302 w 449"/>
                <a:gd name="T5" fmla="*/ 15 h 450"/>
                <a:gd name="T6" fmla="*/ 338 w 449"/>
                <a:gd name="T7" fmla="*/ 31 h 450"/>
                <a:gd name="T8" fmla="*/ 368 w 449"/>
                <a:gd name="T9" fmla="*/ 53 h 450"/>
                <a:gd name="T10" fmla="*/ 396 w 449"/>
                <a:gd name="T11" fmla="*/ 80 h 450"/>
                <a:gd name="T12" fmla="*/ 417 w 449"/>
                <a:gd name="T13" fmla="*/ 112 h 450"/>
                <a:gd name="T14" fmla="*/ 435 w 449"/>
                <a:gd name="T15" fmla="*/ 147 h 450"/>
                <a:gd name="T16" fmla="*/ 445 w 449"/>
                <a:gd name="T17" fmla="*/ 184 h 450"/>
                <a:gd name="T18" fmla="*/ 449 w 449"/>
                <a:gd name="T19" fmla="*/ 225 h 450"/>
                <a:gd name="T20" fmla="*/ 445 w 449"/>
                <a:gd name="T21" fmla="*/ 265 h 450"/>
                <a:gd name="T22" fmla="*/ 435 w 449"/>
                <a:gd name="T23" fmla="*/ 304 h 450"/>
                <a:gd name="T24" fmla="*/ 417 w 449"/>
                <a:gd name="T25" fmla="*/ 339 h 450"/>
                <a:gd name="T26" fmla="*/ 396 w 449"/>
                <a:gd name="T27" fmla="*/ 371 h 450"/>
                <a:gd name="T28" fmla="*/ 368 w 449"/>
                <a:gd name="T29" fmla="*/ 397 h 450"/>
                <a:gd name="T30" fmla="*/ 338 w 449"/>
                <a:gd name="T31" fmla="*/ 420 h 450"/>
                <a:gd name="T32" fmla="*/ 302 w 449"/>
                <a:gd name="T33" fmla="*/ 436 h 450"/>
                <a:gd name="T34" fmla="*/ 264 w 449"/>
                <a:gd name="T35" fmla="*/ 446 h 450"/>
                <a:gd name="T36" fmla="*/ 224 w 449"/>
                <a:gd name="T37" fmla="*/ 450 h 450"/>
                <a:gd name="T38" fmla="*/ 183 w 449"/>
                <a:gd name="T39" fmla="*/ 446 h 450"/>
                <a:gd name="T40" fmla="*/ 146 w 449"/>
                <a:gd name="T41" fmla="*/ 436 h 450"/>
                <a:gd name="T42" fmla="*/ 111 w 449"/>
                <a:gd name="T43" fmla="*/ 420 h 450"/>
                <a:gd name="T44" fmla="*/ 79 w 449"/>
                <a:gd name="T45" fmla="*/ 397 h 450"/>
                <a:gd name="T46" fmla="*/ 52 w 449"/>
                <a:gd name="T47" fmla="*/ 371 h 450"/>
                <a:gd name="T48" fmla="*/ 30 w 449"/>
                <a:gd name="T49" fmla="*/ 339 h 450"/>
                <a:gd name="T50" fmla="*/ 13 w 449"/>
                <a:gd name="T51" fmla="*/ 304 h 450"/>
                <a:gd name="T52" fmla="*/ 2 w 449"/>
                <a:gd name="T53" fmla="*/ 265 h 450"/>
                <a:gd name="T54" fmla="*/ 0 w 449"/>
                <a:gd name="T55" fmla="*/ 225 h 450"/>
                <a:gd name="T56" fmla="*/ 2 w 449"/>
                <a:gd name="T57" fmla="*/ 184 h 450"/>
                <a:gd name="T58" fmla="*/ 13 w 449"/>
                <a:gd name="T59" fmla="*/ 147 h 450"/>
                <a:gd name="T60" fmla="*/ 30 w 449"/>
                <a:gd name="T61" fmla="*/ 112 h 450"/>
                <a:gd name="T62" fmla="*/ 52 w 449"/>
                <a:gd name="T63" fmla="*/ 80 h 450"/>
                <a:gd name="T64" fmla="*/ 79 w 449"/>
                <a:gd name="T65" fmla="*/ 53 h 450"/>
                <a:gd name="T66" fmla="*/ 111 w 449"/>
                <a:gd name="T67" fmla="*/ 31 h 450"/>
                <a:gd name="T68" fmla="*/ 146 w 449"/>
                <a:gd name="T69" fmla="*/ 15 h 450"/>
                <a:gd name="T70" fmla="*/ 183 w 449"/>
                <a:gd name="T71" fmla="*/ 3 h 450"/>
                <a:gd name="T72" fmla="*/ 224 w 449"/>
                <a:gd name="T73"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9" h="450">
                  <a:moveTo>
                    <a:pt x="224" y="0"/>
                  </a:moveTo>
                  <a:lnTo>
                    <a:pt x="264" y="3"/>
                  </a:lnTo>
                  <a:lnTo>
                    <a:pt x="302" y="15"/>
                  </a:lnTo>
                  <a:lnTo>
                    <a:pt x="338" y="31"/>
                  </a:lnTo>
                  <a:lnTo>
                    <a:pt x="368" y="53"/>
                  </a:lnTo>
                  <a:lnTo>
                    <a:pt x="396" y="80"/>
                  </a:lnTo>
                  <a:lnTo>
                    <a:pt x="417" y="112"/>
                  </a:lnTo>
                  <a:lnTo>
                    <a:pt x="435" y="147"/>
                  </a:lnTo>
                  <a:lnTo>
                    <a:pt x="445" y="184"/>
                  </a:lnTo>
                  <a:lnTo>
                    <a:pt x="449" y="225"/>
                  </a:lnTo>
                  <a:lnTo>
                    <a:pt x="445" y="265"/>
                  </a:lnTo>
                  <a:lnTo>
                    <a:pt x="435" y="304"/>
                  </a:lnTo>
                  <a:lnTo>
                    <a:pt x="417" y="339"/>
                  </a:lnTo>
                  <a:lnTo>
                    <a:pt x="396" y="371"/>
                  </a:lnTo>
                  <a:lnTo>
                    <a:pt x="368" y="397"/>
                  </a:lnTo>
                  <a:lnTo>
                    <a:pt x="338" y="420"/>
                  </a:lnTo>
                  <a:lnTo>
                    <a:pt x="302" y="436"/>
                  </a:lnTo>
                  <a:lnTo>
                    <a:pt x="264" y="446"/>
                  </a:lnTo>
                  <a:lnTo>
                    <a:pt x="224" y="450"/>
                  </a:lnTo>
                  <a:lnTo>
                    <a:pt x="183" y="446"/>
                  </a:lnTo>
                  <a:lnTo>
                    <a:pt x="146" y="436"/>
                  </a:lnTo>
                  <a:lnTo>
                    <a:pt x="111" y="420"/>
                  </a:lnTo>
                  <a:lnTo>
                    <a:pt x="79" y="397"/>
                  </a:lnTo>
                  <a:lnTo>
                    <a:pt x="52" y="371"/>
                  </a:lnTo>
                  <a:lnTo>
                    <a:pt x="30" y="339"/>
                  </a:lnTo>
                  <a:lnTo>
                    <a:pt x="13" y="304"/>
                  </a:lnTo>
                  <a:lnTo>
                    <a:pt x="2" y="265"/>
                  </a:lnTo>
                  <a:lnTo>
                    <a:pt x="0" y="225"/>
                  </a:lnTo>
                  <a:lnTo>
                    <a:pt x="2" y="184"/>
                  </a:lnTo>
                  <a:lnTo>
                    <a:pt x="13" y="147"/>
                  </a:lnTo>
                  <a:lnTo>
                    <a:pt x="30" y="112"/>
                  </a:lnTo>
                  <a:lnTo>
                    <a:pt x="52" y="80"/>
                  </a:lnTo>
                  <a:lnTo>
                    <a:pt x="79" y="53"/>
                  </a:lnTo>
                  <a:lnTo>
                    <a:pt x="111" y="31"/>
                  </a:lnTo>
                  <a:lnTo>
                    <a:pt x="146" y="15"/>
                  </a:lnTo>
                  <a:lnTo>
                    <a:pt x="183" y="3"/>
                  </a:lnTo>
                  <a:lnTo>
                    <a:pt x="224" y="0"/>
                  </a:lnTo>
                  <a:close/>
                </a:path>
              </a:pathLst>
            </a:custGeom>
            <a:solidFill>
              <a:srgbClr val="40B87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Freeform 181"/>
            <p:cNvSpPr>
              <a:spLocks/>
            </p:cNvSpPr>
            <p:nvPr/>
          </p:nvSpPr>
          <p:spPr bwMode="auto">
            <a:xfrm>
              <a:off x="6996650" y="1067150"/>
              <a:ext cx="192087" cy="206375"/>
            </a:xfrm>
            <a:custGeom>
              <a:avLst/>
              <a:gdLst>
                <a:gd name="T0" fmla="*/ 3 w 121"/>
                <a:gd name="T1" fmla="*/ 0 h 130"/>
                <a:gd name="T2" fmla="*/ 22 w 121"/>
                <a:gd name="T3" fmla="*/ 0 h 130"/>
                <a:gd name="T4" fmla="*/ 61 w 121"/>
                <a:gd name="T5" fmla="*/ 52 h 130"/>
                <a:gd name="T6" fmla="*/ 100 w 121"/>
                <a:gd name="T7" fmla="*/ 0 h 130"/>
                <a:gd name="T8" fmla="*/ 118 w 121"/>
                <a:gd name="T9" fmla="*/ 0 h 130"/>
                <a:gd name="T10" fmla="*/ 71 w 121"/>
                <a:gd name="T11" fmla="*/ 64 h 130"/>
                <a:gd name="T12" fmla="*/ 121 w 121"/>
                <a:gd name="T13" fmla="*/ 130 h 130"/>
                <a:gd name="T14" fmla="*/ 103 w 121"/>
                <a:gd name="T15" fmla="*/ 130 h 130"/>
                <a:gd name="T16" fmla="*/ 61 w 121"/>
                <a:gd name="T17" fmla="*/ 75 h 130"/>
                <a:gd name="T18" fmla="*/ 19 w 121"/>
                <a:gd name="T19" fmla="*/ 130 h 130"/>
                <a:gd name="T20" fmla="*/ 0 w 121"/>
                <a:gd name="T21" fmla="*/ 130 h 130"/>
                <a:gd name="T22" fmla="*/ 50 w 121"/>
                <a:gd name="T23" fmla="*/ 64 h 130"/>
                <a:gd name="T24" fmla="*/ 3 w 121"/>
                <a:gd name="T25"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30">
                  <a:moveTo>
                    <a:pt x="3" y="0"/>
                  </a:moveTo>
                  <a:lnTo>
                    <a:pt x="22" y="0"/>
                  </a:lnTo>
                  <a:lnTo>
                    <a:pt x="61" y="52"/>
                  </a:lnTo>
                  <a:lnTo>
                    <a:pt x="100" y="0"/>
                  </a:lnTo>
                  <a:lnTo>
                    <a:pt x="118" y="0"/>
                  </a:lnTo>
                  <a:lnTo>
                    <a:pt x="71" y="64"/>
                  </a:lnTo>
                  <a:lnTo>
                    <a:pt x="121" y="130"/>
                  </a:lnTo>
                  <a:lnTo>
                    <a:pt x="103" y="130"/>
                  </a:lnTo>
                  <a:lnTo>
                    <a:pt x="61" y="75"/>
                  </a:lnTo>
                  <a:lnTo>
                    <a:pt x="19" y="130"/>
                  </a:lnTo>
                  <a:lnTo>
                    <a:pt x="0" y="130"/>
                  </a:lnTo>
                  <a:lnTo>
                    <a:pt x="50" y="64"/>
                  </a:lnTo>
                  <a:lnTo>
                    <a:pt x="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2"/>
            <p:cNvSpPr>
              <a:spLocks noEditPoints="1"/>
            </p:cNvSpPr>
            <p:nvPr/>
          </p:nvSpPr>
          <p:spPr bwMode="auto">
            <a:xfrm>
              <a:off x="6950612" y="1349725"/>
              <a:ext cx="284162" cy="141288"/>
            </a:xfrm>
            <a:custGeom>
              <a:avLst/>
              <a:gdLst>
                <a:gd name="T0" fmla="*/ 97 w 179"/>
                <a:gd name="T1" fmla="*/ 52 h 89"/>
                <a:gd name="T2" fmla="*/ 97 w 179"/>
                <a:gd name="T3" fmla="*/ 76 h 89"/>
                <a:gd name="T4" fmla="*/ 166 w 179"/>
                <a:gd name="T5" fmla="*/ 76 h 89"/>
                <a:gd name="T6" fmla="*/ 166 w 179"/>
                <a:gd name="T7" fmla="*/ 52 h 89"/>
                <a:gd name="T8" fmla="*/ 97 w 179"/>
                <a:gd name="T9" fmla="*/ 52 h 89"/>
                <a:gd name="T10" fmla="*/ 13 w 179"/>
                <a:gd name="T11" fmla="*/ 52 h 89"/>
                <a:gd name="T12" fmla="*/ 13 w 179"/>
                <a:gd name="T13" fmla="*/ 76 h 89"/>
                <a:gd name="T14" fmla="*/ 84 w 179"/>
                <a:gd name="T15" fmla="*/ 76 h 89"/>
                <a:gd name="T16" fmla="*/ 84 w 179"/>
                <a:gd name="T17" fmla="*/ 52 h 89"/>
                <a:gd name="T18" fmla="*/ 13 w 179"/>
                <a:gd name="T19" fmla="*/ 52 h 89"/>
                <a:gd name="T20" fmla="*/ 97 w 179"/>
                <a:gd name="T21" fmla="*/ 13 h 89"/>
                <a:gd name="T22" fmla="*/ 97 w 179"/>
                <a:gd name="T23" fmla="*/ 39 h 89"/>
                <a:gd name="T24" fmla="*/ 166 w 179"/>
                <a:gd name="T25" fmla="*/ 39 h 89"/>
                <a:gd name="T26" fmla="*/ 166 w 179"/>
                <a:gd name="T27" fmla="*/ 13 h 89"/>
                <a:gd name="T28" fmla="*/ 97 w 179"/>
                <a:gd name="T29" fmla="*/ 13 h 89"/>
                <a:gd name="T30" fmla="*/ 13 w 179"/>
                <a:gd name="T31" fmla="*/ 13 h 89"/>
                <a:gd name="T32" fmla="*/ 13 w 179"/>
                <a:gd name="T33" fmla="*/ 39 h 89"/>
                <a:gd name="T34" fmla="*/ 84 w 179"/>
                <a:gd name="T35" fmla="*/ 39 h 89"/>
                <a:gd name="T36" fmla="*/ 84 w 179"/>
                <a:gd name="T37" fmla="*/ 13 h 89"/>
                <a:gd name="T38" fmla="*/ 13 w 179"/>
                <a:gd name="T39" fmla="*/ 13 h 89"/>
                <a:gd name="T40" fmla="*/ 0 w 179"/>
                <a:gd name="T41" fmla="*/ 0 h 89"/>
                <a:gd name="T42" fmla="*/ 179 w 179"/>
                <a:gd name="T43" fmla="*/ 0 h 89"/>
                <a:gd name="T44" fmla="*/ 179 w 179"/>
                <a:gd name="T45" fmla="*/ 89 h 89"/>
                <a:gd name="T46" fmla="*/ 0 w 179"/>
                <a:gd name="T47" fmla="*/ 89 h 89"/>
                <a:gd name="T48" fmla="*/ 0 w 179"/>
                <a:gd name="T4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9" h="89">
                  <a:moveTo>
                    <a:pt x="97" y="52"/>
                  </a:moveTo>
                  <a:lnTo>
                    <a:pt x="97" y="76"/>
                  </a:lnTo>
                  <a:lnTo>
                    <a:pt x="166" y="76"/>
                  </a:lnTo>
                  <a:lnTo>
                    <a:pt x="166" y="52"/>
                  </a:lnTo>
                  <a:lnTo>
                    <a:pt x="97" y="52"/>
                  </a:lnTo>
                  <a:close/>
                  <a:moveTo>
                    <a:pt x="13" y="52"/>
                  </a:moveTo>
                  <a:lnTo>
                    <a:pt x="13" y="76"/>
                  </a:lnTo>
                  <a:lnTo>
                    <a:pt x="84" y="76"/>
                  </a:lnTo>
                  <a:lnTo>
                    <a:pt x="84" y="52"/>
                  </a:lnTo>
                  <a:lnTo>
                    <a:pt x="13" y="52"/>
                  </a:lnTo>
                  <a:close/>
                  <a:moveTo>
                    <a:pt x="97" y="13"/>
                  </a:moveTo>
                  <a:lnTo>
                    <a:pt x="97" y="39"/>
                  </a:lnTo>
                  <a:lnTo>
                    <a:pt x="166" y="39"/>
                  </a:lnTo>
                  <a:lnTo>
                    <a:pt x="166" y="13"/>
                  </a:lnTo>
                  <a:lnTo>
                    <a:pt x="97" y="13"/>
                  </a:lnTo>
                  <a:close/>
                  <a:moveTo>
                    <a:pt x="13" y="13"/>
                  </a:moveTo>
                  <a:lnTo>
                    <a:pt x="13" y="39"/>
                  </a:lnTo>
                  <a:lnTo>
                    <a:pt x="84" y="39"/>
                  </a:lnTo>
                  <a:lnTo>
                    <a:pt x="84" y="13"/>
                  </a:lnTo>
                  <a:lnTo>
                    <a:pt x="13" y="13"/>
                  </a:lnTo>
                  <a:close/>
                  <a:moveTo>
                    <a:pt x="0" y="0"/>
                  </a:moveTo>
                  <a:lnTo>
                    <a:pt x="179" y="0"/>
                  </a:lnTo>
                  <a:lnTo>
                    <a:pt x="179" y="89"/>
                  </a:lnTo>
                  <a:lnTo>
                    <a:pt x="0" y="89"/>
                  </a:lnTo>
                  <a:lnTo>
                    <a:pt x="0" y="0"/>
                  </a:lnTo>
                  <a:close/>
                </a:path>
              </a:pathLst>
            </a:custGeom>
            <a:solidFill>
              <a:srgbClr val="33936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6" name="Group 325"/>
          <p:cNvGrpSpPr/>
          <p:nvPr/>
        </p:nvGrpSpPr>
        <p:grpSpPr>
          <a:xfrm>
            <a:off x="9166762" y="914751"/>
            <a:ext cx="715962" cy="714375"/>
            <a:chOff x="7642762" y="914750"/>
            <a:chExt cx="715962" cy="714375"/>
          </a:xfrm>
        </p:grpSpPr>
        <p:sp>
          <p:nvSpPr>
            <p:cNvPr id="311" name="Freeform 183"/>
            <p:cNvSpPr>
              <a:spLocks/>
            </p:cNvSpPr>
            <p:nvPr/>
          </p:nvSpPr>
          <p:spPr bwMode="auto">
            <a:xfrm>
              <a:off x="7642762" y="914750"/>
              <a:ext cx="715962" cy="714375"/>
            </a:xfrm>
            <a:custGeom>
              <a:avLst/>
              <a:gdLst>
                <a:gd name="T0" fmla="*/ 226 w 451"/>
                <a:gd name="T1" fmla="*/ 0 h 450"/>
                <a:gd name="T2" fmla="*/ 266 w 451"/>
                <a:gd name="T3" fmla="*/ 3 h 450"/>
                <a:gd name="T4" fmla="*/ 304 w 451"/>
                <a:gd name="T5" fmla="*/ 15 h 450"/>
                <a:gd name="T6" fmla="*/ 340 w 451"/>
                <a:gd name="T7" fmla="*/ 31 h 450"/>
                <a:gd name="T8" fmla="*/ 370 w 451"/>
                <a:gd name="T9" fmla="*/ 53 h 450"/>
                <a:gd name="T10" fmla="*/ 398 w 451"/>
                <a:gd name="T11" fmla="*/ 80 h 450"/>
                <a:gd name="T12" fmla="*/ 420 w 451"/>
                <a:gd name="T13" fmla="*/ 112 h 450"/>
                <a:gd name="T14" fmla="*/ 437 w 451"/>
                <a:gd name="T15" fmla="*/ 147 h 450"/>
                <a:gd name="T16" fmla="*/ 447 w 451"/>
                <a:gd name="T17" fmla="*/ 184 h 450"/>
                <a:gd name="T18" fmla="*/ 451 w 451"/>
                <a:gd name="T19" fmla="*/ 225 h 450"/>
                <a:gd name="T20" fmla="*/ 447 w 451"/>
                <a:gd name="T21" fmla="*/ 265 h 450"/>
                <a:gd name="T22" fmla="*/ 437 w 451"/>
                <a:gd name="T23" fmla="*/ 304 h 450"/>
                <a:gd name="T24" fmla="*/ 420 w 451"/>
                <a:gd name="T25" fmla="*/ 339 h 450"/>
                <a:gd name="T26" fmla="*/ 398 w 451"/>
                <a:gd name="T27" fmla="*/ 371 h 450"/>
                <a:gd name="T28" fmla="*/ 370 w 451"/>
                <a:gd name="T29" fmla="*/ 397 h 450"/>
                <a:gd name="T30" fmla="*/ 340 w 451"/>
                <a:gd name="T31" fmla="*/ 420 h 450"/>
                <a:gd name="T32" fmla="*/ 304 w 451"/>
                <a:gd name="T33" fmla="*/ 436 h 450"/>
                <a:gd name="T34" fmla="*/ 266 w 451"/>
                <a:gd name="T35" fmla="*/ 446 h 450"/>
                <a:gd name="T36" fmla="*/ 226 w 451"/>
                <a:gd name="T37" fmla="*/ 450 h 450"/>
                <a:gd name="T38" fmla="*/ 185 w 451"/>
                <a:gd name="T39" fmla="*/ 446 h 450"/>
                <a:gd name="T40" fmla="*/ 148 w 451"/>
                <a:gd name="T41" fmla="*/ 436 h 450"/>
                <a:gd name="T42" fmla="*/ 112 w 451"/>
                <a:gd name="T43" fmla="*/ 420 h 450"/>
                <a:gd name="T44" fmla="*/ 81 w 451"/>
                <a:gd name="T45" fmla="*/ 397 h 450"/>
                <a:gd name="T46" fmla="*/ 54 w 451"/>
                <a:gd name="T47" fmla="*/ 371 h 450"/>
                <a:gd name="T48" fmla="*/ 32 w 451"/>
                <a:gd name="T49" fmla="*/ 339 h 450"/>
                <a:gd name="T50" fmla="*/ 15 w 451"/>
                <a:gd name="T51" fmla="*/ 304 h 450"/>
                <a:gd name="T52" fmla="*/ 5 w 451"/>
                <a:gd name="T53" fmla="*/ 265 h 450"/>
                <a:gd name="T54" fmla="*/ 0 w 451"/>
                <a:gd name="T55" fmla="*/ 225 h 450"/>
                <a:gd name="T56" fmla="*/ 5 w 451"/>
                <a:gd name="T57" fmla="*/ 184 h 450"/>
                <a:gd name="T58" fmla="*/ 15 w 451"/>
                <a:gd name="T59" fmla="*/ 147 h 450"/>
                <a:gd name="T60" fmla="*/ 32 w 451"/>
                <a:gd name="T61" fmla="*/ 112 h 450"/>
                <a:gd name="T62" fmla="*/ 54 w 451"/>
                <a:gd name="T63" fmla="*/ 80 h 450"/>
                <a:gd name="T64" fmla="*/ 81 w 451"/>
                <a:gd name="T65" fmla="*/ 53 h 450"/>
                <a:gd name="T66" fmla="*/ 112 w 451"/>
                <a:gd name="T67" fmla="*/ 31 h 450"/>
                <a:gd name="T68" fmla="*/ 148 w 451"/>
                <a:gd name="T69" fmla="*/ 15 h 450"/>
                <a:gd name="T70" fmla="*/ 185 w 451"/>
                <a:gd name="T71" fmla="*/ 3 h 450"/>
                <a:gd name="T72" fmla="*/ 226 w 451"/>
                <a:gd name="T73"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1" h="450">
                  <a:moveTo>
                    <a:pt x="226" y="0"/>
                  </a:moveTo>
                  <a:lnTo>
                    <a:pt x="266" y="3"/>
                  </a:lnTo>
                  <a:lnTo>
                    <a:pt x="304" y="15"/>
                  </a:lnTo>
                  <a:lnTo>
                    <a:pt x="340" y="31"/>
                  </a:lnTo>
                  <a:lnTo>
                    <a:pt x="370" y="53"/>
                  </a:lnTo>
                  <a:lnTo>
                    <a:pt x="398" y="80"/>
                  </a:lnTo>
                  <a:lnTo>
                    <a:pt x="420" y="112"/>
                  </a:lnTo>
                  <a:lnTo>
                    <a:pt x="437" y="147"/>
                  </a:lnTo>
                  <a:lnTo>
                    <a:pt x="447" y="184"/>
                  </a:lnTo>
                  <a:lnTo>
                    <a:pt x="451" y="225"/>
                  </a:lnTo>
                  <a:lnTo>
                    <a:pt x="447" y="265"/>
                  </a:lnTo>
                  <a:lnTo>
                    <a:pt x="437" y="304"/>
                  </a:lnTo>
                  <a:lnTo>
                    <a:pt x="420" y="339"/>
                  </a:lnTo>
                  <a:lnTo>
                    <a:pt x="398" y="371"/>
                  </a:lnTo>
                  <a:lnTo>
                    <a:pt x="370" y="397"/>
                  </a:lnTo>
                  <a:lnTo>
                    <a:pt x="340" y="420"/>
                  </a:lnTo>
                  <a:lnTo>
                    <a:pt x="304" y="436"/>
                  </a:lnTo>
                  <a:lnTo>
                    <a:pt x="266" y="446"/>
                  </a:lnTo>
                  <a:lnTo>
                    <a:pt x="226" y="450"/>
                  </a:lnTo>
                  <a:lnTo>
                    <a:pt x="185" y="446"/>
                  </a:lnTo>
                  <a:lnTo>
                    <a:pt x="148" y="436"/>
                  </a:lnTo>
                  <a:lnTo>
                    <a:pt x="112" y="420"/>
                  </a:lnTo>
                  <a:lnTo>
                    <a:pt x="81" y="397"/>
                  </a:lnTo>
                  <a:lnTo>
                    <a:pt x="54" y="371"/>
                  </a:lnTo>
                  <a:lnTo>
                    <a:pt x="32" y="339"/>
                  </a:lnTo>
                  <a:lnTo>
                    <a:pt x="15" y="304"/>
                  </a:lnTo>
                  <a:lnTo>
                    <a:pt x="5" y="265"/>
                  </a:lnTo>
                  <a:lnTo>
                    <a:pt x="0" y="225"/>
                  </a:lnTo>
                  <a:lnTo>
                    <a:pt x="5" y="184"/>
                  </a:lnTo>
                  <a:lnTo>
                    <a:pt x="15" y="147"/>
                  </a:lnTo>
                  <a:lnTo>
                    <a:pt x="32" y="112"/>
                  </a:lnTo>
                  <a:lnTo>
                    <a:pt x="54" y="80"/>
                  </a:lnTo>
                  <a:lnTo>
                    <a:pt x="81" y="53"/>
                  </a:lnTo>
                  <a:lnTo>
                    <a:pt x="112" y="31"/>
                  </a:lnTo>
                  <a:lnTo>
                    <a:pt x="148" y="15"/>
                  </a:lnTo>
                  <a:lnTo>
                    <a:pt x="185" y="3"/>
                  </a:lnTo>
                  <a:lnTo>
                    <a:pt x="226" y="0"/>
                  </a:lnTo>
                  <a:close/>
                </a:path>
              </a:pathLst>
            </a:custGeom>
            <a:solidFill>
              <a:srgbClr val="EC7D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4"/>
            <p:cNvSpPr>
              <a:spLocks noEditPoints="1"/>
            </p:cNvSpPr>
            <p:nvPr/>
          </p:nvSpPr>
          <p:spPr bwMode="auto">
            <a:xfrm>
              <a:off x="7949150" y="1067150"/>
              <a:ext cx="146050" cy="206375"/>
            </a:xfrm>
            <a:custGeom>
              <a:avLst/>
              <a:gdLst>
                <a:gd name="T0" fmla="*/ 16 w 92"/>
                <a:gd name="T1" fmla="*/ 14 h 130"/>
                <a:gd name="T2" fmla="*/ 16 w 92"/>
                <a:gd name="T3" fmla="*/ 64 h 130"/>
                <a:gd name="T4" fmla="*/ 49 w 92"/>
                <a:gd name="T5" fmla="*/ 64 h 130"/>
                <a:gd name="T6" fmla="*/ 63 w 92"/>
                <a:gd name="T7" fmla="*/ 61 h 130"/>
                <a:gd name="T8" fmla="*/ 72 w 92"/>
                <a:gd name="T9" fmla="*/ 52 h 130"/>
                <a:gd name="T10" fmla="*/ 75 w 92"/>
                <a:gd name="T11" fmla="*/ 39 h 130"/>
                <a:gd name="T12" fmla="*/ 72 w 92"/>
                <a:gd name="T13" fmla="*/ 26 h 130"/>
                <a:gd name="T14" fmla="*/ 63 w 92"/>
                <a:gd name="T15" fmla="*/ 17 h 130"/>
                <a:gd name="T16" fmla="*/ 49 w 92"/>
                <a:gd name="T17" fmla="*/ 14 h 130"/>
                <a:gd name="T18" fmla="*/ 16 w 92"/>
                <a:gd name="T19" fmla="*/ 14 h 130"/>
                <a:gd name="T20" fmla="*/ 0 w 92"/>
                <a:gd name="T21" fmla="*/ 0 h 130"/>
                <a:gd name="T22" fmla="*/ 52 w 92"/>
                <a:gd name="T23" fmla="*/ 0 h 130"/>
                <a:gd name="T24" fmla="*/ 69 w 92"/>
                <a:gd name="T25" fmla="*/ 3 h 130"/>
                <a:gd name="T26" fmla="*/ 82 w 92"/>
                <a:gd name="T27" fmla="*/ 11 h 130"/>
                <a:gd name="T28" fmla="*/ 89 w 92"/>
                <a:gd name="T29" fmla="*/ 24 h 130"/>
                <a:gd name="T30" fmla="*/ 92 w 92"/>
                <a:gd name="T31" fmla="*/ 39 h 130"/>
                <a:gd name="T32" fmla="*/ 89 w 92"/>
                <a:gd name="T33" fmla="*/ 53 h 130"/>
                <a:gd name="T34" fmla="*/ 82 w 92"/>
                <a:gd name="T35" fmla="*/ 66 h 130"/>
                <a:gd name="T36" fmla="*/ 69 w 92"/>
                <a:gd name="T37" fmla="*/ 75 h 130"/>
                <a:gd name="T38" fmla="*/ 52 w 92"/>
                <a:gd name="T39" fmla="*/ 78 h 130"/>
                <a:gd name="T40" fmla="*/ 16 w 92"/>
                <a:gd name="T41" fmla="*/ 78 h 130"/>
                <a:gd name="T42" fmla="*/ 16 w 92"/>
                <a:gd name="T43" fmla="*/ 130 h 130"/>
                <a:gd name="T44" fmla="*/ 0 w 92"/>
                <a:gd name="T45" fmla="*/ 130 h 130"/>
                <a:gd name="T46" fmla="*/ 0 w 92"/>
                <a:gd name="T4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 h="130">
                  <a:moveTo>
                    <a:pt x="16" y="14"/>
                  </a:moveTo>
                  <a:lnTo>
                    <a:pt x="16" y="64"/>
                  </a:lnTo>
                  <a:lnTo>
                    <a:pt x="49" y="64"/>
                  </a:lnTo>
                  <a:lnTo>
                    <a:pt x="63" y="61"/>
                  </a:lnTo>
                  <a:lnTo>
                    <a:pt x="72" y="52"/>
                  </a:lnTo>
                  <a:lnTo>
                    <a:pt x="75" y="39"/>
                  </a:lnTo>
                  <a:lnTo>
                    <a:pt x="72" y="26"/>
                  </a:lnTo>
                  <a:lnTo>
                    <a:pt x="63" y="17"/>
                  </a:lnTo>
                  <a:lnTo>
                    <a:pt x="49" y="14"/>
                  </a:lnTo>
                  <a:lnTo>
                    <a:pt x="16" y="14"/>
                  </a:lnTo>
                  <a:close/>
                  <a:moveTo>
                    <a:pt x="0" y="0"/>
                  </a:moveTo>
                  <a:lnTo>
                    <a:pt x="52" y="0"/>
                  </a:lnTo>
                  <a:lnTo>
                    <a:pt x="69" y="3"/>
                  </a:lnTo>
                  <a:lnTo>
                    <a:pt x="82" y="11"/>
                  </a:lnTo>
                  <a:lnTo>
                    <a:pt x="89" y="24"/>
                  </a:lnTo>
                  <a:lnTo>
                    <a:pt x="92" y="39"/>
                  </a:lnTo>
                  <a:lnTo>
                    <a:pt x="89" y="53"/>
                  </a:lnTo>
                  <a:lnTo>
                    <a:pt x="82" y="66"/>
                  </a:lnTo>
                  <a:lnTo>
                    <a:pt x="69" y="75"/>
                  </a:lnTo>
                  <a:lnTo>
                    <a:pt x="52" y="78"/>
                  </a:lnTo>
                  <a:lnTo>
                    <a:pt x="16" y="78"/>
                  </a:lnTo>
                  <a:lnTo>
                    <a:pt x="16" y="130"/>
                  </a:lnTo>
                  <a:lnTo>
                    <a:pt x="0" y="13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Rectangle 185"/>
            <p:cNvSpPr>
              <a:spLocks noChangeArrowheads="1"/>
            </p:cNvSpPr>
            <p:nvPr/>
          </p:nvSpPr>
          <p:spPr bwMode="auto">
            <a:xfrm>
              <a:off x="7858662" y="1349725"/>
              <a:ext cx="41275" cy="20638"/>
            </a:xfrm>
            <a:prstGeom prst="rect">
              <a:avLst/>
            </a:prstGeom>
            <a:solidFill>
              <a:srgbClr val="BD641C"/>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4" name="Rectangle 186"/>
            <p:cNvSpPr>
              <a:spLocks noChangeArrowheads="1"/>
            </p:cNvSpPr>
            <p:nvPr/>
          </p:nvSpPr>
          <p:spPr bwMode="auto">
            <a:xfrm>
              <a:off x="7858662" y="1411638"/>
              <a:ext cx="41275" cy="20638"/>
            </a:xfrm>
            <a:prstGeom prst="rect">
              <a:avLst/>
            </a:prstGeom>
            <a:solidFill>
              <a:srgbClr val="BD641C"/>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5" name="Rectangle 187"/>
            <p:cNvSpPr>
              <a:spLocks noChangeArrowheads="1"/>
            </p:cNvSpPr>
            <p:nvPr/>
          </p:nvSpPr>
          <p:spPr bwMode="auto">
            <a:xfrm>
              <a:off x="7858662" y="1470375"/>
              <a:ext cx="41275" cy="20638"/>
            </a:xfrm>
            <a:prstGeom prst="rect">
              <a:avLst/>
            </a:prstGeom>
            <a:solidFill>
              <a:srgbClr val="BD641C"/>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6" name="Rectangle 188"/>
            <p:cNvSpPr>
              <a:spLocks noChangeArrowheads="1"/>
            </p:cNvSpPr>
            <p:nvPr/>
          </p:nvSpPr>
          <p:spPr bwMode="auto">
            <a:xfrm>
              <a:off x="7939625" y="1349725"/>
              <a:ext cx="203200" cy="20638"/>
            </a:xfrm>
            <a:prstGeom prst="rect">
              <a:avLst/>
            </a:prstGeom>
            <a:solidFill>
              <a:srgbClr val="BD641C"/>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 name="Rectangle 189"/>
            <p:cNvSpPr>
              <a:spLocks noChangeArrowheads="1"/>
            </p:cNvSpPr>
            <p:nvPr/>
          </p:nvSpPr>
          <p:spPr bwMode="auto">
            <a:xfrm>
              <a:off x="7939625" y="1411638"/>
              <a:ext cx="203200" cy="20638"/>
            </a:xfrm>
            <a:prstGeom prst="rect">
              <a:avLst/>
            </a:prstGeom>
            <a:solidFill>
              <a:srgbClr val="BD641C"/>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8" name="Rectangle 190"/>
            <p:cNvSpPr>
              <a:spLocks noChangeArrowheads="1"/>
            </p:cNvSpPr>
            <p:nvPr/>
          </p:nvSpPr>
          <p:spPr bwMode="auto">
            <a:xfrm>
              <a:off x="7939625" y="1470375"/>
              <a:ext cx="203200" cy="20638"/>
            </a:xfrm>
            <a:prstGeom prst="rect">
              <a:avLst/>
            </a:prstGeom>
            <a:solidFill>
              <a:srgbClr val="BD641C"/>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19" name="TextBox 318"/>
          <p:cNvSpPr txBox="1"/>
          <p:nvPr/>
        </p:nvSpPr>
        <p:spPr>
          <a:xfrm>
            <a:off x="6460657" y="2568447"/>
            <a:ext cx="3436390" cy="461665"/>
          </a:xfrm>
          <a:prstGeom prst="rect">
            <a:avLst/>
          </a:prstGeom>
          <a:noFill/>
        </p:spPr>
        <p:txBody>
          <a:bodyPr wrap="none" rtlCol="0">
            <a:spAutoFit/>
          </a:bodyPr>
          <a:lstStyle/>
          <a:p>
            <a:r>
              <a:rPr lang="en-US" sz="2400" dirty="0">
                <a:solidFill>
                  <a:schemeClr val="accent1"/>
                </a:solidFill>
              </a:rPr>
              <a:t>Document Icons - Android</a:t>
            </a:r>
          </a:p>
        </p:txBody>
      </p:sp>
      <p:grpSp>
        <p:nvGrpSpPr>
          <p:cNvPr id="2" name="Group 1"/>
          <p:cNvGrpSpPr/>
          <p:nvPr/>
        </p:nvGrpSpPr>
        <p:grpSpPr>
          <a:xfrm>
            <a:off x="2133441" y="3908979"/>
            <a:ext cx="343968" cy="314340"/>
            <a:chOff x="616576" y="3915500"/>
            <a:chExt cx="329698" cy="301298"/>
          </a:xfrm>
        </p:grpSpPr>
        <p:sp>
          <p:nvSpPr>
            <p:cNvPr id="283" name="Freeform 149"/>
            <p:cNvSpPr>
              <a:spLocks noEditPoints="1"/>
            </p:cNvSpPr>
            <p:nvPr/>
          </p:nvSpPr>
          <p:spPr bwMode="auto">
            <a:xfrm>
              <a:off x="616576" y="3915500"/>
              <a:ext cx="264253" cy="229679"/>
            </a:xfrm>
            <a:custGeom>
              <a:avLst/>
              <a:gdLst>
                <a:gd name="T0" fmla="*/ 87 w 214"/>
                <a:gd name="T1" fmla="*/ 14 h 186"/>
                <a:gd name="T2" fmla="*/ 81 w 214"/>
                <a:gd name="T3" fmla="*/ 14 h 186"/>
                <a:gd name="T4" fmla="*/ 77 w 214"/>
                <a:gd name="T5" fmla="*/ 17 h 186"/>
                <a:gd name="T6" fmla="*/ 74 w 214"/>
                <a:gd name="T7" fmla="*/ 20 h 186"/>
                <a:gd name="T8" fmla="*/ 69 w 214"/>
                <a:gd name="T9" fmla="*/ 25 h 186"/>
                <a:gd name="T10" fmla="*/ 68 w 214"/>
                <a:gd name="T11" fmla="*/ 29 h 186"/>
                <a:gd name="T12" fmla="*/ 72 w 214"/>
                <a:gd name="T13" fmla="*/ 30 h 186"/>
                <a:gd name="T14" fmla="*/ 75 w 214"/>
                <a:gd name="T15" fmla="*/ 33 h 186"/>
                <a:gd name="T16" fmla="*/ 78 w 214"/>
                <a:gd name="T17" fmla="*/ 38 h 186"/>
                <a:gd name="T18" fmla="*/ 78 w 214"/>
                <a:gd name="T19" fmla="*/ 42 h 186"/>
                <a:gd name="T20" fmla="*/ 133 w 214"/>
                <a:gd name="T21" fmla="*/ 42 h 186"/>
                <a:gd name="T22" fmla="*/ 133 w 214"/>
                <a:gd name="T23" fmla="*/ 38 h 186"/>
                <a:gd name="T24" fmla="*/ 136 w 214"/>
                <a:gd name="T25" fmla="*/ 33 h 186"/>
                <a:gd name="T26" fmla="*/ 140 w 214"/>
                <a:gd name="T27" fmla="*/ 30 h 186"/>
                <a:gd name="T28" fmla="*/ 145 w 214"/>
                <a:gd name="T29" fmla="*/ 29 h 186"/>
                <a:gd name="T30" fmla="*/ 142 w 214"/>
                <a:gd name="T31" fmla="*/ 25 h 186"/>
                <a:gd name="T32" fmla="*/ 139 w 214"/>
                <a:gd name="T33" fmla="*/ 20 h 186"/>
                <a:gd name="T34" fmla="*/ 136 w 214"/>
                <a:gd name="T35" fmla="*/ 17 h 186"/>
                <a:gd name="T36" fmla="*/ 132 w 214"/>
                <a:gd name="T37" fmla="*/ 14 h 186"/>
                <a:gd name="T38" fmla="*/ 126 w 214"/>
                <a:gd name="T39" fmla="*/ 14 h 186"/>
                <a:gd name="T40" fmla="*/ 87 w 214"/>
                <a:gd name="T41" fmla="*/ 14 h 186"/>
                <a:gd name="T42" fmla="*/ 87 w 214"/>
                <a:gd name="T43" fmla="*/ 0 h 186"/>
                <a:gd name="T44" fmla="*/ 127 w 214"/>
                <a:gd name="T45" fmla="*/ 0 h 186"/>
                <a:gd name="T46" fmla="*/ 142 w 214"/>
                <a:gd name="T47" fmla="*/ 4 h 186"/>
                <a:gd name="T48" fmla="*/ 152 w 214"/>
                <a:gd name="T49" fmla="*/ 14 h 186"/>
                <a:gd name="T50" fmla="*/ 159 w 214"/>
                <a:gd name="T51" fmla="*/ 29 h 186"/>
                <a:gd name="T52" fmla="*/ 159 w 214"/>
                <a:gd name="T53" fmla="*/ 29 h 186"/>
                <a:gd name="T54" fmla="*/ 165 w 214"/>
                <a:gd name="T55" fmla="*/ 30 h 186"/>
                <a:gd name="T56" fmla="*/ 169 w 214"/>
                <a:gd name="T57" fmla="*/ 33 h 186"/>
                <a:gd name="T58" fmla="*/ 172 w 214"/>
                <a:gd name="T59" fmla="*/ 38 h 186"/>
                <a:gd name="T60" fmla="*/ 172 w 214"/>
                <a:gd name="T61" fmla="*/ 42 h 186"/>
                <a:gd name="T62" fmla="*/ 208 w 214"/>
                <a:gd name="T63" fmla="*/ 42 h 186"/>
                <a:gd name="T64" fmla="*/ 211 w 214"/>
                <a:gd name="T65" fmla="*/ 43 h 186"/>
                <a:gd name="T66" fmla="*/ 214 w 214"/>
                <a:gd name="T67" fmla="*/ 45 h 186"/>
                <a:gd name="T68" fmla="*/ 214 w 214"/>
                <a:gd name="T69" fmla="*/ 49 h 186"/>
                <a:gd name="T70" fmla="*/ 214 w 214"/>
                <a:gd name="T71" fmla="*/ 181 h 186"/>
                <a:gd name="T72" fmla="*/ 214 w 214"/>
                <a:gd name="T73" fmla="*/ 184 h 186"/>
                <a:gd name="T74" fmla="*/ 211 w 214"/>
                <a:gd name="T75" fmla="*/ 186 h 186"/>
                <a:gd name="T76" fmla="*/ 208 w 214"/>
                <a:gd name="T77" fmla="*/ 186 h 186"/>
                <a:gd name="T78" fmla="*/ 7 w 214"/>
                <a:gd name="T79" fmla="*/ 186 h 186"/>
                <a:gd name="T80" fmla="*/ 3 w 214"/>
                <a:gd name="T81" fmla="*/ 186 h 186"/>
                <a:gd name="T82" fmla="*/ 1 w 214"/>
                <a:gd name="T83" fmla="*/ 184 h 186"/>
                <a:gd name="T84" fmla="*/ 0 w 214"/>
                <a:gd name="T85" fmla="*/ 181 h 186"/>
                <a:gd name="T86" fmla="*/ 0 w 214"/>
                <a:gd name="T87" fmla="*/ 49 h 186"/>
                <a:gd name="T88" fmla="*/ 1 w 214"/>
                <a:gd name="T89" fmla="*/ 46 h 186"/>
                <a:gd name="T90" fmla="*/ 3 w 214"/>
                <a:gd name="T91" fmla="*/ 43 h 186"/>
                <a:gd name="T92" fmla="*/ 7 w 214"/>
                <a:gd name="T93" fmla="*/ 42 h 186"/>
                <a:gd name="T94" fmla="*/ 39 w 214"/>
                <a:gd name="T95" fmla="*/ 42 h 186"/>
                <a:gd name="T96" fmla="*/ 39 w 214"/>
                <a:gd name="T97" fmla="*/ 38 h 186"/>
                <a:gd name="T98" fmla="*/ 42 w 214"/>
                <a:gd name="T99" fmla="*/ 33 h 186"/>
                <a:gd name="T100" fmla="*/ 46 w 214"/>
                <a:gd name="T101" fmla="*/ 30 h 186"/>
                <a:gd name="T102" fmla="*/ 52 w 214"/>
                <a:gd name="T103" fmla="*/ 29 h 186"/>
                <a:gd name="T104" fmla="*/ 53 w 214"/>
                <a:gd name="T105" fmla="*/ 29 h 186"/>
                <a:gd name="T106" fmla="*/ 61 w 214"/>
                <a:gd name="T107" fmla="*/ 14 h 186"/>
                <a:gd name="T108" fmla="*/ 72 w 214"/>
                <a:gd name="T109" fmla="*/ 4 h 186"/>
                <a:gd name="T110" fmla="*/ 87 w 214"/>
                <a:gd name="T11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4" h="186">
                  <a:moveTo>
                    <a:pt x="87" y="14"/>
                  </a:moveTo>
                  <a:lnTo>
                    <a:pt x="81" y="14"/>
                  </a:lnTo>
                  <a:lnTo>
                    <a:pt x="77" y="17"/>
                  </a:lnTo>
                  <a:lnTo>
                    <a:pt x="74" y="20"/>
                  </a:lnTo>
                  <a:lnTo>
                    <a:pt x="69" y="25"/>
                  </a:lnTo>
                  <a:lnTo>
                    <a:pt x="68" y="29"/>
                  </a:lnTo>
                  <a:lnTo>
                    <a:pt x="72" y="30"/>
                  </a:lnTo>
                  <a:lnTo>
                    <a:pt x="75" y="33"/>
                  </a:lnTo>
                  <a:lnTo>
                    <a:pt x="78" y="38"/>
                  </a:lnTo>
                  <a:lnTo>
                    <a:pt x="78" y="42"/>
                  </a:lnTo>
                  <a:lnTo>
                    <a:pt x="133" y="42"/>
                  </a:lnTo>
                  <a:lnTo>
                    <a:pt x="133" y="38"/>
                  </a:lnTo>
                  <a:lnTo>
                    <a:pt x="136" y="33"/>
                  </a:lnTo>
                  <a:lnTo>
                    <a:pt x="140" y="30"/>
                  </a:lnTo>
                  <a:lnTo>
                    <a:pt x="145" y="29"/>
                  </a:lnTo>
                  <a:lnTo>
                    <a:pt x="142" y="25"/>
                  </a:lnTo>
                  <a:lnTo>
                    <a:pt x="139" y="20"/>
                  </a:lnTo>
                  <a:lnTo>
                    <a:pt x="136" y="17"/>
                  </a:lnTo>
                  <a:lnTo>
                    <a:pt x="132" y="14"/>
                  </a:lnTo>
                  <a:lnTo>
                    <a:pt x="126" y="14"/>
                  </a:lnTo>
                  <a:lnTo>
                    <a:pt x="87" y="14"/>
                  </a:lnTo>
                  <a:close/>
                  <a:moveTo>
                    <a:pt x="87" y="0"/>
                  </a:moveTo>
                  <a:lnTo>
                    <a:pt x="127" y="0"/>
                  </a:lnTo>
                  <a:lnTo>
                    <a:pt x="142" y="4"/>
                  </a:lnTo>
                  <a:lnTo>
                    <a:pt x="152" y="14"/>
                  </a:lnTo>
                  <a:lnTo>
                    <a:pt x="159" y="29"/>
                  </a:lnTo>
                  <a:lnTo>
                    <a:pt x="159" y="29"/>
                  </a:lnTo>
                  <a:lnTo>
                    <a:pt x="165" y="30"/>
                  </a:lnTo>
                  <a:lnTo>
                    <a:pt x="169" y="33"/>
                  </a:lnTo>
                  <a:lnTo>
                    <a:pt x="172" y="38"/>
                  </a:lnTo>
                  <a:lnTo>
                    <a:pt x="172" y="42"/>
                  </a:lnTo>
                  <a:lnTo>
                    <a:pt x="208" y="42"/>
                  </a:lnTo>
                  <a:lnTo>
                    <a:pt x="211" y="43"/>
                  </a:lnTo>
                  <a:lnTo>
                    <a:pt x="214" y="45"/>
                  </a:lnTo>
                  <a:lnTo>
                    <a:pt x="214" y="49"/>
                  </a:lnTo>
                  <a:lnTo>
                    <a:pt x="214" y="181"/>
                  </a:lnTo>
                  <a:lnTo>
                    <a:pt x="214" y="184"/>
                  </a:lnTo>
                  <a:lnTo>
                    <a:pt x="211" y="186"/>
                  </a:lnTo>
                  <a:lnTo>
                    <a:pt x="208" y="186"/>
                  </a:lnTo>
                  <a:lnTo>
                    <a:pt x="7" y="186"/>
                  </a:lnTo>
                  <a:lnTo>
                    <a:pt x="3" y="186"/>
                  </a:lnTo>
                  <a:lnTo>
                    <a:pt x="1" y="184"/>
                  </a:lnTo>
                  <a:lnTo>
                    <a:pt x="0" y="181"/>
                  </a:lnTo>
                  <a:lnTo>
                    <a:pt x="0" y="49"/>
                  </a:lnTo>
                  <a:lnTo>
                    <a:pt x="1" y="46"/>
                  </a:lnTo>
                  <a:lnTo>
                    <a:pt x="3" y="43"/>
                  </a:lnTo>
                  <a:lnTo>
                    <a:pt x="7" y="42"/>
                  </a:lnTo>
                  <a:lnTo>
                    <a:pt x="39" y="42"/>
                  </a:lnTo>
                  <a:lnTo>
                    <a:pt x="39" y="38"/>
                  </a:lnTo>
                  <a:lnTo>
                    <a:pt x="42" y="33"/>
                  </a:lnTo>
                  <a:lnTo>
                    <a:pt x="46" y="30"/>
                  </a:lnTo>
                  <a:lnTo>
                    <a:pt x="52" y="29"/>
                  </a:lnTo>
                  <a:lnTo>
                    <a:pt x="53" y="29"/>
                  </a:lnTo>
                  <a:lnTo>
                    <a:pt x="61" y="14"/>
                  </a:lnTo>
                  <a:lnTo>
                    <a:pt x="72" y="4"/>
                  </a:lnTo>
                  <a:lnTo>
                    <a:pt x="87"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4"/>
            <p:cNvSpPr>
              <a:spLocks/>
            </p:cNvSpPr>
            <p:nvPr/>
          </p:nvSpPr>
          <p:spPr bwMode="auto">
            <a:xfrm>
              <a:off x="798093" y="4080966"/>
              <a:ext cx="142005" cy="130892"/>
            </a:xfrm>
            <a:custGeom>
              <a:avLst/>
              <a:gdLst>
                <a:gd name="T0" fmla="*/ 3 w 115"/>
                <a:gd name="T1" fmla="*/ 0 h 106"/>
                <a:gd name="T2" fmla="*/ 5 w 115"/>
                <a:gd name="T3" fmla="*/ 0 h 106"/>
                <a:gd name="T4" fmla="*/ 9 w 115"/>
                <a:gd name="T5" fmla="*/ 2 h 106"/>
                <a:gd name="T6" fmla="*/ 11 w 115"/>
                <a:gd name="T7" fmla="*/ 2 h 106"/>
                <a:gd name="T8" fmla="*/ 13 w 115"/>
                <a:gd name="T9" fmla="*/ 3 h 106"/>
                <a:gd name="T10" fmla="*/ 19 w 115"/>
                <a:gd name="T11" fmla="*/ 5 h 106"/>
                <a:gd name="T12" fmla="*/ 25 w 115"/>
                <a:gd name="T13" fmla="*/ 5 h 106"/>
                <a:gd name="T14" fmla="*/ 32 w 115"/>
                <a:gd name="T15" fmla="*/ 5 h 106"/>
                <a:gd name="T16" fmla="*/ 47 w 115"/>
                <a:gd name="T17" fmla="*/ 3 h 106"/>
                <a:gd name="T18" fmla="*/ 55 w 115"/>
                <a:gd name="T19" fmla="*/ 2 h 106"/>
                <a:gd name="T20" fmla="*/ 55 w 115"/>
                <a:gd name="T21" fmla="*/ 2 h 106"/>
                <a:gd name="T22" fmla="*/ 57 w 115"/>
                <a:gd name="T23" fmla="*/ 0 h 106"/>
                <a:gd name="T24" fmla="*/ 58 w 115"/>
                <a:gd name="T25" fmla="*/ 0 h 106"/>
                <a:gd name="T26" fmla="*/ 58 w 115"/>
                <a:gd name="T27" fmla="*/ 0 h 106"/>
                <a:gd name="T28" fmla="*/ 60 w 115"/>
                <a:gd name="T29" fmla="*/ 2 h 106"/>
                <a:gd name="T30" fmla="*/ 60 w 115"/>
                <a:gd name="T31" fmla="*/ 2 h 106"/>
                <a:gd name="T32" fmla="*/ 68 w 115"/>
                <a:gd name="T33" fmla="*/ 3 h 106"/>
                <a:gd name="T34" fmla="*/ 83 w 115"/>
                <a:gd name="T35" fmla="*/ 5 h 106"/>
                <a:gd name="T36" fmla="*/ 90 w 115"/>
                <a:gd name="T37" fmla="*/ 5 h 106"/>
                <a:gd name="T38" fmla="*/ 96 w 115"/>
                <a:gd name="T39" fmla="*/ 5 h 106"/>
                <a:gd name="T40" fmla="*/ 102 w 115"/>
                <a:gd name="T41" fmla="*/ 3 h 106"/>
                <a:gd name="T42" fmla="*/ 104 w 115"/>
                <a:gd name="T43" fmla="*/ 2 h 106"/>
                <a:gd name="T44" fmla="*/ 106 w 115"/>
                <a:gd name="T45" fmla="*/ 2 h 106"/>
                <a:gd name="T46" fmla="*/ 110 w 115"/>
                <a:gd name="T47" fmla="*/ 0 h 106"/>
                <a:gd name="T48" fmla="*/ 112 w 115"/>
                <a:gd name="T49" fmla="*/ 0 h 106"/>
                <a:gd name="T50" fmla="*/ 112 w 115"/>
                <a:gd name="T51" fmla="*/ 2 h 106"/>
                <a:gd name="T52" fmla="*/ 112 w 115"/>
                <a:gd name="T53" fmla="*/ 5 h 106"/>
                <a:gd name="T54" fmla="*/ 112 w 115"/>
                <a:gd name="T55" fmla="*/ 6 h 106"/>
                <a:gd name="T56" fmla="*/ 115 w 115"/>
                <a:gd name="T57" fmla="*/ 16 h 106"/>
                <a:gd name="T58" fmla="*/ 115 w 115"/>
                <a:gd name="T59" fmla="*/ 31 h 106"/>
                <a:gd name="T60" fmla="*/ 115 w 115"/>
                <a:gd name="T61" fmla="*/ 47 h 106"/>
                <a:gd name="T62" fmla="*/ 112 w 115"/>
                <a:gd name="T63" fmla="*/ 64 h 106"/>
                <a:gd name="T64" fmla="*/ 104 w 115"/>
                <a:gd name="T65" fmla="*/ 78 h 106"/>
                <a:gd name="T66" fmla="*/ 90 w 115"/>
                <a:gd name="T67" fmla="*/ 91 h 106"/>
                <a:gd name="T68" fmla="*/ 77 w 115"/>
                <a:gd name="T69" fmla="*/ 99 h 106"/>
                <a:gd name="T70" fmla="*/ 65 w 115"/>
                <a:gd name="T71" fmla="*/ 103 h 106"/>
                <a:gd name="T72" fmla="*/ 58 w 115"/>
                <a:gd name="T73" fmla="*/ 106 h 106"/>
                <a:gd name="T74" fmla="*/ 58 w 115"/>
                <a:gd name="T75" fmla="*/ 106 h 106"/>
                <a:gd name="T76" fmla="*/ 58 w 115"/>
                <a:gd name="T77" fmla="*/ 106 h 106"/>
                <a:gd name="T78" fmla="*/ 58 w 115"/>
                <a:gd name="T79" fmla="*/ 106 h 106"/>
                <a:gd name="T80" fmla="*/ 57 w 115"/>
                <a:gd name="T81" fmla="*/ 106 h 106"/>
                <a:gd name="T82" fmla="*/ 57 w 115"/>
                <a:gd name="T83" fmla="*/ 106 h 106"/>
                <a:gd name="T84" fmla="*/ 57 w 115"/>
                <a:gd name="T85" fmla="*/ 106 h 106"/>
                <a:gd name="T86" fmla="*/ 50 w 115"/>
                <a:gd name="T87" fmla="*/ 103 h 106"/>
                <a:gd name="T88" fmla="*/ 38 w 115"/>
                <a:gd name="T89" fmla="*/ 99 h 106"/>
                <a:gd name="T90" fmla="*/ 25 w 115"/>
                <a:gd name="T91" fmla="*/ 91 h 106"/>
                <a:gd name="T92" fmla="*/ 12 w 115"/>
                <a:gd name="T93" fmla="*/ 78 h 106"/>
                <a:gd name="T94" fmla="*/ 3 w 115"/>
                <a:gd name="T95" fmla="*/ 64 h 106"/>
                <a:gd name="T96" fmla="*/ 0 w 115"/>
                <a:gd name="T97" fmla="*/ 47 h 106"/>
                <a:gd name="T98" fmla="*/ 0 w 115"/>
                <a:gd name="T99" fmla="*/ 31 h 106"/>
                <a:gd name="T100" fmla="*/ 2 w 115"/>
                <a:gd name="T101" fmla="*/ 16 h 106"/>
                <a:gd name="T102" fmla="*/ 3 w 115"/>
                <a:gd name="T103" fmla="*/ 6 h 106"/>
                <a:gd name="T104" fmla="*/ 3 w 115"/>
                <a:gd name="T105" fmla="*/ 5 h 106"/>
                <a:gd name="T106" fmla="*/ 3 w 115"/>
                <a:gd name="T107" fmla="*/ 2 h 106"/>
                <a:gd name="T108" fmla="*/ 3 w 115"/>
                <a:gd name="T10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5" h="106">
                  <a:moveTo>
                    <a:pt x="3" y="0"/>
                  </a:moveTo>
                  <a:lnTo>
                    <a:pt x="5" y="0"/>
                  </a:lnTo>
                  <a:lnTo>
                    <a:pt x="9" y="2"/>
                  </a:lnTo>
                  <a:lnTo>
                    <a:pt x="11" y="2"/>
                  </a:lnTo>
                  <a:lnTo>
                    <a:pt x="13" y="3"/>
                  </a:lnTo>
                  <a:lnTo>
                    <a:pt x="19" y="5"/>
                  </a:lnTo>
                  <a:lnTo>
                    <a:pt x="25" y="5"/>
                  </a:lnTo>
                  <a:lnTo>
                    <a:pt x="32" y="5"/>
                  </a:lnTo>
                  <a:lnTo>
                    <a:pt x="47" y="3"/>
                  </a:lnTo>
                  <a:lnTo>
                    <a:pt x="55" y="2"/>
                  </a:lnTo>
                  <a:lnTo>
                    <a:pt x="55" y="2"/>
                  </a:lnTo>
                  <a:lnTo>
                    <a:pt x="57" y="0"/>
                  </a:lnTo>
                  <a:lnTo>
                    <a:pt x="58" y="0"/>
                  </a:lnTo>
                  <a:lnTo>
                    <a:pt x="58" y="0"/>
                  </a:lnTo>
                  <a:lnTo>
                    <a:pt x="60" y="2"/>
                  </a:lnTo>
                  <a:lnTo>
                    <a:pt x="60" y="2"/>
                  </a:lnTo>
                  <a:lnTo>
                    <a:pt x="68" y="3"/>
                  </a:lnTo>
                  <a:lnTo>
                    <a:pt x="83" y="5"/>
                  </a:lnTo>
                  <a:lnTo>
                    <a:pt x="90" y="5"/>
                  </a:lnTo>
                  <a:lnTo>
                    <a:pt x="96" y="5"/>
                  </a:lnTo>
                  <a:lnTo>
                    <a:pt x="102" y="3"/>
                  </a:lnTo>
                  <a:lnTo>
                    <a:pt x="104" y="2"/>
                  </a:lnTo>
                  <a:lnTo>
                    <a:pt x="106" y="2"/>
                  </a:lnTo>
                  <a:lnTo>
                    <a:pt x="110" y="0"/>
                  </a:lnTo>
                  <a:lnTo>
                    <a:pt x="112" y="0"/>
                  </a:lnTo>
                  <a:lnTo>
                    <a:pt x="112" y="2"/>
                  </a:lnTo>
                  <a:lnTo>
                    <a:pt x="112" y="5"/>
                  </a:lnTo>
                  <a:lnTo>
                    <a:pt x="112" y="6"/>
                  </a:lnTo>
                  <a:lnTo>
                    <a:pt x="115" y="16"/>
                  </a:lnTo>
                  <a:lnTo>
                    <a:pt x="115" y="31"/>
                  </a:lnTo>
                  <a:lnTo>
                    <a:pt x="115" y="47"/>
                  </a:lnTo>
                  <a:lnTo>
                    <a:pt x="112" y="64"/>
                  </a:lnTo>
                  <a:lnTo>
                    <a:pt x="104" y="78"/>
                  </a:lnTo>
                  <a:lnTo>
                    <a:pt x="90" y="91"/>
                  </a:lnTo>
                  <a:lnTo>
                    <a:pt x="77" y="99"/>
                  </a:lnTo>
                  <a:lnTo>
                    <a:pt x="65" y="103"/>
                  </a:lnTo>
                  <a:lnTo>
                    <a:pt x="58" y="106"/>
                  </a:lnTo>
                  <a:lnTo>
                    <a:pt x="58" y="106"/>
                  </a:lnTo>
                  <a:lnTo>
                    <a:pt x="58" y="106"/>
                  </a:lnTo>
                  <a:lnTo>
                    <a:pt x="58" y="106"/>
                  </a:lnTo>
                  <a:lnTo>
                    <a:pt x="57" y="106"/>
                  </a:lnTo>
                  <a:lnTo>
                    <a:pt x="57" y="106"/>
                  </a:lnTo>
                  <a:lnTo>
                    <a:pt x="57" y="106"/>
                  </a:lnTo>
                  <a:lnTo>
                    <a:pt x="50" y="103"/>
                  </a:lnTo>
                  <a:lnTo>
                    <a:pt x="38" y="99"/>
                  </a:lnTo>
                  <a:lnTo>
                    <a:pt x="25" y="91"/>
                  </a:lnTo>
                  <a:lnTo>
                    <a:pt x="12" y="78"/>
                  </a:lnTo>
                  <a:lnTo>
                    <a:pt x="3" y="64"/>
                  </a:lnTo>
                  <a:lnTo>
                    <a:pt x="0" y="47"/>
                  </a:lnTo>
                  <a:lnTo>
                    <a:pt x="0" y="31"/>
                  </a:lnTo>
                  <a:lnTo>
                    <a:pt x="2" y="16"/>
                  </a:lnTo>
                  <a:lnTo>
                    <a:pt x="3" y="6"/>
                  </a:lnTo>
                  <a:lnTo>
                    <a:pt x="3" y="5"/>
                  </a:lnTo>
                  <a:lnTo>
                    <a:pt x="3" y="2"/>
                  </a:lnTo>
                  <a:lnTo>
                    <a:pt x="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3"/>
            <p:cNvSpPr>
              <a:spLocks noEditPoints="1"/>
            </p:cNvSpPr>
            <p:nvPr/>
          </p:nvSpPr>
          <p:spPr bwMode="auto">
            <a:xfrm>
              <a:off x="791921" y="4072322"/>
              <a:ext cx="154353" cy="144476"/>
            </a:xfrm>
            <a:custGeom>
              <a:avLst/>
              <a:gdLst>
                <a:gd name="T0" fmla="*/ 65 w 125"/>
                <a:gd name="T1" fmla="*/ 117 h 117"/>
                <a:gd name="T2" fmla="*/ 60 w 125"/>
                <a:gd name="T3" fmla="*/ 117 h 117"/>
                <a:gd name="T4" fmla="*/ 63 w 125"/>
                <a:gd name="T5" fmla="*/ 13 h 117"/>
                <a:gd name="T6" fmla="*/ 53 w 125"/>
                <a:gd name="T7" fmla="*/ 16 h 117"/>
                <a:gd name="T8" fmla="*/ 13 w 125"/>
                <a:gd name="T9" fmla="*/ 15 h 117"/>
                <a:gd name="T10" fmla="*/ 13 w 125"/>
                <a:gd name="T11" fmla="*/ 15 h 117"/>
                <a:gd name="T12" fmla="*/ 11 w 125"/>
                <a:gd name="T13" fmla="*/ 54 h 117"/>
                <a:gd name="T14" fmla="*/ 17 w 125"/>
                <a:gd name="T15" fmla="*/ 77 h 117"/>
                <a:gd name="T16" fmla="*/ 46 w 125"/>
                <a:gd name="T17" fmla="*/ 101 h 117"/>
                <a:gd name="T18" fmla="*/ 60 w 125"/>
                <a:gd name="T19" fmla="*/ 107 h 117"/>
                <a:gd name="T20" fmla="*/ 62 w 125"/>
                <a:gd name="T21" fmla="*/ 107 h 117"/>
                <a:gd name="T22" fmla="*/ 63 w 125"/>
                <a:gd name="T23" fmla="*/ 107 h 117"/>
                <a:gd name="T24" fmla="*/ 73 w 125"/>
                <a:gd name="T25" fmla="*/ 104 h 117"/>
                <a:gd name="T26" fmla="*/ 105 w 125"/>
                <a:gd name="T27" fmla="*/ 83 h 117"/>
                <a:gd name="T28" fmla="*/ 112 w 125"/>
                <a:gd name="T29" fmla="*/ 64 h 117"/>
                <a:gd name="T30" fmla="*/ 114 w 125"/>
                <a:gd name="T31" fmla="*/ 26 h 117"/>
                <a:gd name="T32" fmla="*/ 112 w 125"/>
                <a:gd name="T33" fmla="*/ 15 h 117"/>
                <a:gd name="T34" fmla="*/ 88 w 125"/>
                <a:gd name="T35" fmla="*/ 18 h 117"/>
                <a:gd name="T36" fmla="*/ 63 w 125"/>
                <a:gd name="T37" fmla="*/ 13 h 117"/>
                <a:gd name="T38" fmla="*/ 121 w 125"/>
                <a:gd name="T39" fmla="*/ 6 h 117"/>
                <a:gd name="T40" fmla="*/ 122 w 125"/>
                <a:gd name="T41" fmla="*/ 12 h 117"/>
                <a:gd name="T42" fmla="*/ 122 w 125"/>
                <a:gd name="T43" fmla="*/ 12 h 117"/>
                <a:gd name="T44" fmla="*/ 122 w 125"/>
                <a:gd name="T45" fmla="*/ 67 h 117"/>
                <a:gd name="T46" fmla="*/ 112 w 125"/>
                <a:gd name="T47" fmla="*/ 88 h 117"/>
                <a:gd name="T48" fmla="*/ 78 w 125"/>
                <a:gd name="T49" fmla="*/ 114 h 117"/>
                <a:gd name="T50" fmla="*/ 65 w 125"/>
                <a:gd name="T51" fmla="*/ 117 h 117"/>
                <a:gd name="T52" fmla="*/ 63 w 125"/>
                <a:gd name="T53" fmla="*/ 117 h 117"/>
                <a:gd name="T54" fmla="*/ 62 w 125"/>
                <a:gd name="T55" fmla="*/ 117 h 117"/>
                <a:gd name="T56" fmla="*/ 60 w 125"/>
                <a:gd name="T57" fmla="*/ 117 h 117"/>
                <a:gd name="T58" fmla="*/ 53 w 125"/>
                <a:gd name="T59" fmla="*/ 116 h 117"/>
                <a:gd name="T60" fmla="*/ 26 w 125"/>
                <a:gd name="T61" fmla="*/ 103 h 117"/>
                <a:gd name="T62" fmla="*/ 4 w 125"/>
                <a:gd name="T63" fmla="*/ 74 h 117"/>
                <a:gd name="T64" fmla="*/ 1 w 125"/>
                <a:gd name="T65" fmla="*/ 25 h 117"/>
                <a:gd name="T66" fmla="*/ 3 w 125"/>
                <a:gd name="T67" fmla="*/ 12 h 117"/>
                <a:gd name="T68" fmla="*/ 5 w 125"/>
                <a:gd name="T69" fmla="*/ 0 h 117"/>
                <a:gd name="T70" fmla="*/ 11 w 125"/>
                <a:gd name="T71" fmla="*/ 2 h 117"/>
                <a:gd name="T72" fmla="*/ 20 w 125"/>
                <a:gd name="T73" fmla="*/ 5 h 117"/>
                <a:gd name="T74" fmla="*/ 37 w 125"/>
                <a:gd name="T75" fmla="*/ 7 h 117"/>
                <a:gd name="T76" fmla="*/ 56 w 125"/>
                <a:gd name="T77" fmla="*/ 5 h 117"/>
                <a:gd name="T78" fmla="*/ 59 w 125"/>
                <a:gd name="T79" fmla="*/ 3 h 117"/>
                <a:gd name="T80" fmla="*/ 65 w 125"/>
                <a:gd name="T81" fmla="*/ 3 h 117"/>
                <a:gd name="T82" fmla="*/ 66 w 125"/>
                <a:gd name="T83" fmla="*/ 3 h 117"/>
                <a:gd name="T84" fmla="*/ 69 w 125"/>
                <a:gd name="T85" fmla="*/ 5 h 117"/>
                <a:gd name="T86" fmla="*/ 88 w 125"/>
                <a:gd name="T87" fmla="*/ 7 h 117"/>
                <a:gd name="T88" fmla="*/ 105 w 125"/>
                <a:gd name="T89" fmla="*/ 5 h 117"/>
                <a:gd name="T90" fmla="*/ 109 w 125"/>
                <a:gd name="T91" fmla="*/ 3 h 117"/>
                <a:gd name="T92" fmla="*/ 120 w 125"/>
                <a:gd name="T93"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 h="117">
                  <a:moveTo>
                    <a:pt x="65" y="117"/>
                  </a:moveTo>
                  <a:lnTo>
                    <a:pt x="65" y="117"/>
                  </a:lnTo>
                  <a:lnTo>
                    <a:pt x="65" y="117"/>
                  </a:lnTo>
                  <a:lnTo>
                    <a:pt x="65" y="117"/>
                  </a:lnTo>
                  <a:close/>
                  <a:moveTo>
                    <a:pt x="60" y="117"/>
                  </a:moveTo>
                  <a:lnTo>
                    <a:pt x="60" y="117"/>
                  </a:lnTo>
                  <a:lnTo>
                    <a:pt x="60" y="117"/>
                  </a:lnTo>
                  <a:lnTo>
                    <a:pt x="60" y="117"/>
                  </a:lnTo>
                  <a:close/>
                  <a:moveTo>
                    <a:pt x="63" y="13"/>
                  </a:moveTo>
                  <a:lnTo>
                    <a:pt x="62" y="13"/>
                  </a:lnTo>
                  <a:lnTo>
                    <a:pt x="62" y="13"/>
                  </a:lnTo>
                  <a:lnTo>
                    <a:pt x="53" y="16"/>
                  </a:lnTo>
                  <a:lnTo>
                    <a:pt x="37" y="18"/>
                  </a:lnTo>
                  <a:lnTo>
                    <a:pt x="23" y="16"/>
                  </a:lnTo>
                  <a:lnTo>
                    <a:pt x="13" y="15"/>
                  </a:lnTo>
                  <a:lnTo>
                    <a:pt x="13" y="15"/>
                  </a:lnTo>
                  <a:lnTo>
                    <a:pt x="13" y="15"/>
                  </a:lnTo>
                  <a:lnTo>
                    <a:pt x="13" y="15"/>
                  </a:lnTo>
                  <a:lnTo>
                    <a:pt x="11" y="26"/>
                  </a:lnTo>
                  <a:lnTo>
                    <a:pt x="10" y="42"/>
                  </a:lnTo>
                  <a:lnTo>
                    <a:pt x="11" y="54"/>
                  </a:lnTo>
                  <a:lnTo>
                    <a:pt x="13" y="64"/>
                  </a:lnTo>
                  <a:lnTo>
                    <a:pt x="14" y="71"/>
                  </a:lnTo>
                  <a:lnTo>
                    <a:pt x="17" y="77"/>
                  </a:lnTo>
                  <a:lnTo>
                    <a:pt x="20" y="83"/>
                  </a:lnTo>
                  <a:lnTo>
                    <a:pt x="33" y="94"/>
                  </a:lnTo>
                  <a:lnTo>
                    <a:pt x="46" y="101"/>
                  </a:lnTo>
                  <a:lnTo>
                    <a:pt x="52" y="104"/>
                  </a:lnTo>
                  <a:lnTo>
                    <a:pt x="56" y="106"/>
                  </a:lnTo>
                  <a:lnTo>
                    <a:pt x="60" y="107"/>
                  </a:lnTo>
                  <a:lnTo>
                    <a:pt x="62" y="107"/>
                  </a:lnTo>
                  <a:lnTo>
                    <a:pt x="62" y="107"/>
                  </a:lnTo>
                  <a:lnTo>
                    <a:pt x="62" y="107"/>
                  </a:lnTo>
                  <a:lnTo>
                    <a:pt x="63" y="107"/>
                  </a:lnTo>
                  <a:lnTo>
                    <a:pt x="63" y="107"/>
                  </a:lnTo>
                  <a:lnTo>
                    <a:pt x="63" y="107"/>
                  </a:lnTo>
                  <a:lnTo>
                    <a:pt x="65" y="107"/>
                  </a:lnTo>
                  <a:lnTo>
                    <a:pt x="69" y="106"/>
                  </a:lnTo>
                  <a:lnTo>
                    <a:pt x="73" y="104"/>
                  </a:lnTo>
                  <a:lnTo>
                    <a:pt x="79" y="101"/>
                  </a:lnTo>
                  <a:lnTo>
                    <a:pt x="92" y="94"/>
                  </a:lnTo>
                  <a:lnTo>
                    <a:pt x="105" y="83"/>
                  </a:lnTo>
                  <a:lnTo>
                    <a:pt x="108" y="77"/>
                  </a:lnTo>
                  <a:lnTo>
                    <a:pt x="111" y="71"/>
                  </a:lnTo>
                  <a:lnTo>
                    <a:pt x="112" y="64"/>
                  </a:lnTo>
                  <a:lnTo>
                    <a:pt x="114" y="54"/>
                  </a:lnTo>
                  <a:lnTo>
                    <a:pt x="115" y="42"/>
                  </a:lnTo>
                  <a:lnTo>
                    <a:pt x="114" y="26"/>
                  </a:lnTo>
                  <a:lnTo>
                    <a:pt x="112" y="15"/>
                  </a:lnTo>
                  <a:lnTo>
                    <a:pt x="112" y="15"/>
                  </a:lnTo>
                  <a:lnTo>
                    <a:pt x="112" y="15"/>
                  </a:lnTo>
                  <a:lnTo>
                    <a:pt x="112" y="15"/>
                  </a:lnTo>
                  <a:lnTo>
                    <a:pt x="102" y="16"/>
                  </a:lnTo>
                  <a:lnTo>
                    <a:pt x="88" y="18"/>
                  </a:lnTo>
                  <a:lnTo>
                    <a:pt x="72" y="16"/>
                  </a:lnTo>
                  <a:lnTo>
                    <a:pt x="63" y="13"/>
                  </a:lnTo>
                  <a:lnTo>
                    <a:pt x="63" y="13"/>
                  </a:lnTo>
                  <a:lnTo>
                    <a:pt x="63" y="13"/>
                  </a:lnTo>
                  <a:close/>
                  <a:moveTo>
                    <a:pt x="120" y="0"/>
                  </a:moveTo>
                  <a:lnTo>
                    <a:pt x="121" y="6"/>
                  </a:lnTo>
                  <a:lnTo>
                    <a:pt x="121" y="7"/>
                  </a:lnTo>
                  <a:lnTo>
                    <a:pt x="121" y="7"/>
                  </a:lnTo>
                  <a:lnTo>
                    <a:pt x="122" y="12"/>
                  </a:lnTo>
                  <a:lnTo>
                    <a:pt x="122" y="12"/>
                  </a:lnTo>
                  <a:lnTo>
                    <a:pt x="122" y="12"/>
                  </a:lnTo>
                  <a:lnTo>
                    <a:pt x="122" y="12"/>
                  </a:lnTo>
                  <a:lnTo>
                    <a:pt x="124" y="25"/>
                  </a:lnTo>
                  <a:lnTo>
                    <a:pt x="125" y="42"/>
                  </a:lnTo>
                  <a:lnTo>
                    <a:pt x="122" y="67"/>
                  </a:lnTo>
                  <a:lnTo>
                    <a:pt x="121" y="74"/>
                  </a:lnTo>
                  <a:lnTo>
                    <a:pt x="118" y="83"/>
                  </a:lnTo>
                  <a:lnTo>
                    <a:pt x="112" y="88"/>
                  </a:lnTo>
                  <a:lnTo>
                    <a:pt x="99" y="103"/>
                  </a:lnTo>
                  <a:lnTo>
                    <a:pt x="83" y="112"/>
                  </a:lnTo>
                  <a:lnTo>
                    <a:pt x="78" y="114"/>
                  </a:lnTo>
                  <a:lnTo>
                    <a:pt x="72" y="116"/>
                  </a:lnTo>
                  <a:lnTo>
                    <a:pt x="68" y="117"/>
                  </a:lnTo>
                  <a:lnTo>
                    <a:pt x="65" y="117"/>
                  </a:lnTo>
                  <a:lnTo>
                    <a:pt x="65" y="117"/>
                  </a:lnTo>
                  <a:lnTo>
                    <a:pt x="63" y="117"/>
                  </a:lnTo>
                  <a:lnTo>
                    <a:pt x="63" y="117"/>
                  </a:lnTo>
                  <a:lnTo>
                    <a:pt x="63" y="117"/>
                  </a:lnTo>
                  <a:lnTo>
                    <a:pt x="62" y="117"/>
                  </a:lnTo>
                  <a:lnTo>
                    <a:pt x="62" y="117"/>
                  </a:lnTo>
                  <a:lnTo>
                    <a:pt x="62" y="117"/>
                  </a:lnTo>
                  <a:lnTo>
                    <a:pt x="60" y="117"/>
                  </a:lnTo>
                  <a:lnTo>
                    <a:pt x="60" y="117"/>
                  </a:lnTo>
                  <a:lnTo>
                    <a:pt x="60" y="117"/>
                  </a:lnTo>
                  <a:lnTo>
                    <a:pt x="57" y="117"/>
                  </a:lnTo>
                  <a:lnTo>
                    <a:pt x="53" y="116"/>
                  </a:lnTo>
                  <a:lnTo>
                    <a:pt x="47" y="114"/>
                  </a:lnTo>
                  <a:lnTo>
                    <a:pt x="42" y="112"/>
                  </a:lnTo>
                  <a:lnTo>
                    <a:pt x="26" y="103"/>
                  </a:lnTo>
                  <a:lnTo>
                    <a:pt x="13" y="88"/>
                  </a:lnTo>
                  <a:lnTo>
                    <a:pt x="7" y="83"/>
                  </a:lnTo>
                  <a:lnTo>
                    <a:pt x="4" y="74"/>
                  </a:lnTo>
                  <a:lnTo>
                    <a:pt x="3" y="67"/>
                  </a:lnTo>
                  <a:lnTo>
                    <a:pt x="0" y="42"/>
                  </a:lnTo>
                  <a:lnTo>
                    <a:pt x="1" y="25"/>
                  </a:lnTo>
                  <a:lnTo>
                    <a:pt x="3" y="12"/>
                  </a:lnTo>
                  <a:lnTo>
                    <a:pt x="3" y="12"/>
                  </a:lnTo>
                  <a:lnTo>
                    <a:pt x="3" y="12"/>
                  </a:lnTo>
                  <a:lnTo>
                    <a:pt x="4" y="7"/>
                  </a:lnTo>
                  <a:lnTo>
                    <a:pt x="4" y="7"/>
                  </a:lnTo>
                  <a:lnTo>
                    <a:pt x="5" y="0"/>
                  </a:lnTo>
                  <a:lnTo>
                    <a:pt x="11" y="2"/>
                  </a:lnTo>
                  <a:lnTo>
                    <a:pt x="11" y="2"/>
                  </a:lnTo>
                  <a:lnTo>
                    <a:pt x="11" y="2"/>
                  </a:lnTo>
                  <a:lnTo>
                    <a:pt x="16" y="3"/>
                  </a:lnTo>
                  <a:lnTo>
                    <a:pt x="17" y="5"/>
                  </a:lnTo>
                  <a:lnTo>
                    <a:pt x="20" y="5"/>
                  </a:lnTo>
                  <a:lnTo>
                    <a:pt x="24" y="6"/>
                  </a:lnTo>
                  <a:lnTo>
                    <a:pt x="30" y="6"/>
                  </a:lnTo>
                  <a:lnTo>
                    <a:pt x="37" y="7"/>
                  </a:lnTo>
                  <a:lnTo>
                    <a:pt x="44" y="6"/>
                  </a:lnTo>
                  <a:lnTo>
                    <a:pt x="52" y="6"/>
                  </a:lnTo>
                  <a:lnTo>
                    <a:pt x="56" y="5"/>
                  </a:lnTo>
                  <a:lnTo>
                    <a:pt x="59" y="3"/>
                  </a:lnTo>
                  <a:lnTo>
                    <a:pt x="59" y="3"/>
                  </a:lnTo>
                  <a:lnTo>
                    <a:pt x="59" y="3"/>
                  </a:lnTo>
                  <a:lnTo>
                    <a:pt x="60" y="3"/>
                  </a:lnTo>
                  <a:lnTo>
                    <a:pt x="63" y="2"/>
                  </a:lnTo>
                  <a:lnTo>
                    <a:pt x="65" y="3"/>
                  </a:lnTo>
                  <a:lnTo>
                    <a:pt x="65" y="3"/>
                  </a:lnTo>
                  <a:lnTo>
                    <a:pt x="65" y="3"/>
                  </a:lnTo>
                  <a:lnTo>
                    <a:pt x="66" y="3"/>
                  </a:lnTo>
                  <a:lnTo>
                    <a:pt x="66" y="3"/>
                  </a:lnTo>
                  <a:lnTo>
                    <a:pt x="66" y="3"/>
                  </a:lnTo>
                  <a:lnTo>
                    <a:pt x="69" y="5"/>
                  </a:lnTo>
                  <a:lnTo>
                    <a:pt x="73" y="6"/>
                  </a:lnTo>
                  <a:lnTo>
                    <a:pt x="81" y="6"/>
                  </a:lnTo>
                  <a:lnTo>
                    <a:pt x="88" y="7"/>
                  </a:lnTo>
                  <a:lnTo>
                    <a:pt x="95" y="6"/>
                  </a:lnTo>
                  <a:lnTo>
                    <a:pt x="101" y="6"/>
                  </a:lnTo>
                  <a:lnTo>
                    <a:pt x="105" y="5"/>
                  </a:lnTo>
                  <a:lnTo>
                    <a:pt x="108" y="5"/>
                  </a:lnTo>
                  <a:lnTo>
                    <a:pt x="108" y="5"/>
                  </a:lnTo>
                  <a:lnTo>
                    <a:pt x="109" y="3"/>
                  </a:lnTo>
                  <a:lnTo>
                    <a:pt x="109" y="3"/>
                  </a:lnTo>
                  <a:lnTo>
                    <a:pt x="114" y="3"/>
                  </a:lnTo>
                  <a:lnTo>
                    <a:pt x="12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0841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Wallet Icons</a:t>
            </a:r>
            <a:endParaRPr lang="en-US" dirty="0"/>
          </a:p>
        </p:txBody>
      </p:sp>
      <p:sp>
        <p:nvSpPr>
          <p:cNvPr id="2" name="Slide Number Placeholder 1"/>
          <p:cNvSpPr>
            <a:spLocks noGrp="1"/>
          </p:cNvSpPr>
          <p:nvPr>
            <p:ph type="sldNum" sz="quarter" idx="12"/>
          </p:nvPr>
        </p:nvSpPr>
        <p:spPr/>
        <p:txBody>
          <a:bodyPr/>
          <a:lstStyle/>
          <a:p>
            <a:fld id="{CE4DC4C0-B0A9-4B86-8DE4-A3C60377DC0A}" type="slidenum">
              <a:rPr lang="en-US" smtClean="0"/>
              <a:t>5</a:t>
            </a:fld>
            <a:endParaRPr lang="en-US"/>
          </a:p>
        </p:txBody>
      </p:sp>
      <p:sp>
        <p:nvSpPr>
          <p:cNvPr id="18" name="Freeform 7"/>
          <p:cNvSpPr>
            <a:spLocks noEditPoints="1"/>
          </p:cNvSpPr>
          <p:nvPr/>
        </p:nvSpPr>
        <p:spPr bwMode="auto">
          <a:xfrm>
            <a:off x="2611315" y="2643314"/>
            <a:ext cx="471734" cy="531562"/>
          </a:xfrm>
          <a:custGeom>
            <a:avLst/>
            <a:gdLst>
              <a:gd name="T0" fmla="*/ 92 w 205"/>
              <a:gd name="T1" fmla="*/ 68 h 231"/>
              <a:gd name="T2" fmla="*/ 80 w 205"/>
              <a:gd name="T3" fmla="*/ 90 h 231"/>
              <a:gd name="T4" fmla="*/ 67 w 205"/>
              <a:gd name="T5" fmla="*/ 103 h 231"/>
              <a:gd name="T6" fmla="*/ 66 w 205"/>
              <a:gd name="T7" fmla="*/ 122 h 231"/>
              <a:gd name="T8" fmla="*/ 74 w 205"/>
              <a:gd name="T9" fmla="*/ 137 h 231"/>
              <a:gd name="T10" fmla="*/ 106 w 205"/>
              <a:gd name="T11" fmla="*/ 154 h 231"/>
              <a:gd name="T12" fmla="*/ 113 w 205"/>
              <a:gd name="T13" fmla="*/ 163 h 231"/>
              <a:gd name="T14" fmla="*/ 110 w 205"/>
              <a:gd name="T15" fmla="*/ 174 h 231"/>
              <a:gd name="T16" fmla="*/ 102 w 205"/>
              <a:gd name="T17" fmla="*/ 179 h 231"/>
              <a:gd name="T18" fmla="*/ 91 w 205"/>
              <a:gd name="T19" fmla="*/ 174 h 231"/>
              <a:gd name="T20" fmla="*/ 88 w 205"/>
              <a:gd name="T21" fmla="*/ 161 h 231"/>
              <a:gd name="T22" fmla="*/ 72 w 205"/>
              <a:gd name="T23" fmla="*/ 187 h 231"/>
              <a:gd name="T24" fmla="*/ 92 w 205"/>
              <a:gd name="T25" fmla="*/ 196 h 231"/>
              <a:gd name="T26" fmla="*/ 109 w 205"/>
              <a:gd name="T27" fmla="*/ 196 h 231"/>
              <a:gd name="T28" fmla="*/ 127 w 205"/>
              <a:gd name="T29" fmla="*/ 191 h 231"/>
              <a:gd name="T30" fmla="*/ 136 w 205"/>
              <a:gd name="T31" fmla="*/ 179 h 231"/>
              <a:gd name="T32" fmla="*/ 139 w 205"/>
              <a:gd name="T33" fmla="*/ 159 h 231"/>
              <a:gd name="T34" fmla="*/ 131 w 205"/>
              <a:gd name="T35" fmla="*/ 146 h 231"/>
              <a:gd name="T36" fmla="*/ 98 w 205"/>
              <a:gd name="T37" fmla="*/ 128 h 231"/>
              <a:gd name="T38" fmla="*/ 91 w 205"/>
              <a:gd name="T39" fmla="*/ 115 h 231"/>
              <a:gd name="T40" fmla="*/ 96 w 205"/>
              <a:gd name="T41" fmla="*/ 106 h 231"/>
              <a:gd name="T42" fmla="*/ 106 w 205"/>
              <a:gd name="T43" fmla="*/ 104 h 231"/>
              <a:gd name="T44" fmla="*/ 113 w 205"/>
              <a:gd name="T45" fmla="*/ 111 h 231"/>
              <a:gd name="T46" fmla="*/ 139 w 205"/>
              <a:gd name="T47" fmla="*/ 119 h 231"/>
              <a:gd name="T48" fmla="*/ 121 w 205"/>
              <a:gd name="T49" fmla="*/ 89 h 231"/>
              <a:gd name="T50" fmla="*/ 109 w 205"/>
              <a:gd name="T51" fmla="*/ 68 h 231"/>
              <a:gd name="T52" fmla="*/ 56 w 205"/>
              <a:gd name="T53" fmla="*/ 0 h 231"/>
              <a:gd name="T54" fmla="*/ 102 w 205"/>
              <a:gd name="T55" fmla="*/ 9 h 231"/>
              <a:gd name="T56" fmla="*/ 149 w 205"/>
              <a:gd name="T57" fmla="*/ 0 h 231"/>
              <a:gd name="T58" fmla="*/ 158 w 205"/>
              <a:gd name="T59" fmla="*/ 17 h 231"/>
              <a:gd name="T60" fmla="*/ 134 w 205"/>
              <a:gd name="T61" fmla="*/ 40 h 231"/>
              <a:gd name="T62" fmla="*/ 139 w 205"/>
              <a:gd name="T63" fmla="*/ 60 h 231"/>
              <a:gd name="T64" fmla="*/ 173 w 205"/>
              <a:gd name="T65" fmla="*/ 90 h 231"/>
              <a:gd name="T66" fmla="*/ 202 w 205"/>
              <a:gd name="T67" fmla="*/ 146 h 231"/>
              <a:gd name="T68" fmla="*/ 201 w 205"/>
              <a:gd name="T69" fmla="*/ 210 h 231"/>
              <a:gd name="T70" fmla="*/ 173 w 205"/>
              <a:gd name="T71" fmla="*/ 229 h 231"/>
              <a:gd name="T72" fmla="*/ 102 w 205"/>
              <a:gd name="T73" fmla="*/ 229 h 231"/>
              <a:gd name="T74" fmla="*/ 30 w 205"/>
              <a:gd name="T75" fmla="*/ 231 h 231"/>
              <a:gd name="T76" fmla="*/ 3 w 205"/>
              <a:gd name="T77" fmla="*/ 212 h 231"/>
              <a:gd name="T78" fmla="*/ 3 w 205"/>
              <a:gd name="T79" fmla="*/ 146 h 231"/>
              <a:gd name="T80" fmla="*/ 30 w 205"/>
              <a:gd name="T81" fmla="*/ 90 h 231"/>
              <a:gd name="T82" fmla="*/ 66 w 205"/>
              <a:gd name="T83" fmla="*/ 60 h 231"/>
              <a:gd name="T84" fmla="*/ 72 w 205"/>
              <a:gd name="T85" fmla="*/ 40 h 231"/>
              <a:gd name="T86" fmla="*/ 47 w 205"/>
              <a:gd name="T87" fmla="*/ 17 h 231"/>
              <a:gd name="T88" fmla="*/ 56 w 205"/>
              <a:gd name="T89"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231">
                <a:moveTo>
                  <a:pt x="99" y="68"/>
                </a:moveTo>
                <a:lnTo>
                  <a:pt x="99" y="68"/>
                </a:lnTo>
                <a:lnTo>
                  <a:pt x="92" y="68"/>
                </a:lnTo>
                <a:lnTo>
                  <a:pt x="92" y="85"/>
                </a:lnTo>
                <a:lnTo>
                  <a:pt x="85" y="88"/>
                </a:lnTo>
                <a:lnTo>
                  <a:pt x="80" y="90"/>
                </a:lnTo>
                <a:lnTo>
                  <a:pt x="74" y="95"/>
                </a:lnTo>
                <a:lnTo>
                  <a:pt x="70" y="99"/>
                </a:lnTo>
                <a:lnTo>
                  <a:pt x="67" y="103"/>
                </a:lnTo>
                <a:lnTo>
                  <a:pt x="66" y="108"/>
                </a:lnTo>
                <a:lnTo>
                  <a:pt x="66" y="115"/>
                </a:lnTo>
                <a:lnTo>
                  <a:pt x="66" y="122"/>
                </a:lnTo>
                <a:lnTo>
                  <a:pt x="67" y="128"/>
                </a:lnTo>
                <a:lnTo>
                  <a:pt x="70" y="133"/>
                </a:lnTo>
                <a:lnTo>
                  <a:pt x="74" y="137"/>
                </a:lnTo>
                <a:lnTo>
                  <a:pt x="84" y="144"/>
                </a:lnTo>
                <a:lnTo>
                  <a:pt x="100" y="151"/>
                </a:lnTo>
                <a:lnTo>
                  <a:pt x="106" y="154"/>
                </a:lnTo>
                <a:lnTo>
                  <a:pt x="110" y="158"/>
                </a:lnTo>
                <a:lnTo>
                  <a:pt x="112" y="159"/>
                </a:lnTo>
                <a:lnTo>
                  <a:pt x="113" y="163"/>
                </a:lnTo>
                <a:lnTo>
                  <a:pt x="113" y="166"/>
                </a:lnTo>
                <a:lnTo>
                  <a:pt x="113" y="172"/>
                </a:lnTo>
                <a:lnTo>
                  <a:pt x="110" y="174"/>
                </a:lnTo>
                <a:lnTo>
                  <a:pt x="109" y="177"/>
                </a:lnTo>
                <a:lnTo>
                  <a:pt x="106" y="177"/>
                </a:lnTo>
                <a:lnTo>
                  <a:pt x="102" y="179"/>
                </a:lnTo>
                <a:lnTo>
                  <a:pt x="98" y="177"/>
                </a:lnTo>
                <a:lnTo>
                  <a:pt x="95" y="176"/>
                </a:lnTo>
                <a:lnTo>
                  <a:pt x="91" y="174"/>
                </a:lnTo>
                <a:lnTo>
                  <a:pt x="89" y="172"/>
                </a:lnTo>
                <a:lnTo>
                  <a:pt x="88" y="166"/>
                </a:lnTo>
                <a:lnTo>
                  <a:pt x="88" y="161"/>
                </a:lnTo>
                <a:lnTo>
                  <a:pt x="62" y="161"/>
                </a:lnTo>
                <a:lnTo>
                  <a:pt x="65" y="176"/>
                </a:lnTo>
                <a:lnTo>
                  <a:pt x="72" y="187"/>
                </a:lnTo>
                <a:lnTo>
                  <a:pt x="77" y="191"/>
                </a:lnTo>
                <a:lnTo>
                  <a:pt x="84" y="195"/>
                </a:lnTo>
                <a:lnTo>
                  <a:pt x="92" y="196"/>
                </a:lnTo>
                <a:lnTo>
                  <a:pt x="92" y="213"/>
                </a:lnTo>
                <a:lnTo>
                  <a:pt x="109" y="213"/>
                </a:lnTo>
                <a:lnTo>
                  <a:pt x="109" y="196"/>
                </a:lnTo>
                <a:lnTo>
                  <a:pt x="116" y="195"/>
                </a:lnTo>
                <a:lnTo>
                  <a:pt x="121" y="194"/>
                </a:lnTo>
                <a:lnTo>
                  <a:pt x="127" y="191"/>
                </a:lnTo>
                <a:lnTo>
                  <a:pt x="131" y="188"/>
                </a:lnTo>
                <a:lnTo>
                  <a:pt x="134" y="184"/>
                </a:lnTo>
                <a:lnTo>
                  <a:pt x="136" y="179"/>
                </a:lnTo>
                <a:lnTo>
                  <a:pt x="139" y="173"/>
                </a:lnTo>
                <a:lnTo>
                  <a:pt x="139" y="166"/>
                </a:lnTo>
                <a:lnTo>
                  <a:pt x="139" y="159"/>
                </a:lnTo>
                <a:lnTo>
                  <a:pt x="136" y="154"/>
                </a:lnTo>
                <a:lnTo>
                  <a:pt x="134" y="150"/>
                </a:lnTo>
                <a:lnTo>
                  <a:pt x="131" y="146"/>
                </a:lnTo>
                <a:lnTo>
                  <a:pt x="120" y="137"/>
                </a:lnTo>
                <a:lnTo>
                  <a:pt x="105" y="130"/>
                </a:lnTo>
                <a:lnTo>
                  <a:pt x="98" y="128"/>
                </a:lnTo>
                <a:lnTo>
                  <a:pt x="94" y="123"/>
                </a:lnTo>
                <a:lnTo>
                  <a:pt x="92" y="119"/>
                </a:lnTo>
                <a:lnTo>
                  <a:pt x="91" y="115"/>
                </a:lnTo>
                <a:lnTo>
                  <a:pt x="92" y="111"/>
                </a:lnTo>
                <a:lnTo>
                  <a:pt x="94" y="107"/>
                </a:lnTo>
                <a:lnTo>
                  <a:pt x="96" y="106"/>
                </a:lnTo>
                <a:lnTo>
                  <a:pt x="99" y="104"/>
                </a:lnTo>
                <a:lnTo>
                  <a:pt x="102" y="103"/>
                </a:lnTo>
                <a:lnTo>
                  <a:pt x="106" y="104"/>
                </a:lnTo>
                <a:lnTo>
                  <a:pt x="109" y="106"/>
                </a:lnTo>
                <a:lnTo>
                  <a:pt x="110" y="107"/>
                </a:lnTo>
                <a:lnTo>
                  <a:pt x="113" y="111"/>
                </a:lnTo>
                <a:lnTo>
                  <a:pt x="113" y="114"/>
                </a:lnTo>
                <a:lnTo>
                  <a:pt x="114" y="119"/>
                </a:lnTo>
                <a:lnTo>
                  <a:pt x="139" y="119"/>
                </a:lnTo>
                <a:lnTo>
                  <a:pt x="138" y="106"/>
                </a:lnTo>
                <a:lnTo>
                  <a:pt x="131" y="96"/>
                </a:lnTo>
                <a:lnTo>
                  <a:pt x="121" y="89"/>
                </a:lnTo>
                <a:lnTo>
                  <a:pt x="109" y="85"/>
                </a:lnTo>
                <a:lnTo>
                  <a:pt x="109" y="68"/>
                </a:lnTo>
                <a:lnTo>
                  <a:pt x="109" y="68"/>
                </a:lnTo>
                <a:lnTo>
                  <a:pt x="109" y="68"/>
                </a:lnTo>
                <a:lnTo>
                  <a:pt x="99" y="68"/>
                </a:lnTo>
                <a:close/>
                <a:moveTo>
                  <a:pt x="56" y="0"/>
                </a:moveTo>
                <a:lnTo>
                  <a:pt x="69" y="0"/>
                </a:lnTo>
                <a:lnTo>
                  <a:pt x="85" y="2"/>
                </a:lnTo>
                <a:lnTo>
                  <a:pt x="102" y="9"/>
                </a:lnTo>
                <a:lnTo>
                  <a:pt x="120" y="2"/>
                </a:lnTo>
                <a:lnTo>
                  <a:pt x="136" y="0"/>
                </a:lnTo>
                <a:lnTo>
                  <a:pt x="149" y="0"/>
                </a:lnTo>
                <a:lnTo>
                  <a:pt x="158" y="2"/>
                </a:lnTo>
                <a:lnTo>
                  <a:pt x="161" y="9"/>
                </a:lnTo>
                <a:lnTo>
                  <a:pt x="158" y="17"/>
                </a:lnTo>
                <a:lnTo>
                  <a:pt x="150" y="24"/>
                </a:lnTo>
                <a:lnTo>
                  <a:pt x="140" y="31"/>
                </a:lnTo>
                <a:lnTo>
                  <a:pt x="134" y="40"/>
                </a:lnTo>
                <a:lnTo>
                  <a:pt x="129" y="46"/>
                </a:lnTo>
                <a:lnTo>
                  <a:pt x="132" y="53"/>
                </a:lnTo>
                <a:lnTo>
                  <a:pt x="139" y="60"/>
                </a:lnTo>
                <a:lnTo>
                  <a:pt x="150" y="68"/>
                </a:lnTo>
                <a:lnTo>
                  <a:pt x="161" y="78"/>
                </a:lnTo>
                <a:lnTo>
                  <a:pt x="173" y="90"/>
                </a:lnTo>
                <a:lnTo>
                  <a:pt x="186" y="106"/>
                </a:lnTo>
                <a:lnTo>
                  <a:pt x="195" y="123"/>
                </a:lnTo>
                <a:lnTo>
                  <a:pt x="202" y="146"/>
                </a:lnTo>
                <a:lnTo>
                  <a:pt x="205" y="172"/>
                </a:lnTo>
                <a:lnTo>
                  <a:pt x="204" y="194"/>
                </a:lnTo>
                <a:lnTo>
                  <a:pt x="201" y="210"/>
                </a:lnTo>
                <a:lnTo>
                  <a:pt x="195" y="221"/>
                </a:lnTo>
                <a:lnTo>
                  <a:pt x="186" y="227"/>
                </a:lnTo>
                <a:lnTo>
                  <a:pt x="173" y="229"/>
                </a:lnTo>
                <a:lnTo>
                  <a:pt x="156" y="231"/>
                </a:lnTo>
                <a:lnTo>
                  <a:pt x="132" y="229"/>
                </a:lnTo>
                <a:lnTo>
                  <a:pt x="102" y="229"/>
                </a:lnTo>
                <a:lnTo>
                  <a:pt x="72" y="231"/>
                </a:lnTo>
                <a:lnTo>
                  <a:pt x="48" y="231"/>
                </a:lnTo>
                <a:lnTo>
                  <a:pt x="30" y="231"/>
                </a:lnTo>
                <a:lnTo>
                  <a:pt x="18" y="228"/>
                </a:lnTo>
                <a:lnTo>
                  <a:pt x="8" y="221"/>
                </a:lnTo>
                <a:lnTo>
                  <a:pt x="3" y="212"/>
                </a:lnTo>
                <a:lnTo>
                  <a:pt x="0" y="195"/>
                </a:lnTo>
                <a:lnTo>
                  <a:pt x="0" y="172"/>
                </a:lnTo>
                <a:lnTo>
                  <a:pt x="3" y="146"/>
                </a:lnTo>
                <a:lnTo>
                  <a:pt x="10" y="123"/>
                </a:lnTo>
                <a:lnTo>
                  <a:pt x="19" y="106"/>
                </a:lnTo>
                <a:lnTo>
                  <a:pt x="30" y="90"/>
                </a:lnTo>
                <a:lnTo>
                  <a:pt x="44" y="78"/>
                </a:lnTo>
                <a:lnTo>
                  <a:pt x="55" y="68"/>
                </a:lnTo>
                <a:lnTo>
                  <a:pt x="66" y="60"/>
                </a:lnTo>
                <a:lnTo>
                  <a:pt x="73" y="53"/>
                </a:lnTo>
                <a:lnTo>
                  <a:pt x="76" y="46"/>
                </a:lnTo>
                <a:lnTo>
                  <a:pt x="72" y="40"/>
                </a:lnTo>
                <a:lnTo>
                  <a:pt x="63" y="31"/>
                </a:lnTo>
                <a:lnTo>
                  <a:pt x="55" y="24"/>
                </a:lnTo>
                <a:lnTo>
                  <a:pt x="47" y="17"/>
                </a:lnTo>
                <a:lnTo>
                  <a:pt x="44" y="9"/>
                </a:lnTo>
                <a:lnTo>
                  <a:pt x="47" y="2"/>
                </a:lnTo>
                <a:lnTo>
                  <a:pt x="5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57"/>
          <p:cNvSpPr>
            <a:spLocks/>
          </p:cNvSpPr>
          <p:nvPr/>
        </p:nvSpPr>
        <p:spPr bwMode="auto">
          <a:xfrm>
            <a:off x="2626352" y="1029504"/>
            <a:ext cx="446422" cy="547670"/>
          </a:xfrm>
          <a:custGeom>
            <a:avLst/>
            <a:gdLst>
              <a:gd name="T0" fmla="*/ 113 w 194"/>
              <a:gd name="T1" fmla="*/ 3 h 238"/>
              <a:gd name="T2" fmla="*/ 139 w 194"/>
              <a:gd name="T3" fmla="*/ 18 h 238"/>
              <a:gd name="T4" fmla="*/ 150 w 194"/>
              <a:gd name="T5" fmla="*/ 40 h 238"/>
              <a:gd name="T6" fmla="*/ 149 w 194"/>
              <a:gd name="T7" fmla="*/ 68 h 238"/>
              <a:gd name="T8" fmla="*/ 153 w 194"/>
              <a:gd name="T9" fmla="*/ 69 h 238"/>
              <a:gd name="T10" fmla="*/ 155 w 194"/>
              <a:gd name="T11" fmla="*/ 74 h 238"/>
              <a:gd name="T12" fmla="*/ 157 w 194"/>
              <a:gd name="T13" fmla="*/ 81 h 238"/>
              <a:gd name="T14" fmla="*/ 157 w 194"/>
              <a:gd name="T15" fmla="*/ 87 h 238"/>
              <a:gd name="T16" fmla="*/ 154 w 194"/>
              <a:gd name="T17" fmla="*/ 94 h 238"/>
              <a:gd name="T18" fmla="*/ 150 w 194"/>
              <a:gd name="T19" fmla="*/ 99 h 238"/>
              <a:gd name="T20" fmla="*/ 143 w 194"/>
              <a:gd name="T21" fmla="*/ 102 h 238"/>
              <a:gd name="T22" fmla="*/ 136 w 194"/>
              <a:gd name="T23" fmla="*/ 125 h 238"/>
              <a:gd name="T24" fmla="*/ 131 w 194"/>
              <a:gd name="T25" fmla="*/ 132 h 238"/>
              <a:gd name="T26" fmla="*/ 132 w 194"/>
              <a:gd name="T27" fmla="*/ 157 h 238"/>
              <a:gd name="T28" fmla="*/ 147 w 194"/>
              <a:gd name="T29" fmla="*/ 164 h 238"/>
              <a:gd name="T30" fmla="*/ 194 w 194"/>
              <a:gd name="T31" fmla="*/ 182 h 238"/>
              <a:gd name="T32" fmla="*/ 153 w 194"/>
              <a:gd name="T33" fmla="*/ 223 h 238"/>
              <a:gd name="T34" fmla="*/ 98 w 194"/>
              <a:gd name="T35" fmla="*/ 238 h 238"/>
              <a:gd name="T36" fmla="*/ 41 w 194"/>
              <a:gd name="T37" fmla="*/ 223 h 238"/>
              <a:gd name="T38" fmla="*/ 0 w 194"/>
              <a:gd name="T39" fmla="*/ 180 h 238"/>
              <a:gd name="T40" fmla="*/ 40 w 194"/>
              <a:gd name="T41" fmla="*/ 165 h 238"/>
              <a:gd name="T42" fmla="*/ 55 w 194"/>
              <a:gd name="T43" fmla="*/ 158 h 238"/>
              <a:gd name="T44" fmla="*/ 59 w 194"/>
              <a:gd name="T45" fmla="*/ 157 h 238"/>
              <a:gd name="T46" fmla="*/ 58 w 194"/>
              <a:gd name="T47" fmla="*/ 131 h 238"/>
              <a:gd name="T48" fmla="*/ 51 w 194"/>
              <a:gd name="T49" fmla="*/ 116 h 238"/>
              <a:gd name="T50" fmla="*/ 44 w 194"/>
              <a:gd name="T51" fmla="*/ 101 h 238"/>
              <a:gd name="T52" fmla="*/ 38 w 194"/>
              <a:gd name="T53" fmla="*/ 96 h 238"/>
              <a:gd name="T54" fmla="*/ 34 w 194"/>
              <a:gd name="T55" fmla="*/ 90 h 238"/>
              <a:gd name="T56" fmla="*/ 34 w 194"/>
              <a:gd name="T57" fmla="*/ 84 h 238"/>
              <a:gd name="T58" fmla="*/ 34 w 194"/>
              <a:gd name="T59" fmla="*/ 77 h 238"/>
              <a:gd name="T60" fmla="*/ 36 w 194"/>
              <a:gd name="T61" fmla="*/ 72 h 238"/>
              <a:gd name="T62" fmla="*/ 40 w 194"/>
              <a:gd name="T63" fmla="*/ 68 h 238"/>
              <a:gd name="T64" fmla="*/ 41 w 194"/>
              <a:gd name="T65" fmla="*/ 52 h 238"/>
              <a:gd name="T66" fmla="*/ 44 w 194"/>
              <a:gd name="T67" fmla="*/ 29 h 238"/>
              <a:gd name="T68" fmla="*/ 63 w 194"/>
              <a:gd name="T69" fmla="*/ 8 h 238"/>
              <a:gd name="T70" fmla="*/ 95 w 194"/>
              <a:gd name="T7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4" h="238">
                <a:moveTo>
                  <a:pt x="95" y="0"/>
                </a:moveTo>
                <a:lnTo>
                  <a:pt x="113" y="3"/>
                </a:lnTo>
                <a:lnTo>
                  <a:pt x="128" y="8"/>
                </a:lnTo>
                <a:lnTo>
                  <a:pt x="139" y="18"/>
                </a:lnTo>
                <a:lnTo>
                  <a:pt x="147" y="29"/>
                </a:lnTo>
                <a:lnTo>
                  <a:pt x="150" y="40"/>
                </a:lnTo>
                <a:lnTo>
                  <a:pt x="150" y="52"/>
                </a:lnTo>
                <a:lnTo>
                  <a:pt x="149" y="68"/>
                </a:lnTo>
                <a:lnTo>
                  <a:pt x="151" y="68"/>
                </a:lnTo>
                <a:lnTo>
                  <a:pt x="153" y="69"/>
                </a:lnTo>
                <a:lnTo>
                  <a:pt x="154" y="72"/>
                </a:lnTo>
                <a:lnTo>
                  <a:pt x="155" y="74"/>
                </a:lnTo>
                <a:lnTo>
                  <a:pt x="157" y="77"/>
                </a:lnTo>
                <a:lnTo>
                  <a:pt x="157" y="81"/>
                </a:lnTo>
                <a:lnTo>
                  <a:pt x="157" y="84"/>
                </a:lnTo>
                <a:lnTo>
                  <a:pt x="157" y="87"/>
                </a:lnTo>
                <a:lnTo>
                  <a:pt x="157" y="90"/>
                </a:lnTo>
                <a:lnTo>
                  <a:pt x="154" y="94"/>
                </a:lnTo>
                <a:lnTo>
                  <a:pt x="153" y="96"/>
                </a:lnTo>
                <a:lnTo>
                  <a:pt x="150" y="99"/>
                </a:lnTo>
                <a:lnTo>
                  <a:pt x="146" y="101"/>
                </a:lnTo>
                <a:lnTo>
                  <a:pt x="143" y="102"/>
                </a:lnTo>
                <a:lnTo>
                  <a:pt x="140" y="116"/>
                </a:lnTo>
                <a:lnTo>
                  <a:pt x="136" y="125"/>
                </a:lnTo>
                <a:lnTo>
                  <a:pt x="132" y="131"/>
                </a:lnTo>
                <a:lnTo>
                  <a:pt x="131" y="132"/>
                </a:lnTo>
                <a:lnTo>
                  <a:pt x="131" y="157"/>
                </a:lnTo>
                <a:lnTo>
                  <a:pt x="132" y="157"/>
                </a:lnTo>
                <a:lnTo>
                  <a:pt x="138" y="160"/>
                </a:lnTo>
                <a:lnTo>
                  <a:pt x="147" y="164"/>
                </a:lnTo>
                <a:lnTo>
                  <a:pt x="164" y="171"/>
                </a:lnTo>
                <a:lnTo>
                  <a:pt x="194" y="182"/>
                </a:lnTo>
                <a:lnTo>
                  <a:pt x="175" y="205"/>
                </a:lnTo>
                <a:lnTo>
                  <a:pt x="153" y="223"/>
                </a:lnTo>
                <a:lnTo>
                  <a:pt x="127" y="234"/>
                </a:lnTo>
                <a:lnTo>
                  <a:pt x="98" y="238"/>
                </a:lnTo>
                <a:lnTo>
                  <a:pt x="67" y="234"/>
                </a:lnTo>
                <a:lnTo>
                  <a:pt x="41" y="223"/>
                </a:lnTo>
                <a:lnTo>
                  <a:pt x="18" y="204"/>
                </a:lnTo>
                <a:lnTo>
                  <a:pt x="0" y="180"/>
                </a:lnTo>
                <a:lnTo>
                  <a:pt x="26" y="171"/>
                </a:lnTo>
                <a:lnTo>
                  <a:pt x="40" y="165"/>
                </a:lnTo>
                <a:lnTo>
                  <a:pt x="49" y="161"/>
                </a:lnTo>
                <a:lnTo>
                  <a:pt x="55" y="158"/>
                </a:lnTo>
                <a:lnTo>
                  <a:pt x="58" y="157"/>
                </a:lnTo>
                <a:lnTo>
                  <a:pt x="59" y="157"/>
                </a:lnTo>
                <a:lnTo>
                  <a:pt x="59" y="132"/>
                </a:lnTo>
                <a:lnTo>
                  <a:pt x="58" y="131"/>
                </a:lnTo>
                <a:lnTo>
                  <a:pt x="55" y="125"/>
                </a:lnTo>
                <a:lnTo>
                  <a:pt x="51" y="116"/>
                </a:lnTo>
                <a:lnTo>
                  <a:pt x="47" y="102"/>
                </a:lnTo>
                <a:lnTo>
                  <a:pt x="44" y="101"/>
                </a:lnTo>
                <a:lnTo>
                  <a:pt x="41" y="99"/>
                </a:lnTo>
                <a:lnTo>
                  <a:pt x="38" y="96"/>
                </a:lnTo>
                <a:lnTo>
                  <a:pt x="36" y="94"/>
                </a:lnTo>
                <a:lnTo>
                  <a:pt x="34" y="90"/>
                </a:lnTo>
                <a:lnTo>
                  <a:pt x="34" y="87"/>
                </a:lnTo>
                <a:lnTo>
                  <a:pt x="34" y="84"/>
                </a:lnTo>
                <a:lnTo>
                  <a:pt x="34" y="81"/>
                </a:lnTo>
                <a:lnTo>
                  <a:pt x="34" y="77"/>
                </a:lnTo>
                <a:lnTo>
                  <a:pt x="36" y="74"/>
                </a:lnTo>
                <a:lnTo>
                  <a:pt x="36" y="72"/>
                </a:lnTo>
                <a:lnTo>
                  <a:pt x="38" y="69"/>
                </a:lnTo>
                <a:lnTo>
                  <a:pt x="40" y="68"/>
                </a:lnTo>
                <a:lnTo>
                  <a:pt x="43" y="68"/>
                </a:lnTo>
                <a:lnTo>
                  <a:pt x="41" y="52"/>
                </a:lnTo>
                <a:lnTo>
                  <a:pt x="40" y="40"/>
                </a:lnTo>
                <a:lnTo>
                  <a:pt x="44" y="29"/>
                </a:lnTo>
                <a:lnTo>
                  <a:pt x="51" y="18"/>
                </a:lnTo>
                <a:lnTo>
                  <a:pt x="63" y="8"/>
                </a:lnTo>
                <a:lnTo>
                  <a:pt x="77" y="3"/>
                </a:lnTo>
                <a:lnTo>
                  <a:pt x="95"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59"/>
          <p:cNvSpPr>
            <a:spLocks noEditPoints="1"/>
          </p:cNvSpPr>
          <p:nvPr/>
        </p:nvSpPr>
        <p:spPr bwMode="auto">
          <a:xfrm>
            <a:off x="2586002" y="1923361"/>
            <a:ext cx="522360" cy="393494"/>
          </a:xfrm>
          <a:custGeom>
            <a:avLst/>
            <a:gdLst>
              <a:gd name="T0" fmla="*/ 168 w 227"/>
              <a:gd name="T1" fmla="*/ 105 h 171"/>
              <a:gd name="T2" fmla="*/ 164 w 227"/>
              <a:gd name="T3" fmla="*/ 106 h 171"/>
              <a:gd name="T4" fmla="*/ 160 w 227"/>
              <a:gd name="T5" fmla="*/ 109 h 171"/>
              <a:gd name="T6" fmla="*/ 157 w 227"/>
              <a:gd name="T7" fmla="*/ 113 h 171"/>
              <a:gd name="T8" fmla="*/ 157 w 227"/>
              <a:gd name="T9" fmla="*/ 117 h 171"/>
              <a:gd name="T10" fmla="*/ 157 w 227"/>
              <a:gd name="T11" fmla="*/ 124 h 171"/>
              <a:gd name="T12" fmla="*/ 157 w 227"/>
              <a:gd name="T13" fmla="*/ 129 h 171"/>
              <a:gd name="T14" fmla="*/ 160 w 227"/>
              <a:gd name="T15" fmla="*/ 132 h 171"/>
              <a:gd name="T16" fmla="*/ 164 w 227"/>
              <a:gd name="T17" fmla="*/ 135 h 171"/>
              <a:gd name="T18" fmla="*/ 168 w 227"/>
              <a:gd name="T19" fmla="*/ 136 h 171"/>
              <a:gd name="T20" fmla="*/ 200 w 227"/>
              <a:gd name="T21" fmla="*/ 136 h 171"/>
              <a:gd name="T22" fmla="*/ 204 w 227"/>
              <a:gd name="T23" fmla="*/ 135 h 171"/>
              <a:gd name="T24" fmla="*/ 208 w 227"/>
              <a:gd name="T25" fmla="*/ 132 h 171"/>
              <a:gd name="T26" fmla="*/ 211 w 227"/>
              <a:gd name="T27" fmla="*/ 129 h 171"/>
              <a:gd name="T28" fmla="*/ 211 w 227"/>
              <a:gd name="T29" fmla="*/ 124 h 171"/>
              <a:gd name="T30" fmla="*/ 211 w 227"/>
              <a:gd name="T31" fmla="*/ 117 h 171"/>
              <a:gd name="T32" fmla="*/ 211 w 227"/>
              <a:gd name="T33" fmla="*/ 113 h 171"/>
              <a:gd name="T34" fmla="*/ 208 w 227"/>
              <a:gd name="T35" fmla="*/ 109 h 171"/>
              <a:gd name="T36" fmla="*/ 204 w 227"/>
              <a:gd name="T37" fmla="*/ 106 h 171"/>
              <a:gd name="T38" fmla="*/ 200 w 227"/>
              <a:gd name="T39" fmla="*/ 105 h 171"/>
              <a:gd name="T40" fmla="*/ 168 w 227"/>
              <a:gd name="T41" fmla="*/ 105 h 171"/>
              <a:gd name="T42" fmla="*/ 17 w 227"/>
              <a:gd name="T43" fmla="*/ 89 h 171"/>
              <a:gd name="T44" fmla="*/ 17 w 227"/>
              <a:gd name="T45" fmla="*/ 103 h 171"/>
              <a:gd name="T46" fmla="*/ 132 w 227"/>
              <a:gd name="T47" fmla="*/ 103 h 171"/>
              <a:gd name="T48" fmla="*/ 132 w 227"/>
              <a:gd name="T49" fmla="*/ 89 h 171"/>
              <a:gd name="T50" fmla="*/ 17 w 227"/>
              <a:gd name="T51" fmla="*/ 89 h 171"/>
              <a:gd name="T52" fmla="*/ 17 w 227"/>
              <a:gd name="T53" fmla="*/ 33 h 171"/>
              <a:gd name="T54" fmla="*/ 17 w 227"/>
              <a:gd name="T55" fmla="*/ 63 h 171"/>
              <a:gd name="T56" fmla="*/ 211 w 227"/>
              <a:gd name="T57" fmla="*/ 63 h 171"/>
              <a:gd name="T58" fmla="*/ 211 w 227"/>
              <a:gd name="T59" fmla="*/ 33 h 171"/>
              <a:gd name="T60" fmla="*/ 17 w 227"/>
              <a:gd name="T61" fmla="*/ 33 h 171"/>
              <a:gd name="T62" fmla="*/ 29 w 227"/>
              <a:gd name="T63" fmla="*/ 0 h 171"/>
              <a:gd name="T64" fmla="*/ 200 w 227"/>
              <a:gd name="T65" fmla="*/ 0 h 171"/>
              <a:gd name="T66" fmla="*/ 213 w 227"/>
              <a:gd name="T67" fmla="*/ 4 h 171"/>
              <a:gd name="T68" fmla="*/ 223 w 227"/>
              <a:gd name="T69" fmla="*/ 14 h 171"/>
              <a:gd name="T70" fmla="*/ 227 w 227"/>
              <a:gd name="T71" fmla="*/ 29 h 171"/>
              <a:gd name="T72" fmla="*/ 227 w 227"/>
              <a:gd name="T73" fmla="*/ 142 h 171"/>
              <a:gd name="T74" fmla="*/ 223 w 227"/>
              <a:gd name="T75" fmla="*/ 157 h 171"/>
              <a:gd name="T76" fmla="*/ 213 w 227"/>
              <a:gd name="T77" fmla="*/ 167 h 171"/>
              <a:gd name="T78" fmla="*/ 200 w 227"/>
              <a:gd name="T79" fmla="*/ 171 h 171"/>
              <a:gd name="T80" fmla="*/ 29 w 227"/>
              <a:gd name="T81" fmla="*/ 171 h 171"/>
              <a:gd name="T82" fmla="*/ 14 w 227"/>
              <a:gd name="T83" fmla="*/ 167 h 171"/>
              <a:gd name="T84" fmla="*/ 4 w 227"/>
              <a:gd name="T85" fmla="*/ 157 h 171"/>
              <a:gd name="T86" fmla="*/ 0 w 227"/>
              <a:gd name="T87" fmla="*/ 142 h 171"/>
              <a:gd name="T88" fmla="*/ 0 w 227"/>
              <a:gd name="T89" fmla="*/ 29 h 171"/>
              <a:gd name="T90" fmla="*/ 4 w 227"/>
              <a:gd name="T91" fmla="*/ 14 h 171"/>
              <a:gd name="T92" fmla="*/ 14 w 227"/>
              <a:gd name="T93" fmla="*/ 4 h 171"/>
              <a:gd name="T94" fmla="*/ 29 w 227"/>
              <a:gd name="T9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7" h="171">
                <a:moveTo>
                  <a:pt x="168" y="105"/>
                </a:moveTo>
                <a:lnTo>
                  <a:pt x="164" y="106"/>
                </a:lnTo>
                <a:lnTo>
                  <a:pt x="160" y="109"/>
                </a:lnTo>
                <a:lnTo>
                  <a:pt x="157" y="113"/>
                </a:lnTo>
                <a:lnTo>
                  <a:pt x="157" y="117"/>
                </a:lnTo>
                <a:lnTo>
                  <a:pt x="157" y="124"/>
                </a:lnTo>
                <a:lnTo>
                  <a:pt x="157" y="129"/>
                </a:lnTo>
                <a:lnTo>
                  <a:pt x="160" y="132"/>
                </a:lnTo>
                <a:lnTo>
                  <a:pt x="164" y="135"/>
                </a:lnTo>
                <a:lnTo>
                  <a:pt x="168" y="136"/>
                </a:lnTo>
                <a:lnTo>
                  <a:pt x="200" y="136"/>
                </a:lnTo>
                <a:lnTo>
                  <a:pt x="204" y="135"/>
                </a:lnTo>
                <a:lnTo>
                  <a:pt x="208" y="132"/>
                </a:lnTo>
                <a:lnTo>
                  <a:pt x="211" y="129"/>
                </a:lnTo>
                <a:lnTo>
                  <a:pt x="211" y="124"/>
                </a:lnTo>
                <a:lnTo>
                  <a:pt x="211" y="117"/>
                </a:lnTo>
                <a:lnTo>
                  <a:pt x="211" y="113"/>
                </a:lnTo>
                <a:lnTo>
                  <a:pt x="208" y="109"/>
                </a:lnTo>
                <a:lnTo>
                  <a:pt x="204" y="106"/>
                </a:lnTo>
                <a:lnTo>
                  <a:pt x="200" y="105"/>
                </a:lnTo>
                <a:lnTo>
                  <a:pt x="168" y="105"/>
                </a:lnTo>
                <a:close/>
                <a:moveTo>
                  <a:pt x="17" y="89"/>
                </a:moveTo>
                <a:lnTo>
                  <a:pt x="17" y="103"/>
                </a:lnTo>
                <a:lnTo>
                  <a:pt x="132" y="103"/>
                </a:lnTo>
                <a:lnTo>
                  <a:pt x="132" y="89"/>
                </a:lnTo>
                <a:lnTo>
                  <a:pt x="17" y="89"/>
                </a:lnTo>
                <a:close/>
                <a:moveTo>
                  <a:pt x="17" y="33"/>
                </a:moveTo>
                <a:lnTo>
                  <a:pt x="17" y="63"/>
                </a:lnTo>
                <a:lnTo>
                  <a:pt x="211" y="63"/>
                </a:lnTo>
                <a:lnTo>
                  <a:pt x="211" y="33"/>
                </a:lnTo>
                <a:lnTo>
                  <a:pt x="17" y="33"/>
                </a:lnTo>
                <a:close/>
                <a:moveTo>
                  <a:pt x="29" y="0"/>
                </a:moveTo>
                <a:lnTo>
                  <a:pt x="200" y="0"/>
                </a:lnTo>
                <a:lnTo>
                  <a:pt x="213" y="4"/>
                </a:lnTo>
                <a:lnTo>
                  <a:pt x="223" y="14"/>
                </a:lnTo>
                <a:lnTo>
                  <a:pt x="227" y="29"/>
                </a:lnTo>
                <a:lnTo>
                  <a:pt x="227" y="142"/>
                </a:lnTo>
                <a:lnTo>
                  <a:pt x="223" y="157"/>
                </a:lnTo>
                <a:lnTo>
                  <a:pt x="213" y="167"/>
                </a:lnTo>
                <a:lnTo>
                  <a:pt x="200" y="171"/>
                </a:lnTo>
                <a:lnTo>
                  <a:pt x="29" y="171"/>
                </a:lnTo>
                <a:lnTo>
                  <a:pt x="14" y="167"/>
                </a:lnTo>
                <a:lnTo>
                  <a:pt x="4" y="157"/>
                </a:lnTo>
                <a:lnTo>
                  <a:pt x="0" y="142"/>
                </a:lnTo>
                <a:lnTo>
                  <a:pt x="0" y="29"/>
                </a:lnTo>
                <a:lnTo>
                  <a:pt x="4" y="14"/>
                </a:lnTo>
                <a:lnTo>
                  <a:pt x="14" y="4"/>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61"/>
          <p:cNvSpPr>
            <a:spLocks noEditPoints="1"/>
          </p:cNvSpPr>
          <p:nvPr/>
        </p:nvSpPr>
        <p:spPr bwMode="auto">
          <a:xfrm>
            <a:off x="2587590" y="4384699"/>
            <a:ext cx="522360" cy="388892"/>
          </a:xfrm>
          <a:custGeom>
            <a:avLst/>
            <a:gdLst>
              <a:gd name="T0" fmla="*/ 98 w 227"/>
              <a:gd name="T1" fmla="*/ 95 h 169"/>
              <a:gd name="T2" fmla="*/ 98 w 227"/>
              <a:gd name="T3" fmla="*/ 109 h 169"/>
              <a:gd name="T4" fmla="*/ 210 w 227"/>
              <a:gd name="T5" fmla="*/ 109 h 169"/>
              <a:gd name="T6" fmla="*/ 210 w 227"/>
              <a:gd name="T7" fmla="*/ 95 h 169"/>
              <a:gd name="T8" fmla="*/ 98 w 227"/>
              <a:gd name="T9" fmla="*/ 95 h 169"/>
              <a:gd name="T10" fmla="*/ 98 w 227"/>
              <a:gd name="T11" fmla="*/ 60 h 169"/>
              <a:gd name="T12" fmla="*/ 98 w 227"/>
              <a:gd name="T13" fmla="*/ 74 h 169"/>
              <a:gd name="T14" fmla="*/ 183 w 227"/>
              <a:gd name="T15" fmla="*/ 74 h 169"/>
              <a:gd name="T16" fmla="*/ 183 w 227"/>
              <a:gd name="T17" fmla="*/ 60 h 169"/>
              <a:gd name="T18" fmla="*/ 98 w 227"/>
              <a:gd name="T19" fmla="*/ 60 h 169"/>
              <a:gd name="T20" fmla="*/ 49 w 227"/>
              <a:gd name="T21" fmla="*/ 47 h 169"/>
              <a:gd name="T22" fmla="*/ 43 w 227"/>
              <a:gd name="T23" fmla="*/ 47 h 169"/>
              <a:gd name="T24" fmla="*/ 38 w 227"/>
              <a:gd name="T25" fmla="*/ 49 h 169"/>
              <a:gd name="T26" fmla="*/ 33 w 227"/>
              <a:gd name="T27" fmla="*/ 52 h 169"/>
              <a:gd name="T28" fmla="*/ 31 w 227"/>
              <a:gd name="T29" fmla="*/ 56 h 169"/>
              <a:gd name="T30" fmla="*/ 28 w 227"/>
              <a:gd name="T31" fmla="*/ 62 h 169"/>
              <a:gd name="T32" fmla="*/ 28 w 227"/>
              <a:gd name="T33" fmla="*/ 67 h 169"/>
              <a:gd name="T34" fmla="*/ 28 w 227"/>
              <a:gd name="T35" fmla="*/ 73 h 169"/>
              <a:gd name="T36" fmla="*/ 31 w 227"/>
              <a:gd name="T37" fmla="*/ 78 h 169"/>
              <a:gd name="T38" fmla="*/ 33 w 227"/>
              <a:gd name="T39" fmla="*/ 83 h 169"/>
              <a:gd name="T40" fmla="*/ 38 w 227"/>
              <a:gd name="T41" fmla="*/ 85 h 169"/>
              <a:gd name="T42" fmla="*/ 39 w 227"/>
              <a:gd name="T43" fmla="*/ 87 h 169"/>
              <a:gd name="T44" fmla="*/ 35 w 227"/>
              <a:gd name="T45" fmla="*/ 88 h 169"/>
              <a:gd name="T46" fmla="*/ 25 w 227"/>
              <a:gd name="T47" fmla="*/ 95 h 169"/>
              <a:gd name="T48" fmla="*/ 20 w 227"/>
              <a:gd name="T49" fmla="*/ 105 h 169"/>
              <a:gd name="T50" fmla="*/ 17 w 227"/>
              <a:gd name="T51" fmla="*/ 120 h 169"/>
              <a:gd name="T52" fmla="*/ 17 w 227"/>
              <a:gd name="T53" fmla="*/ 120 h 169"/>
              <a:gd name="T54" fmla="*/ 80 w 227"/>
              <a:gd name="T55" fmla="*/ 120 h 169"/>
              <a:gd name="T56" fmla="*/ 80 w 227"/>
              <a:gd name="T57" fmla="*/ 120 h 169"/>
              <a:gd name="T58" fmla="*/ 77 w 227"/>
              <a:gd name="T59" fmla="*/ 105 h 169"/>
              <a:gd name="T60" fmla="*/ 72 w 227"/>
              <a:gd name="T61" fmla="*/ 95 h 169"/>
              <a:gd name="T62" fmla="*/ 62 w 227"/>
              <a:gd name="T63" fmla="*/ 88 h 169"/>
              <a:gd name="T64" fmla="*/ 60 w 227"/>
              <a:gd name="T65" fmla="*/ 87 h 169"/>
              <a:gd name="T66" fmla="*/ 62 w 227"/>
              <a:gd name="T67" fmla="*/ 85 h 169"/>
              <a:gd name="T68" fmla="*/ 64 w 227"/>
              <a:gd name="T69" fmla="*/ 83 h 169"/>
              <a:gd name="T70" fmla="*/ 65 w 227"/>
              <a:gd name="T71" fmla="*/ 80 h 169"/>
              <a:gd name="T72" fmla="*/ 68 w 227"/>
              <a:gd name="T73" fmla="*/ 76 h 169"/>
              <a:gd name="T74" fmla="*/ 69 w 227"/>
              <a:gd name="T75" fmla="*/ 72 h 169"/>
              <a:gd name="T76" fmla="*/ 69 w 227"/>
              <a:gd name="T77" fmla="*/ 67 h 169"/>
              <a:gd name="T78" fmla="*/ 69 w 227"/>
              <a:gd name="T79" fmla="*/ 62 h 169"/>
              <a:gd name="T80" fmla="*/ 66 w 227"/>
              <a:gd name="T81" fmla="*/ 56 h 169"/>
              <a:gd name="T82" fmla="*/ 64 w 227"/>
              <a:gd name="T83" fmla="*/ 52 h 169"/>
              <a:gd name="T84" fmla="*/ 60 w 227"/>
              <a:gd name="T85" fmla="*/ 49 h 169"/>
              <a:gd name="T86" fmla="*/ 54 w 227"/>
              <a:gd name="T87" fmla="*/ 47 h 169"/>
              <a:gd name="T88" fmla="*/ 49 w 227"/>
              <a:gd name="T89" fmla="*/ 47 h 169"/>
              <a:gd name="T90" fmla="*/ 29 w 227"/>
              <a:gd name="T91" fmla="*/ 0 h 169"/>
              <a:gd name="T92" fmla="*/ 200 w 227"/>
              <a:gd name="T93" fmla="*/ 0 h 169"/>
              <a:gd name="T94" fmla="*/ 214 w 227"/>
              <a:gd name="T95" fmla="*/ 3 h 169"/>
              <a:gd name="T96" fmla="*/ 225 w 227"/>
              <a:gd name="T97" fmla="*/ 14 h 169"/>
              <a:gd name="T98" fmla="*/ 227 w 227"/>
              <a:gd name="T99" fmla="*/ 27 h 169"/>
              <a:gd name="T100" fmla="*/ 227 w 227"/>
              <a:gd name="T101" fmla="*/ 142 h 169"/>
              <a:gd name="T102" fmla="*/ 225 w 227"/>
              <a:gd name="T103" fmla="*/ 155 h 169"/>
              <a:gd name="T104" fmla="*/ 214 w 227"/>
              <a:gd name="T105" fmla="*/ 166 h 169"/>
              <a:gd name="T106" fmla="*/ 200 w 227"/>
              <a:gd name="T107" fmla="*/ 169 h 169"/>
              <a:gd name="T108" fmla="*/ 29 w 227"/>
              <a:gd name="T109" fmla="*/ 169 h 169"/>
              <a:gd name="T110" fmla="*/ 14 w 227"/>
              <a:gd name="T111" fmla="*/ 166 h 169"/>
              <a:gd name="T112" fmla="*/ 5 w 227"/>
              <a:gd name="T113" fmla="*/ 155 h 169"/>
              <a:gd name="T114" fmla="*/ 0 w 227"/>
              <a:gd name="T115" fmla="*/ 142 h 169"/>
              <a:gd name="T116" fmla="*/ 0 w 227"/>
              <a:gd name="T117" fmla="*/ 27 h 169"/>
              <a:gd name="T118" fmla="*/ 5 w 227"/>
              <a:gd name="T119" fmla="*/ 14 h 169"/>
              <a:gd name="T120" fmla="*/ 14 w 227"/>
              <a:gd name="T121" fmla="*/ 3 h 169"/>
              <a:gd name="T122" fmla="*/ 29 w 227"/>
              <a:gd name="T12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7" h="169">
                <a:moveTo>
                  <a:pt x="98" y="95"/>
                </a:moveTo>
                <a:lnTo>
                  <a:pt x="98" y="109"/>
                </a:lnTo>
                <a:lnTo>
                  <a:pt x="210" y="109"/>
                </a:lnTo>
                <a:lnTo>
                  <a:pt x="210" y="95"/>
                </a:lnTo>
                <a:lnTo>
                  <a:pt x="98" y="95"/>
                </a:lnTo>
                <a:close/>
                <a:moveTo>
                  <a:pt x="98" y="60"/>
                </a:moveTo>
                <a:lnTo>
                  <a:pt x="98" y="74"/>
                </a:lnTo>
                <a:lnTo>
                  <a:pt x="183" y="74"/>
                </a:lnTo>
                <a:lnTo>
                  <a:pt x="183" y="60"/>
                </a:lnTo>
                <a:lnTo>
                  <a:pt x="98" y="60"/>
                </a:lnTo>
                <a:close/>
                <a:moveTo>
                  <a:pt x="49" y="47"/>
                </a:moveTo>
                <a:lnTo>
                  <a:pt x="43" y="47"/>
                </a:lnTo>
                <a:lnTo>
                  <a:pt x="38" y="49"/>
                </a:lnTo>
                <a:lnTo>
                  <a:pt x="33" y="52"/>
                </a:lnTo>
                <a:lnTo>
                  <a:pt x="31" y="56"/>
                </a:lnTo>
                <a:lnTo>
                  <a:pt x="28" y="62"/>
                </a:lnTo>
                <a:lnTo>
                  <a:pt x="28" y="67"/>
                </a:lnTo>
                <a:lnTo>
                  <a:pt x="28" y="73"/>
                </a:lnTo>
                <a:lnTo>
                  <a:pt x="31" y="78"/>
                </a:lnTo>
                <a:lnTo>
                  <a:pt x="33" y="83"/>
                </a:lnTo>
                <a:lnTo>
                  <a:pt x="38" y="85"/>
                </a:lnTo>
                <a:lnTo>
                  <a:pt x="39" y="87"/>
                </a:lnTo>
                <a:lnTo>
                  <a:pt x="35" y="88"/>
                </a:lnTo>
                <a:lnTo>
                  <a:pt x="25" y="95"/>
                </a:lnTo>
                <a:lnTo>
                  <a:pt x="20" y="105"/>
                </a:lnTo>
                <a:lnTo>
                  <a:pt x="17" y="120"/>
                </a:lnTo>
                <a:lnTo>
                  <a:pt x="17" y="120"/>
                </a:lnTo>
                <a:lnTo>
                  <a:pt x="80" y="120"/>
                </a:lnTo>
                <a:lnTo>
                  <a:pt x="80" y="120"/>
                </a:lnTo>
                <a:lnTo>
                  <a:pt x="77" y="105"/>
                </a:lnTo>
                <a:lnTo>
                  <a:pt x="72" y="95"/>
                </a:lnTo>
                <a:lnTo>
                  <a:pt x="62" y="88"/>
                </a:lnTo>
                <a:lnTo>
                  <a:pt x="60" y="87"/>
                </a:lnTo>
                <a:lnTo>
                  <a:pt x="62" y="85"/>
                </a:lnTo>
                <a:lnTo>
                  <a:pt x="64" y="83"/>
                </a:lnTo>
                <a:lnTo>
                  <a:pt x="65" y="80"/>
                </a:lnTo>
                <a:lnTo>
                  <a:pt x="68" y="76"/>
                </a:lnTo>
                <a:lnTo>
                  <a:pt x="69" y="72"/>
                </a:lnTo>
                <a:lnTo>
                  <a:pt x="69" y="67"/>
                </a:lnTo>
                <a:lnTo>
                  <a:pt x="69" y="62"/>
                </a:lnTo>
                <a:lnTo>
                  <a:pt x="66" y="56"/>
                </a:lnTo>
                <a:lnTo>
                  <a:pt x="64" y="52"/>
                </a:lnTo>
                <a:lnTo>
                  <a:pt x="60" y="49"/>
                </a:lnTo>
                <a:lnTo>
                  <a:pt x="54" y="47"/>
                </a:lnTo>
                <a:lnTo>
                  <a:pt x="49" y="47"/>
                </a:lnTo>
                <a:close/>
                <a:moveTo>
                  <a:pt x="29" y="0"/>
                </a:moveTo>
                <a:lnTo>
                  <a:pt x="200" y="0"/>
                </a:lnTo>
                <a:lnTo>
                  <a:pt x="214" y="3"/>
                </a:lnTo>
                <a:lnTo>
                  <a:pt x="225" y="14"/>
                </a:lnTo>
                <a:lnTo>
                  <a:pt x="227" y="27"/>
                </a:lnTo>
                <a:lnTo>
                  <a:pt x="227" y="142"/>
                </a:lnTo>
                <a:lnTo>
                  <a:pt x="225" y="155"/>
                </a:lnTo>
                <a:lnTo>
                  <a:pt x="214" y="166"/>
                </a:lnTo>
                <a:lnTo>
                  <a:pt x="200" y="169"/>
                </a:lnTo>
                <a:lnTo>
                  <a:pt x="29" y="169"/>
                </a:lnTo>
                <a:lnTo>
                  <a:pt x="14" y="166"/>
                </a:lnTo>
                <a:lnTo>
                  <a:pt x="5" y="155"/>
                </a:lnTo>
                <a:lnTo>
                  <a:pt x="0" y="142"/>
                </a:lnTo>
                <a:lnTo>
                  <a:pt x="0" y="27"/>
                </a:lnTo>
                <a:lnTo>
                  <a:pt x="5" y="14"/>
                </a:lnTo>
                <a:lnTo>
                  <a:pt x="14" y="3"/>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63"/>
          <p:cNvSpPr>
            <a:spLocks noEditPoints="1"/>
          </p:cNvSpPr>
          <p:nvPr/>
        </p:nvSpPr>
        <p:spPr bwMode="auto">
          <a:xfrm>
            <a:off x="2570090" y="3557218"/>
            <a:ext cx="543070" cy="411904"/>
          </a:xfrm>
          <a:custGeom>
            <a:avLst/>
            <a:gdLst>
              <a:gd name="T0" fmla="*/ 67 w 236"/>
              <a:gd name="T1" fmla="*/ 102 h 179"/>
              <a:gd name="T2" fmla="*/ 169 w 236"/>
              <a:gd name="T3" fmla="*/ 102 h 179"/>
              <a:gd name="T4" fmla="*/ 169 w 236"/>
              <a:gd name="T5" fmla="*/ 118 h 179"/>
              <a:gd name="T6" fmla="*/ 67 w 236"/>
              <a:gd name="T7" fmla="*/ 118 h 179"/>
              <a:gd name="T8" fmla="*/ 67 w 236"/>
              <a:gd name="T9" fmla="*/ 102 h 179"/>
              <a:gd name="T10" fmla="*/ 118 w 236"/>
              <a:gd name="T11" fmla="*/ 40 h 179"/>
              <a:gd name="T12" fmla="*/ 88 w 236"/>
              <a:gd name="T13" fmla="*/ 41 h 179"/>
              <a:gd name="T14" fmla="*/ 60 w 236"/>
              <a:gd name="T15" fmla="*/ 45 h 179"/>
              <a:gd name="T16" fmla="*/ 37 w 236"/>
              <a:gd name="T17" fmla="*/ 52 h 179"/>
              <a:gd name="T18" fmla="*/ 38 w 236"/>
              <a:gd name="T19" fmla="*/ 55 h 179"/>
              <a:gd name="T20" fmla="*/ 40 w 236"/>
              <a:gd name="T21" fmla="*/ 58 h 179"/>
              <a:gd name="T22" fmla="*/ 40 w 236"/>
              <a:gd name="T23" fmla="*/ 61 h 179"/>
              <a:gd name="T24" fmla="*/ 38 w 236"/>
              <a:gd name="T25" fmla="*/ 65 h 179"/>
              <a:gd name="T26" fmla="*/ 36 w 236"/>
              <a:gd name="T27" fmla="*/ 69 h 179"/>
              <a:gd name="T28" fmla="*/ 30 w 236"/>
              <a:gd name="T29" fmla="*/ 72 h 179"/>
              <a:gd name="T30" fmla="*/ 25 w 236"/>
              <a:gd name="T31" fmla="*/ 73 h 179"/>
              <a:gd name="T32" fmla="*/ 25 w 236"/>
              <a:gd name="T33" fmla="*/ 150 h 179"/>
              <a:gd name="T34" fmla="*/ 27 w 236"/>
              <a:gd name="T35" fmla="*/ 150 h 179"/>
              <a:gd name="T36" fmla="*/ 30 w 236"/>
              <a:gd name="T37" fmla="*/ 151 h 179"/>
              <a:gd name="T38" fmla="*/ 31 w 236"/>
              <a:gd name="T39" fmla="*/ 154 h 179"/>
              <a:gd name="T40" fmla="*/ 33 w 236"/>
              <a:gd name="T41" fmla="*/ 158 h 179"/>
              <a:gd name="T42" fmla="*/ 33 w 236"/>
              <a:gd name="T43" fmla="*/ 165 h 179"/>
              <a:gd name="T44" fmla="*/ 203 w 236"/>
              <a:gd name="T45" fmla="*/ 165 h 179"/>
              <a:gd name="T46" fmla="*/ 203 w 236"/>
              <a:gd name="T47" fmla="*/ 158 h 179"/>
              <a:gd name="T48" fmla="*/ 205 w 236"/>
              <a:gd name="T49" fmla="*/ 154 h 179"/>
              <a:gd name="T50" fmla="*/ 206 w 236"/>
              <a:gd name="T51" fmla="*/ 151 h 179"/>
              <a:gd name="T52" fmla="*/ 209 w 236"/>
              <a:gd name="T53" fmla="*/ 150 h 179"/>
              <a:gd name="T54" fmla="*/ 210 w 236"/>
              <a:gd name="T55" fmla="*/ 150 h 179"/>
              <a:gd name="T56" fmla="*/ 210 w 236"/>
              <a:gd name="T57" fmla="*/ 73 h 179"/>
              <a:gd name="T58" fmla="*/ 205 w 236"/>
              <a:gd name="T59" fmla="*/ 72 h 179"/>
              <a:gd name="T60" fmla="*/ 201 w 236"/>
              <a:gd name="T61" fmla="*/ 69 h 179"/>
              <a:gd name="T62" fmla="*/ 198 w 236"/>
              <a:gd name="T63" fmla="*/ 65 h 179"/>
              <a:gd name="T64" fmla="*/ 197 w 236"/>
              <a:gd name="T65" fmla="*/ 61 h 179"/>
              <a:gd name="T66" fmla="*/ 197 w 236"/>
              <a:gd name="T67" fmla="*/ 58 h 179"/>
              <a:gd name="T68" fmla="*/ 198 w 236"/>
              <a:gd name="T69" fmla="*/ 55 h 179"/>
              <a:gd name="T70" fmla="*/ 199 w 236"/>
              <a:gd name="T71" fmla="*/ 52 h 179"/>
              <a:gd name="T72" fmla="*/ 176 w 236"/>
              <a:gd name="T73" fmla="*/ 45 h 179"/>
              <a:gd name="T74" fmla="*/ 148 w 236"/>
              <a:gd name="T75" fmla="*/ 41 h 179"/>
              <a:gd name="T76" fmla="*/ 118 w 236"/>
              <a:gd name="T77" fmla="*/ 40 h 179"/>
              <a:gd name="T78" fmla="*/ 29 w 236"/>
              <a:gd name="T79" fmla="*/ 0 h 179"/>
              <a:gd name="T80" fmla="*/ 208 w 236"/>
              <a:gd name="T81" fmla="*/ 0 h 179"/>
              <a:gd name="T82" fmla="*/ 221 w 236"/>
              <a:gd name="T83" fmla="*/ 4 h 179"/>
              <a:gd name="T84" fmla="*/ 232 w 236"/>
              <a:gd name="T85" fmla="*/ 15 h 179"/>
              <a:gd name="T86" fmla="*/ 236 w 236"/>
              <a:gd name="T87" fmla="*/ 30 h 179"/>
              <a:gd name="T88" fmla="*/ 236 w 236"/>
              <a:gd name="T89" fmla="*/ 149 h 179"/>
              <a:gd name="T90" fmla="*/ 232 w 236"/>
              <a:gd name="T91" fmla="*/ 164 h 179"/>
              <a:gd name="T92" fmla="*/ 221 w 236"/>
              <a:gd name="T93" fmla="*/ 175 h 179"/>
              <a:gd name="T94" fmla="*/ 208 w 236"/>
              <a:gd name="T95" fmla="*/ 179 h 179"/>
              <a:gd name="T96" fmla="*/ 29 w 236"/>
              <a:gd name="T97" fmla="*/ 179 h 179"/>
              <a:gd name="T98" fmla="*/ 14 w 236"/>
              <a:gd name="T99" fmla="*/ 175 h 179"/>
              <a:gd name="T100" fmla="*/ 4 w 236"/>
              <a:gd name="T101" fmla="*/ 164 h 179"/>
              <a:gd name="T102" fmla="*/ 0 w 236"/>
              <a:gd name="T103" fmla="*/ 149 h 179"/>
              <a:gd name="T104" fmla="*/ 0 w 236"/>
              <a:gd name="T105" fmla="*/ 30 h 179"/>
              <a:gd name="T106" fmla="*/ 4 w 236"/>
              <a:gd name="T107" fmla="*/ 15 h 179"/>
              <a:gd name="T108" fmla="*/ 14 w 236"/>
              <a:gd name="T109" fmla="*/ 4 h 179"/>
              <a:gd name="T110" fmla="*/ 29 w 236"/>
              <a:gd name="T111"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6" h="179">
                <a:moveTo>
                  <a:pt x="67" y="102"/>
                </a:moveTo>
                <a:lnTo>
                  <a:pt x="169" y="102"/>
                </a:lnTo>
                <a:lnTo>
                  <a:pt x="169" y="118"/>
                </a:lnTo>
                <a:lnTo>
                  <a:pt x="67" y="118"/>
                </a:lnTo>
                <a:lnTo>
                  <a:pt x="67" y="102"/>
                </a:lnTo>
                <a:close/>
                <a:moveTo>
                  <a:pt x="118" y="40"/>
                </a:moveTo>
                <a:lnTo>
                  <a:pt x="88" y="41"/>
                </a:lnTo>
                <a:lnTo>
                  <a:pt x="60" y="45"/>
                </a:lnTo>
                <a:lnTo>
                  <a:pt x="37" y="52"/>
                </a:lnTo>
                <a:lnTo>
                  <a:pt x="38" y="55"/>
                </a:lnTo>
                <a:lnTo>
                  <a:pt x="40" y="58"/>
                </a:lnTo>
                <a:lnTo>
                  <a:pt x="40" y="61"/>
                </a:lnTo>
                <a:lnTo>
                  <a:pt x="38" y="65"/>
                </a:lnTo>
                <a:lnTo>
                  <a:pt x="36" y="69"/>
                </a:lnTo>
                <a:lnTo>
                  <a:pt x="30" y="72"/>
                </a:lnTo>
                <a:lnTo>
                  <a:pt x="25" y="73"/>
                </a:lnTo>
                <a:lnTo>
                  <a:pt x="25" y="150"/>
                </a:lnTo>
                <a:lnTo>
                  <a:pt x="27" y="150"/>
                </a:lnTo>
                <a:lnTo>
                  <a:pt x="30" y="151"/>
                </a:lnTo>
                <a:lnTo>
                  <a:pt x="31" y="154"/>
                </a:lnTo>
                <a:lnTo>
                  <a:pt x="33" y="158"/>
                </a:lnTo>
                <a:lnTo>
                  <a:pt x="33" y="165"/>
                </a:lnTo>
                <a:lnTo>
                  <a:pt x="203" y="165"/>
                </a:lnTo>
                <a:lnTo>
                  <a:pt x="203" y="158"/>
                </a:lnTo>
                <a:lnTo>
                  <a:pt x="205" y="154"/>
                </a:lnTo>
                <a:lnTo>
                  <a:pt x="206" y="151"/>
                </a:lnTo>
                <a:lnTo>
                  <a:pt x="209" y="150"/>
                </a:lnTo>
                <a:lnTo>
                  <a:pt x="210" y="150"/>
                </a:lnTo>
                <a:lnTo>
                  <a:pt x="210" y="73"/>
                </a:lnTo>
                <a:lnTo>
                  <a:pt x="205" y="72"/>
                </a:lnTo>
                <a:lnTo>
                  <a:pt x="201" y="69"/>
                </a:lnTo>
                <a:lnTo>
                  <a:pt x="198" y="65"/>
                </a:lnTo>
                <a:lnTo>
                  <a:pt x="197" y="61"/>
                </a:lnTo>
                <a:lnTo>
                  <a:pt x="197" y="58"/>
                </a:lnTo>
                <a:lnTo>
                  <a:pt x="198" y="55"/>
                </a:lnTo>
                <a:lnTo>
                  <a:pt x="199" y="52"/>
                </a:lnTo>
                <a:lnTo>
                  <a:pt x="176" y="45"/>
                </a:lnTo>
                <a:lnTo>
                  <a:pt x="148" y="41"/>
                </a:lnTo>
                <a:lnTo>
                  <a:pt x="118" y="40"/>
                </a:lnTo>
                <a:close/>
                <a:moveTo>
                  <a:pt x="29" y="0"/>
                </a:moveTo>
                <a:lnTo>
                  <a:pt x="208" y="0"/>
                </a:lnTo>
                <a:lnTo>
                  <a:pt x="221" y="4"/>
                </a:lnTo>
                <a:lnTo>
                  <a:pt x="232" y="15"/>
                </a:lnTo>
                <a:lnTo>
                  <a:pt x="236" y="30"/>
                </a:lnTo>
                <a:lnTo>
                  <a:pt x="236" y="149"/>
                </a:lnTo>
                <a:lnTo>
                  <a:pt x="232" y="164"/>
                </a:lnTo>
                <a:lnTo>
                  <a:pt x="221" y="175"/>
                </a:lnTo>
                <a:lnTo>
                  <a:pt x="208" y="179"/>
                </a:lnTo>
                <a:lnTo>
                  <a:pt x="29" y="179"/>
                </a:lnTo>
                <a:lnTo>
                  <a:pt x="14" y="175"/>
                </a:lnTo>
                <a:lnTo>
                  <a:pt x="4" y="164"/>
                </a:lnTo>
                <a:lnTo>
                  <a:pt x="0" y="149"/>
                </a:lnTo>
                <a:lnTo>
                  <a:pt x="0" y="30"/>
                </a:lnTo>
                <a:lnTo>
                  <a:pt x="4" y="15"/>
                </a:lnTo>
                <a:lnTo>
                  <a:pt x="14" y="4"/>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65"/>
          <p:cNvSpPr>
            <a:spLocks/>
          </p:cNvSpPr>
          <p:nvPr/>
        </p:nvSpPr>
        <p:spPr bwMode="auto">
          <a:xfrm>
            <a:off x="2548062" y="5176643"/>
            <a:ext cx="531566" cy="513154"/>
          </a:xfrm>
          <a:custGeom>
            <a:avLst/>
            <a:gdLst>
              <a:gd name="T0" fmla="*/ 223 w 231"/>
              <a:gd name="T1" fmla="*/ 0 h 223"/>
              <a:gd name="T2" fmla="*/ 229 w 231"/>
              <a:gd name="T3" fmla="*/ 2 h 223"/>
              <a:gd name="T4" fmla="*/ 231 w 231"/>
              <a:gd name="T5" fmla="*/ 8 h 223"/>
              <a:gd name="T6" fmla="*/ 229 w 231"/>
              <a:gd name="T7" fmla="*/ 18 h 223"/>
              <a:gd name="T8" fmla="*/ 227 w 231"/>
              <a:gd name="T9" fmla="*/ 29 h 223"/>
              <a:gd name="T10" fmla="*/ 221 w 231"/>
              <a:gd name="T11" fmla="*/ 40 h 223"/>
              <a:gd name="T12" fmla="*/ 216 w 231"/>
              <a:gd name="T13" fmla="*/ 48 h 223"/>
              <a:gd name="T14" fmla="*/ 210 w 231"/>
              <a:gd name="T15" fmla="*/ 55 h 223"/>
              <a:gd name="T16" fmla="*/ 177 w 231"/>
              <a:gd name="T17" fmla="*/ 85 h 223"/>
              <a:gd name="T18" fmla="*/ 192 w 231"/>
              <a:gd name="T19" fmla="*/ 203 h 223"/>
              <a:gd name="T20" fmla="*/ 192 w 231"/>
              <a:gd name="T21" fmla="*/ 206 h 223"/>
              <a:gd name="T22" fmla="*/ 191 w 231"/>
              <a:gd name="T23" fmla="*/ 209 h 223"/>
              <a:gd name="T24" fmla="*/ 190 w 231"/>
              <a:gd name="T25" fmla="*/ 212 h 223"/>
              <a:gd name="T26" fmla="*/ 188 w 231"/>
              <a:gd name="T27" fmla="*/ 212 h 223"/>
              <a:gd name="T28" fmla="*/ 185 w 231"/>
              <a:gd name="T29" fmla="*/ 214 h 223"/>
              <a:gd name="T30" fmla="*/ 181 w 231"/>
              <a:gd name="T31" fmla="*/ 214 h 223"/>
              <a:gd name="T32" fmla="*/ 177 w 231"/>
              <a:gd name="T33" fmla="*/ 213 h 223"/>
              <a:gd name="T34" fmla="*/ 174 w 231"/>
              <a:gd name="T35" fmla="*/ 210 h 223"/>
              <a:gd name="T36" fmla="*/ 132 w 231"/>
              <a:gd name="T37" fmla="*/ 129 h 223"/>
              <a:gd name="T38" fmla="*/ 119 w 231"/>
              <a:gd name="T39" fmla="*/ 140 h 223"/>
              <a:gd name="T40" fmla="*/ 81 w 231"/>
              <a:gd name="T41" fmla="*/ 177 h 223"/>
              <a:gd name="T42" fmla="*/ 86 w 231"/>
              <a:gd name="T43" fmla="*/ 213 h 223"/>
              <a:gd name="T44" fmla="*/ 86 w 231"/>
              <a:gd name="T45" fmla="*/ 216 h 223"/>
              <a:gd name="T46" fmla="*/ 85 w 231"/>
              <a:gd name="T47" fmla="*/ 218 h 223"/>
              <a:gd name="T48" fmla="*/ 84 w 231"/>
              <a:gd name="T49" fmla="*/ 220 h 223"/>
              <a:gd name="T50" fmla="*/ 82 w 231"/>
              <a:gd name="T51" fmla="*/ 221 h 223"/>
              <a:gd name="T52" fmla="*/ 79 w 231"/>
              <a:gd name="T53" fmla="*/ 223 h 223"/>
              <a:gd name="T54" fmla="*/ 75 w 231"/>
              <a:gd name="T55" fmla="*/ 223 h 223"/>
              <a:gd name="T56" fmla="*/ 71 w 231"/>
              <a:gd name="T57" fmla="*/ 221 h 223"/>
              <a:gd name="T58" fmla="*/ 70 w 231"/>
              <a:gd name="T59" fmla="*/ 218 h 223"/>
              <a:gd name="T60" fmla="*/ 48 w 231"/>
              <a:gd name="T61" fmla="*/ 173 h 223"/>
              <a:gd name="T62" fmla="*/ 4 w 231"/>
              <a:gd name="T63" fmla="*/ 150 h 223"/>
              <a:gd name="T64" fmla="*/ 1 w 231"/>
              <a:gd name="T65" fmla="*/ 147 h 223"/>
              <a:gd name="T66" fmla="*/ 0 w 231"/>
              <a:gd name="T67" fmla="*/ 144 h 223"/>
              <a:gd name="T68" fmla="*/ 0 w 231"/>
              <a:gd name="T69" fmla="*/ 140 h 223"/>
              <a:gd name="T70" fmla="*/ 2 w 231"/>
              <a:gd name="T71" fmla="*/ 137 h 223"/>
              <a:gd name="T72" fmla="*/ 4 w 231"/>
              <a:gd name="T73" fmla="*/ 136 h 223"/>
              <a:gd name="T74" fmla="*/ 5 w 231"/>
              <a:gd name="T75" fmla="*/ 135 h 223"/>
              <a:gd name="T76" fmla="*/ 8 w 231"/>
              <a:gd name="T77" fmla="*/ 133 h 223"/>
              <a:gd name="T78" fmla="*/ 11 w 231"/>
              <a:gd name="T79" fmla="*/ 133 h 223"/>
              <a:gd name="T80" fmla="*/ 46 w 231"/>
              <a:gd name="T81" fmla="*/ 140 h 223"/>
              <a:gd name="T82" fmla="*/ 85 w 231"/>
              <a:gd name="T83" fmla="*/ 104 h 223"/>
              <a:gd name="T84" fmla="*/ 97 w 231"/>
              <a:gd name="T85" fmla="*/ 93 h 223"/>
              <a:gd name="T86" fmla="*/ 18 w 231"/>
              <a:gd name="T87" fmla="*/ 45 h 223"/>
              <a:gd name="T88" fmla="*/ 16 w 231"/>
              <a:gd name="T89" fmla="*/ 42 h 223"/>
              <a:gd name="T90" fmla="*/ 15 w 231"/>
              <a:gd name="T91" fmla="*/ 38 h 223"/>
              <a:gd name="T92" fmla="*/ 15 w 231"/>
              <a:gd name="T93" fmla="*/ 34 h 223"/>
              <a:gd name="T94" fmla="*/ 18 w 231"/>
              <a:gd name="T95" fmla="*/ 31 h 223"/>
              <a:gd name="T96" fmla="*/ 18 w 231"/>
              <a:gd name="T97" fmla="*/ 30 h 223"/>
              <a:gd name="T98" fmla="*/ 20 w 231"/>
              <a:gd name="T99" fmla="*/ 29 h 223"/>
              <a:gd name="T100" fmla="*/ 23 w 231"/>
              <a:gd name="T101" fmla="*/ 29 h 223"/>
              <a:gd name="T102" fmla="*/ 26 w 231"/>
              <a:gd name="T103" fmla="*/ 29 h 223"/>
              <a:gd name="T104" fmla="*/ 143 w 231"/>
              <a:gd name="T105" fmla="*/ 49 h 223"/>
              <a:gd name="T106" fmla="*/ 176 w 231"/>
              <a:gd name="T107" fmla="*/ 18 h 223"/>
              <a:gd name="T108" fmla="*/ 183 w 231"/>
              <a:gd name="T109" fmla="*/ 13 h 223"/>
              <a:gd name="T110" fmla="*/ 192 w 231"/>
              <a:gd name="T111" fmla="*/ 8 h 223"/>
              <a:gd name="T112" fmla="*/ 202 w 231"/>
              <a:gd name="T113" fmla="*/ 4 h 223"/>
              <a:gd name="T114" fmla="*/ 213 w 231"/>
              <a:gd name="T115" fmla="*/ 0 h 223"/>
              <a:gd name="T116" fmla="*/ 223 w 231"/>
              <a:gd name="T117"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223">
                <a:moveTo>
                  <a:pt x="223" y="0"/>
                </a:moveTo>
                <a:lnTo>
                  <a:pt x="229" y="2"/>
                </a:lnTo>
                <a:lnTo>
                  <a:pt x="231" y="8"/>
                </a:lnTo>
                <a:lnTo>
                  <a:pt x="229" y="18"/>
                </a:lnTo>
                <a:lnTo>
                  <a:pt x="227" y="29"/>
                </a:lnTo>
                <a:lnTo>
                  <a:pt x="221" y="40"/>
                </a:lnTo>
                <a:lnTo>
                  <a:pt x="216" y="48"/>
                </a:lnTo>
                <a:lnTo>
                  <a:pt x="210" y="55"/>
                </a:lnTo>
                <a:lnTo>
                  <a:pt x="177" y="85"/>
                </a:lnTo>
                <a:lnTo>
                  <a:pt x="192" y="203"/>
                </a:lnTo>
                <a:lnTo>
                  <a:pt x="192" y="206"/>
                </a:lnTo>
                <a:lnTo>
                  <a:pt x="191" y="209"/>
                </a:lnTo>
                <a:lnTo>
                  <a:pt x="190" y="212"/>
                </a:lnTo>
                <a:lnTo>
                  <a:pt x="188" y="212"/>
                </a:lnTo>
                <a:lnTo>
                  <a:pt x="185" y="214"/>
                </a:lnTo>
                <a:lnTo>
                  <a:pt x="181" y="214"/>
                </a:lnTo>
                <a:lnTo>
                  <a:pt x="177" y="213"/>
                </a:lnTo>
                <a:lnTo>
                  <a:pt x="174" y="210"/>
                </a:lnTo>
                <a:lnTo>
                  <a:pt x="132" y="129"/>
                </a:lnTo>
                <a:lnTo>
                  <a:pt x="119" y="140"/>
                </a:lnTo>
                <a:lnTo>
                  <a:pt x="81" y="177"/>
                </a:lnTo>
                <a:lnTo>
                  <a:pt x="86" y="213"/>
                </a:lnTo>
                <a:lnTo>
                  <a:pt x="86" y="216"/>
                </a:lnTo>
                <a:lnTo>
                  <a:pt x="85" y="218"/>
                </a:lnTo>
                <a:lnTo>
                  <a:pt x="84" y="220"/>
                </a:lnTo>
                <a:lnTo>
                  <a:pt x="82" y="221"/>
                </a:lnTo>
                <a:lnTo>
                  <a:pt x="79" y="223"/>
                </a:lnTo>
                <a:lnTo>
                  <a:pt x="75" y="223"/>
                </a:lnTo>
                <a:lnTo>
                  <a:pt x="71" y="221"/>
                </a:lnTo>
                <a:lnTo>
                  <a:pt x="70" y="218"/>
                </a:lnTo>
                <a:lnTo>
                  <a:pt x="48" y="173"/>
                </a:lnTo>
                <a:lnTo>
                  <a:pt x="4" y="150"/>
                </a:lnTo>
                <a:lnTo>
                  <a:pt x="1" y="147"/>
                </a:lnTo>
                <a:lnTo>
                  <a:pt x="0" y="144"/>
                </a:lnTo>
                <a:lnTo>
                  <a:pt x="0" y="140"/>
                </a:lnTo>
                <a:lnTo>
                  <a:pt x="2" y="137"/>
                </a:lnTo>
                <a:lnTo>
                  <a:pt x="4" y="136"/>
                </a:lnTo>
                <a:lnTo>
                  <a:pt x="5" y="135"/>
                </a:lnTo>
                <a:lnTo>
                  <a:pt x="8" y="133"/>
                </a:lnTo>
                <a:lnTo>
                  <a:pt x="11" y="133"/>
                </a:lnTo>
                <a:lnTo>
                  <a:pt x="46" y="140"/>
                </a:lnTo>
                <a:lnTo>
                  <a:pt x="85" y="104"/>
                </a:lnTo>
                <a:lnTo>
                  <a:pt x="97" y="93"/>
                </a:lnTo>
                <a:lnTo>
                  <a:pt x="18" y="45"/>
                </a:lnTo>
                <a:lnTo>
                  <a:pt x="16" y="42"/>
                </a:lnTo>
                <a:lnTo>
                  <a:pt x="15" y="38"/>
                </a:lnTo>
                <a:lnTo>
                  <a:pt x="15" y="34"/>
                </a:lnTo>
                <a:lnTo>
                  <a:pt x="18" y="31"/>
                </a:lnTo>
                <a:lnTo>
                  <a:pt x="18" y="30"/>
                </a:lnTo>
                <a:lnTo>
                  <a:pt x="20" y="29"/>
                </a:lnTo>
                <a:lnTo>
                  <a:pt x="23" y="29"/>
                </a:lnTo>
                <a:lnTo>
                  <a:pt x="26" y="29"/>
                </a:lnTo>
                <a:lnTo>
                  <a:pt x="143" y="49"/>
                </a:lnTo>
                <a:lnTo>
                  <a:pt x="176" y="18"/>
                </a:lnTo>
                <a:lnTo>
                  <a:pt x="183" y="13"/>
                </a:lnTo>
                <a:lnTo>
                  <a:pt x="192" y="8"/>
                </a:lnTo>
                <a:lnTo>
                  <a:pt x="202" y="4"/>
                </a:lnTo>
                <a:lnTo>
                  <a:pt x="213" y="0"/>
                </a:lnTo>
                <a:lnTo>
                  <a:pt x="22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7"/>
          <p:cNvSpPr>
            <a:spLocks noEditPoints="1"/>
          </p:cNvSpPr>
          <p:nvPr/>
        </p:nvSpPr>
        <p:spPr bwMode="auto">
          <a:xfrm>
            <a:off x="6839555" y="2047207"/>
            <a:ext cx="559180" cy="280738"/>
          </a:xfrm>
          <a:custGeom>
            <a:avLst/>
            <a:gdLst>
              <a:gd name="T0" fmla="*/ 91 w 243"/>
              <a:gd name="T1" fmla="*/ 61 h 122"/>
              <a:gd name="T2" fmla="*/ 91 w 243"/>
              <a:gd name="T3" fmla="*/ 76 h 122"/>
              <a:gd name="T4" fmla="*/ 228 w 243"/>
              <a:gd name="T5" fmla="*/ 76 h 122"/>
              <a:gd name="T6" fmla="*/ 228 w 243"/>
              <a:gd name="T7" fmla="*/ 61 h 122"/>
              <a:gd name="T8" fmla="*/ 91 w 243"/>
              <a:gd name="T9" fmla="*/ 61 h 122"/>
              <a:gd name="T10" fmla="*/ 15 w 243"/>
              <a:gd name="T11" fmla="*/ 16 h 122"/>
              <a:gd name="T12" fmla="*/ 15 w 243"/>
              <a:gd name="T13" fmla="*/ 106 h 122"/>
              <a:gd name="T14" fmla="*/ 30 w 243"/>
              <a:gd name="T15" fmla="*/ 106 h 122"/>
              <a:gd name="T16" fmla="*/ 30 w 243"/>
              <a:gd name="T17" fmla="*/ 16 h 122"/>
              <a:gd name="T18" fmla="*/ 15 w 243"/>
              <a:gd name="T19" fmla="*/ 16 h 122"/>
              <a:gd name="T20" fmla="*/ 15 w 243"/>
              <a:gd name="T21" fmla="*/ 0 h 122"/>
              <a:gd name="T22" fmla="*/ 48 w 243"/>
              <a:gd name="T23" fmla="*/ 0 h 122"/>
              <a:gd name="T24" fmla="*/ 55 w 243"/>
              <a:gd name="T25" fmla="*/ 0 h 122"/>
              <a:gd name="T26" fmla="*/ 60 w 243"/>
              <a:gd name="T27" fmla="*/ 2 h 122"/>
              <a:gd name="T28" fmla="*/ 64 w 243"/>
              <a:gd name="T29" fmla="*/ 6 h 122"/>
              <a:gd name="T30" fmla="*/ 70 w 243"/>
              <a:gd name="T31" fmla="*/ 9 h 122"/>
              <a:gd name="T32" fmla="*/ 91 w 243"/>
              <a:gd name="T33" fmla="*/ 31 h 122"/>
              <a:gd name="T34" fmla="*/ 228 w 243"/>
              <a:gd name="T35" fmla="*/ 31 h 122"/>
              <a:gd name="T36" fmla="*/ 234 w 243"/>
              <a:gd name="T37" fmla="*/ 31 h 122"/>
              <a:gd name="T38" fmla="*/ 238 w 243"/>
              <a:gd name="T39" fmla="*/ 33 h 122"/>
              <a:gd name="T40" fmla="*/ 241 w 243"/>
              <a:gd name="T41" fmla="*/ 36 h 122"/>
              <a:gd name="T42" fmla="*/ 243 w 243"/>
              <a:gd name="T43" fmla="*/ 40 h 122"/>
              <a:gd name="T44" fmla="*/ 243 w 243"/>
              <a:gd name="T45" fmla="*/ 46 h 122"/>
              <a:gd name="T46" fmla="*/ 243 w 243"/>
              <a:gd name="T47" fmla="*/ 76 h 122"/>
              <a:gd name="T48" fmla="*/ 243 w 243"/>
              <a:gd name="T49" fmla="*/ 82 h 122"/>
              <a:gd name="T50" fmla="*/ 241 w 243"/>
              <a:gd name="T51" fmla="*/ 86 h 122"/>
              <a:gd name="T52" fmla="*/ 238 w 243"/>
              <a:gd name="T53" fmla="*/ 89 h 122"/>
              <a:gd name="T54" fmla="*/ 234 w 243"/>
              <a:gd name="T55" fmla="*/ 91 h 122"/>
              <a:gd name="T56" fmla="*/ 228 w 243"/>
              <a:gd name="T57" fmla="*/ 91 h 122"/>
              <a:gd name="T58" fmla="*/ 152 w 243"/>
              <a:gd name="T59" fmla="*/ 91 h 122"/>
              <a:gd name="T60" fmla="*/ 151 w 243"/>
              <a:gd name="T61" fmla="*/ 97 h 122"/>
              <a:gd name="T62" fmla="*/ 150 w 243"/>
              <a:gd name="T63" fmla="*/ 101 h 122"/>
              <a:gd name="T64" fmla="*/ 146 w 243"/>
              <a:gd name="T65" fmla="*/ 104 h 122"/>
              <a:gd name="T66" fmla="*/ 141 w 243"/>
              <a:gd name="T67" fmla="*/ 106 h 122"/>
              <a:gd name="T68" fmla="*/ 137 w 243"/>
              <a:gd name="T69" fmla="*/ 106 h 122"/>
              <a:gd name="T70" fmla="*/ 132 w 243"/>
              <a:gd name="T71" fmla="*/ 106 h 122"/>
              <a:gd name="T72" fmla="*/ 128 w 243"/>
              <a:gd name="T73" fmla="*/ 104 h 122"/>
              <a:gd name="T74" fmla="*/ 125 w 243"/>
              <a:gd name="T75" fmla="*/ 101 h 122"/>
              <a:gd name="T76" fmla="*/ 122 w 243"/>
              <a:gd name="T77" fmla="*/ 97 h 122"/>
              <a:gd name="T78" fmla="*/ 122 w 243"/>
              <a:gd name="T79" fmla="*/ 91 h 122"/>
              <a:gd name="T80" fmla="*/ 91 w 243"/>
              <a:gd name="T81" fmla="*/ 91 h 122"/>
              <a:gd name="T82" fmla="*/ 70 w 243"/>
              <a:gd name="T83" fmla="*/ 113 h 122"/>
              <a:gd name="T84" fmla="*/ 64 w 243"/>
              <a:gd name="T85" fmla="*/ 117 h 122"/>
              <a:gd name="T86" fmla="*/ 60 w 243"/>
              <a:gd name="T87" fmla="*/ 120 h 122"/>
              <a:gd name="T88" fmla="*/ 55 w 243"/>
              <a:gd name="T89" fmla="*/ 122 h 122"/>
              <a:gd name="T90" fmla="*/ 48 w 243"/>
              <a:gd name="T91" fmla="*/ 122 h 122"/>
              <a:gd name="T92" fmla="*/ 15 w 243"/>
              <a:gd name="T93" fmla="*/ 122 h 122"/>
              <a:gd name="T94" fmla="*/ 11 w 243"/>
              <a:gd name="T95" fmla="*/ 122 h 122"/>
              <a:gd name="T96" fmla="*/ 7 w 243"/>
              <a:gd name="T97" fmla="*/ 119 h 122"/>
              <a:gd name="T98" fmla="*/ 3 w 243"/>
              <a:gd name="T99" fmla="*/ 116 h 122"/>
              <a:gd name="T100" fmla="*/ 1 w 243"/>
              <a:gd name="T101" fmla="*/ 112 h 122"/>
              <a:gd name="T102" fmla="*/ 0 w 243"/>
              <a:gd name="T103" fmla="*/ 106 h 122"/>
              <a:gd name="T104" fmla="*/ 0 w 243"/>
              <a:gd name="T105" fmla="*/ 16 h 122"/>
              <a:gd name="T106" fmla="*/ 1 w 243"/>
              <a:gd name="T107" fmla="*/ 10 h 122"/>
              <a:gd name="T108" fmla="*/ 3 w 243"/>
              <a:gd name="T109" fmla="*/ 6 h 122"/>
              <a:gd name="T110" fmla="*/ 7 w 243"/>
              <a:gd name="T111" fmla="*/ 3 h 122"/>
              <a:gd name="T112" fmla="*/ 11 w 243"/>
              <a:gd name="T113" fmla="*/ 0 h 122"/>
              <a:gd name="T114" fmla="*/ 15 w 243"/>
              <a:gd name="T11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3" h="122">
                <a:moveTo>
                  <a:pt x="91" y="61"/>
                </a:moveTo>
                <a:lnTo>
                  <a:pt x="91" y="76"/>
                </a:lnTo>
                <a:lnTo>
                  <a:pt x="228" y="76"/>
                </a:lnTo>
                <a:lnTo>
                  <a:pt x="228" y="61"/>
                </a:lnTo>
                <a:lnTo>
                  <a:pt x="91" y="61"/>
                </a:lnTo>
                <a:close/>
                <a:moveTo>
                  <a:pt x="15" y="16"/>
                </a:moveTo>
                <a:lnTo>
                  <a:pt x="15" y="106"/>
                </a:lnTo>
                <a:lnTo>
                  <a:pt x="30" y="106"/>
                </a:lnTo>
                <a:lnTo>
                  <a:pt x="30" y="16"/>
                </a:lnTo>
                <a:lnTo>
                  <a:pt x="15" y="16"/>
                </a:lnTo>
                <a:close/>
                <a:moveTo>
                  <a:pt x="15" y="0"/>
                </a:moveTo>
                <a:lnTo>
                  <a:pt x="48" y="0"/>
                </a:lnTo>
                <a:lnTo>
                  <a:pt x="55" y="0"/>
                </a:lnTo>
                <a:lnTo>
                  <a:pt x="60" y="2"/>
                </a:lnTo>
                <a:lnTo>
                  <a:pt x="64" y="6"/>
                </a:lnTo>
                <a:lnTo>
                  <a:pt x="70" y="9"/>
                </a:lnTo>
                <a:lnTo>
                  <a:pt x="91" y="31"/>
                </a:lnTo>
                <a:lnTo>
                  <a:pt x="228" y="31"/>
                </a:lnTo>
                <a:lnTo>
                  <a:pt x="234" y="31"/>
                </a:lnTo>
                <a:lnTo>
                  <a:pt x="238" y="33"/>
                </a:lnTo>
                <a:lnTo>
                  <a:pt x="241" y="36"/>
                </a:lnTo>
                <a:lnTo>
                  <a:pt x="243" y="40"/>
                </a:lnTo>
                <a:lnTo>
                  <a:pt x="243" y="46"/>
                </a:lnTo>
                <a:lnTo>
                  <a:pt x="243" y="76"/>
                </a:lnTo>
                <a:lnTo>
                  <a:pt x="243" y="82"/>
                </a:lnTo>
                <a:lnTo>
                  <a:pt x="241" y="86"/>
                </a:lnTo>
                <a:lnTo>
                  <a:pt x="238" y="89"/>
                </a:lnTo>
                <a:lnTo>
                  <a:pt x="234" y="91"/>
                </a:lnTo>
                <a:lnTo>
                  <a:pt x="228" y="91"/>
                </a:lnTo>
                <a:lnTo>
                  <a:pt x="152" y="91"/>
                </a:lnTo>
                <a:lnTo>
                  <a:pt x="151" y="97"/>
                </a:lnTo>
                <a:lnTo>
                  <a:pt x="150" y="101"/>
                </a:lnTo>
                <a:lnTo>
                  <a:pt x="146" y="104"/>
                </a:lnTo>
                <a:lnTo>
                  <a:pt x="141" y="106"/>
                </a:lnTo>
                <a:lnTo>
                  <a:pt x="137" y="106"/>
                </a:lnTo>
                <a:lnTo>
                  <a:pt x="132" y="106"/>
                </a:lnTo>
                <a:lnTo>
                  <a:pt x="128" y="104"/>
                </a:lnTo>
                <a:lnTo>
                  <a:pt x="125" y="101"/>
                </a:lnTo>
                <a:lnTo>
                  <a:pt x="122" y="97"/>
                </a:lnTo>
                <a:lnTo>
                  <a:pt x="122" y="91"/>
                </a:lnTo>
                <a:lnTo>
                  <a:pt x="91" y="91"/>
                </a:lnTo>
                <a:lnTo>
                  <a:pt x="70" y="113"/>
                </a:lnTo>
                <a:lnTo>
                  <a:pt x="64" y="117"/>
                </a:lnTo>
                <a:lnTo>
                  <a:pt x="60" y="120"/>
                </a:lnTo>
                <a:lnTo>
                  <a:pt x="55" y="122"/>
                </a:lnTo>
                <a:lnTo>
                  <a:pt x="48" y="122"/>
                </a:lnTo>
                <a:lnTo>
                  <a:pt x="15" y="122"/>
                </a:lnTo>
                <a:lnTo>
                  <a:pt x="11" y="122"/>
                </a:lnTo>
                <a:lnTo>
                  <a:pt x="7" y="119"/>
                </a:lnTo>
                <a:lnTo>
                  <a:pt x="3" y="116"/>
                </a:lnTo>
                <a:lnTo>
                  <a:pt x="1" y="112"/>
                </a:lnTo>
                <a:lnTo>
                  <a:pt x="0" y="106"/>
                </a:lnTo>
                <a:lnTo>
                  <a:pt x="0" y="16"/>
                </a:lnTo>
                <a:lnTo>
                  <a:pt x="1" y="10"/>
                </a:lnTo>
                <a:lnTo>
                  <a:pt x="3" y="6"/>
                </a:lnTo>
                <a:lnTo>
                  <a:pt x="7" y="3"/>
                </a:lnTo>
                <a:lnTo>
                  <a:pt x="11" y="0"/>
                </a:lnTo>
                <a:lnTo>
                  <a:pt x="15"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69"/>
          <p:cNvSpPr>
            <a:spLocks noEditPoints="1"/>
          </p:cNvSpPr>
          <p:nvPr/>
        </p:nvSpPr>
        <p:spPr bwMode="auto">
          <a:xfrm>
            <a:off x="6845265" y="1105973"/>
            <a:ext cx="522360" cy="494744"/>
          </a:xfrm>
          <a:custGeom>
            <a:avLst/>
            <a:gdLst>
              <a:gd name="T0" fmla="*/ 102 w 227"/>
              <a:gd name="T1" fmla="*/ 140 h 215"/>
              <a:gd name="T2" fmla="*/ 102 w 227"/>
              <a:gd name="T3" fmla="*/ 154 h 215"/>
              <a:gd name="T4" fmla="*/ 208 w 227"/>
              <a:gd name="T5" fmla="*/ 154 h 215"/>
              <a:gd name="T6" fmla="*/ 208 w 227"/>
              <a:gd name="T7" fmla="*/ 140 h 215"/>
              <a:gd name="T8" fmla="*/ 102 w 227"/>
              <a:gd name="T9" fmla="*/ 140 h 215"/>
              <a:gd name="T10" fmla="*/ 102 w 227"/>
              <a:gd name="T11" fmla="*/ 106 h 215"/>
              <a:gd name="T12" fmla="*/ 102 w 227"/>
              <a:gd name="T13" fmla="*/ 120 h 215"/>
              <a:gd name="T14" fmla="*/ 183 w 227"/>
              <a:gd name="T15" fmla="*/ 120 h 215"/>
              <a:gd name="T16" fmla="*/ 183 w 227"/>
              <a:gd name="T17" fmla="*/ 106 h 215"/>
              <a:gd name="T18" fmla="*/ 102 w 227"/>
              <a:gd name="T19" fmla="*/ 106 h 215"/>
              <a:gd name="T20" fmla="*/ 31 w 227"/>
              <a:gd name="T21" fmla="*/ 95 h 215"/>
              <a:gd name="T22" fmla="*/ 26 w 227"/>
              <a:gd name="T23" fmla="*/ 95 h 215"/>
              <a:gd name="T24" fmla="*/ 23 w 227"/>
              <a:gd name="T25" fmla="*/ 98 h 215"/>
              <a:gd name="T26" fmla="*/ 20 w 227"/>
              <a:gd name="T27" fmla="*/ 102 h 215"/>
              <a:gd name="T28" fmla="*/ 19 w 227"/>
              <a:gd name="T29" fmla="*/ 107 h 215"/>
              <a:gd name="T30" fmla="*/ 19 w 227"/>
              <a:gd name="T31" fmla="*/ 153 h 215"/>
              <a:gd name="T32" fmla="*/ 20 w 227"/>
              <a:gd name="T33" fmla="*/ 158 h 215"/>
              <a:gd name="T34" fmla="*/ 23 w 227"/>
              <a:gd name="T35" fmla="*/ 162 h 215"/>
              <a:gd name="T36" fmla="*/ 26 w 227"/>
              <a:gd name="T37" fmla="*/ 165 h 215"/>
              <a:gd name="T38" fmla="*/ 31 w 227"/>
              <a:gd name="T39" fmla="*/ 165 h 215"/>
              <a:gd name="T40" fmla="*/ 67 w 227"/>
              <a:gd name="T41" fmla="*/ 165 h 215"/>
              <a:gd name="T42" fmla="*/ 73 w 227"/>
              <a:gd name="T43" fmla="*/ 165 h 215"/>
              <a:gd name="T44" fmla="*/ 75 w 227"/>
              <a:gd name="T45" fmla="*/ 162 h 215"/>
              <a:gd name="T46" fmla="*/ 78 w 227"/>
              <a:gd name="T47" fmla="*/ 158 h 215"/>
              <a:gd name="T48" fmla="*/ 80 w 227"/>
              <a:gd name="T49" fmla="*/ 153 h 215"/>
              <a:gd name="T50" fmla="*/ 80 w 227"/>
              <a:gd name="T51" fmla="*/ 107 h 215"/>
              <a:gd name="T52" fmla="*/ 78 w 227"/>
              <a:gd name="T53" fmla="*/ 102 h 215"/>
              <a:gd name="T54" fmla="*/ 75 w 227"/>
              <a:gd name="T55" fmla="*/ 98 h 215"/>
              <a:gd name="T56" fmla="*/ 73 w 227"/>
              <a:gd name="T57" fmla="*/ 95 h 215"/>
              <a:gd name="T58" fmla="*/ 67 w 227"/>
              <a:gd name="T59" fmla="*/ 95 h 215"/>
              <a:gd name="T60" fmla="*/ 31 w 227"/>
              <a:gd name="T61" fmla="*/ 95 h 215"/>
              <a:gd name="T62" fmla="*/ 102 w 227"/>
              <a:gd name="T63" fmla="*/ 0 h 215"/>
              <a:gd name="T64" fmla="*/ 126 w 227"/>
              <a:gd name="T65" fmla="*/ 0 h 215"/>
              <a:gd name="T66" fmla="*/ 132 w 227"/>
              <a:gd name="T67" fmla="*/ 0 h 215"/>
              <a:gd name="T68" fmla="*/ 136 w 227"/>
              <a:gd name="T69" fmla="*/ 3 h 215"/>
              <a:gd name="T70" fmla="*/ 139 w 227"/>
              <a:gd name="T71" fmla="*/ 7 h 215"/>
              <a:gd name="T72" fmla="*/ 139 w 227"/>
              <a:gd name="T73" fmla="*/ 12 h 215"/>
              <a:gd name="T74" fmla="*/ 139 w 227"/>
              <a:gd name="T75" fmla="*/ 45 h 215"/>
              <a:gd name="T76" fmla="*/ 198 w 227"/>
              <a:gd name="T77" fmla="*/ 45 h 215"/>
              <a:gd name="T78" fmla="*/ 213 w 227"/>
              <a:gd name="T79" fmla="*/ 48 h 215"/>
              <a:gd name="T80" fmla="*/ 223 w 227"/>
              <a:gd name="T81" fmla="*/ 59 h 215"/>
              <a:gd name="T82" fmla="*/ 227 w 227"/>
              <a:gd name="T83" fmla="*/ 73 h 215"/>
              <a:gd name="T84" fmla="*/ 227 w 227"/>
              <a:gd name="T85" fmla="*/ 187 h 215"/>
              <a:gd name="T86" fmla="*/ 223 w 227"/>
              <a:gd name="T87" fmla="*/ 201 h 215"/>
              <a:gd name="T88" fmla="*/ 213 w 227"/>
              <a:gd name="T89" fmla="*/ 212 h 215"/>
              <a:gd name="T90" fmla="*/ 198 w 227"/>
              <a:gd name="T91" fmla="*/ 215 h 215"/>
              <a:gd name="T92" fmla="*/ 27 w 227"/>
              <a:gd name="T93" fmla="*/ 215 h 215"/>
              <a:gd name="T94" fmla="*/ 14 w 227"/>
              <a:gd name="T95" fmla="*/ 212 h 215"/>
              <a:gd name="T96" fmla="*/ 3 w 227"/>
              <a:gd name="T97" fmla="*/ 201 h 215"/>
              <a:gd name="T98" fmla="*/ 0 w 227"/>
              <a:gd name="T99" fmla="*/ 187 h 215"/>
              <a:gd name="T100" fmla="*/ 0 w 227"/>
              <a:gd name="T101" fmla="*/ 73 h 215"/>
              <a:gd name="T102" fmla="*/ 3 w 227"/>
              <a:gd name="T103" fmla="*/ 59 h 215"/>
              <a:gd name="T104" fmla="*/ 14 w 227"/>
              <a:gd name="T105" fmla="*/ 48 h 215"/>
              <a:gd name="T106" fmla="*/ 27 w 227"/>
              <a:gd name="T107" fmla="*/ 45 h 215"/>
              <a:gd name="T108" fmla="*/ 89 w 227"/>
              <a:gd name="T109" fmla="*/ 45 h 215"/>
              <a:gd name="T110" fmla="*/ 89 w 227"/>
              <a:gd name="T111" fmla="*/ 12 h 215"/>
              <a:gd name="T112" fmla="*/ 89 w 227"/>
              <a:gd name="T113" fmla="*/ 7 h 215"/>
              <a:gd name="T114" fmla="*/ 92 w 227"/>
              <a:gd name="T115" fmla="*/ 3 h 215"/>
              <a:gd name="T116" fmla="*/ 96 w 227"/>
              <a:gd name="T117" fmla="*/ 0 h 215"/>
              <a:gd name="T118" fmla="*/ 102 w 227"/>
              <a:gd name="T119"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7" h="215">
                <a:moveTo>
                  <a:pt x="102" y="140"/>
                </a:moveTo>
                <a:lnTo>
                  <a:pt x="102" y="154"/>
                </a:lnTo>
                <a:lnTo>
                  <a:pt x="208" y="154"/>
                </a:lnTo>
                <a:lnTo>
                  <a:pt x="208" y="140"/>
                </a:lnTo>
                <a:lnTo>
                  <a:pt x="102" y="140"/>
                </a:lnTo>
                <a:close/>
                <a:moveTo>
                  <a:pt x="102" y="106"/>
                </a:moveTo>
                <a:lnTo>
                  <a:pt x="102" y="120"/>
                </a:lnTo>
                <a:lnTo>
                  <a:pt x="183" y="120"/>
                </a:lnTo>
                <a:lnTo>
                  <a:pt x="183" y="106"/>
                </a:lnTo>
                <a:lnTo>
                  <a:pt x="102" y="106"/>
                </a:lnTo>
                <a:close/>
                <a:moveTo>
                  <a:pt x="31" y="95"/>
                </a:moveTo>
                <a:lnTo>
                  <a:pt x="26" y="95"/>
                </a:lnTo>
                <a:lnTo>
                  <a:pt x="23" y="98"/>
                </a:lnTo>
                <a:lnTo>
                  <a:pt x="20" y="102"/>
                </a:lnTo>
                <a:lnTo>
                  <a:pt x="19" y="107"/>
                </a:lnTo>
                <a:lnTo>
                  <a:pt x="19" y="153"/>
                </a:lnTo>
                <a:lnTo>
                  <a:pt x="20" y="158"/>
                </a:lnTo>
                <a:lnTo>
                  <a:pt x="23" y="162"/>
                </a:lnTo>
                <a:lnTo>
                  <a:pt x="26" y="165"/>
                </a:lnTo>
                <a:lnTo>
                  <a:pt x="31" y="165"/>
                </a:lnTo>
                <a:lnTo>
                  <a:pt x="67" y="165"/>
                </a:lnTo>
                <a:lnTo>
                  <a:pt x="73" y="165"/>
                </a:lnTo>
                <a:lnTo>
                  <a:pt x="75" y="162"/>
                </a:lnTo>
                <a:lnTo>
                  <a:pt x="78" y="158"/>
                </a:lnTo>
                <a:lnTo>
                  <a:pt x="80" y="153"/>
                </a:lnTo>
                <a:lnTo>
                  <a:pt x="80" y="107"/>
                </a:lnTo>
                <a:lnTo>
                  <a:pt x="78" y="102"/>
                </a:lnTo>
                <a:lnTo>
                  <a:pt x="75" y="98"/>
                </a:lnTo>
                <a:lnTo>
                  <a:pt x="73" y="95"/>
                </a:lnTo>
                <a:lnTo>
                  <a:pt x="67" y="95"/>
                </a:lnTo>
                <a:lnTo>
                  <a:pt x="31" y="95"/>
                </a:lnTo>
                <a:close/>
                <a:moveTo>
                  <a:pt x="102" y="0"/>
                </a:moveTo>
                <a:lnTo>
                  <a:pt x="126" y="0"/>
                </a:lnTo>
                <a:lnTo>
                  <a:pt x="132" y="0"/>
                </a:lnTo>
                <a:lnTo>
                  <a:pt x="136" y="3"/>
                </a:lnTo>
                <a:lnTo>
                  <a:pt x="139" y="7"/>
                </a:lnTo>
                <a:lnTo>
                  <a:pt x="139" y="12"/>
                </a:lnTo>
                <a:lnTo>
                  <a:pt x="139" y="45"/>
                </a:lnTo>
                <a:lnTo>
                  <a:pt x="198" y="45"/>
                </a:lnTo>
                <a:lnTo>
                  <a:pt x="213" y="48"/>
                </a:lnTo>
                <a:lnTo>
                  <a:pt x="223" y="59"/>
                </a:lnTo>
                <a:lnTo>
                  <a:pt x="227" y="73"/>
                </a:lnTo>
                <a:lnTo>
                  <a:pt x="227" y="187"/>
                </a:lnTo>
                <a:lnTo>
                  <a:pt x="223" y="201"/>
                </a:lnTo>
                <a:lnTo>
                  <a:pt x="213" y="212"/>
                </a:lnTo>
                <a:lnTo>
                  <a:pt x="198" y="215"/>
                </a:lnTo>
                <a:lnTo>
                  <a:pt x="27" y="215"/>
                </a:lnTo>
                <a:lnTo>
                  <a:pt x="14" y="212"/>
                </a:lnTo>
                <a:lnTo>
                  <a:pt x="3" y="201"/>
                </a:lnTo>
                <a:lnTo>
                  <a:pt x="0" y="187"/>
                </a:lnTo>
                <a:lnTo>
                  <a:pt x="0" y="73"/>
                </a:lnTo>
                <a:lnTo>
                  <a:pt x="3" y="59"/>
                </a:lnTo>
                <a:lnTo>
                  <a:pt x="14" y="48"/>
                </a:lnTo>
                <a:lnTo>
                  <a:pt x="27" y="45"/>
                </a:lnTo>
                <a:lnTo>
                  <a:pt x="89" y="45"/>
                </a:lnTo>
                <a:lnTo>
                  <a:pt x="89" y="12"/>
                </a:lnTo>
                <a:lnTo>
                  <a:pt x="89" y="7"/>
                </a:lnTo>
                <a:lnTo>
                  <a:pt x="92" y="3"/>
                </a:lnTo>
                <a:lnTo>
                  <a:pt x="96" y="0"/>
                </a:lnTo>
                <a:lnTo>
                  <a:pt x="10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71"/>
          <p:cNvSpPr>
            <a:spLocks noEditPoints="1"/>
          </p:cNvSpPr>
          <p:nvPr/>
        </p:nvSpPr>
        <p:spPr bwMode="auto">
          <a:xfrm>
            <a:off x="6845265" y="3635043"/>
            <a:ext cx="522360" cy="391192"/>
          </a:xfrm>
          <a:custGeom>
            <a:avLst/>
            <a:gdLst>
              <a:gd name="T0" fmla="*/ 152 w 227"/>
              <a:gd name="T1" fmla="*/ 45 h 170"/>
              <a:gd name="T2" fmla="*/ 152 w 227"/>
              <a:gd name="T3" fmla="*/ 146 h 170"/>
              <a:gd name="T4" fmla="*/ 165 w 227"/>
              <a:gd name="T5" fmla="*/ 146 h 170"/>
              <a:gd name="T6" fmla="*/ 165 w 227"/>
              <a:gd name="T7" fmla="*/ 45 h 170"/>
              <a:gd name="T8" fmla="*/ 152 w 227"/>
              <a:gd name="T9" fmla="*/ 45 h 170"/>
              <a:gd name="T10" fmla="*/ 102 w 227"/>
              <a:gd name="T11" fmla="*/ 45 h 170"/>
              <a:gd name="T12" fmla="*/ 102 w 227"/>
              <a:gd name="T13" fmla="*/ 146 h 170"/>
              <a:gd name="T14" fmla="*/ 141 w 227"/>
              <a:gd name="T15" fmla="*/ 146 h 170"/>
              <a:gd name="T16" fmla="*/ 141 w 227"/>
              <a:gd name="T17" fmla="*/ 45 h 170"/>
              <a:gd name="T18" fmla="*/ 102 w 227"/>
              <a:gd name="T19" fmla="*/ 45 h 170"/>
              <a:gd name="T20" fmla="*/ 77 w 227"/>
              <a:gd name="T21" fmla="*/ 45 h 170"/>
              <a:gd name="T22" fmla="*/ 77 w 227"/>
              <a:gd name="T23" fmla="*/ 146 h 170"/>
              <a:gd name="T24" fmla="*/ 91 w 227"/>
              <a:gd name="T25" fmla="*/ 146 h 170"/>
              <a:gd name="T26" fmla="*/ 91 w 227"/>
              <a:gd name="T27" fmla="*/ 45 h 170"/>
              <a:gd name="T28" fmla="*/ 77 w 227"/>
              <a:gd name="T29" fmla="*/ 45 h 170"/>
              <a:gd name="T30" fmla="*/ 53 w 227"/>
              <a:gd name="T31" fmla="*/ 45 h 170"/>
              <a:gd name="T32" fmla="*/ 53 w 227"/>
              <a:gd name="T33" fmla="*/ 146 h 170"/>
              <a:gd name="T34" fmla="*/ 66 w 227"/>
              <a:gd name="T35" fmla="*/ 146 h 170"/>
              <a:gd name="T36" fmla="*/ 66 w 227"/>
              <a:gd name="T37" fmla="*/ 45 h 170"/>
              <a:gd name="T38" fmla="*/ 53 w 227"/>
              <a:gd name="T39" fmla="*/ 45 h 170"/>
              <a:gd name="T40" fmla="*/ 22 w 227"/>
              <a:gd name="T41" fmla="*/ 45 h 170"/>
              <a:gd name="T42" fmla="*/ 22 w 227"/>
              <a:gd name="T43" fmla="*/ 146 h 170"/>
              <a:gd name="T44" fmla="*/ 41 w 227"/>
              <a:gd name="T45" fmla="*/ 146 h 170"/>
              <a:gd name="T46" fmla="*/ 41 w 227"/>
              <a:gd name="T47" fmla="*/ 45 h 170"/>
              <a:gd name="T48" fmla="*/ 22 w 227"/>
              <a:gd name="T49" fmla="*/ 45 h 170"/>
              <a:gd name="T50" fmla="*/ 197 w 227"/>
              <a:gd name="T51" fmla="*/ 19 h 170"/>
              <a:gd name="T52" fmla="*/ 192 w 227"/>
              <a:gd name="T53" fmla="*/ 19 h 170"/>
              <a:gd name="T54" fmla="*/ 188 w 227"/>
              <a:gd name="T55" fmla="*/ 22 h 170"/>
              <a:gd name="T56" fmla="*/ 186 w 227"/>
              <a:gd name="T57" fmla="*/ 25 h 170"/>
              <a:gd name="T58" fmla="*/ 183 w 227"/>
              <a:gd name="T59" fmla="*/ 27 h 170"/>
              <a:gd name="T60" fmla="*/ 183 w 227"/>
              <a:gd name="T61" fmla="*/ 33 h 170"/>
              <a:gd name="T62" fmla="*/ 183 w 227"/>
              <a:gd name="T63" fmla="*/ 37 h 170"/>
              <a:gd name="T64" fmla="*/ 186 w 227"/>
              <a:gd name="T65" fmla="*/ 41 h 170"/>
              <a:gd name="T66" fmla="*/ 188 w 227"/>
              <a:gd name="T67" fmla="*/ 44 h 170"/>
              <a:gd name="T68" fmla="*/ 192 w 227"/>
              <a:gd name="T69" fmla="*/ 45 h 170"/>
              <a:gd name="T70" fmla="*/ 197 w 227"/>
              <a:gd name="T71" fmla="*/ 47 h 170"/>
              <a:gd name="T72" fmla="*/ 201 w 227"/>
              <a:gd name="T73" fmla="*/ 45 h 170"/>
              <a:gd name="T74" fmla="*/ 205 w 227"/>
              <a:gd name="T75" fmla="*/ 44 h 170"/>
              <a:gd name="T76" fmla="*/ 208 w 227"/>
              <a:gd name="T77" fmla="*/ 41 h 170"/>
              <a:gd name="T78" fmla="*/ 209 w 227"/>
              <a:gd name="T79" fmla="*/ 37 h 170"/>
              <a:gd name="T80" fmla="*/ 210 w 227"/>
              <a:gd name="T81" fmla="*/ 33 h 170"/>
              <a:gd name="T82" fmla="*/ 209 w 227"/>
              <a:gd name="T83" fmla="*/ 27 h 170"/>
              <a:gd name="T84" fmla="*/ 208 w 227"/>
              <a:gd name="T85" fmla="*/ 25 h 170"/>
              <a:gd name="T86" fmla="*/ 205 w 227"/>
              <a:gd name="T87" fmla="*/ 22 h 170"/>
              <a:gd name="T88" fmla="*/ 201 w 227"/>
              <a:gd name="T89" fmla="*/ 19 h 170"/>
              <a:gd name="T90" fmla="*/ 197 w 227"/>
              <a:gd name="T91" fmla="*/ 19 h 170"/>
              <a:gd name="T92" fmla="*/ 29 w 227"/>
              <a:gd name="T93" fmla="*/ 0 h 170"/>
              <a:gd name="T94" fmla="*/ 199 w 227"/>
              <a:gd name="T95" fmla="*/ 0 h 170"/>
              <a:gd name="T96" fmla="*/ 213 w 227"/>
              <a:gd name="T97" fmla="*/ 4 h 170"/>
              <a:gd name="T98" fmla="*/ 223 w 227"/>
              <a:gd name="T99" fmla="*/ 15 h 170"/>
              <a:gd name="T100" fmla="*/ 227 w 227"/>
              <a:gd name="T101" fmla="*/ 29 h 170"/>
              <a:gd name="T102" fmla="*/ 227 w 227"/>
              <a:gd name="T103" fmla="*/ 143 h 170"/>
              <a:gd name="T104" fmla="*/ 223 w 227"/>
              <a:gd name="T105" fmla="*/ 157 h 170"/>
              <a:gd name="T106" fmla="*/ 213 w 227"/>
              <a:gd name="T107" fmla="*/ 166 h 170"/>
              <a:gd name="T108" fmla="*/ 199 w 227"/>
              <a:gd name="T109" fmla="*/ 170 h 170"/>
              <a:gd name="T110" fmla="*/ 29 w 227"/>
              <a:gd name="T111" fmla="*/ 170 h 170"/>
              <a:gd name="T112" fmla="*/ 14 w 227"/>
              <a:gd name="T113" fmla="*/ 166 h 170"/>
              <a:gd name="T114" fmla="*/ 4 w 227"/>
              <a:gd name="T115" fmla="*/ 157 h 170"/>
              <a:gd name="T116" fmla="*/ 0 w 227"/>
              <a:gd name="T117" fmla="*/ 143 h 170"/>
              <a:gd name="T118" fmla="*/ 0 w 227"/>
              <a:gd name="T119" fmla="*/ 29 h 170"/>
              <a:gd name="T120" fmla="*/ 4 w 227"/>
              <a:gd name="T121" fmla="*/ 15 h 170"/>
              <a:gd name="T122" fmla="*/ 14 w 227"/>
              <a:gd name="T123" fmla="*/ 4 h 170"/>
              <a:gd name="T124" fmla="*/ 29 w 227"/>
              <a:gd name="T1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7" h="170">
                <a:moveTo>
                  <a:pt x="152" y="45"/>
                </a:moveTo>
                <a:lnTo>
                  <a:pt x="152" y="146"/>
                </a:lnTo>
                <a:lnTo>
                  <a:pt x="165" y="146"/>
                </a:lnTo>
                <a:lnTo>
                  <a:pt x="165" y="45"/>
                </a:lnTo>
                <a:lnTo>
                  <a:pt x="152" y="45"/>
                </a:lnTo>
                <a:close/>
                <a:moveTo>
                  <a:pt x="102" y="45"/>
                </a:moveTo>
                <a:lnTo>
                  <a:pt x="102" y="146"/>
                </a:lnTo>
                <a:lnTo>
                  <a:pt x="141" y="146"/>
                </a:lnTo>
                <a:lnTo>
                  <a:pt x="141" y="45"/>
                </a:lnTo>
                <a:lnTo>
                  <a:pt x="102" y="45"/>
                </a:lnTo>
                <a:close/>
                <a:moveTo>
                  <a:pt x="77" y="45"/>
                </a:moveTo>
                <a:lnTo>
                  <a:pt x="77" y="146"/>
                </a:lnTo>
                <a:lnTo>
                  <a:pt x="91" y="146"/>
                </a:lnTo>
                <a:lnTo>
                  <a:pt x="91" y="45"/>
                </a:lnTo>
                <a:lnTo>
                  <a:pt x="77" y="45"/>
                </a:lnTo>
                <a:close/>
                <a:moveTo>
                  <a:pt x="53" y="45"/>
                </a:moveTo>
                <a:lnTo>
                  <a:pt x="53" y="146"/>
                </a:lnTo>
                <a:lnTo>
                  <a:pt x="66" y="146"/>
                </a:lnTo>
                <a:lnTo>
                  <a:pt x="66" y="45"/>
                </a:lnTo>
                <a:lnTo>
                  <a:pt x="53" y="45"/>
                </a:lnTo>
                <a:close/>
                <a:moveTo>
                  <a:pt x="22" y="45"/>
                </a:moveTo>
                <a:lnTo>
                  <a:pt x="22" y="146"/>
                </a:lnTo>
                <a:lnTo>
                  <a:pt x="41" y="146"/>
                </a:lnTo>
                <a:lnTo>
                  <a:pt x="41" y="45"/>
                </a:lnTo>
                <a:lnTo>
                  <a:pt x="22" y="45"/>
                </a:lnTo>
                <a:close/>
                <a:moveTo>
                  <a:pt x="197" y="19"/>
                </a:moveTo>
                <a:lnTo>
                  <a:pt x="192" y="19"/>
                </a:lnTo>
                <a:lnTo>
                  <a:pt x="188" y="22"/>
                </a:lnTo>
                <a:lnTo>
                  <a:pt x="186" y="25"/>
                </a:lnTo>
                <a:lnTo>
                  <a:pt x="183" y="27"/>
                </a:lnTo>
                <a:lnTo>
                  <a:pt x="183" y="33"/>
                </a:lnTo>
                <a:lnTo>
                  <a:pt x="183" y="37"/>
                </a:lnTo>
                <a:lnTo>
                  <a:pt x="186" y="41"/>
                </a:lnTo>
                <a:lnTo>
                  <a:pt x="188" y="44"/>
                </a:lnTo>
                <a:lnTo>
                  <a:pt x="192" y="45"/>
                </a:lnTo>
                <a:lnTo>
                  <a:pt x="197" y="47"/>
                </a:lnTo>
                <a:lnTo>
                  <a:pt x="201" y="45"/>
                </a:lnTo>
                <a:lnTo>
                  <a:pt x="205" y="44"/>
                </a:lnTo>
                <a:lnTo>
                  <a:pt x="208" y="41"/>
                </a:lnTo>
                <a:lnTo>
                  <a:pt x="209" y="37"/>
                </a:lnTo>
                <a:lnTo>
                  <a:pt x="210" y="33"/>
                </a:lnTo>
                <a:lnTo>
                  <a:pt x="209" y="27"/>
                </a:lnTo>
                <a:lnTo>
                  <a:pt x="208" y="25"/>
                </a:lnTo>
                <a:lnTo>
                  <a:pt x="205" y="22"/>
                </a:lnTo>
                <a:lnTo>
                  <a:pt x="201" y="19"/>
                </a:lnTo>
                <a:lnTo>
                  <a:pt x="197" y="19"/>
                </a:lnTo>
                <a:close/>
                <a:moveTo>
                  <a:pt x="29" y="0"/>
                </a:moveTo>
                <a:lnTo>
                  <a:pt x="199" y="0"/>
                </a:lnTo>
                <a:lnTo>
                  <a:pt x="213" y="4"/>
                </a:lnTo>
                <a:lnTo>
                  <a:pt x="223" y="15"/>
                </a:lnTo>
                <a:lnTo>
                  <a:pt x="227" y="29"/>
                </a:lnTo>
                <a:lnTo>
                  <a:pt x="227" y="143"/>
                </a:lnTo>
                <a:lnTo>
                  <a:pt x="223" y="157"/>
                </a:lnTo>
                <a:lnTo>
                  <a:pt x="213" y="166"/>
                </a:lnTo>
                <a:lnTo>
                  <a:pt x="199" y="170"/>
                </a:lnTo>
                <a:lnTo>
                  <a:pt x="29" y="170"/>
                </a:lnTo>
                <a:lnTo>
                  <a:pt x="14" y="166"/>
                </a:lnTo>
                <a:lnTo>
                  <a:pt x="4" y="157"/>
                </a:lnTo>
                <a:lnTo>
                  <a:pt x="0" y="143"/>
                </a:lnTo>
                <a:lnTo>
                  <a:pt x="0" y="29"/>
                </a:lnTo>
                <a:lnTo>
                  <a:pt x="4" y="15"/>
                </a:lnTo>
                <a:lnTo>
                  <a:pt x="14" y="4"/>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73"/>
          <p:cNvSpPr>
            <a:spLocks noEditPoints="1"/>
          </p:cNvSpPr>
          <p:nvPr/>
        </p:nvSpPr>
        <p:spPr bwMode="auto">
          <a:xfrm>
            <a:off x="6866688" y="2780822"/>
            <a:ext cx="476338" cy="474034"/>
          </a:xfrm>
          <a:custGeom>
            <a:avLst/>
            <a:gdLst>
              <a:gd name="T0" fmla="*/ 98 w 207"/>
              <a:gd name="T1" fmla="*/ 142 h 206"/>
              <a:gd name="T2" fmla="*/ 91 w 207"/>
              <a:gd name="T3" fmla="*/ 164 h 206"/>
              <a:gd name="T4" fmla="*/ 86 w 207"/>
              <a:gd name="T5" fmla="*/ 142 h 206"/>
              <a:gd name="T6" fmla="*/ 117 w 207"/>
              <a:gd name="T7" fmla="*/ 125 h 206"/>
              <a:gd name="T8" fmla="*/ 137 w 207"/>
              <a:gd name="T9" fmla="*/ 140 h 206"/>
              <a:gd name="T10" fmla="*/ 130 w 207"/>
              <a:gd name="T11" fmla="*/ 148 h 206"/>
              <a:gd name="T12" fmla="*/ 113 w 207"/>
              <a:gd name="T13" fmla="*/ 132 h 206"/>
              <a:gd name="T14" fmla="*/ 181 w 207"/>
              <a:gd name="T15" fmla="*/ 124 h 206"/>
              <a:gd name="T16" fmla="*/ 177 w 207"/>
              <a:gd name="T17" fmla="*/ 161 h 206"/>
              <a:gd name="T18" fmla="*/ 188 w 207"/>
              <a:gd name="T19" fmla="*/ 164 h 206"/>
              <a:gd name="T20" fmla="*/ 192 w 207"/>
              <a:gd name="T21" fmla="*/ 128 h 206"/>
              <a:gd name="T22" fmla="*/ 181 w 207"/>
              <a:gd name="T23" fmla="*/ 124 h 206"/>
              <a:gd name="T24" fmla="*/ 71 w 207"/>
              <a:gd name="T25" fmla="*/ 128 h 206"/>
              <a:gd name="T26" fmla="*/ 55 w 207"/>
              <a:gd name="T27" fmla="*/ 147 h 206"/>
              <a:gd name="T28" fmla="*/ 47 w 207"/>
              <a:gd name="T29" fmla="*/ 143 h 206"/>
              <a:gd name="T30" fmla="*/ 64 w 207"/>
              <a:gd name="T31" fmla="*/ 124 h 206"/>
              <a:gd name="T32" fmla="*/ 152 w 207"/>
              <a:gd name="T33" fmla="*/ 100 h 206"/>
              <a:gd name="T34" fmla="*/ 146 w 207"/>
              <a:gd name="T35" fmla="*/ 110 h 206"/>
              <a:gd name="T36" fmla="*/ 124 w 207"/>
              <a:gd name="T37" fmla="*/ 104 h 206"/>
              <a:gd name="T38" fmla="*/ 38 w 207"/>
              <a:gd name="T39" fmla="*/ 96 h 206"/>
              <a:gd name="T40" fmla="*/ 61 w 207"/>
              <a:gd name="T41" fmla="*/ 102 h 206"/>
              <a:gd name="T42" fmla="*/ 38 w 207"/>
              <a:gd name="T43" fmla="*/ 109 h 206"/>
              <a:gd name="T44" fmla="*/ 32 w 207"/>
              <a:gd name="T45" fmla="*/ 99 h 206"/>
              <a:gd name="T46" fmla="*/ 104 w 207"/>
              <a:gd name="T47" fmla="*/ 84 h 206"/>
              <a:gd name="T48" fmla="*/ 104 w 207"/>
              <a:gd name="T49" fmla="*/ 122 h 206"/>
              <a:gd name="T50" fmla="*/ 69 w 207"/>
              <a:gd name="T51" fmla="*/ 103 h 206"/>
              <a:gd name="T52" fmla="*/ 130 w 207"/>
              <a:gd name="T53" fmla="*/ 59 h 206"/>
              <a:gd name="T54" fmla="*/ 138 w 207"/>
              <a:gd name="T55" fmla="*/ 67 h 206"/>
              <a:gd name="T56" fmla="*/ 120 w 207"/>
              <a:gd name="T57" fmla="*/ 82 h 206"/>
              <a:gd name="T58" fmla="*/ 113 w 207"/>
              <a:gd name="T59" fmla="*/ 76 h 206"/>
              <a:gd name="T60" fmla="*/ 53 w 207"/>
              <a:gd name="T61" fmla="*/ 58 h 206"/>
              <a:gd name="T62" fmla="*/ 72 w 207"/>
              <a:gd name="T63" fmla="*/ 74 h 206"/>
              <a:gd name="T64" fmla="*/ 66 w 207"/>
              <a:gd name="T65" fmla="*/ 81 h 206"/>
              <a:gd name="T66" fmla="*/ 49 w 207"/>
              <a:gd name="T67" fmla="*/ 66 h 206"/>
              <a:gd name="T68" fmla="*/ 93 w 207"/>
              <a:gd name="T69" fmla="*/ 42 h 206"/>
              <a:gd name="T70" fmla="*/ 99 w 207"/>
              <a:gd name="T71" fmla="*/ 65 h 206"/>
              <a:gd name="T72" fmla="*/ 90 w 207"/>
              <a:gd name="T73" fmla="*/ 70 h 206"/>
              <a:gd name="T74" fmla="*/ 88 w 207"/>
              <a:gd name="T75" fmla="*/ 45 h 206"/>
              <a:gd name="T76" fmla="*/ 178 w 207"/>
              <a:gd name="T77" fmla="*/ 42 h 206"/>
              <a:gd name="T78" fmla="*/ 177 w 207"/>
              <a:gd name="T79" fmla="*/ 81 h 206"/>
              <a:gd name="T80" fmla="*/ 190 w 207"/>
              <a:gd name="T81" fmla="*/ 82 h 206"/>
              <a:gd name="T82" fmla="*/ 192 w 207"/>
              <a:gd name="T83" fmla="*/ 44 h 206"/>
              <a:gd name="T84" fmla="*/ 93 w 207"/>
              <a:gd name="T85" fmla="*/ 31 h 206"/>
              <a:gd name="T86" fmla="*/ 24 w 207"/>
              <a:gd name="T87" fmla="*/ 80 h 206"/>
              <a:gd name="T88" fmla="*/ 50 w 207"/>
              <a:gd name="T89" fmla="*/ 161 h 206"/>
              <a:gd name="T90" fmla="*/ 135 w 207"/>
              <a:gd name="T91" fmla="*/ 161 h 206"/>
              <a:gd name="T92" fmla="*/ 160 w 207"/>
              <a:gd name="T93" fmla="*/ 80 h 206"/>
              <a:gd name="T94" fmla="*/ 93 w 207"/>
              <a:gd name="T95" fmla="*/ 31 h 206"/>
              <a:gd name="T96" fmla="*/ 204 w 207"/>
              <a:gd name="T97" fmla="*/ 14 h 206"/>
              <a:gd name="T98" fmla="*/ 194 w 207"/>
              <a:gd name="T99" fmla="*/ 202 h 206"/>
              <a:gd name="T100" fmla="*/ 3 w 207"/>
              <a:gd name="T101" fmla="*/ 193 h 206"/>
              <a:gd name="T102" fmla="*/ 13 w 207"/>
              <a:gd name="T103" fmla="*/ 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7" h="206">
                <a:moveTo>
                  <a:pt x="91" y="135"/>
                </a:moveTo>
                <a:lnTo>
                  <a:pt x="94" y="136"/>
                </a:lnTo>
                <a:lnTo>
                  <a:pt x="97" y="137"/>
                </a:lnTo>
                <a:lnTo>
                  <a:pt x="98" y="142"/>
                </a:lnTo>
                <a:lnTo>
                  <a:pt x="98" y="158"/>
                </a:lnTo>
                <a:lnTo>
                  <a:pt x="97" y="161"/>
                </a:lnTo>
                <a:lnTo>
                  <a:pt x="94" y="164"/>
                </a:lnTo>
                <a:lnTo>
                  <a:pt x="91" y="164"/>
                </a:lnTo>
                <a:lnTo>
                  <a:pt x="88" y="164"/>
                </a:lnTo>
                <a:lnTo>
                  <a:pt x="86" y="161"/>
                </a:lnTo>
                <a:lnTo>
                  <a:pt x="86" y="158"/>
                </a:lnTo>
                <a:lnTo>
                  <a:pt x="86" y="142"/>
                </a:lnTo>
                <a:lnTo>
                  <a:pt x="86" y="137"/>
                </a:lnTo>
                <a:lnTo>
                  <a:pt x="88" y="136"/>
                </a:lnTo>
                <a:lnTo>
                  <a:pt x="91" y="135"/>
                </a:lnTo>
                <a:close/>
                <a:moveTo>
                  <a:pt x="117" y="125"/>
                </a:moveTo>
                <a:lnTo>
                  <a:pt x="120" y="125"/>
                </a:lnTo>
                <a:lnTo>
                  <a:pt x="123" y="126"/>
                </a:lnTo>
                <a:lnTo>
                  <a:pt x="135" y="137"/>
                </a:lnTo>
                <a:lnTo>
                  <a:pt x="137" y="140"/>
                </a:lnTo>
                <a:lnTo>
                  <a:pt x="137" y="144"/>
                </a:lnTo>
                <a:lnTo>
                  <a:pt x="135" y="147"/>
                </a:lnTo>
                <a:lnTo>
                  <a:pt x="132" y="148"/>
                </a:lnTo>
                <a:lnTo>
                  <a:pt x="130" y="148"/>
                </a:lnTo>
                <a:lnTo>
                  <a:pt x="128" y="148"/>
                </a:lnTo>
                <a:lnTo>
                  <a:pt x="126" y="147"/>
                </a:lnTo>
                <a:lnTo>
                  <a:pt x="115" y="135"/>
                </a:lnTo>
                <a:lnTo>
                  <a:pt x="113" y="132"/>
                </a:lnTo>
                <a:lnTo>
                  <a:pt x="113" y="129"/>
                </a:lnTo>
                <a:lnTo>
                  <a:pt x="115" y="126"/>
                </a:lnTo>
                <a:lnTo>
                  <a:pt x="117" y="125"/>
                </a:lnTo>
                <a:close/>
                <a:moveTo>
                  <a:pt x="181" y="124"/>
                </a:moveTo>
                <a:lnTo>
                  <a:pt x="178" y="124"/>
                </a:lnTo>
                <a:lnTo>
                  <a:pt x="177" y="125"/>
                </a:lnTo>
                <a:lnTo>
                  <a:pt x="177" y="128"/>
                </a:lnTo>
                <a:lnTo>
                  <a:pt x="177" y="161"/>
                </a:lnTo>
                <a:lnTo>
                  <a:pt x="177" y="162"/>
                </a:lnTo>
                <a:lnTo>
                  <a:pt x="178" y="164"/>
                </a:lnTo>
                <a:lnTo>
                  <a:pt x="181" y="164"/>
                </a:lnTo>
                <a:lnTo>
                  <a:pt x="188" y="164"/>
                </a:lnTo>
                <a:lnTo>
                  <a:pt x="190" y="164"/>
                </a:lnTo>
                <a:lnTo>
                  <a:pt x="192" y="162"/>
                </a:lnTo>
                <a:lnTo>
                  <a:pt x="192" y="161"/>
                </a:lnTo>
                <a:lnTo>
                  <a:pt x="192" y="128"/>
                </a:lnTo>
                <a:lnTo>
                  <a:pt x="192" y="125"/>
                </a:lnTo>
                <a:lnTo>
                  <a:pt x="190" y="124"/>
                </a:lnTo>
                <a:lnTo>
                  <a:pt x="188" y="124"/>
                </a:lnTo>
                <a:lnTo>
                  <a:pt x="181" y="124"/>
                </a:lnTo>
                <a:close/>
                <a:moveTo>
                  <a:pt x="64" y="124"/>
                </a:moveTo>
                <a:lnTo>
                  <a:pt x="66" y="124"/>
                </a:lnTo>
                <a:lnTo>
                  <a:pt x="69" y="125"/>
                </a:lnTo>
                <a:lnTo>
                  <a:pt x="71" y="128"/>
                </a:lnTo>
                <a:lnTo>
                  <a:pt x="71" y="131"/>
                </a:lnTo>
                <a:lnTo>
                  <a:pt x="69" y="133"/>
                </a:lnTo>
                <a:lnTo>
                  <a:pt x="58" y="146"/>
                </a:lnTo>
                <a:lnTo>
                  <a:pt x="55" y="147"/>
                </a:lnTo>
                <a:lnTo>
                  <a:pt x="53" y="147"/>
                </a:lnTo>
                <a:lnTo>
                  <a:pt x="51" y="147"/>
                </a:lnTo>
                <a:lnTo>
                  <a:pt x="49" y="146"/>
                </a:lnTo>
                <a:lnTo>
                  <a:pt x="47" y="143"/>
                </a:lnTo>
                <a:lnTo>
                  <a:pt x="47" y="139"/>
                </a:lnTo>
                <a:lnTo>
                  <a:pt x="49" y="136"/>
                </a:lnTo>
                <a:lnTo>
                  <a:pt x="60" y="125"/>
                </a:lnTo>
                <a:lnTo>
                  <a:pt x="64" y="124"/>
                </a:lnTo>
                <a:close/>
                <a:moveTo>
                  <a:pt x="131" y="98"/>
                </a:moveTo>
                <a:lnTo>
                  <a:pt x="146" y="98"/>
                </a:lnTo>
                <a:lnTo>
                  <a:pt x="150" y="99"/>
                </a:lnTo>
                <a:lnTo>
                  <a:pt x="152" y="100"/>
                </a:lnTo>
                <a:lnTo>
                  <a:pt x="153" y="104"/>
                </a:lnTo>
                <a:lnTo>
                  <a:pt x="152" y="107"/>
                </a:lnTo>
                <a:lnTo>
                  <a:pt x="150" y="110"/>
                </a:lnTo>
                <a:lnTo>
                  <a:pt x="146" y="110"/>
                </a:lnTo>
                <a:lnTo>
                  <a:pt x="131" y="110"/>
                </a:lnTo>
                <a:lnTo>
                  <a:pt x="127" y="110"/>
                </a:lnTo>
                <a:lnTo>
                  <a:pt x="126" y="107"/>
                </a:lnTo>
                <a:lnTo>
                  <a:pt x="124" y="104"/>
                </a:lnTo>
                <a:lnTo>
                  <a:pt x="126" y="100"/>
                </a:lnTo>
                <a:lnTo>
                  <a:pt x="127" y="99"/>
                </a:lnTo>
                <a:lnTo>
                  <a:pt x="131" y="98"/>
                </a:lnTo>
                <a:close/>
                <a:moveTo>
                  <a:pt x="38" y="96"/>
                </a:moveTo>
                <a:lnTo>
                  <a:pt x="54" y="96"/>
                </a:lnTo>
                <a:lnTo>
                  <a:pt x="57" y="96"/>
                </a:lnTo>
                <a:lnTo>
                  <a:pt x="60" y="99"/>
                </a:lnTo>
                <a:lnTo>
                  <a:pt x="61" y="102"/>
                </a:lnTo>
                <a:lnTo>
                  <a:pt x="60" y="106"/>
                </a:lnTo>
                <a:lnTo>
                  <a:pt x="57" y="107"/>
                </a:lnTo>
                <a:lnTo>
                  <a:pt x="54" y="109"/>
                </a:lnTo>
                <a:lnTo>
                  <a:pt x="38" y="109"/>
                </a:lnTo>
                <a:lnTo>
                  <a:pt x="35" y="107"/>
                </a:lnTo>
                <a:lnTo>
                  <a:pt x="32" y="106"/>
                </a:lnTo>
                <a:lnTo>
                  <a:pt x="32" y="102"/>
                </a:lnTo>
                <a:lnTo>
                  <a:pt x="32" y="99"/>
                </a:lnTo>
                <a:lnTo>
                  <a:pt x="35" y="96"/>
                </a:lnTo>
                <a:lnTo>
                  <a:pt x="38" y="96"/>
                </a:lnTo>
                <a:close/>
                <a:moveTo>
                  <a:pt x="93" y="81"/>
                </a:moveTo>
                <a:lnTo>
                  <a:pt x="104" y="84"/>
                </a:lnTo>
                <a:lnTo>
                  <a:pt x="112" y="92"/>
                </a:lnTo>
                <a:lnTo>
                  <a:pt x="115" y="103"/>
                </a:lnTo>
                <a:lnTo>
                  <a:pt x="112" y="114"/>
                </a:lnTo>
                <a:lnTo>
                  <a:pt x="104" y="122"/>
                </a:lnTo>
                <a:lnTo>
                  <a:pt x="93" y="125"/>
                </a:lnTo>
                <a:lnTo>
                  <a:pt x="82" y="122"/>
                </a:lnTo>
                <a:lnTo>
                  <a:pt x="73" y="114"/>
                </a:lnTo>
                <a:lnTo>
                  <a:pt x="69" y="103"/>
                </a:lnTo>
                <a:lnTo>
                  <a:pt x="73" y="92"/>
                </a:lnTo>
                <a:lnTo>
                  <a:pt x="82" y="84"/>
                </a:lnTo>
                <a:lnTo>
                  <a:pt x="93" y="81"/>
                </a:lnTo>
                <a:close/>
                <a:moveTo>
                  <a:pt x="130" y="59"/>
                </a:moveTo>
                <a:lnTo>
                  <a:pt x="132" y="59"/>
                </a:lnTo>
                <a:lnTo>
                  <a:pt x="137" y="60"/>
                </a:lnTo>
                <a:lnTo>
                  <a:pt x="138" y="63"/>
                </a:lnTo>
                <a:lnTo>
                  <a:pt x="138" y="67"/>
                </a:lnTo>
                <a:lnTo>
                  <a:pt x="137" y="70"/>
                </a:lnTo>
                <a:lnTo>
                  <a:pt x="124" y="81"/>
                </a:lnTo>
                <a:lnTo>
                  <a:pt x="123" y="82"/>
                </a:lnTo>
                <a:lnTo>
                  <a:pt x="120" y="82"/>
                </a:lnTo>
                <a:lnTo>
                  <a:pt x="117" y="82"/>
                </a:lnTo>
                <a:lnTo>
                  <a:pt x="116" y="81"/>
                </a:lnTo>
                <a:lnTo>
                  <a:pt x="113" y="78"/>
                </a:lnTo>
                <a:lnTo>
                  <a:pt x="113" y="76"/>
                </a:lnTo>
                <a:lnTo>
                  <a:pt x="116" y="73"/>
                </a:lnTo>
                <a:lnTo>
                  <a:pt x="127" y="60"/>
                </a:lnTo>
                <a:lnTo>
                  <a:pt x="130" y="59"/>
                </a:lnTo>
                <a:close/>
                <a:moveTo>
                  <a:pt x="53" y="58"/>
                </a:moveTo>
                <a:lnTo>
                  <a:pt x="55" y="58"/>
                </a:lnTo>
                <a:lnTo>
                  <a:pt x="58" y="59"/>
                </a:lnTo>
                <a:lnTo>
                  <a:pt x="71" y="71"/>
                </a:lnTo>
                <a:lnTo>
                  <a:pt x="72" y="74"/>
                </a:lnTo>
                <a:lnTo>
                  <a:pt x="72" y="77"/>
                </a:lnTo>
                <a:lnTo>
                  <a:pt x="71" y="80"/>
                </a:lnTo>
                <a:lnTo>
                  <a:pt x="68" y="81"/>
                </a:lnTo>
                <a:lnTo>
                  <a:pt x="66" y="81"/>
                </a:lnTo>
                <a:lnTo>
                  <a:pt x="64" y="81"/>
                </a:lnTo>
                <a:lnTo>
                  <a:pt x="61" y="80"/>
                </a:lnTo>
                <a:lnTo>
                  <a:pt x="50" y="69"/>
                </a:lnTo>
                <a:lnTo>
                  <a:pt x="49" y="66"/>
                </a:lnTo>
                <a:lnTo>
                  <a:pt x="49" y="62"/>
                </a:lnTo>
                <a:lnTo>
                  <a:pt x="50" y="59"/>
                </a:lnTo>
                <a:lnTo>
                  <a:pt x="53" y="58"/>
                </a:lnTo>
                <a:close/>
                <a:moveTo>
                  <a:pt x="93" y="42"/>
                </a:moveTo>
                <a:lnTo>
                  <a:pt x="97" y="42"/>
                </a:lnTo>
                <a:lnTo>
                  <a:pt x="98" y="45"/>
                </a:lnTo>
                <a:lnTo>
                  <a:pt x="99" y="48"/>
                </a:lnTo>
                <a:lnTo>
                  <a:pt x="99" y="65"/>
                </a:lnTo>
                <a:lnTo>
                  <a:pt x="98" y="69"/>
                </a:lnTo>
                <a:lnTo>
                  <a:pt x="97" y="70"/>
                </a:lnTo>
                <a:lnTo>
                  <a:pt x="93" y="71"/>
                </a:lnTo>
                <a:lnTo>
                  <a:pt x="90" y="70"/>
                </a:lnTo>
                <a:lnTo>
                  <a:pt x="88" y="69"/>
                </a:lnTo>
                <a:lnTo>
                  <a:pt x="87" y="65"/>
                </a:lnTo>
                <a:lnTo>
                  <a:pt x="87" y="48"/>
                </a:lnTo>
                <a:lnTo>
                  <a:pt x="88" y="45"/>
                </a:lnTo>
                <a:lnTo>
                  <a:pt x="90" y="42"/>
                </a:lnTo>
                <a:lnTo>
                  <a:pt x="93" y="42"/>
                </a:lnTo>
                <a:close/>
                <a:moveTo>
                  <a:pt x="181" y="41"/>
                </a:moveTo>
                <a:lnTo>
                  <a:pt x="178" y="42"/>
                </a:lnTo>
                <a:lnTo>
                  <a:pt x="177" y="44"/>
                </a:lnTo>
                <a:lnTo>
                  <a:pt x="177" y="45"/>
                </a:lnTo>
                <a:lnTo>
                  <a:pt x="177" y="78"/>
                </a:lnTo>
                <a:lnTo>
                  <a:pt x="177" y="81"/>
                </a:lnTo>
                <a:lnTo>
                  <a:pt x="178" y="82"/>
                </a:lnTo>
                <a:lnTo>
                  <a:pt x="181" y="82"/>
                </a:lnTo>
                <a:lnTo>
                  <a:pt x="188" y="82"/>
                </a:lnTo>
                <a:lnTo>
                  <a:pt x="190" y="82"/>
                </a:lnTo>
                <a:lnTo>
                  <a:pt x="192" y="81"/>
                </a:lnTo>
                <a:lnTo>
                  <a:pt x="192" y="78"/>
                </a:lnTo>
                <a:lnTo>
                  <a:pt x="192" y="45"/>
                </a:lnTo>
                <a:lnTo>
                  <a:pt x="192" y="44"/>
                </a:lnTo>
                <a:lnTo>
                  <a:pt x="190" y="42"/>
                </a:lnTo>
                <a:lnTo>
                  <a:pt x="188" y="41"/>
                </a:lnTo>
                <a:lnTo>
                  <a:pt x="181" y="41"/>
                </a:lnTo>
                <a:close/>
                <a:moveTo>
                  <a:pt x="93" y="31"/>
                </a:moveTo>
                <a:lnTo>
                  <a:pt x="69" y="34"/>
                </a:lnTo>
                <a:lnTo>
                  <a:pt x="50" y="45"/>
                </a:lnTo>
                <a:lnTo>
                  <a:pt x="35" y="60"/>
                </a:lnTo>
                <a:lnTo>
                  <a:pt x="24" y="80"/>
                </a:lnTo>
                <a:lnTo>
                  <a:pt x="21" y="103"/>
                </a:lnTo>
                <a:lnTo>
                  <a:pt x="24" y="125"/>
                </a:lnTo>
                <a:lnTo>
                  <a:pt x="35" y="146"/>
                </a:lnTo>
                <a:lnTo>
                  <a:pt x="50" y="161"/>
                </a:lnTo>
                <a:lnTo>
                  <a:pt x="69" y="171"/>
                </a:lnTo>
                <a:lnTo>
                  <a:pt x="93" y="175"/>
                </a:lnTo>
                <a:lnTo>
                  <a:pt x="115" y="171"/>
                </a:lnTo>
                <a:lnTo>
                  <a:pt x="135" y="161"/>
                </a:lnTo>
                <a:lnTo>
                  <a:pt x="150" y="146"/>
                </a:lnTo>
                <a:lnTo>
                  <a:pt x="160" y="125"/>
                </a:lnTo>
                <a:lnTo>
                  <a:pt x="164" y="103"/>
                </a:lnTo>
                <a:lnTo>
                  <a:pt x="160" y="80"/>
                </a:lnTo>
                <a:lnTo>
                  <a:pt x="150" y="60"/>
                </a:lnTo>
                <a:lnTo>
                  <a:pt x="135" y="45"/>
                </a:lnTo>
                <a:lnTo>
                  <a:pt x="115" y="34"/>
                </a:lnTo>
                <a:lnTo>
                  <a:pt x="93" y="31"/>
                </a:lnTo>
                <a:close/>
                <a:moveTo>
                  <a:pt x="27" y="0"/>
                </a:moveTo>
                <a:lnTo>
                  <a:pt x="181" y="0"/>
                </a:lnTo>
                <a:lnTo>
                  <a:pt x="194" y="4"/>
                </a:lnTo>
                <a:lnTo>
                  <a:pt x="204" y="14"/>
                </a:lnTo>
                <a:lnTo>
                  <a:pt x="207" y="26"/>
                </a:lnTo>
                <a:lnTo>
                  <a:pt x="207" y="180"/>
                </a:lnTo>
                <a:lnTo>
                  <a:pt x="204" y="193"/>
                </a:lnTo>
                <a:lnTo>
                  <a:pt x="194" y="202"/>
                </a:lnTo>
                <a:lnTo>
                  <a:pt x="181" y="206"/>
                </a:lnTo>
                <a:lnTo>
                  <a:pt x="27" y="206"/>
                </a:lnTo>
                <a:lnTo>
                  <a:pt x="13" y="202"/>
                </a:lnTo>
                <a:lnTo>
                  <a:pt x="3" y="193"/>
                </a:lnTo>
                <a:lnTo>
                  <a:pt x="0" y="180"/>
                </a:lnTo>
                <a:lnTo>
                  <a:pt x="0" y="26"/>
                </a:lnTo>
                <a:lnTo>
                  <a:pt x="3" y="14"/>
                </a:lnTo>
                <a:lnTo>
                  <a:pt x="13" y="4"/>
                </a:lnTo>
                <a:lnTo>
                  <a:pt x="27"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91"/>
          <p:cNvSpPr>
            <a:spLocks noEditPoints="1"/>
          </p:cNvSpPr>
          <p:nvPr/>
        </p:nvSpPr>
        <p:spPr bwMode="auto">
          <a:xfrm>
            <a:off x="6850740" y="4438798"/>
            <a:ext cx="517758" cy="418806"/>
          </a:xfrm>
          <a:custGeom>
            <a:avLst/>
            <a:gdLst>
              <a:gd name="T0" fmla="*/ 180 w 225"/>
              <a:gd name="T1" fmla="*/ 46 h 182"/>
              <a:gd name="T2" fmla="*/ 180 w 225"/>
              <a:gd name="T3" fmla="*/ 69 h 182"/>
              <a:gd name="T4" fmla="*/ 203 w 225"/>
              <a:gd name="T5" fmla="*/ 69 h 182"/>
              <a:gd name="T6" fmla="*/ 203 w 225"/>
              <a:gd name="T7" fmla="*/ 46 h 182"/>
              <a:gd name="T8" fmla="*/ 180 w 225"/>
              <a:gd name="T9" fmla="*/ 46 h 182"/>
              <a:gd name="T10" fmla="*/ 112 w 225"/>
              <a:gd name="T11" fmla="*/ 46 h 182"/>
              <a:gd name="T12" fmla="*/ 94 w 225"/>
              <a:gd name="T13" fmla="*/ 50 h 182"/>
              <a:gd name="T14" fmla="*/ 81 w 225"/>
              <a:gd name="T15" fmla="*/ 59 h 182"/>
              <a:gd name="T16" fmla="*/ 71 w 225"/>
              <a:gd name="T17" fmla="*/ 73 h 182"/>
              <a:gd name="T18" fmla="*/ 67 w 225"/>
              <a:gd name="T19" fmla="*/ 91 h 182"/>
              <a:gd name="T20" fmla="*/ 71 w 225"/>
              <a:gd name="T21" fmla="*/ 109 h 182"/>
              <a:gd name="T22" fmla="*/ 81 w 225"/>
              <a:gd name="T23" fmla="*/ 123 h 182"/>
              <a:gd name="T24" fmla="*/ 94 w 225"/>
              <a:gd name="T25" fmla="*/ 132 h 182"/>
              <a:gd name="T26" fmla="*/ 112 w 225"/>
              <a:gd name="T27" fmla="*/ 136 h 182"/>
              <a:gd name="T28" fmla="*/ 130 w 225"/>
              <a:gd name="T29" fmla="*/ 132 h 182"/>
              <a:gd name="T30" fmla="*/ 144 w 225"/>
              <a:gd name="T31" fmla="*/ 123 h 182"/>
              <a:gd name="T32" fmla="*/ 154 w 225"/>
              <a:gd name="T33" fmla="*/ 109 h 182"/>
              <a:gd name="T34" fmla="*/ 158 w 225"/>
              <a:gd name="T35" fmla="*/ 91 h 182"/>
              <a:gd name="T36" fmla="*/ 154 w 225"/>
              <a:gd name="T37" fmla="*/ 73 h 182"/>
              <a:gd name="T38" fmla="*/ 144 w 225"/>
              <a:gd name="T39" fmla="*/ 59 h 182"/>
              <a:gd name="T40" fmla="*/ 130 w 225"/>
              <a:gd name="T41" fmla="*/ 50 h 182"/>
              <a:gd name="T42" fmla="*/ 112 w 225"/>
              <a:gd name="T43" fmla="*/ 46 h 182"/>
              <a:gd name="T44" fmla="*/ 78 w 225"/>
              <a:gd name="T45" fmla="*/ 0 h 182"/>
              <a:gd name="T46" fmla="*/ 147 w 225"/>
              <a:gd name="T47" fmla="*/ 0 h 182"/>
              <a:gd name="T48" fmla="*/ 151 w 225"/>
              <a:gd name="T49" fmla="*/ 1 h 182"/>
              <a:gd name="T50" fmla="*/ 154 w 225"/>
              <a:gd name="T51" fmla="*/ 4 h 182"/>
              <a:gd name="T52" fmla="*/ 156 w 225"/>
              <a:gd name="T53" fmla="*/ 7 h 182"/>
              <a:gd name="T54" fmla="*/ 158 w 225"/>
              <a:gd name="T55" fmla="*/ 12 h 182"/>
              <a:gd name="T56" fmla="*/ 158 w 225"/>
              <a:gd name="T57" fmla="*/ 23 h 182"/>
              <a:gd name="T58" fmla="*/ 203 w 225"/>
              <a:gd name="T59" fmla="*/ 23 h 182"/>
              <a:gd name="T60" fmla="*/ 214 w 225"/>
              <a:gd name="T61" fmla="*/ 26 h 182"/>
              <a:gd name="T62" fmla="*/ 222 w 225"/>
              <a:gd name="T63" fmla="*/ 35 h 182"/>
              <a:gd name="T64" fmla="*/ 225 w 225"/>
              <a:gd name="T65" fmla="*/ 46 h 182"/>
              <a:gd name="T66" fmla="*/ 225 w 225"/>
              <a:gd name="T67" fmla="*/ 158 h 182"/>
              <a:gd name="T68" fmla="*/ 222 w 225"/>
              <a:gd name="T69" fmla="*/ 171 h 182"/>
              <a:gd name="T70" fmla="*/ 214 w 225"/>
              <a:gd name="T71" fmla="*/ 178 h 182"/>
              <a:gd name="T72" fmla="*/ 203 w 225"/>
              <a:gd name="T73" fmla="*/ 182 h 182"/>
              <a:gd name="T74" fmla="*/ 22 w 225"/>
              <a:gd name="T75" fmla="*/ 182 h 182"/>
              <a:gd name="T76" fmla="*/ 11 w 225"/>
              <a:gd name="T77" fmla="*/ 178 h 182"/>
              <a:gd name="T78" fmla="*/ 2 w 225"/>
              <a:gd name="T79" fmla="*/ 171 h 182"/>
              <a:gd name="T80" fmla="*/ 0 w 225"/>
              <a:gd name="T81" fmla="*/ 158 h 182"/>
              <a:gd name="T82" fmla="*/ 0 w 225"/>
              <a:gd name="T83" fmla="*/ 46 h 182"/>
              <a:gd name="T84" fmla="*/ 2 w 225"/>
              <a:gd name="T85" fmla="*/ 35 h 182"/>
              <a:gd name="T86" fmla="*/ 11 w 225"/>
              <a:gd name="T87" fmla="*/ 26 h 182"/>
              <a:gd name="T88" fmla="*/ 22 w 225"/>
              <a:gd name="T89" fmla="*/ 23 h 182"/>
              <a:gd name="T90" fmla="*/ 67 w 225"/>
              <a:gd name="T91" fmla="*/ 23 h 182"/>
              <a:gd name="T92" fmla="*/ 67 w 225"/>
              <a:gd name="T93" fmla="*/ 12 h 182"/>
              <a:gd name="T94" fmla="*/ 68 w 225"/>
              <a:gd name="T95" fmla="*/ 7 h 182"/>
              <a:gd name="T96" fmla="*/ 70 w 225"/>
              <a:gd name="T97" fmla="*/ 4 h 182"/>
              <a:gd name="T98" fmla="*/ 74 w 225"/>
              <a:gd name="T99" fmla="*/ 1 h 182"/>
              <a:gd name="T100" fmla="*/ 78 w 225"/>
              <a:gd name="T101"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5" h="182">
                <a:moveTo>
                  <a:pt x="180" y="46"/>
                </a:moveTo>
                <a:lnTo>
                  <a:pt x="180" y="69"/>
                </a:lnTo>
                <a:lnTo>
                  <a:pt x="203" y="69"/>
                </a:lnTo>
                <a:lnTo>
                  <a:pt x="203" y="46"/>
                </a:lnTo>
                <a:lnTo>
                  <a:pt x="180" y="46"/>
                </a:lnTo>
                <a:close/>
                <a:moveTo>
                  <a:pt x="112" y="46"/>
                </a:moveTo>
                <a:lnTo>
                  <a:pt x="94" y="50"/>
                </a:lnTo>
                <a:lnTo>
                  <a:pt x="81" y="59"/>
                </a:lnTo>
                <a:lnTo>
                  <a:pt x="71" y="73"/>
                </a:lnTo>
                <a:lnTo>
                  <a:pt x="67" y="91"/>
                </a:lnTo>
                <a:lnTo>
                  <a:pt x="71" y="109"/>
                </a:lnTo>
                <a:lnTo>
                  <a:pt x="81" y="123"/>
                </a:lnTo>
                <a:lnTo>
                  <a:pt x="94" y="132"/>
                </a:lnTo>
                <a:lnTo>
                  <a:pt x="112" y="136"/>
                </a:lnTo>
                <a:lnTo>
                  <a:pt x="130" y="132"/>
                </a:lnTo>
                <a:lnTo>
                  <a:pt x="144" y="123"/>
                </a:lnTo>
                <a:lnTo>
                  <a:pt x="154" y="109"/>
                </a:lnTo>
                <a:lnTo>
                  <a:pt x="158" y="91"/>
                </a:lnTo>
                <a:lnTo>
                  <a:pt x="154" y="73"/>
                </a:lnTo>
                <a:lnTo>
                  <a:pt x="144" y="59"/>
                </a:lnTo>
                <a:lnTo>
                  <a:pt x="130" y="50"/>
                </a:lnTo>
                <a:lnTo>
                  <a:pt x="112" y="46"/>
                </a:lnTo>
                <a:close/>
                <a:moveTo>
                  <a:pt x="78" y="0"/>
                </a:moveTo>
                <a:lnTo>
                  <a:pt x="147" y="0"/>
                </a:lnTo>
                <a:lnTo>
                  <a:pt x="151" y="1"/>
                </a:lnTo>
                <a:lnTo>
                  <a:pt x="154" y="4"/>
                </a:lnTo>
                <a:lnTo>
                  <a:pt x="156" y="7"/>
                </a:lnTo>
                <a:lnTo>
                  <a:pt x="158" y="12"/>
                </a:lnTo>
                <a:lnTo>
                  <a:pt x="158" y="23"/>
                </a:lnTo>
                <a:lnTo>
                  <a:pt x="203" y="23"/>
                </a:lnTo>
                <a:lnTo>
                  <a:pt x="214" y="26"/>
                </a:lnTo>
                <a:lnTo>
                  <a:pt x="222" y="35"/>
                </a:lnTo>
                <a:lnTo>
                  <a:pt x="225" y="46"/>
                </a:lnTo>
                <a:lnTo>
                  <a:pt x="225" y="158"/>
                </a:lnTo>
                <a:lnTo>
                  <a:pt x="222" y="171"/>
                </a:lnTo>
                <a:lnTo>
                  <a:pt x="214" y="178"/>
                </a:lnTo>
                <a:lnTo>
                  <a:pt x="203" y="182"/>
                </a:lnTo>
                <a:lnTo>
                  <a:pt x="22" y="182"/>
                </a:lnTo>
                <a:lnTo>
                  <a:pt x="11" y="178"/>
                </a:lnTo>
                <a:lnTo>
                  <a:pt x="2" y="171"/>
                </a:lnTo>
                <a:lnTo>
                  <a:pt x="0" y="158"/>
                </a:lnTo>
                <a:lnTo>
                  <a:pt x="0" y="46"/>
                </a:lnTo>
                <a:lnTo>
                  <a:pt x="2" y="35"/>
                </a:lnTo>
                <a:lnTo>
                  <a:pt x="11" y="26"/>
                </a:lnTo>
                <a:lnTo>
                  <a:pt x="22" y="23"/>
                </a:lnTo>
                <a:lnTo>
                  <a:pt x="67" y="23"/>
                </a:lnTo>
                <a:lnTo>
                  <a:pt x="67" y="12"/>
                </a:lnTo>
                <a:lnTo>
                  <a:pt x="68" y="7"/>
                </a:lnTo>
                <a:lnTo>
                  <a:pt x="70" y="4"/>
                </a:lnTo>
                <a:lnTo>
                  <a:pt x="74" y="1"/>
                </a:lnTo>
                <a:lnTo>
                  <a:pt x="78"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27" name="Group 226"/>
          <p:cNvGrpSpPr/>
          <p:nvPr/>
        </p:nvGrpSpPr>
        <p:grpSpPr>
          <a:xfrm>
            <a:off x="6853042" y="5303184"/>
            <a:ext cx="513154" cy="372784"/>
            <a:chOff x="5408613" y="5360988"/>
            <a:chExt cx="354012" cy="257175"/>
          </a:xfrm>
          <a:solidFill>
            <a:schemeClr val="accent1"/>
          </a:solidFill>
        </p:grpSpPr>
        <p:sp>
          <p:nvSpPr>
            <p:cNvPr id="12" name="Freeform 210"/>
            <p:cNvSpPr>
              <a:spLocks/>
            </p:cNvSpPr>
            <p:nvPr/>
          </p:nvSpPr>
          <p:spPr bwMode="auto">
            <a:xfrm>
              <a:off x="5424488" y="5360988"/>
              <a:ext cx="325438" cy="111125"/>
            </a:xfrm>
            <a:custGeom>
              <a:avLst/>
              <a:gdLst>
                <a:gd name="T0" fmla="*/ 8 w 205"/>
                <a:gd name="T1" fmla="*/ 0 h 70"/>
                <a:gd name="T2" fmla="*/ 196 w 205"/>
                <a:gd name="T3" fmla="*/ 0 h 70"/>
                <a:gd name="T4" fmla="*/ 200 w 205"/>
                <a:gd name="T5" fmla="*/ 1 h 70"/>
                <a:gd name="T6" fmla="*/ 205 w 205"/>
                <a:gd name="T7" fmla="*/ 2 h 70"/>
                <a:gd name="T8" fmla="*/ 101 w 205"/>
                <a:gd name="T9" fmla="*/ 70 h 70"/>
                <a:gd name="T10" fmla="*/ 0 w 205"/>
                <a:gd name="T11" fmla="*/ 2 h 70"/>
                <a:gd name="T12" fmla="*/ 4 w 205"/>
                <a:gd name="T13" fmla="*/ 1 h 70"/>
                <a:gd name="T14" fmla="*/ 8 w 2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70">
                  <a:moveTo>
                    <a:pt x="8" y="0"/>
                  </a:moveTo>
                  <a:lnTo>
                    <a:pt x="196" y="0"/>
                  </a:lnTo>
                  <a:lnTo>
                    <a:pt x="200" y="1"/>
                  </a:lnTo>
                  <a:lnTo>
                    <a:pt x="205" y="2"/>
                  </a:lnTo>
                  <a:lnTo>
                    <a:pt x="101" y="70"/>
                  </a:lnTo>
                  <a:lnTo>
                    <a:pt x="0" y="2"/>
                  </a:lnTo>
                  <a:lnTo>
                    <a:pt x="4" y="1"/>
                  </a:lnTo>
                  <a:lnTo>
                    <a:pt x="8"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11"/>
            <p:cNvSpPr>
              <a:spLocks/>
            </p:cNvSpPr>
            <p:nvPr/>
          </p:nvSpPr>
          <p:spPr bwMode="auto">
            <a:xfrm>
              <a:off x="5408613" y="5392738"/>
              <a:ext cx="147638" cy="192088"/>
            </a:xfrm>
            <a:custGeom>
              <a:avLst/>
              <a:gdLst>
                <a:gd name="T0" fmla="*/ 0 w 93"/>
                <a:gd name="T1" fmla="*/ 0 h 121"/>
                <a:gd name="T2" fmla="*/ 93 w 93"/>
                <a:gd name="T3" fmla="*/ 61 h 121"/>
                <a:gd name="T4" fmla="*/ 0 w 93"/>
                <a:gd name="T5" fmla="*/ 121 h 121"/>
                <a:gd name="T6" fmla="*/ 0 w 93"/>
                <a:gd name="T7" fmla="*/ 0 h 121"/>
              </a:gdLst>
              <a:ahLst/>
              <a:cxnLst>
                <a:cxn ang="0">
                  <a:pos x="T0" y="T1"/>
                </a:cxn>
                <a:cxn ang="0">
                  <a:pos x="T2" y="T3"/>
                </a:cxn>
                <a:cxn ang="0">
                  <a:pos x="T4" y="T5"/>
                </a:cxn>
                <a:cxn ang="0">
                  <a:pos x="T6" y="T7"/>
                </a:cxn>
              </a:cxnLst>
              <a:rect l="0" t="0" r="r" b="b"/>
              <a:pathLst>
                <a:path w="93" h="121">
                  <a:moveTo>
                    <a:pt x="0" y="0"/>
                  </a:moveTo>
                  <a:lnTo>
                    <a:pt x="93" y="61"/>
                  </a:lnTo>
                  <a:lnTo>
                    <a:pt x="0" y="121"/>
                  </a:lnTo>
                  <a:lnTo>
                    <a:pt x="0"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12"/>
            <p:cNvSpPr>
              <a:spLocks/>
            </p:cNvSpPr>
            <p:nvPr/>
          </p:nvSpPr>
          <p:spPr bwMode="auto">
            <a:xfrm>
              <a:off x="5613400" y="5392738"/>
              <a:ext cx="149225" cy="192088"/>
            </a:xfrm>
            <a:custGeom>
              <a:avLst/>
              <a:gdLst>
                <a:gd name="T0" fmla="*/ 94 w 94"/>
                <a:gd name="T1" fmla="*/ 0 h 121"/>
                <a:gd name="T2" fmla="*/ 94 w 94"/>
                <a:gd name="T3" fmla="*/ 121 h 121"/>
                <a:gd name="T4" fmla="*/ 0 w 94"/>
                <a:gd name="T5" fmla="*/ 61 h 121"/>
                <a:gd name="T6" fmla="*/ 94 w 94"/>
                <a:gd name="T7" fmla="*/ 0 h 121"/>
              </a:gdLst>
              <a:ahLst/>
              <a:cxnLst>
                <a:cxn ang="0">
                  <a:pos x="T0" y="T1"/>
                </a:cxn>
                <a:cxn ang="0">
                  <a:pos x="T2" y="T3"/>
                </a:cxn>
                <a:cxn ang="0">
                  <a:pos x="T4" y="T5"/>
                </a:cxn>
                <a:cxn ang="0">
                  <a:pos x="T6" y="T7"/>
                </a:cxn>
              </a:cxnLst>
              <a:rect l="0" t="0" r="r" b="b"/>
              <a:pathLst>
                <a:path w="94" h="121">
                  <a:moveTo>
                    <a:pt x="94" y="0"/>
                  </a:moveTo>
                  <a:lnTo>
                    <a:pt x="94" y="121"/>
                  </a:lnTo>
                  <a:lnTo>
                    <a:pt x="0" y="61"/>
                  </a:lnTo>
                  <a:lnTo>
                    <a:pt x="94"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13"/>
            <p:cNvSpPr>
              <a:spLocks/>
            </p:cNvSpPr>
            <p:nvPr/>
          </p:nvSpPr>
          <p:spPr bwMode="auto">
            <a:xfrm>
              <a:off x="5424488" y="5507038"/>
              <a:ext cx="325438" cy="111125"/>
            </a:xfrm>
            <a:custGeom>
              <a:avLst/>
              <a:gdLst>
                <a:gd name="T0" fmla="*/ 101 w 205"/>
                <a:gd name="T1" fmla="*/ 0 h 70"/>
                <a:gd name="T2" fmla="*/ 205 w 205"/>
                <a:gd name="T3" fmla="*/ 67 h 70"/>
                <a:gd name="T4" fmla="*/ 200 w 205"/>
                <a:gd name="T5" fmla="*/ 69 h 70"/>
                <a:gd name="T6" fmla="*/ 196 w 205"/>
                <a:gd name="T7" fmla="*/ 70 h 70"/>
                <a:gd name="T8" fmla="*/ 8 w 205"/>
                <a:gd name="T9" fmla="*/ 70 h 70"/>
                <a:gd name="T10" fmla="*/ 4 w 205"/>
                <a:gd name="T11" fmla="*/ 69 h 70"/>
                <a:gd name="T12" fmla="*/ 0 w 205"/>
                <a:gd name="T13" fmla="*/ 67 h 70"/>
                <a:gd name="T14" fmla="*/ 101 w 2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70">
                  <a:moveTo>
                    <a:pt x="101" y="0"/>
                  </a:moveTo>
                  <a:lnTo>
                    <a:pt x="205" y="67"/>
                  </a:lnTo>
                  <a:lnTo>
                    <a:pt x="200" y="69"/>
                  </a:lnTo>
                  <a:lnTo>
                    <a:pt x="196" y="70"/>
                  </a:lnTo>
                  <a:lnTo>
                    <a:pt x="8" y="70"/>
                  </a:lnTo>
                  <a:lnTo>
                    <a:pt x="4" y="69"/>
                  </a:lnTo>
                  <a:lnTo>
                    <a:pt x="0" y="67"/>
                  </a:lnTo>
                  <a:lnTo>
                    <a:pt x="101"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8" name="TextBox 227"/>
          <p:cNvSpPr txBox="1"/>
          <p:nvPr/>
        </p:nvSpPr>
        <p:spPr>
          <a:xfrm>
            <a:off x="3378558" y="1105972"/>
            <a:ext cx="2846548" cy="369332"/>
          </a:xfrm>
          <a:prstGeom prst="rect">
            <a:avLst/>
          </a:prstGeom>
          <a:noFill/>
        </p:spPr>
        <p:txBody>
          <a:bodyPr wrap="none" rtlCol="0">
            <a:spAutoFit/>
          </a:bodyPr>
          <a:lstStyle/>
          <a:p>
            <a:r>
              <a:rPr lang="en-US" dirty="0">
                <a:solidFill>
                  <a:schemeClr val="tx2"/>
                </a:solidFill>
              </a:rPr>
              <a:t>Personal/Family Information</a:t>
            </a:r>
          </a:p>
        </p:txBody>
      </p:sp>
      <p:sp>
        <p:nvSpPr>
          <p:cNvPr id="229" name="TextBox 228"/>
          <p:cNvSpPr txBox="1"/>
          <p:nvPr/>
        </p:nvSpPr>
        <p:spPr>
          <a:xfrm>
            <a:off x="3378559" y="1927876"/>
            <a:ext cx="1837619" cy="369332"/>
          </a:xfrm>
          <a:prstGeom prst="rect">
            <a:avLst/>
          </a:prstGeom>
          <a:noFill/>
        </p:spPr>
        <p:txBody>
          <a:bodyPr wrap="none" rtlCol="0">
            <a:spAutoFit/>
          </a:bodyPr>
          <a:lstStyle/>
          <a:p>
            <a:r>
              <a:rPr lang="en-US" dirty="0">
                <a:solidFill>
                  <a:schemeClr val="tx2"/>
                </a:solidFill>
              </a:rPr>
              <a:t>Credit/Debit Card</a:t>
            </a:r>
          </a:p>
        </p:txBody>
      </p:sp>
      <p:sp>
        <p:nvSpPr>
          <p:cNvPr id="230" name="TextBox 229"/>
          <p:cNvSpPr txBox="1"/>
          <p:nvPr/>
        </p:nvSpPr>
        <p:spPr>
          <a:xfrm>
            <a:off x="3378559" y="2749780"/>
            <a:ext cx="1466235" cy="369332"/>
          </a:xfrm>
          <a:prstGeom prst="rect">
            <a:avLst/>
          </a:prstGeom>
          <a:noFill/>
        </p:spPr>
        <p:txBody>
          <a:bodyPr wrap="none" rtlCol="0">
            <a:spAutoFit/>
          </a:bodyPr>
          <a:lstStyle/>
          <a:p>
            <a:r>
              <a:rPr lang="en-US" dirty="0">
                <a:solidFill>
                  <a:schemeClr val="tx2"/>
                </a:solidFill>
              </a:rPr>
              <a:t>Bank Account</a:t>
            </a:r>
          </a:p>
        </p:txBody>
      </p:sp>
      <p:sp>
        <p:nvSpPr>
          <p:cNvPr id="231" name="TextBox 230"/>
          <p:cNvSpPr txBox="1"/>
          <p:nvPr/>
        </p:nvSpPr>
        <p:spPr>
          <a:xfrm>
            <a:off x="3378558" y="3571684"/>
            <a:ext cx="2020168" cy="369332"/>
          </a:xfrm>
          <a:prstGeom prst="rect">
            <a:avLst/>
          </a:prstGeom>
          <a:noFill/>
        </p:spPr>
        <p:txBody>
          <a:bodyPr wrap="none" rtlCol="0">
            <a:spAutoFit/>
          </a:bodyPr>
          <a:lstStyle/>
          <a:p>
            <a:r>
              <a:rPr lang="en-US" dirty="0">
                <a:solidFill>
                  <a:schemeClr val="tx2"/>
                </a:solidFill>
              </a:rPr>
              <a:t>Social Security Card</a:t>
            </a:r>
          </a:p>
        </p:txBody>
      </p:sp>
      <p:sp>
        <p:nvSpPr>
          <p:cNvPr id="232" name="TextBox 231"/>
          <p:cNvSpPr txBox="1"/>
          <p:nvPr/>
        </p:nvSpPr>
        <p:spPr>
          <a:xfrm>
            <a:off x="3378558" y="4393588"/>
            <a:ext cx="1645322" cy="369332"/>
          </a:xfrm>
          <a:prstGeom prst="rect">
            <a:avLst/>
          </a:prstGeom>
          <a:noFill/>
        </p:spPr>
        <p:txBody>
          <a:bodyPr wrap="none" rtlCol="0">
            <a:spAutoFit/>
          </a:bodyPr>
          <a:lstStyle/>
          <a:p>
            <a:r>
              <a:rPr lang="en-US" dirty="0">
                <a:solidFill>
                  <a:schemeClr val="tx2"/>
                </a:solidFill>
              </a:rPr>
              <a:t>Driver’s License</a:t>
            </a:r>
          </a:p>
        </p:txBody>
      </p:sp>
      <p:sp>
        <p:nvSpPr>
          <p:cNvPr id="233" name="TextBox 232"/>
          <p:cNvSpPr txBox="1"/>
          <p:nvPr/>
        </p:nvSpPr>
        <p:spPr>
          <a:xfrm>
            <a:off x="3378559" y="5215494"/>
            <a:ext cx="989245" cy="369332"/>
          </a:xfrm>
          <a:prstGeom prst="rect">
            <a:avLst/>
          </a:prstGeom>
          <a:noFill/>
        </p:spPr>
        <p:txBody>
          <a:bodyPr wrap="none" rtlCol="0">
            <a:spAutoFit/>
          </a:bodyPr>
          <a:lstStyle/>
          <a:p>
            <a:r>
              <a:rPr lang="en-US" dirty="0">
                <a:solidFill>
                  <a:schemeClr val="tx2"/>
                </a:solidFill>
              </a:rPr>
              <a:t>Passport</a:t>
            </a:r>
          </a:p>
        </p:txBody>
      </p:sp>
      <p:sp>
        <p:nvSpPr>
          <p:cNvPr id="234" name="TextBox 233"/>
          <p:cNvSpPr txBox="1"/>
          <p:nvPr/>
        </p:nvSpPr>
        <p:spPr>
          <a:xfrm>
            <a:off x="7613561" y="1159752"/>
            <a:ext cx="385042" cy="369332"/>
          </a:xfrm>
          <a:prstGeom prst="rect">
            <a:avLst/>
          </a:prstGeom>
          <a:noFill/>
        </p:spPr>
        <p:txBody>
          <a:bodyPr wrap="none" rtlCol="0">
            <a:spAutoFit/>
          </a:bodyPr>
          <a:lstStyle/>
          <a:p>
            <a:r>
              <a:rPr lang="en-US" dirty="0">
                <a:solidFill>
                  <a:schemeClr val="tx2"/>
                </a:solidFill>
              </a:rPr>
              <a:t>ID</a:t>
            </a:r>
          </a:p>
        </p:txBody>
      </p:sp>
      <p:sp>
        <p:nvSpPr>
          <p:cNvPr id="235" name="TextBox 234"/>
          <p:cNvSpPr txBox="1"/>
          <p:nvPr/>
        </p:nvSpPr>
        <p:spPr>
          <a:xfrm>
            <a:off x="7613562" y="1981656"/>
            <a:ext cx="1160767" cy="369332"/>
          </a:xfrm>
          <a:prstGeom prst="rect">
            <a:avLst/>
          </a:prstGeom>
          <a:noFill/>
        </p:spPr>
        <p:txBody>
          <a:bodyPr wrap="none" rtlCol="0">
            <a:spAutoFit/>
          </a:bodyPr>
          <a:lstStyle/>
          <a:p>
            <a:r>
              <a:rPr lang="en-US" dirty="0">
                <a:solidFill>
                  <a:schemeClr val="tx2"/>
                </a:solidFill>
              </a:rPr>
              <a:t>Passwords</a:t>
            </a:r>
          </a:p>
        </p:txBody>
      </p:sp>
      <p:sp>
        <p:nvSpPr>
          <p:cNvPr id="236" name="TextBox 235"/>
          <p:cNvSpPr txBox="1"/>
          <p:nvPr/>
        </p:nvSpPr>
        <p:spPr>
          <a:xfrm>
            <a:off x="7613562" y="2803560"/>
            <a:ext cx="1482585" cy="369332"/>
          </a:xfrm>
          <a:prstGeom prst="rect">
            <a:avLst/>
          </a:prstGeom>
          <a:noFill/>
        </p:spPr>
        <p:txBody>
          <a:bodyPr wrap="none" rtlCol="0">
            <a:spAutoFit/>
          </a:bodyPr>
          <a:lstStyle/>
          <a:p>
            <a:r>
              <a:rPr lang="en-US" dirty="0">
                <a:solidFill>
                  <a:schemeClr val="tx2"/>
                </a:solidFill>
              </a:rPr>
              <a:t>Combinations</a:t>
            </a:r>
          </a:p>
        </p:txBody>
      </p:sp>
      <p:sp>
        <p:nvSpPr>
          <p:cNvPr id="237" name="TextBox 236"/>
          <p:cNvSpPr txBox="1"/>
          <p:nvPr/>
        </p:nvSpPr>
        <p:spPr>
          <a:xfrm>
            <a:off x="7613562" y="3625464"/>
            <a:ext cx="2519023" cy="369332"/>
          </a:xfrm>
          <a:prstGeom prst="rect">
            <a:avLst/>
          </a:prstGeom>
          <a:noFill/>
        </p:spPr>
        <p:txBody>
          <a:bodyPr wrap="none" rtlCol="0">
            <a:spAutoFit/>
          </a:bodyPr>
          <a:lstStyle/>
          <a:p>
            <a:r>
              <a:rPr lang="en-US" dirty="0">
                <a:solidFill>
                  <a:schemeClr val="tx2"/>
                </a:solidFill>
              </a:rPr>
              <a:t>Customer Rewards Cards</a:t>
            </a:r>
          </a:p>
        </p:txBody>
      </p:sp>
      <p:sp>
        <p:nvSpPr>
          <p:cNvPr id="238" name="TextBox 237"/>
          <p:cNvSpPr txBox="1"/>
          <p:nvPr/>
        </p:nvSpPr>
        <p:spPr>
          <a:xfrm>
            <a:off x="7613562" y="4447368"/>
            <a:ext cx="1993303" cy="369332"/>
          </a:xfrm>
          <a:prstGeom prst="rect">
            <a:avLst/>
          </a:prstGeom>
          <a:noFill/>
        </p:spPr>
        <p:txBody>
          <a:bodyPr wrap="none" rtlCol="0">
            <a:spAutoFit/>
          </a:bodyPr>
          <a:lstStyle/>
          <a:p>
            <a:r>
              <a:rPr lang="en-US" dirty="0">
                <a:solidFill>
                  <a:schemeClr val="tx2"/>
                </a:solidFill>
              </a:rPr>
              <a:t>Photos/Documents</a:t>
            </a:r>
          </a:p>
        </p:txBody>
      </p:sp>
      <p:sp>
        <p:nvSpPr>
          <p:cNvPr id="239" name="TextBox 238"/>
          <p:cNvSpPr txBox="1"/>
          <p:nvPr/>
        </p:nvSpPr>
        <p:spPr>
          <a:xfrm>
            <a:off x="7613562" y="5269274"/>
            <a:ext cx="1993303" cy="369332"/>
          </a:xfrm>
          <a:prstGeom prst="rect">
            <a:avLst/>
          </a:prstGeom>
          <a:noFill/>
        </p:spPr>
        <p:txBody>
          <a:bodyPr wrap="none" rtlCol="0">
            <a:spAutoFit/>
          </a:bodyPr>
          <a:lstStyle/>
          <a:p>
            <a:r>
              <a:rPr lang="en-US" dirty="0">
                <a:solidFill>
                  <a:schemeClr val="tx2"/>
                </a:solidFill>
              </a:rPr>
              <a:t>Photos/Documents</a:t>
            </a:r>
          </a:p>
        </p:txBody>
      </p:sp>
    </p:spTree>
    <p:extLst>
      <p:ext uri="{BB962C8B-B14F-4D97-AF65-F5344CB8AC3E}">
        <p14:creationId xmlns:p14="http://schemas.microsoft.com/office/powerpoint/2010/main" val="87581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Icons</a:t>
            </a:r>
            <a:endParaRPr lang="en-US" dirty="0"/>
          </a:p>
        </p:txBody>
      </p:sp>
      <p:sp>
        <p:nvSpPr>
          <p:cNvPr id="3" name="Slide Number Placeholder 2"/>
          <p:cNvSpPr>
            <a:spLocks noGrp="1"/>
          </p:cNvSpPr>
          <p:nvPr>
            <p:ph type="sldNum" sz="quarter" idx="12"/>
          </p:nvPr>
        </p:nvSpPr>
        <p:spPr/>
        <p:txBody>
          <a:bodyPr/>
          <a:lstStyle/>
          <a:p>
            <a:fld id="{CE4DC4C0-B0A9-4B86-8DE4-A3C60377DC0A}" type="slidenum">
              <a:rPr lang="en-US" smtClean="0"/>
              <a:t>6</a:t>
            </a:fld>
            <a:endParaRPr lang="en-US"/>
          </a:p>
        </p:txBody>
      </p:sp>
      <p:sp>
        <p:nvSpPr>
          <p:cNvPr id="169" name="Freeform 151"/>
          <p:cNvSpPr>
            <a:spLocks noEditPoints="1"/>
          </p:cNvSpPr>
          <p:nvPr/>
        </p:nvSpPr>
        <p:spPr bwMode="auto">
          <a:xfrm>
            <a:off x="2200254" y="1799679"/>
            <a:ext cx="403268" cy="474168"/>
          </a:xfrm>
          <a:custGeom>
            <a:avLst/>
            <a:gdLst>
              <a:gd name="T0" fmla="*/ 106 w 182"/>
              <a:gd name="T1" fmla="*/ 153 h 214"/>
              <a:gd name="T2" fmla="*/ 106 w 182"/>
              <a:gd name="T3" fmla="*/ 167 h 214"/>
              <a:gd name="T4" fmla="*/ 151 w 182"/>
              <a:gd name="T5" fmla="*/ 167 h 214"/>
              <a:gd name="T6" fmla="*/ 151 w 182"/>
              <a:gd name="T7" fmla="*/ 153 h 214"/>
              <a:gd name="T8" fmla="*/ 106 w 182"/>
              <a:gd name="T9" fmla="*/ 153 h 214"/>
              <a:gd name="T10" fmla="*/ 75 w 182"/>
              <a:gd name="T11" fmla="*/ 122 h 214"/>
              <a:gd name="T12" fmla="*/ 45 w 182"/>
              <a:gd name="T13" fmla="*/ 153 h 214"/>
              <a:gd name="T14" fmla="*/ 29 w 182"/>
              <a:gd name="T15" fmla="*/ 137 h 214"/>
              <a:gd name="T16" fmla="*/ 14 w 182"/>
              <a:gd name="T17" fmla="*/ 153 h 214"/>
              <a:gd name="T18" fmla="*/ 45 w 182"/>
              <a:gd name="T19" fmla="*/ 183 h 214"/>
              <a:gd name="T20" fmla="*/ 90 w 182"/>
              <a:gd name="T21" fmla="*/ 137 h 214"/>
              <a:gd name="T22" fmla="*/ 75 w 182"/>
              <a:gd name="T23" fmla="*/ 122 h 214"/>
              <a:gd name="T24" fmla="*/ 106 w 182"/>
              <a:gd name="T25" fmla="*/ 76 h 214"/>
              <a:gd name="T26" fmla="*/ 106 w 182"/>
              <a:gd name="T27" fmla="*/ 92 h 214"/>
              <a:gd name="T28" fmla="*/ 151 w 182"/>
              <a:gd name="T29" fmla="*/ 92 h 214"/>
              <a:gd name="T30" fmla="*/ 151 w 182"/>
              <a:gd name="T31" fmla="*/ 76 h 214"/>
              <a:gd name="T32" fmla="*/ 106 w 182"/>
              <a:gd name="T33" fmla="*/ 76 h 214"/>
              <a:gd name="T34" fmla="*/ 75 w 182"/>
              <a:gd name="T35" fmla="*/ 45 h 214"/>
              <a:gd name="T36" fmla="*/ 45 w 182"/>
              <a:gd name="T37" fmla="*/ 76 h 214"/>
              <a:gd name="T38" fmla="*/ 29 w 182"/>
              <a:gd name="T39" fmla="*/ 61 h 214"/>
              <a:gd name="T40" fmla="*/ 14 w 182"/>
              <a:gd name="T41" fmla="*/ 76 h 214"/>
              <a:gd name="T42" fmla="*/ 45 w 182"/>
              <a:gd name="T43" fmla="*/ 106 h 214"/>
              <a:gd name="T44" fmla="*/ 90 w 182"/>
              <a:gd name="T45" fmla="*/ 61 h 214"/>
              <a:gd name="T46" fmla="*/ 75 w 182"/>
              <a:gd name="T47" fmla="*/ 45 h 214"/>
              <a:gd name="T48" fmla="*/ 145 w 182"/>
              <a:gd name="T49" fmla="*/ 5 h 214"/>
              <a:gd name="T50" fmla="*/ 176 w 182"/>
              <a:gd name="T51" fmla="*/ 37 h 214"/>
              <a:gd name="T52" fmla="*/ 145 w 182"/>
              <a:gd name="T53" fmla="*/ 37 h 214"/>
              <a:gd name="T54" fmla="*/ 145 w 182"/>
              <a:gd name="T55" fmla="*/ 5 h 214"/>
              <a:gd name="T56" fmla="*/ 0 w 182"/>
              <a:gd name="T57" fmla="*/ 0 h 214"/>
              <a:gd name="T58" fmla="*/ 136 w 182"/>
              <a:gd name="T59" fmla="*/ 0 h 214"/>
              <a:gd name="T60" fmla="*/ 136 w 182"/>
              <a:gd name="T61" fmla="*/ 45 h 214"/>
              <a:gd name="T62" fmla="*/ 182 w 182"/>
              <a:gd name="T63" fmla="*/ 45 h 214"/>
              <a:gd name="T64" fmla="*/ 182 w 182"/>
              <a:gd name="T65" fmla="*/ 214 h 214"/>
              <a:gd name="T66" fmla="*/ 0 w 182"/>
              <a:gd name="T67" fmla="*/ 214 h 214"/>
              <a:gd name="T68" fmla="*/ 0 w 182"/>
              <a:gd name="T6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2" h="214">
                <a:moveTo>
                  <a:pt x="106" y="153"/>
                </a:moveTo>
                <a:lnTo>
                  <a:pt x="106" y="167"/>
                </a:lnTo>
                <a:lnTo>
                  <a:pt x="151" y="167"/>
                </a:lnTo>
                <a:lnTo>
                  <a:pt x="151" y="153"/>
                </a:lnTo>
                <a:lnTo>
                  <a:pt x="106" y="153"/>
                </a:lnTo>
                <a:close/>
                <a:moveTo>
                  <a:pt x="75" y="122"/>
                </a:moveTo>
                <a:lnTo>
                  <a:pt x="45" y="153"/>
                </a:lnTo>
                <a:lnTo>
                  <a:pt x="29" y="137"/>
                </a:lnTo>
                <a:lnTo>
                  <a:pt x="14" y="153"/>
                </a:lnTo>
                <a:lnTo>
                  <a:pt x="45" y="183"/>
                </a:lnTo>
                <a:lnTo>
                  <a:pt x="90" y="137"/>
                </a:lnTo>
                <a:lnTo>
                  <a:pt x="75" y="122"/>
                </a:lnTo>
                <a:close/>
                <a:moveTo>
                  <a:pt x="106" y="76"/>
                </a:moveTo>
                <a:lnTo>
                  <a:pt x="106" y="92"/>
                </a:lnTo>
                <a:lnTo>
                  <a:pt x="151" y="92"/>
                </a:lnTo>
                <a:lnTo>
                  <a:pt x="151" y="76"/>
                </a:lnTo>
                <a:lnTo>
                  <a:pt x="106" y="76"/>
                </a:lnTo>
                <a:close/>
                <a:moveTo>
                  <a:pt x="75" y="45"/>
                </a:moveTo>
                <a:lnTo>
                  <a:pt x="45" y="76"/>
                </a:lnTo>
                <a:lnTo>
                  <a:pt x="29" y="61"/>
                </a:lnTo>
                <a:lnTo>
                  <a:pt x="14" y="76"/>
                </a:lnTo>
                <a:lnTo>
                  <a:pt x="45" y="106"/>
                </a:lnTo>
                <a:lnTo>
                  <a:pt x="90" y="61"/>
                </a:lnTo>
                <a:lnTo>
                  <a:pt x="75" y="45"/>
                </a:lnTo>
                <a:close/>
                <a:moveTo>
                  <a:pt x="145" y="5"/>
                </a:moveTo>
                <a:lnTo>
                  <a:pt x="176" y="37"/>
                </a:lnTo>
                <a:lnTo>
                  <a:pt x="145" y="37"/>
                </a:lnTo>
                <a:lnTo>
                  <a:pt x="145" y="5"/>
                </a:lnTo>
                <a:close/>
                <a:moveTo>
                  <a:pt x="0" y="0"/>
                </a:moveTo>
                <a:lnTo>
                  <a:pt x="136" y="0"/>
                </a:lnTo>
                <a:lnTo>
                  <a:pt x="136" y="45"/>
                </a:lnTo>
                <a:lnTo>
                  <a:pt x="182" y="45"/>
                </a:lnTo>
                <a:lnTo>
                  <a:pt x="182" y="214"/>
                </a:lnTo>
                <a:lnTo>
                  <a:pt x="0" y="214"/>
                </a:ln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36" name="Group 235"/>
          <p:cNvGrpSpPr/>
          <p:nvPr/>
        </p:nvGrpSpPr>
        <p:grpSpPr>
          <a:xfrm>
            <a:off x="6544165" y="2643373"/>
            <a:ext cx="536210" cy="536206"/>
            <a:chOff x="5096182" y="2719388"/>
            <a:chExt cx="384175" cy="384175"/>
          </a:xfrm>
          <a:solidFill>
            <a:schemeClr val="accent1"/>
          </a:solidFill>
        </p:grpSpPr>
        <p:sp>
          <p:nvSpPr>
            <p:cNvPr id="171" name="Freeform 153"/>
            <p:cNvSpPr>
              <a:spLocks noEditPoints="1"/>
            </p:cNvSpPr>
            <p:nvPr/>
          </p:nvSpPr>
          <p:spPr bwMode="auto">
            <a:xfrm>
              <a:off x="5096182" y="2719388"/>
              <a:ext cx="384175" cy="384175"/>
            </a:xfrm>
            <a:custGeom>
              <a:avLst/>
              <a:gdLst>
                <a:gd name="T0" fmla="*/ 45 w 242"/>
                <a:gd name="T1" fmla="*/ 15 h 242"/>
                <a:gd name="T2" fmla="*/ 29 w 242"/>
                <a:gd name="T3" fmla="*/ 20 h 242"/>
                <a:gd name="T4" fmla="*/ 18 w 242"/>
                <a:gd name="T5" fmla="*/ 31 h 242"/>
                <a:gd name="T6" fmla="*/ 15 w 242"/>
                <a:gd name="T7" fmla="*/ 45 h 242"/>
                <a:gd name="T8" fmla="*/ 15 w 242"/>
                <a:gd name="T9" fmla="*/ 181 h 242"/>
                <a:gd name="T10" fmla="*/ 18 w 242"/>
                <a:gd name="T11" fmla="*/ 195 h 242"/>
                <a:gd name="T12" fmla="*/ 26 w 242"/>
                <a:gd name="T13" fmla="*/ 206 h 242"/>
                <a:gd name="T14" fmla="*/ 39 w 242"/>
                <a:gd name="T15" fmla="*/ 211 h 242"/>
                <a:gd name="T16" fmla="*/ 202 w 242"/>
                <a:gd name="T17" fmla="*/ 211 h 242"/>
                <a:gd name="T18" fmla="*/ 215 w 242"/>
                <a:gd name="T19" fmla="*/ 206 h 242"/>
                <a:gd name="T20" fmla="*/ 223 w 242"/>
                <a:gd name="T21" fmla="*/ 195 h 242"/>
                <a:gd name="T22" fmla="*/ 226 w 242"/>
                <a:gd name="T23" fmla="*/ 181 h 242"/>
                <a:gd name="T24" fmla="*/ 226 w 242"/>
                <a:gd name="T25" fmla="*/ 45 h 242"/>
                <a:gd name="T26" fmla="*/ 221 w 242"/>
                <a:gd name="T27" fmla="*/ 31 h 242"/>
                <a:gd name="T28" fmla="*/ 210 w 242"/>
                <a:gd name="T29" fmla="*/ 20 h 242"/>
                <a:gd name="T30" fmla="*/ 196 w 242"/>
                <a:gd name="T31" fmla="*/ 15 h 242"/>
                <a:gd name="T32" fmla="*/ 45 w 242"/>
                <a:gd name="T33" fmla="*/ 15 h 242"/>
                <a:gd name="T34" fmla="*/ 29 w 242"/>
                <a:gd name="T35" fmla="*/ 0 h 242"/>
                <a:gd name="T36" fmla="*/ 210 w 242"/>
                <a:gd name="T37" fmla="*/ 0 h 242"/>
                <a:gd name="T38" fmla="*/ 226 w 242"/>
                <a:gd name="T39" fmla="*/ 5 h 242"/>
                <a:gd name="T40" fmla="*/ 237 w 242"/>
                <a:gd name="T41" fmla="*/ 15 h 242"/>
                <a:gd name="T42" fmla="*/ 242 w 242"/>
                <a:gd name="T43" fmla="*/ 31 h 242"/>
                <a:gd name="T44" fmla="*/ 242 w 242"/>
                <a:gd name="T45" fmla="*/ 197 h 242"/>
                <a:gd name="T46" fmla="*/ 237 w 242"/>
                <a:gd name="T47" fmla="*/ 212 h 242"/>
                <a:gd name="T48" fmla="*/ 226 w 242"/>
                <a:gd name="T49" fmla="*/ 223 h 242"/>
                <a:gd name="T50" fmla="*/ 210 w 242"/>
                <a:gd name="T51" fmla="*/ 226 h 242"/>
                <a:gd name="T52" fmla="*/ 210 w 242"/>
                <a:gd name="T53" fmla="*/ 234 h 242"/>
                <a:gd name="T54" fmla="*/ 210 w 242"/>
                <a:gd name="T55" fmla="*/ 237 h 242"/>
                <a:gd name="T56" fmla="*/ 207 w 242"/>
                <a:gd name="T57" fmla="*/ 240 h 242"/>
                <a:gd name="T58" fmla="*/ 202 w 242"/>
                <a:gd name="T59" fmla="*/ 242 h 242"/>
                <a:gd name="T60" fmla="*/ 37 w 242"/>
                <a:gd name="T61" fmla="*/ 242 h 242"/>
                <a:gd name="T62" fmla="*/ 34 w 242"/>
                <a:gd name="T63" fmla="*/ 240 h 242"/>
                <a:gd name="T64" fmla="*/ 31 w 242"/>
                <a:gd name="T65" fmla="*/ 237 h 242"/>
                <a:gd name="T66" fmla="*/ 29 w 242"/>
                <a:gd name="T67" fmla="*/ 234 h 242"/>
                <a:gd name="T68" fmla="*/ 29 w 242"/>
                <a:gd name="T69" fmla="*/ 226 h 242"/>
                <a:gd name="T70" fmla="*/ 14 w 242"/>
                <a:gd name="T71" fmla="*/ 223 h 242"/>
                <a:gd name="T72" fmla="*/ 4 w 242"/>
                <a:gd name="T73" fmla="*/ 212 h 242"/>
                <a:gd name="T74" fmla="*/ 0 w 242"/>
                <a:gd name="T75" fmla="*/ 197 h 242"/>
                <a:gd name="T76" fmla="*/ 0 w 242"/>
                <a:gd name="T77" fmla="*/ 31 h 242"/>
                <a:gd name="T78" fmla="*/ 4 w 242"/>
                <a:gd name="T79" fmla="*/ 15 h 242"/>
                <a:gd name="T80" fmla="*/ 14 w 242"/>
                <a:gd name="T81" fmla="*/ 5 h 242"/>
                <a:gd name="T82" fmla="*/ 29 w 242"/>
                <a:gd name="T8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2" h="242">
                  <a:moveTo>
                    <a:pt x="45" y="15"/>
                  </a:moveTo>
                  <a:lnTo>
                    <a:pt x="29" y="20"/>
                  </a:lnTo>
                  <a:lnTo>
                    <a:pt x="18" y="31"/>
                  </a:lnTo>
                  <a:lnTo>
                    <a:pt x="15" y="45"/>
                  </a:lnTo>
                  <a:lnTo>
                    <a:pt x="15" y="181"/>
                  </a:lnTo>
                  <a:lnTo>
                    <a:pt x="18" y="195"/>
                  </a:lnTo>
                  <a:lnTo>
                    <a:pt x="26" y="206"/>
                  </a:lnTo>
                  <a:lnTo>
                    <a:pt x="39" y="211"/>
                  </a:lnTo>
                  <a:lnTo>
                    <a:pt x="202" y="211"/>
                  </a:lnTo>
                  <a:lnTo>
                    <a:pt x="215" y="206"/>
                  </a:lnTo>
                  <a:lnTo>
                    <a:pt x="223" y="195"/>
                  </a:lnTo>
                  <a:lnTo>
                    <a:pt x="226" y="181"/>
                  </a:lnTo>
                  <a:lnTo>
                    <a:pt x="226" y="45"/>
                  </a:lnTo>
                  <a:lnTo>
                    <a:pt x="221" y="31"/>
                  </a:lnTo>
                  <a:lnTo>
                    <a:pt x="210" y="20"/>
                  </a:lnTo>
                  <a:lnTo>
                    <a:pt x="196" y="15"/>
                  </a:lnTo>
                  <a:lnTo>
                    <a:pt x="45" y="15"/>
                  </a:lnTo>
                  <a:close/>
                  <a:moveTo>
                    <a:pt x="29" y="0"/>
                  </a:moveTo>
                  <a:lnTo>
                    <a:pt x="210" y="0"/>
                  </a:lnTo>
                  <a:lnTo>
                    <a:pt x="226" y="5"/>
                  </a:lnTo>
                  <a:lnTo>
                    <a:pt x="237" y="15"/>
                  </a:lnTo>
                  <a:lnTo>
                    <a:pt x="242" y="31"/>
                  </a:lnTo>
                  <a:lnTo>
                    <a:pt x="242" y="197"/>
                  </a:lnTo>
                  <a:lnTo>
                    <a:pt x="237" y="212"/>
                  </a:lnTo>
                  <a:lnTo>
                    <a:pt x="226" y="223"/>
                  </a:lnTo>
                  <a:lnTo>
                    <a:pt x="210" y="226"/>
                  </a:lnTo>
                  <a:lnTo>
                    <a:pt x="210" y="234"/>
                  </a:lnTo>
                  <a:lnTo>
                    <a:pt x="210" y="237"/>
                  </a:lnTo>
                  <a:lnTo>
                    <a:pt x="207" y="240"/>
                  </a:lnTo>
                  <a:lnTo>
                    <a:pt x="202" y="242"/>
                  </a:lnTo>
                  <a:lnTo>
                    <a:pt x="37" y="242"/>
                  </a:lnTo>
                  <a:lnTo>
                    <a:pt x="34" y="240"/>
                  </a:lnTo>
                  <a:lnTo>
                    <a:pt x="31" y="237"/>
                  </a:lnTo>
                  <a:lnTo>
                    <a:pt x="29" y="234"/>
                  </a:lnTo>
                  <a:lnTo>
                    <a:pt x="29" y="226"/>
                  </a:lnTo>
                  <a:lnTo>
                    <a:pt x="14" y="223"/>
                  </a:lnTo>
                  <a:lnTo>
                    <a:pt x="4" y="212"/>
                  </a:lnTo>
                  <a:lnTo>
                    <a:pt x="0" y="197"/>
                  </a:lnTo>
                  <a:lnTo>
                    <a:pt x="0" y="31"/>
                  </a:lnTo>
                  <a:lnTo>
                    <a:pt x="4" y="15"/>
                  </a:lnTo>
                  <a:lnTo>
                    <a:pt x="14" y="5"/>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54"/>
            <p:cNvSpPr>
              <a:spLocks/>
            </p:cNvSpPr>
            <p:nvPr/>
          </p:nvSpPr>
          <p:spPr bwMode="auto">
            <a:xfrm>
              <a:off x="5213657" y="2862263"/>
              <a:ext cx="73025" cy="73025"/>
            </a:xfrm>
            <a:custGeom>
              <a:avLst/>
              <a:gdLst>
                <a:gd name="T0" fmla="*/ 22 w 46"/>
                <a:gd name="T1" fmla="*/ 0 h 46"/>
                <a:gd name="T2" fmla="*/ 30 w 46"/>
                <a:gd name="T3" fmla="*/ 2 h 46"/>
                <a:gd name="T4" fmla="*/ 36 w 46"/>
                <a:gd name="T5" fmla="*/ 5 h 46"/>
                <a:gd name="T6" fmla="*/ 41 w 46"/>
                <a:gd name="T7" fmla="*/ 10 h 46"/>
                <a:gd name="T8" fmla="*/ 44 w 46"/>
                <a:gd name="T9" fmla="*/ 16 h 46"/>
                <a:gd name="T10" fmla="*/ 46 w 46"/>
                <a:gd name="T11" fmla="*/ 24 h 46"/>
                <a:gd name="T12" fmla="*/ 44 w 46"/>
                <a:gd name="T13" fmla="*/ 30 h 46"/>
                <a:gd name="T14" fmla="*/ 41 w 46"/>
                <a:gd name="T15" fmla="*/ 36 h 46"/>
                <a:gd name="T16" fmla="*/ 36 w 46"/>
                <a:gd name="T17" fmla="*/ 43 h 46"/>
                <a:gd name="T18" fmla="*/ 30 w 46"/>
                <a:gd name="T19" fmla="*/ 46 h 46"/>
                <a:gd name="T20" fmla="*/ 22 w 46"/>
                <a:gd name="T21" fmla="*/ 46 h 46"/>
                <a:gd name="T22" fmla="*/ 16 w 46"/>
                <a:gd name="T23" fmla="*/ 46 h 46"/>
                <a:gd name="T24" fmla="*/ 10 w 46"/>
                <a:gd name="T25" fmla="*/ 43 h 46"/>
                <a:gd name="T26" fmla="*/ 5 w 46"/>
                <a:gd name="T27" fmla="*/ 36 h 46"/>
                <a:gd name="T28" fmla="*/ 0 w 46"/>
                <a:gd name="T29" fmla="*/ 30 h 46"/>
                <a:gd name="T30" fmla="*/ 0 w 46"/>
                <a:gd name="T31" fmla="*/ 24 h 46"/>
                <a:gd name="T32" fmla="*/ 0 w 46"/>
                <a:gd name="T33" fmla="*/ 16 h 46"/>
                <a:gd name="T34" fmla="*/ 5 w 46"/>
                <a:gd name="T35" fmla="*/ 10 h 46"/>
                <a:gd name="T36" fmla="*/ 10 w 46"/>
                <a:gd name="T37" fmla="*/ 5 h 46"/>
                <a:gd name="T38" fmla="*/ 16 w 46"/>
                <a:gd name="T39" fmla="*/ 2 h 46"/>
                <a:gd name="T40" fmla="*/ 22 w 46"/>
                <a:gd name="T4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46">
                  <a:moveTo>
                    <a:pt x="22" y="0"/>
                  </a:moveTo>
                  <a:lnTo>
                    <a:pt x="30" y="2"/>
                  </a:lnTo>
                  <a:lnTo>
                    <a:pt x="36" y="5"/>
                  </a:lnTo>
                  <a:lnTo>
                    <a:pt x="41" y="10"/>
                  </a:lnTo>
                  <a:lnTo>
                    <a:pt x="44" y="16"/>
                  </a:lnTo>
                  <a:lnTo>
                    <a:pt x="46" y="24"/>
                  </a:lnTo>
                  <a:lnTo>
                    <a:pt x="44" y="30"/>
                  </a:lnTo>
                  <a:lnTo>
                    <a:pt x="41" y="36"/>
                  </a:lnTo>
                  <a:lnTo>
                    <a:pt x="36" y="43"/>
                  </a:lnTo>
                  <a:lnTo>
                    <a:pt x="30" y="46"/>
                  </a:lnTo>
                  <a:lnTo>
                    <a:pt x="22" y="46"/>
                  </a:lnTo>
                  <a:lnTo>
                    <a:pt x="16" y="46"/>
                  </a:lnTo>
                  <a:lnTo>
                    <a:pt x="10" y="43"/>
                  </a:lnTo>
                  <a:lnTo>
                    <a:pt x="5" y="36"/>
                  </a:lnTo>
                  <a:lnTo>
                    <a:pt x="0" y="30"/>
                  </a:lnTo>
                  <a:lnTo>
                    <a:pt x="0" y="24"/>
                  </a:lnTo>
                  <a:lnTo>
                    <a:pt x="0" y="16"/>
                  </a:lnTo>
                  <a:lnTo>
                    <a:pt x="5" y="10"/>
                  </a:lnTo>
                  <a:lnTo>
                    <a:pt x="10" y="5"/>
                  </a:lnTo>
                  <a:lnTo>
                    <a:pt x="16" y="2"/>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55"/>
            <p:cNvSpPr>
              <a:spLocks noEditPoints="1"/>
            </p:cNvSpPr>
            <p:nvPr/>
          </p:nvSpPr>
          <p:spPr bwMode="auto">
            <a:xfrm>
              <a:off x="5142220" y="2768600"/>
              <a:ext cx="287338" cy="263525"/>
            </a:xfrm>
            <a:custGeom>
              <a:avLst/>
              <a:gdLst>
                <a:gd name="T0" fmla="*/ 60 w 181"/>
                <a:gd name="T1" fmla="*/ 45 h 166"/>
                <a:gd name="T2" fmla="*/ 47 w 181"/>
                <a:gd name="T3" fmla="*/ 52 h 166"/>
                <a:gd name="T4" fmla="*/ 25 w 181"/>
                <a:gd name="T5" fmla="*/ 50 h 166"/>
                <a:gd name="T6" fmla="*/ 33 w 181"/>
                <a:gd name="T7" fmla="*/ 69 h 166"/>
                <a:gd name="T8" fmla="*/ 14 w 181"/>
                <a:gd name="T9" fmla="*/ 75 h 166"/>
                <a:gd name="T10" fmla="*/ 31 w 181"/>
                <a:gd name="T11" fmla="*/ 91 h 166"/>
                <a:gd name="T12" fmla="*/ 36 w 181"/>
                <a:gd name="T13" fmla="*/ 103 h 166"/>
                <a:gd name="T14" fmla="*/ 36 w 181"/>
                <a:gd name="T15" fmla="*/ 125 h 166"/>
                <a:gd name="T16" fmla="*/ 53 w 181"/>
                <a:gd name="T17" fmla="*/ 117 h 166"/>
                <a:gd name="T18" fmla="*/ 60 w 181"/>
                <a:gd name="T19" fmla="*/ 136 h 166"/>
                <a:gd name="T20" fmla="*/ 75 w 181"/>
                <a:gd name="T21" fmla="*/ 120 h 166"/>
                <a:gd name="T22" fmla="*/ 89 w 181"/>
                <a:gd name="T23" fmla="*/ 114 h 166"/>
                <a:gd name="T24" fmla="*/ 111 w 181"/>
                <a:gd name="T25" fmla="*/ 114 h 166"/>
                <a:gd name="T26" fmla="*/ 103 w 181"/>
                <a:gd name="T27" fmla="*/ 97 h 166"/>
                <a:gd name="T28" fmla="*/ 120 w 181"/>
                <a:gd name="T29" fmla="*/ 91 h 166"/>
                <a:gd name="T30" fmla="*/ 105 w 181"/>
                <a:gd name="T31" fmla="*/ 75 h 166"/>
                <a:gd name="T32" fmla="*/ 99 w 181"/>
                <a:gd name="T33" fmla="*/ 63 h 166"/>
                <a:gd name="T34" fmla="*/ 100 w 181"/>
                <a:gd name="T35" fmla="*/ 41 h 166"/>
                <a:gd name="T36" fmla="*/ 83 w 181"/>
                <a:gd name="T37" fmla="*/ 48 h 166"/>
                <a:gd name="T38" fmla="*/ 75 w 181"/>
                <a:gd name="T39" fmla="*/ 30 h 166"/>
                <a:gd name="T40" fmla="*/ 16 w 181"/>
                <a:gd name="T41" fmla="*/ 0 h 166"/>
                <a:gd name="T42" fmla="*/ 172 w 181"/>
                <a:gd name="T43" fmla="*/ 0 h 166"/>
                <a:gd name="T44" fmla="*/ 178 w 181"/>
                <a:gd name="T45" fmla="*/ 6 h 166"/>
                <a:gd name="T46" fmla="*/ 181 w 181"/>
                <a:gd name="T47" fmla="*/ 14 h 166"/>
                <a:gd name="T48" fmla="*/ 136 w 181"/>
                <a:gd name="T49" fmla="*/ 59 h 166"/>
                <a:gd name="T50" fmla="*/ 181 w 181"/>
                <a:gd name="T51" fmla="*/ 105 h 166"/>
                <a:gd name="T52" fmla="*/ 181 w 181"/>
                <a:gd name="T53" fmla="*/ 155 h 166"/>
                <a:gd name="T54" fmla="*/ 175 w 181"/>
                <a:gd name="T55" fmla="*/ 162 h 166"/>
                <a:gd name="T56" fmla="*/ 167 w 181"/>
                <a:gd name="T57" fmla="*/ 166 h 166"/>
                <a:gd name="T58" fmla="*/ 11 w 181"/>
                <a:gd name="T59" fmla="*/ 166 h 166"/>
                <a:gd name="T60" fmla="*/ 3 w 181"/>
                <a:gd name="T61" fmla="*/ 159 h 166"/>
                <a:gd name="T62" fmla="*/ 0 w 181"/>
                <a:gd name="T63" fmla="*/ 150 h 166"/>
                <a:gd name="T64" fmla="*/ 2 w 181"/>
                <a:gd name="T65" fmla="*/ 9 h 166"/>
                <a:gd name="T66" fmla="*/ 6 w 181"/>
                <a:gd name="T67" fmla="*/ 3 h 166"/>
                <a:gd name="T68" fmla="*/ 16 w 181"/>
                <a:gd name="T6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 h="166">
                  <a:moveTo>
                    <a:pt x="60" y="30"/>
                  </a:moveTo>
                  <a:lnTo>
                    <a:pt x="60" y="45"/>
                  </a:lnTo>
                  <a:lnTo>
                    <a:pt x="53" y="48"/>
                  </a:lnTo>
                  <a:lnTo>
                    <a:pt x="47" y="52"/>
                  </a:lnTo>
                  <a:lnTo>
                    <a:pt x="36" y="41"/>
                  </a:lnTo>
                  <a:lnTo>
                    <a:pt x="25" y="50"/>
                  </a:lnTo>
                  <a:lnTo>
                    <a:pt x="36" y="63"/>
                  </a:lnTo>
                  <a:lnTo>
                    <a:pt x="33" y="69"/>
                  </a:lnTo>
                  <a:lnTo>
                    <a:pt x="31" y="75"/>
                  </a:lnTo>
                  <a:lnTo>
                    <a:pt x="14" y="75"/>
                  </a:lnTo>
                  <a:lnTo>
                    <a:pt x="14" y="91"/>
                  </a:lnTo>
                  <a:lnTo>
                    <a:pt x="31" y="91"/>
                  </a:lnTo>
                  <a:lnTo>
                    <a:pt x="33" y="97"/>
                  </a:lnTo>
                  <a:lnTo>
                    <a:pt x="36" y="103"/>
                  </a:lnTo>
                  <a:lnTo>
                    <a:pt x="25" y="114"/>
                  </a:lnTo>
                  <a:lnTo>
                    <a:pt x="36" y="125"/>
                  </a:lnTo>
                  <a:lnTo>
                    <a:pt x="47" y="114"/>
                  </a:lnTo>
                  <a:lnTo>
                    <a:pt x="53" y="117"/>
                  </a:lnTo>
                  <a:lnTo>
                    <a:pt x="60" y="120"/>
                  </a:lnTo>
                  <a:lnTo>
                    <a:pt x="60" y="136"/>
                  </a:lnTo>
                  <a:lnTo>
                    <a:pt x="75" y="136"/>
                  </a:lnTo>
                  <a:lnTo>
                    <a:pt x="75" y="120"/>
                  </a:lnTo>
                  <a:lnTo>
                    <a:pt x="83" y="117"/>
                  </a:lnTo>
                  <a:lnTo>
                    <a:pt x="89" y="114"/>
                  </a:lnTo>
                  <a:lnTo>
                    <a:pt x="100" y="125"/>
                  </a:lnTo>
                  <a:lnTo>
                    <a:pt x="111" y="114"/>
                  </a:lnTo>
                  <a:lnTo>
                    <a:pt x="99" y="103"/>
                  </a:lnTo>
                  <a:lnTo>
                    <a:pt x="103" y="97"/>
                  </a:lnTo>
                  <a:lnTo>
                    <a:pt x="105" y="91"/>
                  </a:lnTo>
                  <a:lnTo>
                    <a:pt x="120" y="91"/>
                  </a:lnTo>
                  <a:lnTo>
                    <a:pt x="120" y="75"/>
                  </a:lnTo>
                  <a:lnTo>
                    <a:pt x="105" y="75"/>
                  </a:lnTo>
                  <a:lnTo>
                    <a:pt x="103" y="69"/>
                  </a:lnTo>
                  <a:lnTo>
                    <a:pt x="99" y="63"/>
                  </a:lnTo>
                  <a:lnTo>
                    <a:pt x="111" y="50"/>
                  </a:lnTo>
                  <a:lnTo>
                    <a:pt x="100" y="41"/>
                  </a:lnTo>
                  <a:lnTo>
                    <a:pt x="89" y="52"/>
                  </a:lnTo>
                  <a:lnTo>
                    <a:pt x="83" y="48"/>
                  </a:lnTo>
                  <a:lnTo>
                    <a:pt x="75" y="45"/>
                  </a:lnTo>
                  <a:lnTo>
                    <a:pt x="75" y="30"/>
                  </a:lnTo>
                  <a:lnTo>
                    <a:pt x="60" y="30"/>
                  </a:lnTo>
                  <a:close/>
                  <a:moveTo>
                    <a:pt x="16" y="0"/>
                  </a:moveTo>
                  <a:lnTo>
                    <a:pt x="167" y="0"/>
                  </a:lnTo>
                  <a:lnTo>
                    <a:pt x="172" y="0"/>
                  </a:lnTo>
                  <a:lnTo>
                    <a:pt x="175" y="3"/>
                  </a:lnTo>
                  <a:lnTo>
                    <a:pt x="178" y="6"/>
                  </a:lnTo>
                  <a:lnTo>
                    <a:pt x="181" y="9"/>
                  </a:lnTo>
                  <a:lnTo>
                    <a:pt x="181" y="14"/>
                  </a:lnTo>
                  <a:lnTo>
                    <a:pt x="181" y="59"/>
                  </a:lnTo>
                  <a:lnTo>
                    <a:pt x="136" y="59"/>
                  </a:lnTo>
                  <a:lnTo>
                    <a:pt x="136" y="105"/>
                  </a:lnTo>
                  <a:lnTo>
                    <a:pt x="181" y="105"/>
                  </a:lnTo>
                  <a:lnTo>
                    <a:pt x="181" y="150"/>
                  </a:lnTo>
                  <a:lnTo>
                    <a:pt x="181" y="155"/>
                  </a:lnTo>
                  <a:lnTo>
                    <a:pt x="178" y="159"/>
                  </a:lnTo>
                  <a:lnTo>
                    <a:pt x="175" y="162"/>
                  </a:lnTo>
                  <a:lnTo>
                    <a:pt x="172" y="166"/>
                  </a:lnTo>
                  <a:lnTo>
                    <a:pt x="167" y="166"/>
                  </a:lnTo>
                  <a:lnTo>
                    <a:pt x="16" y="166"/>
                  </a:lnTo>
                  <a:lnTo>
                    <a:pt x="11" y="166"/>
                  </a:lnTo>
                  <a:lnTo>
                    <a:pt x="6" y="162"/>
                  </a:lnTo>
                  <a:lnTo>
                    <a:pt x="3" y="159"/>
                  </a:lnTo>
                  <a:lnTo>
                    <a:pt x="2" y="155"/>
                  </a:lnTo>
                  <a:lnTo>
                    <a:pt x="0" y="150"/>
                  </a:lnTo>
                  <a:lnTo>
                    <a:pt x="0" y="14"/>
                  </a:lnTo>
                  <a:lnTo>
                    <a:pt x="2" y="9"/>
                  </a:lnTo>
                  <a:lnTo>
                    <a:pt x="3" y="6"/>
                  </a:lnTo>
                  <a:lnTo>
                    <a:pt x="6" y="3"/>
                  </a:lnTo>
                  <a:lnTo>
                    <a:pt x="11" y="0"/>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Rectangle 156"/>
            <p:cNvSpPr>
              <a:spLocks noChangeArrowheads="1"/>
            </p:cNvSpPr>
            <p:nvPr/>
          </p:nvSpPr>
          <p:spPr bwMode="auto">
            <a:xfrm>
              <a:off x="5383520" y="2887663"/>
              <a:ext cx="46038" cy="222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5" name="Group 234"/>
          <p:cNvGrpSpPr/>
          <p:nvPr/>
        </p:nvGrpSpPr>
        <p:grpSpPr>
          <a:xfrm>
            <a:off x="6492591" y="1783210"/>
            <a:ext cx="653646" cy="500756"/>
            <a:chOff x="5061257" y="1854200"/>
            <a:chExt cx="468313" cy="358775"/>
          </a:xfrm>
          <a:solidFill>
            <a:schemeClr val="accent1"/>
          </a:solidFill>
        </p:grpSpPr>
        <p:sp>
          <p:nvSpPr>
            <p:cNvPr id="176" name="Freeform 158"/>
            <p:cNvSpPr>
              <a:spLocks/>
            </p:cNvSpPr>
            <p:nvPr/>
          </p:nvSpPr>
          <p:spPr bwMode="auto">
            <a:xfrm>
              <a:off x="5472420" y="1946275"/>
              <a:ext cx="57150" cy="120650"/>
            </a:xfrm>
            <a:custGeom>
              <a:avLst/>
              <a:gdLst>
                <a:gd name="T0" fmla="*/ 0 w 36"/>
                <a:gd name="T1" fmla="*/ 0 h 76"/>
                <a:gd name="T2" fmla="*/ 3 w 36"/>
                <a:gd name="T3" fmla="*/ 1 h 76"/>
                <a:gd name="T4" fmla="*/ 9 w 36"/>
                <a:gd name="T5" fmla="*/ 3 h 76"/>
                <a:gd name="T6" fmla="*/ 19 w 36"/>
                <a:gd name="T7" fmla="*/ 6 h 76"/>
                <a:gd name="T8" fmla="*/ 26 w 36"/>
                <a:gd name="T9" fmla="*/ 12 h 76"/>
                <a:gd name="T10" fmla="*/ 33 w 36"/>
                <a:gd name="T11" fmla="*/ 23 h 76"/>
                <a:gd name="T12" fmla="*/ 36 w 36"/>
                <a:gd name="T13" fmla="*/ 39 h 76"/>
                <a:gd name="T14" fmla="*/ 33 w 36"/>
                <a:gd name="T15" fmla="*/ 55 h 76"/>
                <a:gd name="T16" fmla="*/ 26 w 36"/>
                <a:gd name="T17" fmla="*/ 64 h 76"/>
                <a:gd name="T18" fmla="*/ 19 w 36"/>
                <a:gd name="T19" fmla="*/ 72 h 76"/>
                <a:gd name="T20" fmla="*/ 9 w 36"/>
                <a:gd name="T21" fmla="*/ 75 h 76"/>
                <a:gd name="T22" fmla="*/ 3 w 36"/>
                <a:gd name="T23" fmla="*/ 76 h 76"/>
                <a:gd name="T24" fmla="*/ 0 w 36"/>
                <a:gd name="T25" fmla="*/ 76 h 76"/>
                <a:gd name="T26" fmla="*/ 0 w 36"/>
                <a:gd name="T2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76">
                  <a:moveTo>
                    <a:pt x="0" y="0"/>
                  </a:moveTo>
                  <a:lnTo>
                    <a:pt x="3" y="1"/>
                  </a:lnTo>
                  <a:lnTo>
                    <a:pt x="9" y="3"/>
                  </a:lnTo>
                  <a:lnTo>
                    <a:pt x="19" y="6"/>
                  </a:lnTo>
                  <a:lnTo>
                    <a:pt x="26" y="12"/>
                  </a:lnTo>
                  <a:lnTo>
                    <a:pt x="33" y="23"/>
                  </a:lnTo>
                  <a:lnTo>
                    <a:pt x="36" y="39"/>
                  </a:lnTo>
                  <a:lnTo>
                    <a:pt x="33" y="55"/>
                  </a:lnTo>
                  <a:lnTo>
                    <a:pt x="26" y="64"/>
                  </a:lnTo>
                  <a:lnTo>
                    <a:pt x="19" y="72"/>
                  </a:lnTo>
                  <a:lnTo>
                    <a:pt x="9" y="75"/>
                  </a:lnTo>
                  <a:lnTo>
                    <a:pt x="3" y="76"/>
                  </a:lnTo>
                  <a:lnTo>
                    <a:pt x="0" y="7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59"/>
            <p:cNvSpPr>
              <a:spLocks/>
            </p:cNvSpPr>
            <p:nvPr/>
          </p:nvSpPr>
          <p:spPr bwMode="auto">
            <a:xfrm>
              <a:off x="5061257" y="1960563"/>
              <a:ext cx="39688" cy="95250"/>
            </a:xfrm>
            <a:custGeom>
              <a:avLst/>
              <a:gdLst>
                <a:gd name="T0" fmla="*/ 25 w 25"/>
                <a:gd name="T1" fmla="*/ 0 h 60"/>
                <a:gd name="T2" fmla="*/ 25 w 25"/>
                <a:gd name="T3" fmla="*/ 60 h 60"/>
                <a:gd name="T4" fmla="*/ 22 w 25"/>
                <a:gd name="T5" fmla="*/ 60 h 60"/>
                <a:gd name="T6" fmla="*/ 15 w 25"/>
                <a:gd name="T7" fmla="*/ 56 h 60"/>
                <a:gd name="T8" fmla="*/ 7 w 25"/>
                <a:gd name="T9" fmla="*/ 52 h 60"/>
                <a:gd name="T10" fmla="*/ 1 w 25"/>
                <a:gd name="T11" fmla="*/ 44 h 60"/>
                <a:gd name="T12" fmla="*/ 0 w 25"/>
                <a:gd name="T13" fmla="*/ 30 h 60"/>
                <a:gd name="T14" fmla="*/ 1 w 25"/>
                <a:gd name="T15" fmla="*/ 17 h 60"/>
                <a:gd name="T16" fmla="*/ 6 w 25"/>
                <a:gd name="T17" fmla="*/ 10 h 60"/>
                <a:gd name="T18" fmla="*/ 12 w 25"/>
                <a:gd name="T19" fmla="*/ 5 h 60"/>
                <a:gd name="T20" fmla="*/ 17 w 25"/>
                <a:gd name="T21" fmla="*/ 2 h 60"/>
                <a:gd name="T22" fmla="*/ 22 w 25"/>
                <a:gd name="T23" fmla="*/ 0 h 60"/>
                <a:gd name="T24" fmla="*/ 25 w 25"/>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60">
                  <a:moveTo>
                    <a:pt x="25" y="0"/>
                  </a:moveTo>
                  <a:lnTo>
                    <a:pt x="25" y="60"/>
                  </a:lnTo>
                  <a:lnTo>
                    <a:pt x="22" y="60"/>
                  </a:lnTo>
                  <a:lnTo>
                    <a:pt x="15" y="56"/>
                  </a:lnTo>
                  <a:lnTo>
                    <a:pt x="7" y="52"/>
                  </a:lnTo>
                  <a:lnTo>
                    <a:pt x="1" y="44"/>
                  </a:lnTo>
                  <a:lnTo>
                    <a:pt x="0" y="30"/>
                  </a:lnTo>
                  <a:lnTo>
                    <a:pt x="1" y="17"/>
                  </a:lnTo>
                  <a:lnTo>
                    <a:pt x="6" y="10"/>
                  </a:lnTo>
                  <a:lnTo>
                    <a:pt x="12" y="5"/>
                  </a:lnTo>
                  <a:lnTo>
                    <a:pt x="17" y="2"/>
                  </a:lnTo>
                  <a:lnTo>
                    <a:pt x="22" y="0"/>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0"/>
            <p:cNvSpPr>
              <a:spLocks/>
            </p:cNvSpPr>
            <p:nvPr/>
          </p:nvSpPr>
          <p:spPr bwMode="auto">
            <a:xfrm>
              <a:off x="5173970" y="1881188"/>
              <a:ext cx="144463" cy="254000"/>
            </a:xfrm>
            <a:custGeom>
              <a:avLst/>
              <a:gdLst>
                <a:gd name="T0" fmla="*/ 0 w 91"/>
                <a:gd name="T1" fmla="*/ 0 h 160"/>
                <a:gd name="T2" fmla="*/ 18 w 91"/>
                <a:gd name="T3" fmla="*/ 8 h 160"/>
                <a:gd name="T4" fmla="*/ 38 w 91"/>
                <a:gd name="T5" fmla="*/ 19 h 160"/>
                <a:gd name="T6" fmla="*/ 65 w 91"/>
                <a:gd name="T7" fmla="*/ 30 h 160"/>
                <a:gd name="T8" fmla="*/ 91 w 91"/>
                <a:gd name="T9" fmla="*/ 39 h 160"/>
                <a:gd name="T10" fmla="*/ 91 w 91"/>
                <a:gd name="T11" fmla="*/ 121 h 160"/>
                <a:gd name="T12" fmla="*/ 63 w 91"/>
                <a:gd name="T13" fmla="*/ 130 h 160"/>
                <a:gd name="T14" fmla="*/ 38 w 91"/>
                <a:gd name="T15" fmla="*/ 141 h 160"/>
                <a:gd name="T16" fmla="*/ 16 w 91"/>
                <a:gd name="T17" fmla="*/ 152 h 160"/>
                <a:gd name="T18" fmla="*/ 0 w 91"/>
                <a:gd name="T19" fmla="*/ 160 h 160"/>
                <a:gd name="T20" fmla="*/ 0 w 91"/>
                <a:gd name="T2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60">
                  <a:moveTo>
                    <a:pt x="0" y="0"/>
                  </a:moveTo>
                  <a:lnTo>
                    <a:pt x="18" y="8"/>
                  </a:lnTo>
                  <a:lnTo>
                    <a:pt x="38" y="19"/>
                  </a:lnTo>
                  <a:lnTo>
                    <a:pt x="65" y="30"/>
                  </a:lnTo>
                  <a:lnTo>
                    <a:pt x="91" y="39"/>
                  </a:lnTo>
                  <a:lnTo>
                    <a:pt x="91" y="121"/>
                  </a:lnTo>
                  <a:lnTo>
                    <a:pt x="63" y="130"/>
                  </a:lnTo>
                  <a:lnTo>
                    <a:pt x="38" y="141"/>
                  </a:lnTo>
                  <a:lnTo>
                    <a:pt x="16" y="152"/>
                  </a:lnTo>
                  <a:lnTo>
                    <a:pt x="0" y="16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61"/>
            <p:cNvSpPr>
              <a:spLocks/>
            </p:cNvSpPr>
            <p:nvPr/>
          </p:nvSpPr>
          <p:spPr bwMode="auto">
            <a:xfrm>
              <a:off x="5340657" y="1946275"/>
              <a:ext cx="111125" cy="123825"/>
            </a:xfrm>
            <a:custGeom>
              <a:avLst/>
              <a:gdLst>
                <a:gd name="T0" fmla="*/ 45 w 70"/>
                <a:gd name="T1" fmla="*/ 0 h 78"/>
                <a:gd name="T2" fmla="*/ 70 w 70"/>
                <a:gd name="T3" fmla="*/ 0 h 78"/>
                <a:gd name="T4" fmla="*/ 70 w 70"/>
                <a:gd name="T5" fmla="*/ 78 h 78"/>
                <a:gd name="T6" fmla="*/ 44 w 70"/>
                <a:gd name="T7" fmla="*/ 78 h 78"/>
                <a:gd name="T8" fmla="*/ 19 w 70"/>
                <a:gd name="T9" fmla="*/ 78 h 78"/>
                <a:gd name="T10" fmla="*/ 0 w 70"/>
                <a:gd name="T11" fmla="*/ 78 h 78"/>
                <a:gd name="T12" fmla="*/ 0 w 70"/>
                <a:gd name="T13" fmla="*/ 0 h 78"/>
                <a:gd name="T14" fmla="*/ 20 w 70"/>
                <a:gd name="T15" fmla="*/ 0 h 78"/>
                <a:gd name="T16" fmla="*/ 45 w 70"/>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8">
                  <a:moveTo>
                    <a:pt x="45" y="0"/>
                  </a:moveTo>
                  <a:lnTo>
                    <a:pt x="70" y="0"/>
                  </a:lnTo>
                  <a:lnTo>
                    <a:pt x="70" y="78"/>
                  </a:lnTo>
                  <a:lnTo>
                    <a:pt x="44" y="78"/>
                  </a:lnTo>
                  <a:lnTo>
                    <a:pt x="19" y="78"/>
                  </a:lnTo>
                  <a:lnTo>
                    <a:pt x="0" y="78"/>
                  </a:lnTo>
                  <a:lnTo>
                    <a:pt x="0" y="0"/>
                  </a:lnTo>
                  <a:lnTo>
                    <a:pt x="20" y="0"/>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62"/>
            <p:cNvSpPr>
              <a:spLocks/>
            </p:cNvSpPr>
            <p:nvPr/>
          </p:nvSpPr>
          <p:spPr bwMode="auto">
            <a:xfrm>
              <a:off x="5354945" y="2089150"/>
              <a:ext cx="90488" cy="123825"/>
            </a:xfrm>
            <a:custGeom>
              <a:avLst/>
              <a:gdLst>
                <a:gd name="T0" fmla="*/ 19 w 57"/>
                <a:gd name="T1" fmla="*/ 0 h 78"/>
                <a:gd name="T2" fmla="*/ 57 w 57"/>
                <a:gd name="T3" fmla="*/ 0 h 78"/>
                <a:gd name="T4" fmla="*/ 52 w 57"/>
                <a:gd name="T5" fmla="*/ 18 h 78"/>
                <a:gd name="T6" fmla="*/ 47 w 57"/>
                <a:gd name="T7" fmla="*/ 38 h 78"/>
                <a:gd name="T8" fmla="*/ 43 w 57"/>
                <a:gd name="T9" fmla="*/ 54 h 78"/>
                <a:gd name="T10" fmla="*/ 41 w 57"/>
                <a:gd name="T11" fmla="*/ 57 h 78"/>
                <a:gd name="T12" fmla="*/ 39 w 57"/>
                <a:gd name="T13" fmla="*/ 61 h 78"/>
                <a:gd name="T14" fmla="*/ 38 w 57"/>
                <a:gd name="T15" fmla="*/ 64 h 78"/>
                <a:gd name="T16" fmla="*/ 36 w 57"/>
                <a:gd name="T17" fmla="*/ 69 h 78"/>
                <a:gd name="T18" fmla="*/ 33 w 57"/>
                <a:gd name="T19" fmla="*/ 72 h 78"/>
                <a:gd name="T20" fmla="*/ 30 w 57"/>
                <a:gd name="T21" fmla="*/ 75 h 78"/>
                <a:gd name="T22" fmla="*/ 25 w 57"/>
                <a:gd name="T23" fmla="*/ 77 h 78"/>
                <a:gd name="T24" fmla="*/ 21 w 57"/>
                <a:gd name="T25" fmla="*/ 78 h 78"/>
                <a:gd name="T26" fmla="*/ 7 w 57"/>
                <a:gd name="T27" fmla="*/ 77 h 78"/>
                <a:gd name="T28" fmla="*/ 0 w 57"/>
                <a:gd name="T29" fmla="*/ 74 h 78"/>
                <a:gd name="T30" fmla="*/ 0 w 57"/>
                <a:gd name="T31" fmla="*/ 71 h 78"/>
                <a:gd name="T32" fmla="*/ 4 w 57"/>
                <a:gd name="T33" fmla="*/ 63 h 78"/>
                <a:gd name="T34" fmla="*/ 8 w 57"/>
                <a:gd name="T35" fmla="*/ 54 h 78"/>
                <a:gd name="T36" fmla="*/ 11 w 57"/>
                <a:gd name="T37" fmla="*/ 43 h 78"/>
                <a:gd name="T38" fmla="*/ 16 w 57"/>
                <a:gd name="T39" fmla="*/ 21 h 78"/>
                <a:gd name="T40" fmla="*/ 19 w 57"/>
                <a:gd name="T4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7" h="78">
                  <a:moveTo>
                    <a:pt x="19" y="0"/>
                  </a:moveTo>
                  <a:lnTo>
                    <a:pt x="57" y="0"/>
                  </a:lnTo>
                  <a:lnTo>
                    <a:pt x="52" y="18"/>
                  </a:lnTo>
                  <a:lnTo>
                    <a:pt x="47" y="38"/>
                  </a:lnTo>
                  <a:lnTo>
                    <a:pt x="43" y="54"/>
                  </a:lnTo>
                  <a:lnTo>
                    <a:pt x="41" y="57"/>
                  </a:lnTo>
                  <a:lnTo>
                    <a:pt x="39" y="61"/>
                  </a:lnTo>
                  <a:lnTo>
                    <a:pt x="38" y="64"/>
                  </a:lnTo>
                  <a:lnTo>
                    <a:pt x="36" y="69"/>
                  </a:lnTo>
                  <a:lnTo>
                    <a:pt x="33" y="72"/>
                  </a:lnTo>
                  <a:lnTo>
                    <a:pt x="30" y="75"/>
                  </a:lnTo>
                  <a:lnTo>
                    <a:pt x="25" y="77"/>
                  </a:lnTo>
                  <a:lnTo>
                    <a:pt x="21" y="78"/>
                  </a:lnTo>
                  <a:lnTo>
                    <a:pt x="7" y="77"/>
                  </a:lnTo>
                  <a:lnTo>
                    <a:pt x="0" y="74"/>
                  </a:lnTo>
                  <a:lnTo>
                    <a:pt x="0" y="71"/>
                  </a:lnTo>
                  <a:lnTo>
                    <a:pt x="4" y="63"/>
                  </a:lnTo>
                  <a:lnTo>
                    <a:pt x="8" y="54"/>
                  </a:lnTo>
                  <a:lnTo>
                    <a:pt x="11" y="43"/>
                  </a:lnTo>
                  <a:lnTo>
                    <a:pt x="16" y="21"/>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63"/>
            <p:cNvSpPr>
              <a:spLocks/>
            </p:cNvSpPr>
            <p:nvPr/>
          </p:nvSpPr>
          <p:spPr bwMode="auto">
            <a:xfrm>
              <a:off x="5119995" y="1854200"/>
              <a:ext cx="34925" cy="303213"/>
            </a:xfrm>
            <a:custGeom>
              <a:avLst/>
              <a:gdLst>
                <a:gd name="T0" fmla="*/ 11 w 22"/>
                <a:gd name="T1" fmla="*/ 0 h 191"/>
                <a:gd name="T2" fmla="*/ 16 w 22"/>
                <a:gd name="T3" fmla="*/ 0 h 191"/>
                <a:gd name="T4" fmla="*/ 19 w 22"/>
                <a:gd name="T5" fmla="*/ 3 h 191"/>
                <a:gd name="T6" fmla="*/ 22 w 22"/>
                <a:gd name="T7" fmla="*/ 6 h 191"/>
                <a:gd name="T8" fmla="*/ 22 w 22"/>
                <a:gd name="T9" fmla="*/ 11 h 191"/>
                <a:gd name="T10" fmla="*/ 22 w 22"/>
                <a:gd name="T11" fmla="*/ 180 h 191"/>
                <a:gd name="T12" fmla="*/ 22 w 22"/>
                <a:gd name="T13" fmla="*/ 183 h 191"/>
                <a:gd name="T14" fmla="*/ 19 w 22"/>
                <a:gd name="T15" fmla="*/ 187 h 191"/>
                <a:gd name="T16" fmla="*/ 16 w 22"/>
                <a:gd name="T17" fmla="*/ 189 h 191"/>
                <a:gd name="T18" fmla="*/ 11 w 22"/>
                <a:gd name="T19" fmla="*/ 191 h 191"/>
                <a:gd name="T20" fmla="*/ 8 w 22"/>
                <a:gd name="T21" fmla="*/ 189 h 191"/>
                <a:gd name="T22" fmla="*/ 3 w 22"/>
                <a:gd name="T23" fmla="*/ 187 h 191"/>
                <a:gd name="T24" fmla="*/ 2 w 22"/>
                <a:gd name="T25" fmla="*/ 183 h 191"/>
                <a:gd name="T26" fmla="*/ 0 w 22"/>
                <a:gd name="T27" fmla="*/ 180 h 191"/>
                <a:gd name="T28" fmla="*/ 0 w 22"/>
                <a:gd name="T29" fmla="*/ 11 h 191"/>
                <a:gd name="T30" fmla="*/ 2 w 22"/>
                <a:gd name="T31" fmla="*/ 6 h 191"/>
                <a:gd name="T32" fmla="*/ 3 w 22"/>
                <a:gd name="T33" fmla="*/ 3 h 191"/>
                <a:gd name="T34" fmla="*/ 8 w 22"/>
                <a:gd name="T35" fmla="*/ 0 h 191"/>
                <a:gd name="T36" fmla="*/ 11 w 22"/>
                <a:gd name="T3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191">
                  <a:moveTo>
                    <a:pt x="11" y="0"/>
                  </a:moveTo>
                  <a:lnTo>
                    <a:pt x="16" y="0"/>
                  </a:lnTo>
                  <a:lnTo>
                    <a:pt x="19" y="3"/>
                  </a:lnTo>
                  <a:lnTo>
                    <a:pt x="22" y="6"/>
                  </a:lnTo>
                  <a:lnTo>
                    <a:pt x="22" y="11"/>
                  </a:lnTo>
                  <a:lnTo>
                    <a:pt x="22" y="180"/>
                  </a:lnTo>
                  <a:lnTo>
                    <a:pt x="22" y="183"/>
                  </a:lnTo>
                  <a:lnTo>
                    <a:pt x="19" y="187"/>
                  </a:lnTo>
                  <a:lnTo>
                    <a:pt x="16" y="189"/>
                  </a:lnTo>
                  <a:lnTo>
                    <a:pt x="11" y="191"/>
                  </a:lnTo>
                  <a:lnTo>
                    <a:pt x="8" y="189"/>
                  </a:lnTo>
                  <a:lnTo>
                    <a:pt x="3" y="187"/>
                  </a:lnTo>
                  <a:lnTo>
                    <a:pt x="2" y="183"/>
                  </a:lnTo>
                  <a:lnTo>
                    <a:pt x="0" y="180"/>
                  </a:lnTo>
                  <a:lnTo>
                    <a:pt x="0" y="11"/>
                  </a:lnTo>
                  <a:lnTo>
                    <a:pt x="2" y="6"/>
                  </a:lnTo>
                  <a:lnTo>
                    <a:pt x="3" y="3"/>
                  </a:lnTo>
                  <a:lnTo>
                    <a:pt x="8"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3" name="Group 232"/>
          <p:cNvGrpSpPr/>
          <p:nvPr/>
        </p:nvGrpSpPr>
        <p:grpSpPr>
          <a:xfrm>
            <a:off x="2117297" y="3644889"/>
            <a:ext cx="551720" cy="615974"/>
            <a:chOff x="671513" y="3732213"/>
            <a:chExt cx="395288" cy="441325"/>
          </a:xfrm>
          <a:solidFill>
            <a:schemeClr val="accent1"/>
          </a:solidFill>
        </p:grpSpPr>
        <p:sp>
          <p:nvSpPr>
            <p:cNvPr id="183" name="Freeform 165"/>
            <p:cNvSpPr>
              <a:spLocks/>
            </p:cNvSpPr>
            <p:nvPr/>
          </p:nvSpPr>
          <p:spPr bwMode="auto">
            <a:xfrm>
              <a:off x="671513" y="3732213"/>
              <a:ext cx="395288" cy="428625"/>
            </a:xfrm>
            <a:custGeom>
              <a:avLst/>
              <a:gdLst>
                <a:gd name="T0" fmla="*/ 142 w 249"/>
                <a:gd name="T1" fmla="*/ 2 h 270"/>
                <a:gd name="T2" fmla="*/ 165 w 249"/>
                <a:gd name="T3" fmla="*/ 6 h 270"/>
                <a:gd name="T4" fmla="*/ 189 w 249"/>
                <a:gd name="T5" fmla="*/ 17 h 270"/>
                <a:gd name="T6" fmla="*/ 209 w 249"/>
                <a:gd name="T7" fmla="*/ 31 h 270"/>
                <a:gd name="T8" fmla="*/ 226 w 249"/>
                <a:gd name="T9" fmla="*/ 52 h 270"/>
                <a:gd name="T10" fmla="*/ 239 w 249"/>
                <a:gd name="T11" fmla="*/ 72 h 270"/>
                <a:gd name="T12" fmla="*/ 246 w 249"/>
                <a:gd name="T13" fmla="*/ 95 h 270"/>
                <a:gd name="T14" fmla="*/ 249 w 249"/>
                <a:gd name="T15" fmla="*/ 119 h 270"/>
                <a:gd name="T16" fmla="*/ 246 w 249"/>
                <a:gd name="T17" fmla="*/ 236 h 270"/>
                <a:gd name="T18" fmla="*/ 242 w 249"/>
                <a:gd name="T19" fmla="*/ 247 h 270"/>
                <a:gd name="T20" fmla="*/ 235 w 249"/>
                <a:gd name="T21" fmla="*/ 255 h 270"/>
                <a:gd name="T22" fmla="*/ 228 w 249"/>
                <a:gd name="T23" fmla="*/ 261 h 270"/>
                <a:gd name="T24" fmla="*/ 217 w 249"/>
                <a:gd name="T25" fmla="*/ 267 h 270"/>
                <a:gd name="T26" fmla="*/ 206 w 249"/>
                <a:gd name="T27" fmla="*/ 269 h 270"/>
                <a:gd name="T28" fmla="*/ 167 w 249"/>
                <a:gd name="T29" fmla="*/ 270 h 270"/>
                <a:gd name="T30" fmla="*/ 160 w 249"/>
                <a:gd name="T31" fmla="*/ 269 h 270"/>
                <a:gd name="T32" fmla="*/ 159 w 249"/>
                <a:gd name="T33" fmla="*/ 262 h 270"/>
                <a:gd name="T34" fmla="*/ 162 w 249"/>
                <a:gd name="T35" fmla="*/ 258 h 270"/>
                <a:gd name="T36" fmla="*/ 198 w 249"/>
                <a:gd name="T37" fmla="*/ 256 h 270"/>
                <a:gd name="T38" fmla="*/ 207 w 249"/>
                <a:gd name="T39" fmla="*/ 255 h 270"/>
                <a:gd name="T40" fmla="*/ 217 w 249"/>
                <a:gd name="T41" fmla="*/ 251 h 270"/>
                <a:gd name="T42" fmla="*/ 224 w 249"/>
                <a:gd name="T43" fmla="*/ 247 h 270"/>
                <a:gd name="T44" fmla="*/ 232 w 249"/>
                <a:gd name="T45" fmla="*/ 234 h 270"/>
                <a:gd name="T46" fmla="*/ 235 w 249"/>
                <a:gd name="T47" fmla="*/ 220 h 270"/>
                <a:gd name="T48" fmla="*/ 234 w 249"/>
                <a:gd name="T49" fmla="*/ 105 h 270"/>
                <a:gd name="T50" fmla="*/ 228 w 249"/>
                <a:gd name="T51" fmla="*/ 83 h 270"/>
                <a:gd name="T52" fmla="*/ 217 w 249"/>
                <a:gd name="T53" fmla="*/ 64 h 270"/>
                <a:gd name="T54" fmla="*/ 203 w 249"/>
                <a:gd name="T55" fmla="*/ 47 h 270"/>
                <a:gd name="T56" fmla="*/ 185 w 249"/>
                <a:gd name="T57" fmla="*/ 33 h 270"/>
                <a:gd name="T58" fmla="*/ 167 w 249"/>
                <a:gd name="T59" fmla="*/ 22 h 270"/>
                <a:gd name="T60" fmla="*/ 145 w 249"/>
                <a:gd name="T61" fmla="*/ 16 h 270"/>
                <a:gd name="T62" fmla="*/ 125 w 249"/>
                <a:gd name="T63" fmla="*/ 14 h 270"/>
                <a:gd name="T64" fmla="*/ 103 w 249"/>
                <a:gd name="T65" fmla="*/ 16 h 270"/>
                <a:gd name="T66" fmla="*/ 82 w 249"/>
                <a:gd name="T67" fmla="*/ 22 h 270"/>
                <a:gd name="T68" fmla="*/ 64 w 249"/>
                <a:gd name="T69" fmla="*/ 33 h 270"/>
                <a:gd name="T70" fmla="*/ 45 w 249"/>
                <a:gd name="T71" fmla="*/ 47 h 270"/>
                <a:gd name="T72" fmla="*/ 28 w 249"/>
                <a:gd name="T73" fmla="*/ 69 h 270"/>
                <a:gd name="T74" fmla="*/ 18 w 249"/>
                <a:gd name="T75" fmla="*/ 89 h 270"/>
                <a:gd name="T76" fmla="*/ 14 w 249"/>
                <a:gd name="T77" fmla="*/ 109 h 270"/>
                <a:gd name="T78" fmla="*/ 12 w 249"/>
                <a:gd name="T79" fmla="*/ 127 h 270"/>
                <a:gd name="T80" fmla="*/ 11 w 249"/>
                <a:gd name="T81" fmla="*/ 131 h 270"/>
                <a:gd name="T82" fmla="*/ 4 w 249"/>
                <a:gd name="T83" fmla="*/ 133 h 270"/>
                <a:gd name="T84" fmla="*/ 0 w 249"/>
                <a:gd name="T85" fmla="*/ 130 h 270"/>
                <a:gd name="T86" fmla="*/ 0 w 249"/>
                <a:gd name="T87" fmla="*/ 119 h 270"/>
                <a:gd name="T88" fmla="*/ 3 w 249"/>
                <a:gd name="T89" fmla="*/ 95 h 270"/>
                <a:gd name="T90" fmla="*/ 11 w 249"/>
                <a:gd name="T91" fmla="*/ 72 h 270"/>
                <a:gd name="T92" fmla="*/ 23 w 249"/>
                <a:gd name="T93" fmla="*/ 52 h 270"/>
                <a:gd name="T94" fmla="*/ 40 w 249"/>
                <a:gd name="T95" fmla="*/ 31 h 270"/>
                <a:gd name="T96" fmla="*/ 61 w 249"/>
                <a:gd name="T97" fmla="*/ 17 h 270"/>
                <a:gd name="T98" fmla="*/ 82 w 249"/>
                <a:gd name="T99" fmla="*/ 6 h 270"/>
                <a:gd name="T100" fmla="*/ 106 w 249"/>
                <a:gd name="T101" fmla="*/ 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9" h="270">
                  <a:moveTo>
                    <a:pt x="125" y="0"/>
                  </a:moveTo>
                  <a:lnTo>
                    <a:pt x="131" y="0"/>
                  </a:lnTo>
                  <a:lnTo>
                    <a:pt x="135" y="0"/>
                  </a:lnTo>
                  <a:lnTo>
                    <a:pt x="142" y="2"/>
                  </a:lnTo>
                  <a:lnTo>
                    <a:pt x="148" y="2"/>
                  </a:lnTo>
                  <a:lnTo>
                    <a:pt x="154" y="3"/>
                  </a:lnTo>
                  <a:lnTo>
                    <a:pt x="160" y="5"/>
                  </a:lnTo>
                  <a:lnTo>
                    <a:pt x="165" y="6"/>
                  </a:lnTo>
                  <a:lnTo>
                    <a:pt x="171" y="10"/>
                  </a:lnTo>
                  <a:lnTo>
                    <a:pt x="178" y="11"/>
                  </a:lnTo>
                  <a:lnTo>
                    <a:pt x="182" y="14"/>
                  </a:lnTo>
                  <a:lnTo>
                    <a:pt x="189" y="17"/>
                  </a:lnTo>
                  <a:lnTo>
                    <a:pt x="193" y="20"/>
                  </a:lnTo>
                  <a:lnTo>
                    <a:pt x="198" y="24"/>
                  </a:lnTo>
                  <a:lnTo>
                    <a:pt x="204" y="28"/>
                  </a:lnTo>
                  <a:lnTo>
                    <a:pt x="209" y="31"/>
                  </a:lnTo>
                  <a:lnTo>
                    <a:pt x="214" y="36"/>
                  </a:lnTo>
                  <a:lnTo>
                    <a:pt x="217" y="41"/>
                  </a:lnTo>
                  <a:lnTo>
                    <a:pt x="221" y="47"/>
                  </a:lnTo>
                  <a:lnTo>
                    <a:pt x="226" y="52"/>
                  </a:lnTo>
                  <a:lnTo>
                    <a:pt x="229" y="56"/>
                  </a:lnTo>
                  <a:lnTo>
                    <a:pt x="232" y="61"/>
                  </a:lnTo>
                  <a:lnTo>
                    <a:pt x="235" y="67"/>
                  </a:lnTo>
                  <a:lnTo>
                    <a:pt x="239" y="72"/>
                  </a:lnTo>
                  <a:lnTo>
                    <a:pt x="240" y="78"/>
                  </a:lnTo>
                  <a:lnTo>
                    <a:pt x="243" y="84"/>
                  </a:lnTo>
                  <a:lnTo>
                    <a:pt x="245" y="89"/>
                  </a:lnTo>
                  <a:lnTo>
                    <a:pt x="246" y="95"/>
                  </a:lnTo>
                  <a:lnTo>
                    <a:pt x="248" y="102"/>
                  </a:lnTo>
                  <a:lnTo>
                    <a:pt x="248" y="108"/>
                  </a:lnTo>
                  <a:lnTo>
                    <a:pt x="249" y="113"/>
                  </a:lnTo>
                  <a:lnTo>
                    <a:pt x="249" y="119"/>
                  </a:lnTo>
                  <a:lnTo>
                    <a:pt x="249" y="222"/>
                  </a:lnTo>
                  <a:lnTo>
                    <a:pt x="249" y="226"/>
                  </a:lnTo>
                  <a:lnTo>
                    <a:pt x="248" y="231"/>
                  </a:lnTo>
                  <a:lnTo>
                    <a:pt x="246" y="236"/>
                  </a:lnTo>
                  <a:lnTo>
                    <a:pt x="245" y="241"/>
                  </a:lnTo>
                  <a:lnTo>
                    <a:pt x="243" y="242"/>
                  </a:lnTo>
                  <a:lnTo>
                    <a:pt x="243" y="245"/>
                  </a:lnTo>
                  <a:lnTo>
                    <a:pt x="242" y="247"/>
                  </a:lnTo>
                  <a:lnTo>
                    <a:pt x="240" y="248"/>
                  </a:lnTo>
                  <a:lnTo>
                    <a:pt x="239" y="251"/>
                  </a:lnTo>
                  <a:lnTo>
                    <a:pt x="237" y="253"/>
                  </a:lnTo>
                  <a:lnTo>
                    <a:pt x="235" y="255"/>
                  </a:lnTo>
                  <a:lnTo>
                    <a:pt x="234" y="256"/>
                  </a:lnTo>
                  <a:lnTo>
                    <a:pt x="232" y="258"/>
                  </a:lnTo>
                  <a:lnTo>
                    <a:pt x="229" y="259"/>
                  </a:lnTo>
                  <a:lnTo>
                    <a:pt x="228" y="261"/>
                  </a:lnTo>
                  <a:lnTo>
                    <a:pt x="224" y="262"/>
                  </a:lnTo>
                  <a:lnTo>
                    <a:pt x="223" y="264"/>
                  </a:lnTo>
                  <a:lnTo>
                    <a:pt x="220" y="266"/>
                  </a:lnTo>
                  <a:lnTo>
                    <a:pt x="217" y="267"/>
                  </a:lnTo>
                  <a:lnTo>
                    <a:pt x="214" y="267"/>
                  </a:lnTo>
                  <a:lnTo>
                    <a:pt x="212" y="269"/>
                  </a:lnTo>
                  <a:lnTo>
                    <a:pt x="209" y="269"/>
                  </a:lnTo>
                  <a:lnTo>
                    <a:pt x="206" y="269"/>
                  </a:lnTo>
                  <a:lnTo>
                    <a:pt x="201" y="270"/>
                  </a:lnTo>
                  <a:lnTo>
                    <a:pt x="198" y="270"/>
                  </a:lnTo>
                  <a:lnTo>
                    <a:pt x="195" y="270"/>
                  </a:lnTo>
                  <a:lnTo>
                    <a:pt x="167" y="270"/>
                  </a:lnTo>
                  <a:lnTo>
                    <a:pt x="165" y="270"/>
                  </a:lnTo>
                  <a:lnTo>
                    <a:pt x="164" y="270"/>
                  </a:lnTo>
                  <a:lnTo>
                    <a:pt x="162" y="269"/>
                  </a:lnTo>
                  <a:lnTo>
                    <a:pt x="160" y="269"/>
                  </a:lnTo>
                  <a:lnTo>
                    <a:pt x="160" y="267"/>
                  </a:lnTo>
                  <a:lnTo>
                    <a:pt x="160" y="266"/>
                  </a:lnTo>
                  <a:lnTo>
                    <a:pt x="159" y="264"/>
                  </a:lnTo>
                  <a:lnTo>
                    <a:pt x="159" y="262"/>
                  </a:lnTo>
                  <a:lnTo>
                    <a:pt x="160" y="261"/>
                  </a:lnTo>
                  <a:lnTo>
                    <a:pt x="160" y="259"/>
                  </a:lnTo>
                  <a:lnTo>
                    <a:pt x="160" y="258"/>
                  </a:lnTo>
                  <a:lnTo>
                    <a:pt x="162" y="258"/>
                  </a:lnTo>
                  <a:lnTo>
                    <a:pt x="164" y="256"/>
                  </a:lnTo>
                  <a:lnTo>
                    <a:pt x="165" y="256"/>
                  </a:lnTo>
                  <a:lnTo>
                    <a:pt x="167" y="256"/>
                  </a:lnTo>
                  <a:lnTo>
                    <a:pt x="198" y="256"/>
                  </a:lnTo>
                  <a:lnTo>
                    <a:pt x="199" y="256"/>
                  </a:lnTo>
                  <a:lnTo>
                    <a:pt x="203" y="256"/>
                  </a:lnTo>
                  <a:lnTo>
                    <a:pt x="206" y="255"/>
                  </a:lnTo>
                  <a:lnTo>
                    <a:pt x="207" y="255"/>
                  </a:lnTo>
                  <a:lnTo>
                    <a:pt x="210" y="255"/>
                  </a:lnTo>
                  <a:lnTo>
                    <a:pt x="212" y="253"/>
                  </a:lnTo>
                  <a:lnTo>
                    <a:pt x="215" y="253"/>
                  </a:lnTo>
                  <a:lnTo>
                    <a:pt x="217" y="251"/>
                  </a:lnTo>
                  <a:lnTo>
                    <a:pt x="218" y="250"/>
                  </a:lnTo>
                  <a:lnTo>
                    <a:pt x="220" y="250"/>
                  </a:lnTo>
                  <a:lnTo>
                    <a:pt x="221" y="248"/>
                  </a:lnTo>
                  <a:lnTo>
                    <a:pt x="224" y="247"/>
                  </a:lnTo>
                  <a:lnTo>
                    <a:pt x="226" y="244"/>
                  </a:lnTo>
                  <a:lnTo>
                    <a:pt x="229" y="241"/>
                  </a:lnTo>
                  <a:lnTo>
                    <a:pt x="231" y="237"/>
                  </a:lnTo>
                  <a:lnTo>
                    <a:pt x="232" y="234"/>
                  </a:lnTo>
                  <a:lnTo>
                    <a:pt x="234" y="231"/>
                  </a:lnTo>
                  <a:lnTo>
                    <a:pt x="234" y="228"/>
                  </a:lnTo>
                  <a:lnTo>
                    <a:pt x="235" y="225"/>
                  </a:lnTo>
                  <a:lnTo>
                    <a:pt x="235" y="220"/>
                  </a:lnTo>
                  <a:lnTo>
                    <a:pt x="235" y="120"/>
                  </a:lnTo>
                  <a:lnTo>
                    <a:pt x="235" y="114"/>
                  </a:lnTo>
                  <a:lnTo>
                    <a:pt x="234" y="109"/>
                  </a:lnTo>
                  <a:lnTo>
                    <a:pt x="234" y="105"/>
                  </a:lnTo>
                  <a:lnTo>
                    <a:pt x="232" y="99"/>
                  </a:lnTo>
                  <a:lnTo>
                    <a:pt x="231" y="94"/>
                  </a:lnTo>
                  <a:lnTo>
                    <a:pt x="229" y="89"/>
                  </a:lnTo>
                  <a:lnTo>
                    <a:pt x="228" y="83"/>
                  </a:lnTo>
                  <a:lnTo>
                    <a:pt x="226" y="78"/>
                  </a:lnTo>
                  <a:lnTo>
                    <a:pt x="223" y="74"/>
                  </a:lnTo>
                  <a:lnTo>
                    <a:pt x="220" y="69"/>
                  </a:lnTo>
                  <a:lnTo>
                    <a:pt x="217" y="64"/>
                  </a:lnTo>
                  <a:lnTo>
                    <a:pt x="214" y="59"/>
                  </a:lnTo>
                  <a:lnTo>
                    <a:pt x="210" y="55"/>
                  </a:lnTo>
                  <a:lnTo>
                    <a:pt x="207" y="50"/>
                  </a:lnTo>
                  <a:lnTo>
                    <a:pt x="203" y="47"/>
                  </a:lnTo>
                  <a:lnTo>
                    <a:pt x="199" y="42"/>
                  </a:lnTo>
                  <a:lnTo>
                    <a:pt x="195" y="39"/>
                  </a:lnTo>
                  <a:lnTo>
                    <a:pt x="190" y="36"/>
                  </a:lnTo>
                  <a:lnTo>
                    <a:pt x="185" y="33"/>
                  </a:lnTo>
                  <a:lnTo>
                    <a:pt x="181" y="30"/>
                  </a:lnTo>
                  <a:lnTo>
                    <a:pt x="176" y="27"/>
                  </a:lnTo>
                  <a:lnTo>
                    <a:pt x="171" y="24"/>
                  </a:lnTo>
                  <a:lnTo>
                    <a:pt x="167" y="22"/>
                  </a:lnTo>
                  <a:lnTo>
                    <a:pt x="160" y="20"/>
                  </a:lnTo>
                  <a:lnTo>
                    <a:pt x="156" y="19"/>
                  </a:lnTo>
                  <a:lnTo>
                    <a:pt x="151" y="17"/>
                  </a:lnTo>
                  <a:lnTo>
                    <a:pt x="145" y="16"/>
                  </a:lnTo>
                  <a:lnTo>
                    <a:pt x="140" y="14"/>
                  </a:lnTo>
                  <a:lnTo>
                    <a:pt x="135" y="14"/>
                  </a:lnTo>
                  <a:lnTo>
                    <a:pt x="129" y="14"/>
                  </a:lnTo>
                  <a:lnTo>
                    <a:pt x="125" y="14"/>
                  </a:lnTo>
                  <a:lnTo>
                    <a:pt x="118" y="14"/>
                  </a:lnTo>
                  <a:lnTo>
                    <a:pt x="114" y="14"/>
                  </a:lnTo>
                  <a:lnTo>
                    <a:pt x="109" y="14"/>
                  </a:lnTo>
                  <a:lnTo>
                    <a:pt x="103" y="16"/>
                  </a:lnTo>
                  <a:lnTo>
                    <a:pt x="98" y="17"/>
                  </a:lnTo>
                  <a:lnTo>
                    <a:pt x="92" y="19"/>
                  </a:lnTo>
                  <a:lnTo>
                    <a:pt x="87" y="20"/>
                  </a:lnTo>
                  <a:lnTo>
                    <a:pt x="82" y="22"/>
                  </a:lnTo>
                  <a:lnTo>
                    <a:pt x="78" y="24"/>
                  </a:lnTo>
                  <a:lnTo>
                    <a:pt x="73" y="27"/>
                  </a:lnTo>
                  <a:lnTo>
                    <a:pt x="67" y="30"/>
                  </a:lnTo>
                  <a:lnTo>
                    <a:pt x="64" y="33"/>
                  </a:lnTo>
                  <a:lnTo>
                    <a:pt x="59" y="36"/>
                  </a:lnTo>
                  <a:lnTo>
                    <a:pt x="54" y="39"/>
                  </a:lnTo>
                  <a:lnTo>
                    <a:pt x="50" y="42"/>
                  </a:lnTo>
                  <a:lnTo>
                    <a:pt x="45" y="47"/>
                  </a:lnTo>
                  <a:lnTo>
                    <a:pt x="42" y="50"/>
                  </a:lnTo>
                  <a:lnTo>
                    <a:pt x="37" y="55"/>
                  </a:lnTo>
                  <a:lnTo>
                    <a:pt x="34" y="59"/>
                  </a:lnTo>
                  <a:lnTo>
                    <a:pt x="28" y="69"/>
                  </a:lnTo>
                  <a:lnTo>
                    <a:pt x="26" y="74"/>
                  </a:lnTo>
                  <a:lnTo>
                    <a:pt x="23" y="78"/>
                  </a:lnTo>
                  <a:lnTo>
                    <a:pt x="22" y="83"/>
                  </a:lnTo>
                  <a:lnTo>
                    <a:pt x="18" y="89"/>
                  </a:lnTo>
                  <a:lnTo>
                    <a:pt x="17" y="94"/>
                  </a:lnTo>
                  <a:lnTo>
                    <a:pt x="17" y="99"/>
                  </a:lnTo>
                  <a:lnTo>
                    <a:pt x="15" y="103"/>
                  </a:lnTo>
                  <a:lnTo>
                    <a:pt x="14" y="109"/>
                  </a:lnTo>
                  <a:lnTo>
                    <a:pt x="14" y="114"/>
                  </a:lnTo>
                  <a:lnTo>
                    <a:pt x="14" y="120"/>
                  </a:lnTo>
                  <a:lnTo>
                    <a:pt x="12" y="125"/>
                  </a:lnTo>
                  <a:lnTo>
                    <a:pt x="12" y="127"/>
                  </a:lnTo>
                  <a:lnTo>
                    <a:pt x="12" y="128"/>
                  </a:lnTo>
                  <a:lnTo>
                    <a:pt x="12" y="130"/>
                  </a:lnTo>
                  <a:lnTo>
                    <a:pt x="11" y="130"/>
                  </a:lnTo>
                  <a:lnTo>
                    <a:pt x="11" y="131"/>
                  </a:lnTo>
                  <a:lnTo>
                    <a:pt x="9" y="131"/>
                  </a:lnTo>
                  <a:lnTo>
                    <a:pt x="7" y="133"/>
                  </a:lnTo>
                  <a:lnTo>
                    <a:pt x="6" y="133"/>
                  </a:lnTo>
                  <a:lnTo>
                    <a:pt x="4" y="133"/>
                  </a:lnTo>
                  <a:lnTo>
                    <a:pt x="3" y="133"/>
                  </a:lnTo>
                  <a:lnTo>
                    <a:pt x="3" y="131"/>
                  </a:lnTo>
                  <a:lnTo>
                    <a:pt x="1" y="131"/>
                  </a:lnTo>
                  <a:lnTo>
                    <a:pt x="0" y="130"/>
                  </a:lnTo>
                  <a:lnTo>
                    <a:pt x="0" y="128"/>
                  </a:lnTo>
                  <a:lnTo>
                    <a:pt x="0" y="128"/>
                  </a:lnTo>
                  <a:lnTo>
                    <a:pt x="0" y="127"/>
                  </a:lnTo>
                  <a:lnTo>
                    <a:pt x="0" y="119"/>
                  </a:lnTo>
                  <a:lnTo>
                    <a:pt x="0" y="113"/>
                  </a:lnTo>
                  <a:lnTo>
                    <a:pt x="0" y="108"/>
                  </a:lnTo>
                  <a:lnTo>
                    <a:pt x="1" y="102"/>
                  </a:lnTo>
                  <a:lnTo>
                    <a:pt x="3" y="95"/>
                  </a:lnTo>
                  <a:lnTo>
                    <a:pt x="4" y="89"/>
                  </a:lnTo>
                  <a:lnTo>
                    <a:pt x="6" y="84"/>
                  </a:lnTo>
                  <a:lnTo>
                    <a:pt x="7" y="78"/>
                  </a:lnTo>
                  <a:lnTo>
                    <a:pt x="11" y="72"/>
                  </a:lnTo>
                  <a:lnTo>
                    <a:pt x="14" y="67"/>
                  </a:lnTo>
                  <a:lnTo>
                    <a:pt x="17" y="61"/>
                  </a:lnTo>
                  <a:lnTo>
                    <a:pt x="20" y="56"/>
                  </a:lnTo>
                  <a:lnTo>
                    <a:pt x="23" y="52"/>
                  </a:lnTo>
                  <a:lnTo>
                    <a:pt x="26" y="47"/>
                  </a:lnTo>
                  <a:lnTo>
                    <a:pt x="31" y="41"/>
                  </a:lnTo>
                  <a:lnTo>
                    <a:pt x="36" y="36"/>
                  </a:lnTo>
                  <a:lnTo>
                    <a:pt x="40" y="31"/>
                  </a:lnTo>
                  <a:lnTo>
                    <a:pt x="45" y="28"/>
                  </a:lnTo>
                  <a:lnTo>
                    <a:pt x="50" y="24"/>
                  </a:lnTo>
                  <a:lnTo>
                    <a:pt x="54" y="20"/>
                  </a:lnTo>
                  <a:lnTo>
                    <a:pt x="61" y="17"/>
                  </a:lnTo>
                  <a:lnTo>
                    <a:pt x="65" y="14"/>
                  </a:lnTo>
                  <a:lnTo>
                    <a:pt x="71" y="11"/>
                  </a:lnTo>
                  <a:lnTo>
                    <a:pt x="78" y="10"/>
                  </a:lnTo>
                  <a:lnTo>
                    <a:pt x="82" y="6"/>
                  </a:lnTo>
                  <a:lnTo>
                    <a:pt x="89" y="5"/>
                  </a:lnTo>
                  <a:lnTo>
                    <a:pt x="95" y="3"/>
                  </a:lnTo>
                  <a:lnTo>
                    <a:pt x="100" y="2"/>
                  </a:lnTo>
                  <a:lnTo>
                    <a:pt x="106" y="2"/>
                  </a:lnTo>
                  <a:lnTo>
                    <a:pt x="112" y="0"/>
                  </a:lnTo>
                  <a:lnTo>
                    <a:pt x="118" y="0"/>
                  </a:lnTo>
                  <a:lnTo>
                    <a:pt x="1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66"/>
            <p:cNvSpPr>
              <a:spLocks noEditPoints="1"/>
            </p:cNvSpPr>
            <p:nvPr/>
          </p:nvSpPr>
          <p:spPr bwMode="auto">
            <a:xfrm>
              <a:off x="706438" y="3779838"/>
              <a:ext cx="320675" cy="317500"/>
            </a:xfrm>
            <a:custGeom>
              <a:avLst/>
              <a:gdLst>
                <a:gd name="T0" fmla="*/ 137 w 202"/>
                <a:gd name="T1" fmla="*/ 95 h 200"/>
                <a:gd name="T2" fmla="*/ 143 w 202"/>
                <a:gd name="T3" fmla="*/ 101 h 200"/>
                <a:gd name="T4" fmla="*/ 143 w 202"/>
                <a:gd name="T5" fmla="*/ 111 h 200"/>
                <a:gd name="T6" fmla="*/ 140 w 202"/>
                <a:gd name="T7" fmla="*/ 117 h 200"/>
                <a:gd name="T8" fmla="*/ 132 w 202"/>
                <a:gd name="T9" fmla="*/ 120 h 200"/>
                <a:gd name="T10" fmla="*/ 123 w 202"/>
                <a:gd name="T11" fmla="*/ 118 h 200"/>
                <a:gd name="T12" fmla="*/ 118 w 202"/>
                <a:gd name="T13" fmla="*/ 112 h 200"/>
                <a:gd name="T14" fmla="*/ 118 w 202"/>
                <a:gd name="T15" fmla="*/ 104 h 200"/>
                <a:gd name="T16" fmla="*/ 121 w 202"/>
                <a:gd name="T17" fmla="*/ 98 h 200"/>
                <a:gd name="T18" fmla="*/ 128 w 202"/>
                <a:gd name="T19" fmla="*/ 93 h 200"/>
                <a:gd name="T20" fmla="*/ 73 w 202"/>
                <a:gd name="T21" fmla="*/ 93 h 200"/>
                <a:gd name="T22" fmla="*/ 79 w 202"/>
                <a:gd name="T23" fmla="*/ 98 h 200"/>
                <a:gd name="T24" fmla="*/ 82 w 202"/>
                <a:gd name="T25" fmla="*/ 106 h 200"/>
                <a:gd name="T26" fmla="*/ 81 w 202"/>
                <a:gd name="T27" fmla="*/ 115 h 200"/>
                <a:gd name="T28" fmla="*/ 74 w 202"/>
                <a:gd name="T29" fmla="*/ 120 h 200"/>
                <a:gd name="T30" fmla="*/ 65 w 202"/>
                <a:gd name="T31" fmla="*/ 120 h 200"/>
                <a:gd name="T32" fmla="*/ 59 w 202"/>
                <a:gd name="T33" fmla="*/ 115 h 200"/>
                <a:gd name="T34" fmla="*/ 56 w 202"/>
                <a:gd name="T35" fmla="*/ 109 h 200"/>
                <a:gd name="T36" fmla="*/ 57 w 202"/>
                <a:gd name="T37" fmla="*/ 100 h 200"/>
                <a:gd name="T38" fmla="*/ 64 w 202"/>
                <a:gd name="T39" fmla="*/ 95 h 200"/>
                <a:gd name="T40" fmla="*/ 54 w 202"/>
                <a:gd name="T41" fmla="*/ 50 h 200"/>
                <a:gd name="T42" fmla="*/ 45 w 202"/>
                <a:gd name="T43" fmla="*/ 76 h 200"/>
                <a:gd name="T44" fmla="*/ 29 w 202"/>
                <a:gd name="T45" fmla="*/ 98 h 200"/>
                <a:gd name="T46" fmla="*/ 21 w 202"/>
                <a:gd name="T47" fmla="*/ 120 h 200"/>
                <a:gd name="T48" fmla="*/ 29 w 202"/>
                <a:gd name="T49" fmla="*/ 142 h 200"/>
                <a:gd name="T50" fmla="*/ 43 w 202"/>
                <a:gd name="T51" fmla="*/ 159 h 200"/>
                <a:gd name="T52" fmla="*/ 60 w 202"/>
                <a:gd name="T53" fmla="*/ 173 h 200"/>
                <a:gd name="T54" fmla="*/ 81 w 202"/>
                <a:gd name="T55" fmla="*/ 181 h 200"/>
                <a:gd name="T56" fmla="*/ 104 w 202"/>
                <a:gd name="T57" fmla="*/ 184 h 200"/>
                <a:gd name="T58" fmla="*/ 128 w 202"/>
                <a:gd name="T59" fmla="*/ 179 h 200"/>
                <a:gd name="T60" fmla="*/ 148 w 202"/>
                <a:gd name="T61" fmla="*/ 168 h 200"/>
                <a:gd name="T62" fmla="*/ 165 w 202"/>
                <a:gd name="T63" fmla="*/ 151 h 200"/>
                <a:gd name="T64" fmla="*/ 176 w 202"/>
                <a:gd name="T65" fmla="*/ 131 h 200"/>
                <a:gd name="T66" fmla="*/ 181 w 202"/>
                <a:gd name="T67" fmla="*/ 108 h 200"/>
                <a:gd name="T68" fmla="*/ 177 w 202"/>
                <a:gd name="T69" fmla="*/ 79 h 200"/>
                <a:gd name="T70" fmla="*/ 157 w 202"/>
                <a:gd name="T71" fmla="*/ 86 h 200"/>
                <a:gd name="T72" fmla="*/ 115 w 202"/>
                <a:gd name="T73" fmla="*/ 81 h 200"/>
                <a:gd name="T74" fmla="*/ 79 w 202"/>
                <a:gd name="T75" fmla="*/ 67 h 200"/>
                <a:gd name="T76" fmla="*/ 96 w 202"/>
                <a:gd name="T77" fmla="*/ 0 h 200"/>
                <a:gd name="T78" fmla="*/ 124 w 202"/>
                <a:gd name="T79" fmla="*/ 3 h 200"/>
                <a:gd name="T80" fmla="*/ 146 w 202"/>
                <a:gd name="T81" fmla="*/ 12 h 200"/>
                <a:gd name="T82" fmla="*/ 165 w 202"/>
                <a:gd name="T83" fmla="*/ 28 h 200"/>
                <a:gd name="T84" fmla="*/ 182 w 202"/>
                <a:gd name="T85" fmla="*/ 50 h 200"/>
                <a:gd name="T86" fmla="*/ 192 w 202"/>
                <a:gd name="T87" fmla="*/ 73 h 200"/>
                <a:gd name="T88" fmla="*/ 199 w 202"/>
                <a:gd name="T89" fmla="*/ 120 h 200"/>
                <a:gd name="T90" fmla="*/ 201 w 202"/>
                <a:gd name="T91" fmla="*/ 156 h 200"/>
                <a:gd name="T92" fmla="*/ 193 w 202"/>
                <a:gd name="T93" fmla="*/ 172 h 200"/>
                <a:gd name="T94" fmla="*/ 177 w 202"/>
                <a:gd name="T95" fmla="*/ 182 h 200"/>
                <a:gd name="T96" fmla="*/ 148 w 202"/>
                <a:gd name="T97" fmla="*/ 187 h 200"/>
                <a:gd name="T98" fmla="*/ 129 w 202"/>
                <a:gd name="T99" fmla="*/ 196 h 200"/>
                <a:gd name="T100" fmla="*/ 107 w 202"/>
                <a:gd name="T101" fmla="*/ 200 h 200"/>
                <a:gd name="T102" fmla="*/ 82 w 202"/>
                <a:gd name="T103" fmla="*/ 198 h 200"/>
                <a:gd name="T104" fmla="*/ 62 w 202"/>
                <a:gd name="T105" fmla="*/ 192 h 200"/>
                <a:gd name="T106" fmla="*/ 35 w 202"/>
                <a:gd name="T107" fmla="*/ 184 h 200"/>
                <a:gd name="T108" fmla="*/ 17 w 202"/>
                <a:gd name="T109" fmla="*/ 179 h 200"/>
                <a:gd name="T110" fmla="*/ 6 w 202"/>
                <a:gd name="T111" fmla="*/ 167 h 200"/>
                <a:gd name="T112" fmla="*/ 0 w 202"/>
                <a:gd name="T113" fmla="*/ 147 h 200"/>
                <a:gd name="T114" fmla="*/ 3 w 202"/>
                <a:gd name="T115" fmla="*/ 100 h 200"/>
                <a:gd name="T116" fmla="*/ 9 w 202"/>
                <a:gd name="T117" fmla="*/ 69 h 200"/>
                <a:gd name="T118" fmla="*/ 20 w 202"/>
                <a:gd name="T119" fmla="*/ 47 h 200"/>
                <a:gd name="T120" fmla="*/ 35 w 202"/>
                <a:gd name="T121" fmla="*/ 28 h 200"/>
                <a:gd name="T122" fmla="*/ 54 w 202"/>
                <a:gd name="T123" fmla="*/ 12 h 200"/>
                <a:gd name="T124" fmla="*/ 76 w 202"/>
                <a:gd name="T125" fmla="*/ 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2" h="200">
                  <a:moveTo>
                    <a:pt x="131" y="93"/>
                  </a:moveTo>
                  <a:lnTo>
                    <a:pt x="132" y="93"/>
                  </a:lnTo>
                  <a:lnTo>
                    <a:pt x="134" y="93"/>
                  </a:lnTo>
                  <a:lnTo>
                    <a:pt x="135" y="93"/>
                  </a:lnTo>
                  <a:lnTo>
                    <a:pt x="137" y="95"/>
                  </a:lnTo>
                  <a:lnTo>
                    <a:pt x="137" y="95"/>
                  </a:lnTo>
                  <a:lnTo>
                    <a:pt x="138" y="97"/>
                  </a:lnTo>
                  <a:lnTo>
                    <a:pt x="140" y="98"/>
                  </a:lnTo>
                  <a:lnTo>
                    <a:pt x="142" y="98"/>
                  </a:lnTo>
                  <a:lnTo>
                    <a:pt x="142" y="100"/>
                  </a:lnTo>
                  <a:lnTo>
                    <a:pt x="143" y="101"/>
                  </a:lnTo>
                  <a:lnTo>
                    <a:pt x="143" y="101"/>
                  </a:lnTo>
                  <a:lnTo>
                    <a:pt x="143" y="103"/>
                  </a:lnTo>
                  <a:lnTo>
                    <a:pt x="145" y="104"/>
                  </a:lnTo>
                  <a:lnTo>
                    <a:pt x="145" y="106"/>
                  </a:lnTo>
                  <a:lnTo>
                    <a:pt x="145" y="109"/>
                  </a:lnTo>
                  <a:lnTo>
                    <a:pt x="145" y="109"/>
                  </a:lnTo>
                  <a:lnTo>
                    <a:pt x="143" y="111"/>
                  </a:lnTo>
                  <a:lnTo>
                    <a:pt x="143" y="112"/>
                  </a:lnTo>
                  <a:lnTo>
                    <a:pt x="143" y="114"/>
                  </a:lnTo>
                  <a:lnTo>
                    <a:pt x="142" y="115"/>
                  </a:lnTo>
                  <a:lnTo>
                    <a:pt x="142" y="115"/>
                  </a:lnTo>
                  <a:lnTo>
                    <a:pt x="140" y="117"/>
                  </a:lnTo>
                  <a:lnTo>
                    <a:pt x="140" y="117"/>
                  </a:lnTo>
                  <a:lnTo>
                    <a:pt x="138" y="118"/>
                  </a:lnTo>
                  <a:lnTo>
                    <a:pt x="137" y="118"/>
                  </a:lnTo>
                  <a:lnTo>
                    <a:pt x="137" y="120"/>
                  </a:lnTo>
                  <a:lnTo>
                    <a:pt x="135" y="120"/>
                  </a:lnTo>
                  <a:lnTo>
                    <a:pt x="134" y="120"/>
                  </a:lnTo>
                  <a:lnTo>
                    <a:pt x="132" y="120"/>
                  </a:lnTo>
                  <a:lnTo>
                    <a:pt x="129" y="120"/>
                  </a:lnTo>
                  <a:lnTo>
                    <a:pt x="128" y="120"/>
                  </a:lnTo>
                  <a:lnTo>
                    <a:pt x="128" y="120"/>
                  </a:lnTo>
                  <a:lnTo>
                    <a:pt x="126" y="120"/>
                  </a:lnTo>
                  <a:lnTo>
                    <a:pt x="124" y="118"/>
                  </a:lnTo>
                  <a:lnTo>
                    <a:pt x="123" y="118"/>
                  </a:lnTo>
                  <a:lnTo>
                    <a:pt x="121" y="117"/>
                  </a:lnTo>
                  <a:lnTo>
                    <a:pt x="121" y="117"/>
                  </a:lnTo>
                  <a:lnTo>
                    <a:pt x="120" y="115"/>
                  </a:lnTo>
                  <a:lnTo>
                    <a:pt x="120" y="115"/>
                  </a:lnTo>
                  <a:lnTo>
                    <a:pt x="118" y="114"/>
                  </a:lnTo>
                  <a:lnTo>
                    <a:pt x="118" y="112"/>
                  </a:lnTo>
                  <a:lnTo>
                    <a:pt x="118" y="111"/>
                  </a:lnTo>
                  <a:lnTo>
                    <a:pt x="118" y="109"/>
                  </a:lnTo>
                  <a:lnTo>
                    <a:pt x="117" y="109"/>
                  </a:lnTo>
                  <a:lnTo>
                    <a:pt x="117" y="108"/>
                  </a:lnTo>
                  <a:lnTo>
                    <a:pt x="117" y="106"/>
                  </a:lnTo>
                  <a:lnTo>
                    <a:pt x="118" y="104"/>
                  </a:lnTo>
                  <a:lnTo>
                    <a:pt x="118" y="103"/>
                  </a:lnTo>
                  <a:lnTo>
                    <a:pt x="118" y="101"/>
                  </a:lnTo>
                  <a:lnTo>
                    <a:pt x="118" y="101"/>
                  </a:lnTo>
                  <a:lnTo>
                    <a:pt x="120" y="100"/>
                  </a:lnTo>
                  <a:lnTo>
                    <a:pt x="120" y="98"/>
                  </a:lnTo>
                  <a:lnTo>
                    <a:pt x="121" y="98"/>
                  </a:lnTo>
                  <a:lnTo>
                    <a:pt x="121" y="97"/>
                  </a:lnTo>
                  <a:lnTo>
                    <a:pt x="123" y="97"/>
                  </a:lnTo>
                  <a:lnTo>
                    <a:pt x="124" y="95"/>
                  </a:lnTo>
                  <a:lnTo>
                    <a:pt x="126" y="95"/>
                  </a:lnTo>
                  <a:lnTo>
                    <a:pt x="128" y="93"/>
                  </a:lnTo>
                  <a:lnTo>
                    <a:pt x="128" y="93"/>
                  </a:lnTo>
                  <a:lnTo>
                    <a:pt x="129" y="93"/>
                  </a:lnTo>
                  <a:lnTo>
                    <a:pt x="131" y="93"/>
                  </a:lnTo>
                  <a:close/>
                  <a:moveTo>
                    <a:pt x="70" y="93"/>
                  </a:moveTo>
                  <a:lnTo>
                    <a:pt x="70" y="93"/>
                  </a:lnTo>
                  <a:lnTo>
                    <a:pt x="71" y="93"/>
                  </a:lnTo>
                  <a:lnTo>
                    <a:pt x="73" y="93"/>
                  </a:lnTo>
                  <a:lnTo>
                    <a:pt x="74" y="95"/>
                  </a:lnTo>
                  <a:lnTo>
                    <a:pt x="76" y="95"/>
                  </a:lnTo>
                  <a:lnTo>
                    <a:pt x="78" y="97"/>
                  </a:lnTo>
                  <a:lnTo>
                    <a:pt x="78" y="97"/>
                  </a:lnTo>
                  <a:lnTo>
                    <a:pt x="79" y="98"/>
                  </a:lnTo>
                  <a:lnTo>
                    <a:pt x="79" y="98"/>
                  </a:lnTo>
                  <a:lnTo>
                    <a:pt x="81" y="100"/>
                  </a:lnTo>
                  <a:lnTo>
                    <a:pt x="81" y="101"/>
                  </a:lnTo>
                  <a:lnTo>
                    <a:pt x="82" y="101"/>
                  </a:lnTo>
                  <a:lnTo>
                    <a:pt x="82" y="103"/>
                  </a:lnTo>
                  <a:lnTo>
                    <a:pt x="82" y="104"/>
                  </a:lnTo>
                  <a:lnTo>
                    <a:pt x="82" y="106"/>
                  </a:lnTo>
                  <a:lnTo>
                    <a:pt x="82" y="109"/>
                  </a:lnTo>
                  <a:lnTo>
                    <a:pt x="82" y="109"/>
                  </a:lnTo>
                  <a:lnTo>
                    <a:pt x="82" y="111"/>
                  </a:lnTo>
                  <a:lnTo>
                    <a:pt x="82" y="112"/>
                  </a:lnTo>
                  <a:lnTo>
                    <a:pt x="81" y="114"/>
                  </a:lnTo>
                  <a:lnTo>
                    <a:pt x="81" y="115"/>
                  </a:lnTo>
                  <a:lnTo>
                    <a:pt x="79" y="115"/>
                  </a:lnTo>
                  <a:lnTo>
                    <a:pt x="79" y="117"/>
                  </a:lnTo>
                  <a:lnTo>
                    <a:pt x="78" y="117"/>
                  </a:lnTo>
                  <a:lnTo>
                    <a:pt x="78" y="118"/>
                  </a:lnTo>
                  <a:lnTo>
                    <a:pt x="76" y="118"/>
                  </a:lnTo>
                  <a:lnTo>
                    <a:pt x="74" y="120"/>
                  </a:lnTo>
                  <a:lnTo>
                    <a:pt x="73" y="120"/>
                  </a:lnTo>
                  <a:lnTo>
                    <a:pt x="71" y="120"/>
                  </a:lnTo>
                  <a:lnTo>
                    <a:pt x="70" y="120"/>
                  </a:lnTo>
                  <a:lnTo>
                    <a:pt x="68" y="120"/>
                  </a:lnTo>
                  <a:lnTo>
                    <a:pt x="67" y="120"/>
                  </a:lnTo>
                  <a:lnTo>
                    <a:pt x="65" y="120"/>
                  </a:lnTo>
                  <a:lnTo>
                    <a:pt x="64" y="120"/>
                  </a:lnTo>
                  <a:lnTo>
                    <a:pt x="62" y="118"/>
                  </a:lnTo>
                  <a:lnTo>
                    <a:pt x="62" y="118"/>
                  </a:lnTo>
                  <a:lnTo>
                    <a:pt x="60" y="117"/>
                  </a:lnTo>
                  <a:lnTo>
                    <a:pt x="59" y="117"/>
                  </a:lnTo>
                  <a:lnTo>
                    <a:pt x="59" y="115"/>
                  </a:lnTo>
                  <a:lnTo>
                    <a:pt x="57" y="115"/>
                  </a:lnTo>
                  <a:lnTo>
                    <a:pt x="57" y="114"/>
                  </a:lnTo>
                  <a:lnTo>
                    <a:pt x="57" y="112"/>
                  </a:lnTo>
                  <a:lnTo>
                    <a:pt x="56" y="111"/>
                  </a:lnTo>
                  <a:lnTo>
                    <a:pt x="56" y="109"/>
                  </a:lnTo>
                  <a:lnTo>
                    <a:pt x="56" y="109"/>
                  </a:lnTo>
                  <a:lnTo>
                    <a:pt x="56" y="106"/>
                  </a:lnTo>
                  <a:lnTo>
                    <a:pt x="56" y="104"/>
                  </a:lnTo>
                  <a:lnTo>
                    <a:pt x="56" y="103"/>
                  </a:lnTo>
                  <a:lnTo>
                    <a:pt x="57" y="101"/>
                  </a:lnTo>
                  <a:lnTo>
                    <a:pt x="57" y="101"/>
                  </a:lnTo>
                  <a:lnTo>
                    <a:pt x="57" y="100"/>
                  </a:lnTo>
                  <a:lnTo>
                    <a:pt x="59" y="98"/>
                  </a:lnTo>
                  <a:lnTo>
                    <a:pt x="59" y="98"/>
                  </a:lnTo>
                  <a:lnTo>
                    <a:pt x="60" y="97"/>
                  </a:lnTo>
                  <a:lnTo>
                    <a:pt x="62" y="97"/>
                  </a:lnTo>
                  <a:lnTo>
                    <a:pt x="62" y="95"/>
                  </a:lnTo>
                  <a:lnTo>
                    <a:pt x="64" y="95"/>
                  </a:lnTo>
                  <a:lnTo>
                    <a:pt x="65" y="93"/>
                  </a:lnTo>
                  <a:lnTo>
                    <a:pt x="67" y="93"/>
                  </a:lnTo>
                  <a:lnTo>
                    <a:pt x="68" y="93"/>
                  </a:lnTo>
                  <a:lnTo>
                    <a:pt x="70" y="93"/>
                  </a:lnTo>
                  <a:close/>
                  <a:moveTo>
                    <a:pt x="56" y="45"/>
                  </a:moveTo>
                  <a:lnTo>
                    <a:pt x="54" y="50"/>
                  </a:lnTo>
                  <a:lnTo>
                    <a:pt x="54" y="54"/>
                  </a:lnTo>
                  <a:lnTo>
                    <a:pt x="53" y="59"/>
                  </a:lnTo>
                  <a:lnTo>
                    <a:pt x="51" y="64"/>
                  </a:lnTo>
                  <a:lnTo>
                    <a:pt x="49" y="69"/>
                  </a:lnTo>
                  <a:lnTo>
                    <a:pt x="48" y="72"/>
                  </a:lnTo>
                  <a:lnTo>
                    <a:pt x="45" y="76"/>
                  </a:lnTo>
                  <a:lnTo>
                    <a:pt x="43" y="81"/>
                  </a:lnTo>
                  <a:lnTo>
                    <a:pt x="40" y="84"/>
                  </a:lnTo>
                  <a:lnTo>
                    <a:pt x="39" y="87"/>
                  </a:lnTo>
                  <a:lnTo>
                    <a:pt x="35" y="92"/>
                  </a:lnTo>
                  <a:lnTo>
                    <a:pt x="32" y="95"/>
                  </a:lnTo>
                  <a:lnTo>
                    <a:pt x="29" y="98"/>
                  </a:lnTo>
                  <a:lnTo>
                    <a:pt x="26" y="103"/>
                  </a:lnTo>
                  <a:lnTo>
                    <a:pt x="23" y="106"/>
                  </a:lnTo>
                  <a:lnTo>
                    <a:pt x="20" y="109"/>
                  </a:lnTo>
                  <a:lnTo>
                    <a:pt x="20" y="114"/>
                  </a:lnTo>
                  <a:lnTo>
                    <a:pt x="21" y="117"/>
                  </a:lnTo>
                  <a:lnTo>
                    <a:pt x="21" y="120"/>
                  </a:lnTo>
                  <a:lnTo>
                    <a:pt x="23" y="125"/>
                  </a:lnTo>
                  <a:lnTo>
                    <a:pt x="24" y="128"/>
                  </a:lnTo>
                  <a:lnTo>
                    <a:pt x="24" y="131"/>
                  </a:lnTo>
                  <a:lnTo>
                    <a:pt x="26" y="136"/>
                  </a:lnTo>
                  <a:lnTo>
                    <a:pt x="28" y="139"/>
                  </a:lnTo>
                  <a:lnTo>
                    <a:pt x="29" y="142"/>
                  </a:lnTo>
                  <a:lnTo>
                    <a:pt x="31" y="145"/>
                  </a:lnTo>
                  <a:lnTo>
                    <a:pt x="34" y="148"/>
                  </a:lnTo>
                  <a:lnTo>
                    <a:pt x="35" y="151"/>
                  </a:lnTo>
                  <a:lnTo>
                    <a:pt x="37" y="154"/>
                  </a:lnTo>
                  <a:lnTo>
                    <a:pt x="40" y="157"/>
                  </a:lnTo>
                  <a:lnTo>
                    <a:pt x="43" y="159"/>
                  </a:lnTo>
                  <a:lnTo>
                    <a:pt x="45" y="162"/>
                  </a:lnTo>
                  <a:lnTo>
                    <a:pt x="48" y="164"/>
                  </a:lnTo>
                  <a:lnTo>
                    <a:pt x="51" y="167"/>
                  </a:lnTo>
                  <a:lnTo>
                    <a:pt x="54" y="168"/>
                  </a:lnTo>
                  <a:lnTo>
                    <a:pt x="57" y="172"/>
                  </a:lnTo>
                  <a:lnTo>
                    <a:pt x="60" y="173"/>
                  </a:lnTo>
                  <a:lnTo>
                    <a:pt x="64" y="175"/>
                  </a:lnTo>
                  <a:lnTo>
                    <a:pt x="67" y="176"/>
                  </a:lnTo>
                  <a:lnTo>
                    <a:pt x="70" y="178"/>
                  </a:lnTo>
                  <a:lnTo>
                    <a:pt x="73" y="179"/>
                  </a:lnTo>
                  <a:lnTo>
                    <a:pt x="78" y="181"/>
                  </a:lnTo>
                  <a:lnTo>
                    <a:pt x="81" y="181"/>
                  </a:lnTo>
                  <a:lnTo>
                    <a:pt x="84" y="182"/>
                  </a:lnTo>
                  <a:lnTo>
                    <a:pt x="88" y="182"/>
                  </a:lnTo>
                  <a:lnTo>
                    <a:pt x="92" y="184"/>
                  </a:lnTo>
                  <a:lnTo>
                    <a:pt x="96" y="184"/>
                  </a:lnTo>
                  <a:lnTo>
                    <a:pt x="99" y="184"/>
                  </a:lnTo>
                  <a:lnTo>
                    <a:pt x="104" y="184"/>
                  </a:lnTo>
                  <a:lnTo>
                    <a:pt x="109" y="182"/>
                  </a:lnTo>
                  <a:lnTo>
                    <a:pt x="112" y="182"/>
                  </a:lnTo>
                  <a:lnTo>
                    <a:pt x="117" y="182"/>
                  </a:lnTo>
                  <a:lnTo>
                    <a:pt x="120" y="181"/>
                  </a:lnTo>
                  <a:lnTo>
                    <a:pt x="124" y="179"/>
                  </a:lnTo>
                  <a:lnTo>
                    <a:pt x="128" y="179"/>
                  </a:lnTo>
                  <a:lnTo>
                    <a:pt x="131" y="178"/>
                  </a:lnTo>
                  <a:lnTo>
                    <a:pt x="135" y="176"/>
                  </a:lnTo>
                  <a:lnTo>
                    <a:pt x="138" y="175"/>
                  </a:lnTo>
                  <a:lnTo>
                    <a:pt x="142" y="172"/>
                  </a:lnTo>
                  <a:lnTo>
                    <a:pt x="145" y="170"/>
                  </a:lnTo>
                  <a:lnTo>
                    <a:pt x="148" y="168"/>
                  </a:lnTo>
                  <a:lnTo>
                    <a:pt x="151" y="165"/>
                  </a:lnTo>
                  <a:lnTo>
                    <a:pt x="154" y="162"/>
                  </a:lnTo>
                  <a:lnTo>
                    <a:pt x="157" y="161"/>
                  </a:lnTo>
                  <a:lnTo>
                    <a:pt x="159" y="157"/>
                  </a:lnTo>
                  <a:lnTo>
                    <a:pt x="162" y="154"/>
                  </a:lnTo>
                  <a:lnTo>
                    <a:pt x="165" y="151"/>
                  </a:lnTo>
                  <a:lnTo>
                    <a:pt x="167" y="148"/>
                  </a:lnTo>
                  <a:lnTo>
                    <a:pt x="168" y="145"/>
                  </a:lnTo>
                  <a:lnTo>
                    <a:pt x="171" y="142"/>
                  </a:lnTo>
                  <a:lnTo>
                    <a:pt x="173" y="139"/>
                  </a:lnTo>
                  <a:lnTo>
                    <a:pt x="174" y="134"/>
                  </a:lnTo>
                  <a:lnTo>
                    <a:pt x="176" y="131"/>
                  </a:lnTo>
                  <a:lnTo>
                    <a:pt x="176" y="128"/>
                  </a:lnTo>
                  <a:lnTo>
                    <a:pt x="177" y="123"/>
                  </a:lnTo>
                  <a:lnTo>
                    <a:pt x="179" y="120"/>
                  </a:lnTo>
                  <a:lnTo>
                    <a:pt x="179" y="115"/>
                  </a:lnTo>
                  <a:lnTo>
                    <a:pt x="181" y="112"/>
                  </a:lnTo>
                  <a:lnTo>
                    <a:pt x="181" y="108"/>
                  </a:lnTo>
                  <a:lnTo>
                    <a:pt x="181" y="103"/>
                  </a:lnTo>
                  <a:lnTo>
                    <a:pt x="181" y="98"/>
                  </a:lnTo>
                  <a:lnTo>
                    <a:pt x="179" y="90"/>
                  </a:lnTo>
                  <a:lnTo>
                    <a:pt x="179" y="84"/>
                  </a:lnTo>
                  <a:lnTo>
                    <a:pt x="179" y="83"/>
                  </a:lnTo>
                  <a:lnTo>
                    <a:pt x="177" y="79"/>
                  </a:lnTo>
                  <a:lnTo>
                    <a:pt x="176" y="81"/>
                  </a:lnTo>
                  <a:lnTo>
                    <a:pt x="173" y="81"/>
                  </a:lnTo>
                  <a:lnTo>
                    <a:pt x="170" y="83"/>
                  </a:lnTo>
                  <a:lnTo>
                    <a:pt x="165" y="84"/>
                  </a:lnTo>
                  <a:lnTo>
                    <a:pt x="162" y="84"/>
                  </a:lnTo>
                  <a:lnTo>
                    <a:pt x="157" y="86"/>
                  </a:lnTo>
                  <a:lnTo>
                    <a:pt x="154" y="86"/>
                  </a:lnTo>
                  <a:lnTo>
                    <a:pt x="142" y="86"/>
                  </a:lnTo>
                  <a:lnTo>
                    <a:pt x="135" y="86"/>
                  </a:lnTo>
                  <a:lnTo>
                    <a:pt x="128" y="84"/>
                  </a:lnTo>
                  <a:lnTo>
                    <a:pt x="121" y="83"/>
                  </a:lnTo>
                  <a:lnTo>
                    <a:pt x="115" y="81"/>
                  </a:lnTo>
                  <a:lnTo>
                    <a:pt x="109" y="79"/>
                  </a:lnTo>
                  <a:lnTo>
                    <a:pt x="103" y="78"/>
                  </a:lnTo>
                  <a:lnTo>
                    <a:pt x="96" y="76"/>
                  </a:lnTo>
                  <a:lnTo>
                    <a:pt x="90" y="73"/>
                  </a:lnTo>
                  <a:lnTo>
                    <a:pt x="85" y="70"/>
                  </a:lnTo>
                  <a:lnTo>
                    <a:pt x="79" y="67"/>
                  </a:lnTo>
                  <a:lnTo>
                    <a:pt x="74" y="62"/>
                  </a:lnTo>
                  <a:lnTo>
                    <a:pt x="70" y="59"/>
                  </a:lnTo>
                  <a:lnTo>
                    <a:pt x="65" y="54"/>
                  </a:lnTo>
                  <a:lnTo>
                    <a:pt x="60" y="50"/>
                  </a:lnTo>
                  <a:lnTo>
                    <a:pt x="56" y="45"/>
                  </a:lnTo>
                  <a:close/>
                  <a:moveTo>
                    <a:pt x="96" y="0"/>
                  </a:moveTo>
                  <a:lnTo>
                    <a:pt x="104" y="0"/>
                  </a:lnTo>
                  <a:lnTo>
                    <a:pt x="109" y="0"/>
                  </a:lnTo>
                  <a:lnTo>
                    <a:pt x="112" y="0"/>
                  </a:lnTo>
                  <a:lnTo>
                    <a:pt x="117" y="1"/>
                  </a:lnTo>
                  <a:lnTo>
                    <a:pt x="121" y="1"/>
                  </a:lnTo>
                  <a:lnTo>
                    <a:pt x="124" y="3"/>
                  </a:lnTo>
                  <a:lnTo>
                    <a:pt x="128" y="5"/>
                  </a:lnTo>
                  <a:lnTo>
                    <a:pt x="132" y="6"/>
                  </a:lnTo>
                  <a:lnTo>
                    <a:pt x="135" y="8"/>
                  </a:lnTo>
                  <a:lnTo>
                    <a:pt x="140" y="9"/>
                  </a:lnTo>
                  <a:lnTo>
                    <a:pt x="143" y="11"/>
                  </a:lnTo>
                  <a:lnTo>
                    <a:pt x="146" y="12"/>
                  </a:lnTo>
                  <a:lnTo>
                    <a:pt x="149" y="15"/>
                  </a:lnTo>
                  <a:lnTo>
                    <a:pt x="153" y="17"/>
                  </a:lnTo>
                  <a:lnTo>
                    <a:pt x="156" y="20"/>
                  </a:lnTo>
                  <a:lnTo>
                    <a:pt x="159" y="22"/>
                  </a:lnTo>
                  <a:lnTo>
                    <a:pt x="162" y="25"/>
                  </a:lnTo>
                  <a:lnTo>
                    <a:pt x="165" y="28"/>
                  </a:lnTo>
                  <a:lnTo>
                    <a:pt x="168" y="31"/>
                  </a:lnTo>
                  <a:lnTo>
                    <a:pt x="171" y="34"/>
                  </a:lnTo>
                  <a:lnTo>
                    <a:pt x="176" y="40"/>
                  </a:lnTo>
                  <a:lnTo>
                    <a:pt x="177" y="44"/>
                  </a:lnTo>
                  <a:lnTo>
                    <a:pt x="181" y="47"/>
                  </a:lnTo>
                  <a:lnTo>
                    <a:pt x="182" y="50"/>
                  </a:lnTo>
                  <a:lnTo>
                    <a:pt x="184" y="54"/>
                  </a:lnTo>
                  <a:lnTo>
                    <a:pt x="185" y="58"/>
                  </a:lnTo>
                  <a:lnTo>
                    <a:pt x="188" y="62"/>
                  </a:lnTo>
                  <a:lnTo>
                    <a:pt x="190" y="65"/>
                  </a:lnTo>
                  <a:lnTo>
                    <a:pt x="192" y="70"/>
                  </a:lnTo>
                  <a:lnTo>
                    <a:pt x="192" y="73"/>
                  </a:lnTo>
                  <a:lnTo>
                    <a:pt x="193" y="78"/>
                  </a:lnTo>
                  <a:lnTo>
                    <a:pt x="195" y="83"/>
                  </a:lnTo>
                  <a:lnTo>
                    <a:pt x="196" y="90"/>
                  </a:lnTo>
                  <a:lnTo>
                    <a:pt x="198" y="100"/>
                  </a:lnTo>
                  <a:lnTo>
                    <a:pt x="199" y="109"/>
                  </a:lnTo>
                  <a:lnTo>
                    <a:pt x="199" y="120"/>
                  </a:lnTo>
                  <a:lnTo>
                    <a:pt x="201" y="128"/>
                  </a:lnTo>
                  <a:lnTo>
                    <a:pt x="202" y="137"/>
                  </a:lnTo>
                  <a:lnTo>
                    <a:pt x="202" y="143"/>
                  </a:lnTo>
                  <a:lnTo>
                    <a:pt x="202" y="147"/>
                  </a:lnTo>
                  <a:lnTo>
                    <a:pt x="201" y="151"/>
                  </a:lnTo>
                  <a:lnTo>
                    <a:pt x="201" y="156"/>
                  </a:lnTo>
                  <a:lnTo>
                    <a:pt x="199" y="161"/>
                  </a:lnTo>
                  <a:lnTo>
                    <a:pt x="198" y="164"/>
                  </a:lnTo>
                  <a:lnTo>
                    <a:pt x="198" y="165"/>
                  </a:lnTo>
                  <a:lnTo>
                    <a:pt x="196" y="167"/>
                  </a:lnTo>
                  <a:lnTo>
                    <a:pt x="195" y="168"/>
                  </a:lnTo>
                  <a:lnTo>
                    <a:pt x="193" y="172"/>
                  </a:lnTo>
                  <a:lnTo>
                    <a:pt x="193" y="173"/>
                  </a:lnTo>
                  <a:lnTo>
                    <a:pt x="192" y="173"/>
                  </a:lnTo>
                  <a:lnTo>
                    <a:pt x="188" y="176"/>
                  </a:lnTo>
                  <a:lnTo>
                    <a:pt x="185" y="179"/>
                  </a:lnTo>
                  <a:lnTo>
                    <a:pt x="181" y="181"/>
                  </a:lnTo>
                  <a:lnTo>
                    <a:pt x="177" y="182"/>
                  </a:lnTo>
                  <a:lnTo>
                    <a:pt x="174" y="182"/>
                  </a:lnTo>
                  <a:lnTo>
                    <a:pt x="171" y="184"/>
                  </a:lnTo>
                  <a:lnTo>
                    <a:pt x="168" y="184"/>
                  </a:lnTo>
                  <a:lnTo>
                    <a:pt x="153" y="184"/>
                  </a:lnTo>
                  <a:lnTo>
                    <a:pt x="151" y="186"/>
                  </a:lnTo>
                  <a:lnTo>
                    <a:pt x="148" y="187"/>
                  </a:lnTo>
                  <a:lnTo>
                    <a:pt x="145" y="189"/>
                  </a:lnTo>
                  <a:lnTo>
                    <a:pt x="142" y="190"/>
                  </a:lnTo>
                  <a:lnTo>
                    <a:pt x="138" y="192"/>
                  </a:lnTo>
                  <a:lnTo>
                    <a:pt x="135" y="193"/>
                  </a:lnTo>
                  <a:lnTo>
                    <a:pt x="132" y="195"/>
                  </a:lnTo>
                  <a:lnTo>
                    <a:pt x="129" y="196"/>
                  </a:lnTo>
                  <a:lnTo>
                    <a:pt x="124" y="196"/>
                  </a:lnTo>
                  <a:lnTo>
                    <a:pt x="121" y="198"/>
                  </a:lnTo>
                  <a:lnTo>
                    <a:pt x="118" y="198"/>
                  </a:lnTo>
                  <a:lnTo>
                    <a:pt x="115" y="200"/>
                  </a:lnTo>
                  <a:lnTo>
                    <a:pt x="110" y="200"/>
                  </a:lnTo>
                  <a:lnTo>
                    <a:pt x="107" y="200"/>
                  </a:lnTo>
                  <a:lnTo>
                    <a:pt x="104" y="200"/>
                  </a:lnTo>
                  <a:lnTo>
                    <a:pt x="96" y="200"/>
                  </a:lnTo>
                  <a:lnTo>
                    <a:pt x="93" y="200"/>
                  </a:lnTo>
                  <a:lnTo>
                    <a:pt x="88" y="200"/>
                  </a:lnTo>
                  <a:lnTo>
                    <a:pt x="85" y="200"/>
                  </a:lnTo>
                  <a:lnTo>
                    <a:pt x="82" y="198"/>
                  </a:lnTo>
                  <a:lnTo>
                    <a:pt x="79" y="198"/>
                  </a:lnTo>
                  <a:lnTo>
                    <a:pt x="74" y="196"/>
                  </a:lnTo>
                  <a:lnTo>
                    <a:pt x="71" y="196"/>
                  </a:lnTo>
                  <a:lnTo>
                    <a:pt x="68" y="195"/>
                  </a:lnTo>
                  <a:lnTo>
                    <a:pt x="65" y="193"/>
                  </a:lnTo>
                  <a:lnTo>
                    <a:pt x="62" y="192"/>
                  </a:lnTo>
                  <a:lnTo>
                    <a:pt x="59" y="190"/>
                  </a:lnTo>
                  <a:lnTo>
                    <a:pt x="56" y="189"/>
                  </a:lnTo>
                  <a:lnTo>
                    <a:pt x="53" y="187"/>
                  </a:lnTo>
                  <a:lnTo>
                    <a:pt x="49" y="186"/>
                  </a:lnTo>
                  <a:lnTo>
                    <a:pt x="46" y="184"/>
                  </a:lnTo>
                  <a:lnTo>
                    <a:pt x="35" y="184"/>
                  </a:lnTo>
                  <a:lnTo>
                    <a:pt x="32" y="184"/>
                  </a:lnTo>
                  <a:lnTo>
                    <a:pt x="29" y="184"/>
                  </a:lnTo>
                  <a:lnTo>
                    <a:pt x="26" y="182"/>
                  </a:lnTo>
                  <a:lnTo>
                    <a:pt x="23" y="182"/>
                  </a:lnTo>
                  <a:lnTo>
                    <a:pt x="20" y="181"/>
                  </a:lnTo>
                  <a:lnTo>
                    <a:pt x="17" y="179"/>
                  </a:lnTo>
                  <a:lnTo>
                    <a:pt x="14" y="176"/>
                  </a:lnTo>
                  <a:lnTo>
                    <a:pt x="10" y="173"/>
                  </a:lnTo>
                  <a:lnTo>
                    <a:pt x="9" y="172"/>
                  </a:lnTo>
                  <a:lnTo>
                    <a:pt x="7" y="170"/>
                  </a:lnTo>
                  <a:lnTo>
                    <a:pt x="6" y="168"/>
                  </a:lnTo>
                  <a:lnTo>
                    <a:pt x="6" y="167"/>
                  </a:lnTo>
                  <a:lnTo>
                    <a:pt x="4" y="165"/>
                  </a:lnTo>
                  <a:lnTo>
                    <a:pt x="4" y="164"/>
                  </a:lnTo>
                  <a:lnTo>
                    <a:pt x="3" y="159"/>
                  </a:lnTo>
                  <a:lnTo>
                    <a:pt x="1" y="156"/>
                  </a:lnTo>
                  <a:lnTo>
                    <a:pt x="0" y="151"/>
                  </a:lnTo>
                  <a:lnTo>
                    <a:pt x="0" y="147"/>
                  </a:lnTo>
                  <a:lnTo>
                    <a:pt x="0" y="142"/>
                  </a:lnTo>
                  <a:lnTo>
                    <a:pt x="0" y="137"/>
                  </a:lnTo>
                  <a:lnTo>
                    <a:pt x="0" y="128"/>
                  </a:lnTo>
                  <a:lnTo>
                    <a:pt x="1" y="120"/>
                  </a:lnTo>
                  <a:lnTo>
                    <a:pt x="3" y="109"/>
                  </a:lnTo>
                  <a:lnTo>
                    <a:pt x="3" y="100"/>
                  </a:lnTo>
                  <a:lnTo>
                    <a:pt x="4" y="90"/>
                  </a:lnTo>
                  <a:lnTo>
                    <a:pt x="6" y="83"/>
                  </a:lnTo>
                  <a:lnTo>
                    <a:pt x="6" y="79"/>
                  </a:lnTo>
                  <a:lnTo>
                    <a:pt x="7" y="78"/>
                  </a:lnTo>
                  <a:lnTo>
                    <a:pt x="7" y="73"/>
                  </a:lnTo>
                  <a:lnTo>
                    <a:pt x="9" y="69"/>
                  </a:lnTo>
                  <a:lnTo>
                    <a:pt x="10" y="65"/>
                  </a:lnTo>
                  <a:lnTo>
                    <a:pt x="12" y="61"/>
                  </a:lnTo>
                  <a:lnTo>
                    <a:pt x="15" y="58"/>
                  </a:lnTo>
                  <a:lnTo>
                    <a:pt x="17" y="53"/>
                  </a:lnTo>
                  <a:lnTo>
                    <a:pt x="18" y="50"/>
                  </a:lnTo>
                  <a:lnTo>
                    <a:pt x="20" y="47"/>
                  </a:lnTo>
                  <a:lnTo>
                    <a:pt x="23" y="44"/>
                  </a:lnTo>
                  <a:lnTo>
                    <a:pt x="24" y="39"/>
                  </a:lnTo>
                  <a:lnTo>
                    <a:pt x="28" y="36"/>
                  </a:lnTo>
                  <a:lnTo>
                    <a:pt x="29" y="33"/>
                  </a:lnTo>
                  <a:lnTo>
                    <a:pt x="32" y="29"/>
                  </a:lnTo>
                  <a:lnTo>
                    <a:pt x="35" y="28"/>
                  </a:lnTo>
                  <a:lnTo>
                    <a:pt x="39" y="25"/>
                  </a:lnTo>
                  <a:lnTo>
                    <a:pt x="42" y="22"/>
                  </a:lnTo>
                  <a:lnTo>
                    <a:pt x="45" y="19"/>
                  </a:lnTo>
                  <a:lnTo>
                    <a:pt x="48" y="17"/>
                  </a:lnTo>
                  <a:lnTo>
                    <a:pt x="51" y="14"/>
                  </a:lnTo>
                  <a:lnTo>
                    <a:pt x="54" y="12"/>
                  </a:lnTo>
                  <a:lnTo>
                    <a:pt x="57" y="11"/>
                  </a:lnTo>
                  <a:lnTo>
                    <a:pt x="60" y="9"/>
                  </a:lnTo>
                  <a:lnTo>
                    <a:pt x="65" y="6"/>
                  </a:lnTo>
                  <a:lnTo>
                    <a:pt x="68" y="6"/>
                  </a:lnTo>
                  <a:lnTo>
                    <a:pt x="71" y="5"/>
                  </a:lnTo>
                  <a:lnTo>
                    <a:pt x="76" y="3"/>
                  </a:lnTo>
                  <a:lnTo>
                    <a:pt x="79" y="1"/>
                  </a:lnTo>
                  <a:lnTo>
                    <a:pt x="84" y="1"/>
                  </a:lnTo>
                  <a:lnTo>
                    <a:pt x="87" y="0"/>
                  </a:lnTo>
                  <a:lnTo>
                    <a:pt x="92" y="0"/>
                  </a:lnTo>
                  <a:lnTo>
                    <a:pt x="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67"/>
            <p:cNvSpPr>
              <a:spLocks/>
            </p:cNvSpPr>
            <p:nvPr/>
          </p:nvSpPr>
          <p:spPr bwMode="auto">
            <a:xfrm>
              <a:off x="892175" y="3927475"/>
              <a:ext cx="44450" cy="42863"/>
            </a:xfrm>
            <a:custGeom>
              <a:avLst/>
              <a:gdLst>
                <a:gd name="T0" fmla="*/ 14 w 28"/>
                <a:gd name="T1" fmla="*/ 0 h 27"/>
                <a:gd name="T2" fmla="*/ 15 w 28"/>
                <a:gd name="T3" fmla="*/ 0 h 27"/>
                <a:gd name="T4" fmla="*/ 17 w 28"/>
                <a:gd name="T5" fmla="*/ 0 h 27"/>
                <a:gd name="T6" fmla="*/ 18 w 28"/>
                <a:gd name="T7" fmla="*/ 0 h 27"/>
                <a:gd name="T8" fmla="*/ 20 w 28"/>
                <a:gd name="T9" fmla="*/ 2 h 27"/>
                <a:gd name="T10" fmla="*/ 20 w 28"/>
                <a:gd name="T11" fmla="*/ 2 h 27"/>
                <a:gd name="T12" fmla="*/ 21 w 28"/>
                <a:gd name="T13" fmla="*/ 4 h 27"/>
                <a:gd name="T14" fmla="*/ 23 w 28"/>
                <a:gd name="T15" fmla="*/ 4 h 27"/>
                <a:gd name="T16" fmla="*/ 23 w 28"/>
                <a:gd name="T17" fmla="*/ 4 h 27"/>
                <a:gd name="T18" fmla="*/ 25 w 28"/>
                <a:gd name="T19" fmla="*/ 5 h 27"/>
                <a:gd name="T20" fmla="*/ 25 w 28"/>
                <a:gd name="T21" fmla="*/ 7 h 27"/>
                <a:gd name="T22" fmla="*/ 26 w 28"/>
                <a:gd name="T23" fmla="*/ 8 h 27"/>
                <a:gd name="T24" fmla="*/ 26 w 28"/>
                <a:gd name="T25" fmla="*/ 8 h 27"/>
                <a:gd name="T26" fmla="*/ 26 w 28"/>
                <a:gd name="T27" fmla="*/ 10 h 27"/>
                <a:gd name="T28" fmla="*/ 28 w 28"/>
                <a:gd name="T29" fmla="*/ 11 h 27"/>
                <a:gd name="T30" fmla="*/ 28 w 28"/>
                <a:gd name="T31" fmla="*/ 13 h 27"/>
                <a:gd name="T32" fmla="*/ 28 w 28"/>
                <a:gd name="T33" fmla="*/ 16 h 27"/>
                <a:gd name="T34" fmla="*/ 28 w 28"/>
                <a:gd name="T35" fmla="*/ 16 h 27"/>
                <a:gd name="T36" fmla="*/ 26 w 28"/>
                <a:gd name="T37" fmla="*/ 18 h 27"/>
                <a:gd name="T38" fmla="*/ 26 w 28"/>
                <a:gd name="T39" fmla="*/ 19 h 27"/>
                <a:gd name="T40" fmla="*/ 26 w 28"/>
                <a:gd name="T41" fmla="*/ 21 h 27"/>
                <a:gd name="T42" fmla="*/ 25 w 28"/>
                <a:gd name="T43" fmla="*/ 22 h 27"/>
                <a:gd name="T44" fmla="*/ 25 w 28"/>
                <a:gd name="T45" fmla="*/ 22 h 27"/>
                <a:gd name="T46" fmla="*/ 23 w 28"/>
                <a:gd name="T47" fmla="*/ 24 h 27"/>
                <a:gd name="T48" fmla="*/ 23 w 28"/>
                <a:gd name="T49" fmla="*/ 24 h 27"/>
                <a:gd name="T50" fmla="*/ 21 w 28"/>
                <a:gd name="T51" fmla="*/ 25 h 27"/>
                <a:gd name="T52" fmla="*/ 20 w 28"/>
                <a:gd name="T53" fmla="*/ 25 h 27"/>
                <a:gd name="T54" fmla="*/ 20 w 28"/>
                <a:gd name="T55" fmla="*/ 27 h 27"/>
                <a:gd name="T56" fmla="*/ 18 w 28"/>
                <a:gd name="T57" fmla="*/ 27 h 27"/>
                <a:gd name="T58" fmla="*/ 17 w 28"/>
                <a:gd name="T59" fmla="*/ 27 h 27"/>
                <a:gd name="T60" fmla="*/ 15 w 28"/>
                <a:gd name="T61" fmla="*/ 27 h 27"/>
                <a:gd name="T62" fmla="*/ 12 w 28"/>
                <a:gd name="T63" fmla="*/ 27 h 27"/>
                <a:gd name="T64" fmla="*/ 11 w 28"/>
                <a:gd name="T65" fmla="*/ 27 h 27"/>
                <a:gd name="T66" fmla="*/ 11 w 28"/>
                <a:gd name="T67" fmla="*/ 27 h 27"/>
                <a:gd name="T68" fmla="*/ 9 w 28"/>
                <a:gd name="T69" fmla="*/ 27 h 27"/>
                <a:gd name="T70" fmla="*/ 7 w 28"/>
                <a:gd name="T71" fmla="*/ 25 h 27"/>
                <a:gd name="T72" fmla="*/ 6 w 28"/>
                <a:gd name="T73" fmla="*/ 25 h 27"/>
                <a:gd name="T74" fmla="*/ 6 w 28"/>
                <a:gd name="T75" fmla="*/ 24 h 27"/>
                <a:gd name="T76" fmla="*/ 4 w 28"/>
                <a:gd name="T77" fmla="*/ 24 h 27"/>
                <a:gd name="T78" fmla="*/ 3 w 28"/>
                <a:gd name="T79" fmla="*/ 22 h 27"/>
                <a:gd name="T80" fmla="*/ 3 w 28"/>
                <a:gd name="T81" fmla="*/ 22 h 27"/>
                <a:gd name="T82" fmla="*/ 1 w 28"/>
                <a:gd name="T83" fmla="*/ 21 h 27"/>
                <a:gd name="T84" fmla="*/ 1 w 28"/>
                <a:gd name="T85" fmla="*/ 19 h 27"/>
                <a:gd name="T86" fmla="*/ 1 w 28"/>
                <a:gd name="T87" fmla="*/ 18 h 27"/>
                <a:gd name="T88" fmla="*/ 1 w 28"/>
                <a:gd name="T89" fmla="*/ 16 h 27"/>
                <a:gd name="T90" fmla="*/ 0 w 28"/>
                <a:gd name="T91" fmla="*/ 16 h 27"/>
                <a:gd name="T92" fmla="*/ 0 w 28"/>
                <a:gd name="T93" fmla="*/ 15 h 27"/>
                <a:gd name="T94" fmla="*/ 0 w 28"/>
                <a:gd name="T95" fmla="*/ 13 h 27"/>
                <a:gd name="T96" fmla="*/ 1 w 28"/>
                <a:gd name="T97" fmla="*/ 11 h 27"/>
                <a:gd name="T98" fmla="*/ 1 w 28"/>
                <a:gd name="T99" fmla="*/ 10 h 27"/>
                <a:gd name="T100" fmla="*/ 1 w 28"/>
                <a:gd name="T101" fmla="*/ 8 h 27"/>
                <a:gd name="T102" fmla="*/ 1 w 28"/>
                <a:gd name="T103" fmla="*/ 8 h 27"/>
                <a:gd name="T104" fmla="*/ 3 w 28"/>
                <a:gd name="T105" fmla="*/ 7 h 27"/>
                <a:gd name="T106" fmla="*/ 3 w 28"/>
                <a:gd name="T107" fmla="*/ 5 h 27"/>
                <a:gd name="T108" fmla="*/ 4 w 28"/>
                <a:gd name="T109" fmla="*/ 4 h 27"/>
                <a:gd name="T110" fmla="*/ 6 w 28"/>
                <a:gd name="T111" fmla="*/ 4 h 27"/>
                <a:gd name="T112" fmla="*/ 6 w 28"/>
                <a:gd name="T113" fmla="*/ 4 h 27"/>
                <a:gd name="T114" fmla="*/ 7 w 28"/>
                <a:gd name="T115" fmla="*/ 2 h 27"/>
                <a:gd name="T116" fmla="*/ 9 w 28"/>
                <a:gd name="T117" fmla="*/ 2 h 27"/>
                <a:gd name="T118" fmla="*/ 11 w 28"/>
                <a:gd name="T119" fmla="*/ 0 h 27"/>
                <a:gd name="T120" fmla="*/ 11 w 28"/>
                <a:gd name="T121" fmla="*/ 0 h 27"/>
                <a:gd name="T122" fmla="*/ 12 w 28"/>
                <a:gd name="T123" fmla="*/ 0 h 27"/>
                <a:gd name="T124" fmla="*/ 14 w 28"/>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 h="27">
                  <a:moveTo>
                    <a:pt x="14" y="0"/>
                  </a:moveTo>
                  <a:lnTo>
                    <a:pt x="15" y="0"/>
                  </a:lnTo>
                  <a:lnTo>
                    <a:pt x="17" y="0"/>
                  </a:lnTo>
                  <a:lnTo>
                    <a:pt x="18" y="0"/>
                  </a:lnTo>
                  <a:lnTo>
                    <a:pt x="20" y="2"/>
                  </a:lnTo>
                  <a:lnTo>
                    <a:pt x="20" y="2"/>
                  </a:lnTo>
                  <a:lnTo>
                    <a:pt x="21" y="4"/>
                  </a:lnTo>
                  <a:lnTo>
                    <a:pt x="23" y="4"/>
                  </a:lnTo>
                  <a:lnTo>
                    <a:pt x="23" y="4"/>
                  </a:lnTo>
                  <a:lnTo>
                    <a:pt x="25" y="5"/>
                  </a:lnTo>
                  <a:lnTo>
                    <a:pt x="25" y="7"/>
                  </a:lnTo>
                  <a:lnTo>
                    <a:pt x="26" y="8"/>
                  </a:lnTo>
                  <a:lnTo>
                    <a:pt x="26" y="8"/>
                  </a:lnTo>
                  <a:lnTo>
                    <a:pt x="26" y="10"/>
                  </a:lnTo>
                  <a:lnTo>
                    <a:pt x="28" y="11"/>
                  </a:lnTo>
                  <a:lnTo>
                    <a:pt x="28" y="13"/>
                  </a:lnTo>
                  <a:lnTo>
                    <a:pt x="28" y="16"/>
                  </a:lnTo>
                  <a:lnTo>
                    <a:pt x="28" y="16"/>
                  </a:lnTo>
                  <a:lnTo>
                    <a:pt x="26" y="18"/>
                  </a:lnTo>
                  <a:lnTo>
                    <a:pt x="26" y="19"/>
                  </a:lnTo>
                  <a:lnTo>
                    <a:pt x="26" y="21"/>
                  </a:lnTo>
                  <a:lnTo>
                    <a:pt x="25" y="22"/>
                  </a:lnTo>
                  <a:lnTo>
                    <a:pt x="25" y="22"/>
                  </a:lnTo>
                  <a:lnTo>
                    <a:pt x="23" y="24"/>
                  </a:lnTo>
                  <a:lnTo>
                    <a:pt x="23" y="24"/>
                  </a:lnTo>
                  <a:lnTo>
                    <a:pt x="21" y="25"/>
                  </a:lnTo>
                  <a:lnTo>
                    <a:pt x="20" y="25"/>
                  </a:lnTo>
                  <a:lnTo>
                    <a:pt x="20" y="27"/>
                  </a:lnTo>
                  <a:lnTo>
                    <a:pt x="18" y="27"/>
                  </a:lnTo>
                  <a:lnTo>
                    <a:pt x="17" y="27"/>
                  </a:lnTo>
                  <a:lnTo>
                    <a:pt x="15" y="27"/>
                  </a:lnTo>
                  <a:lnTo>
                    <a:pt x="12" y="27"/>
                  </a:lnTo>
                  <a:lnTo>
                    <a:pt x="11" y="27"/>
                  </a:lnTo>
                  <a:lnTo>
                    <a:pt x="11" y="27"/>
                  </a:lnTo>
                  <a:lnTo>
                    <a:pt x="9" y="27"/>
                  </a:lnTo>
                  <a:lnTo>
                    <a:pt x="7" y="25"/>
                  </a:lnTo>
                  <a:lnTo>
                    <a:pt x="6" y="25"/>
                  </a:lnTo>
                  <a:lnTo>
                    <a:pt x="6" y="24"/>
                  </a:lnTo>
                  <a:lnTo>
                    <a:pt x="4" y="24"/>
                  </a:lnTo>
                  <a:lnTo>
                    <a:pt x="3" y="22"/>
                  </a:lnTo>
                  <a:lnTo>
                    <a:pt x="3" y="22"/>
                  </a:lnTo>
                  <a:lnTo>
                    <a:pt x="1" y="21"/>
                  </a:lnTo>
                  <a:lnTo>
                    <a:pt x="1" y="19"/>
                  </a:lnTo>
                  <a:lnTo>
                    <a:pt x="1" y="18"/>
                  </a:lnTo>
                  <a:lnTo>
                    <a:pt x="1" y="16"/>
                  </a:lnTo>
                  <a:lnTo>
                    <a:pt x="0" y="16"/>
                  </a:lnTo>
                  <a:lnTo>
                    <a:pt x="0" y="15"/>
                  </a:lnTo>
                  <a:lnTo>
                    <a:pt x="0" y="13"/>
                  </a:lnTo>
                  <a:lnTo>
                    <a:pt x="1" y="11"/>
                  </a:lnTo>
                  <a:lnTo>
                    <a:pt x="1" y="10"/>
                  </a:lnTo>
                  <a:lnTo>
                    <a:pt x="1" y="8"/>
                  </a:lnTo>
                  <a:lnTo>
                    <a:pt x="1" y="8"/>
                  </a:lnTo>
                  <a:lnTo>
                    <a:pt x="3" y="7"/>
                  </a:lnTo>
                  <a:lnTo>
                    <a:pt x="3" y="5"/>
                  </a:lnTo>
                  <a:lnTo>
                    <a:pt x="4" y="4"/>
                  </a:lnTo>
                  <a:lnTo>
                    <a:pt x="6" y="4"/>
                  </a:lnTo>
                  <a:lnTo>
                    <a:pt x="6" y="4"/>
                  </a:lnTo>
                  <a:lnTo>
                    <a:pt x="7" y="2"/>
                  </a:lnTo>
                  <a:lnTo>
                    <a:pt x="9" y="2"/>
                  </a:lnTo>
                  <a:lnTo>
                    <a:pt x="11" y="0"/>
                  </a:lnTo>
                  <a:lnTo>
                    <a:pt x="11" y="0"/>
                  </a:lnTo>
                  <a:lnTo>
                    <a:pt x="12"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68"/>
            <p:cNvSpPr>
              <a:spLocks/>
            </p:cNvSpPr>
            <p:nvPr/>
          </p:nvSpPr>
          <p:spPr bwMode="auto">
            <a:xfrm>
              <a:off x="795338" y="3927475"/>
              <a:ext cx="41275" cy="42863"/>
            </a:xfrm>
            <a:custGeom>
              <a:avLst/>
              <a:gdLst>
                <a:gd name="T0" fmla="*/ 14 w 26"/>
                <a:gd name="T1" fmla="*/ 0 h 27"/>
                <a:gd name="T2" fmla="*/ 14 w 26"/>
                <a:gd name="T3" fmla="*/ 0 h 27"/>
                <a:gd name="T4" fmla="*/ 15 w 26"/>
                <a:gd name="T5" fmla="*/ 0 h 27"/>
                <a:gd name="T6" fmla="*/ 17 w 26"/>
                <a:gd name="T7" fmla="*/ 0 h 27"/>
                <a:gd name="T8" fmla="*/ 18 w 26"/>
                <a:gd name="T9" fmla="*/ 2 h 27"/>
                <a:gd name="T10" fmla="*/ 20 w 26"/>
                <a:gd name="T11" fmla="*/ 2 h 27"/>
                <a:gd name="T12" fmla="*/ 20 w 26"/>
                <a:gd name="T13" fmla="*/ 4 h 27"/>
                <a:gd name="T14" fmla="*/ 22 w 26"/>
                <a:gd name="T15" fmla="*/ 4 h 27"/>
                <a:gd name="T16" fmla="*/ 23 w 26"/>
                <a:gd name="T17" fmla="*/ 4 h 27"/>
                <a:gd name="T18" fmla="*/ 23 w 26"/>
                <a:gd name="T19" fmla="*/ 5 h 27"/>
                <a:gd name="T20" fmla="*/ 25 w 26"/>
                <a:gd name="T21" fmla="*/ 7 h 27"/>
                <a:gd name="T22" fmla="*/ 25 w 26"/>
                <a:gd name="T23" fmla="*/ 8 h 27"/>
                <a:gd name="T24" fmla="*/ 26 w 26"/>
                <a:gd name="T25" fmla="*/ 8 h 27"/>
                <a:gd name="T26" fmla="*/ 26 w 26"/>
                <a:gd name="T27" fmla="*/ 10 h 27"/>
                <a:gd name="T28" fmla="*/ 26 w 26"/>
                <a:gd name="T29" fmla="*/ 11 h 27"/>
                <a:gd name="T30" fmla="*/ 26 w 26"/>
                <a:gd name="T31" fmla="*/ 13 h 27"/>
                <a:gd name="T32" fmla="*/ 26 w 26"/>
                <a:gd name="T33" fmla="*/ 16 h 27"/>
                <a:gd name="T34" fmla="*/ 26 w 26"/>
                <a:gd name="T35" fmla="*/ 16 h 27"/>
                <a:gd name="T36" fmla="*/ 26 w 26"/>
                <a:gd name="T37" fmla="*/ 18 h 27"/>
                <a:gd name="T38" fmla="*/ 26 w 26"/>
                <a:gd name="T39" fmla="*/ 19 h 27"/>
                <a:gd name="T40" fmla="*/ 25 w 26"/>
                <a:gd name="T41" fmla="*/ 21 h 27"/>
                <a:gd name="T42" fmla="*/ 25 w 26"/>
                <a:gd name="T43" fmla="*/ 22 h 27"/>
                <a:gd name="T44" fmla="*/ 23 w 26"/>
                <a:gd name="T45" fmla="*/ 22 h 27"/>
                <a:gd name="T46" fmla="*/ 23 w 26"/>
                <a:gd name="T47" fmla="*/ 24 h 27"/>
                <a:gd name="T48" fmla="*/ 22 w 26"/>
                <a:gd name="T49" fmla="*/ 24 h 27"/>
                <a:gd name="T50" fmla="*/ 20 w 26"/>
                <a:gd name="T51" fmla="*/ 25 h 27"/>
                <a:gd name="T52" fmla="*/ 20 w 26"/>
                <a:gd name="T53" fmla="*/ 25 h 27"/>
                <a:gd name="T54" fmla="*/ 18 w 26"/>
                <a:gd name="T55" fmla="*/ 27 h 27"/>
                <a:gd name="T56" fmla="*/ 17 w 26"/>
                <a:gd name="T57" fmla="*/ 27 h 27"/>
                <a:gd name="T58" fmla="*/ 15 w 26"/>
                <a:gd name="T59" fmla="*/ 27 h 27"/>
                <a:gd name="T60" fmla="*/ 14 w 26"/>
                <a:gd name="T61" fmla="*/ 27 h 27"/>
                <a:gd name="T62" fmla="*/ 12 w 26"/>
                <a:gd name="T63" fmla="*/ 27 h 27"/>
                <a:gd name="T64" fmla="*/ 11 w 26"/>
                <a:gd name="T65" fmla="*/ 27 h 27"/>
                <a:gd name="T66" fmla="*/ 9 w 26"/>
                <a:gd name="T67" fmla="*/ 27 h 27"/>
                <a:gd name="T68" fmla="*/ 8 w 26"/>
                <a:gd name="T69" fmla="*/ 27 h 27"/>
                <a:gd name="T70" fmla="*/ 6 w 26"/>
                <a:gd name="T71" fmla="*/ 25 h 27"/>
                <a:gd name="T72" fmla="*/ 6 w 26"/>
                <a:gd name="T73" fmla="*/ 25 h 27"/>
                <a:gd name="T74" fmla="*/ 4 w 26"/>
                <a:gd name="T75" fmla="*/ 24 h 27"/>
                <a:gd name="T76" fmla="*/ 3 w 26"/>
                <a:gd name="T77" fmla="*/ 24 h 27"/>
                <a:gd name="T78" fmla="*/ 3 w 26"/>
                <a:gd name="T79" fmla="*/ 22 h 27"/>
                <a:gd name="T80" fmla="*/ 1 w 26"/>
                <a:gd name="T81" fmla="*/ 22 h 27"/>
                <a:gd name="T82" fmla="*/ 1 w 26"/>
                <a:gd name="T83" fmla="*/ 21 h 27"/>
                <a:gd name="T84" fmla="*/ 1 w 26"/>
                <a:gd name="T85" fmla="*/ 19 h 27"/>
                <a:gd name="T86" fmla="*/ 0 w 26"/>
                <a:gd name="T87" fmla="*/ 18 h 27"/>
                <a:gd name="T88" fmla="*/ 0 w 26"/>
                <a:gd name="T89" fmla="*/ 16 h 27"/>
                <a:gd name="T90" fmla="*/ 0 w 26"/>
                <a:gd name="T91" fmla="*/ 16 h 27"/>
                <a:gd name="T92" fmla="*/ 0 w 26"/>
                <a:gd name="T93" fmla="*/ 13 h 27"/>
                <a:gd name="T94" fmla="*/ 0 w 26"/>
                <a:gd name="T95" fmla="*/ 11 h 27"/>
                <a:gd name="T96" fmla="*/ 0 w 26"/>
                <a:gd name="T97" fmla="*/ 10 h 27"/>
                <a:gd name="T98" fmla="*/ 1 w 26"/>
                <a:gd name="T99" fmla="*/ 8 h 27"/>
                <a:gd name="T100" fmla="*/ 1 w 26"/>
                <a:gd name="T101" fmla="*/ 8 h 27"/>
                <a:gd name="T102" fmla="*/ 1 w 26"/>
                <a:gd name="T103" fmla="*/ 7 h 27"/>
                <a:gd name="T104" fmla="*/ 3 w 26"/>
                <a:gd name="T105" fmla="*/ 5 h 27"/>
                <a:gd name="T106" fmla="*/ 3 w 26"/>
                <a:gd name="T107" fmla="*/ 4 h 27"/>
                <a:gd name="T108" fmla="*/ 4 w 26"/>
                <a:gd name="T109" fmla="*/ 4 h 27"/>
                <a:gd name="T110" fmla="*/ 6 w 26"/>
                <a:gd name="T111" fmla="*/ 4 h 27"/>
                <a:gd name="T112" fmla="*/ 6 w 26"/>
                <a:gd name="T113" fmla="*/ 2 h 27"/>
                <a:gd name="T114" fmla="*/ 8 w 26"/>
                <a:gd name="T115" fmla="*/ 2 h 27"/>
                <a:gd name="T116" fmla="*/ 9 w 26"/>
                <a:gd name="T117" fmla="*/ 0 h 27"/>
                <a:gd name="T118" fmla="*/ 11 w 26"/>
                <a:gd name="T119" fmla="*/ 0 h 27"/>
                <a:gd name="T120" fmla="*/ 12 w 26"/>
                <a:gd name="T121" fmla="*/ 0 h 27"/>
                <a:gd name="T122" fmla="*/ 14 w 26"/>
                <a:gd name="T1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 h="27">
                  <a:moveTo>
                    <a:pt x="14" y="0"/>
                  </a:moveTo>
                  <a:lnTo>
                    <a:pt x="14" y="0"/>
                  </a:lnTo>
                  <a:lnTo>
                    <a:pt x="15" y="0"/>
                  </a:lnTo>
                  <a:lnTo>
                    <a:pt x="17" y="0"/>
                  </a:lnTo>
                  <a:lnTo>
                    <a:pt x="18" y="2"/>
                  </a:lnTo>
                  <a:lnTo>
                    <a:pt x="20" y="2"/>
                  </a:lnTo>
                  <a:lnTo>
                    <a:pt x="20" y="4"/>
                  </a:lnTo>
                  <a:lnTo>
                    <a:pt x="22" y="4"/>
                  </a:lnTo>
                  <a:lnTo>
                    <a:pt x="23" y="4"/>
                  </a:lnTo>
                  <a:lnTo>
                    <a:pt x="23" y="5"/>
                  </a:lnTo>
                  <a:lnTo>
                    <a:pt x="25" y="7"/>
                  </a:lnTo>
                  <a:lnTo>
                    <a:pt x="25" y="8"/>
                  </a:lnTo>
                  <a:lnTo>
                    <a:pt x="26" y="8"/>
                  </a:lnTo>
                  <a:lnTo>
                    <a:pt x="26" y="10"/>
                  </a:lnTo>
                  <a:lnTo>
                    <a:pt x="26" y="11"/>
                  </a:lnTo>
                  <a:lnTo>
                    <a:pt x="26" y="13"/>
                  </a:lnTo>
                  <a:lnTo>
                    <a:pt x="26" y="16"/>
                  </a:lnTo>
                  <a:lnTo>
                    <a:pt x="26" y="16"/>
                  </a:lnTo>
                  <a:lnTo>
                    <a:pt x="26" y="18"/>
                  </a:lnTo>
                  <a:lnTo>
                    <a:pt x="26" y="19"/>
                  </a:lnTo>
                  <a:lnTo>
                    <a:pt x="25" y="21"/>
                  </a:lnTo>
                  <a:lnTo>
                    <a:pt x="25" y="22"/>
                  </a:lnTo>
                  <a:lnTo>
                    <a:pt x="23" y="22"/>
                  </a:lnTo>
                  <a:lnTo>
                    <a:pt x="23" y="24"/>
                  </a:lnTo>
                  <a:lnTo>
                    <a:pt x="22" y="24"/>
                  </a:lnTo>
                  <a:lnTo>
                    <a:pt x="20" y="25"/>
                  </a:lnTo>
                  <a:lnTo>
                    <a:pt x="20" y="25"/>
                  </a:lnTo>
                  <a:lnTo>
                    <a:pt x="18" y="27"/>
                  </a:lnTo>
                  <a:lnTo>
                    <a:pt x="17" y="27"/>
                  </a:lnTo>
                  <a:lnTo>
                    <a:pt x="15" y="27"/>
                  </a:lnTo>
                  <a:lnTo>
                    <a:pt x="14" y="27"/>
                  </a:lnTo>
                  <a:lnTo>
                    <a:pt x="12" y="27"/>
                  </a:lnTo>
                  <a:lnTo>
                    <a:pt x="11" y="27"/>
                  </a:lnTo>
                  <a:lnTo>
                    <a:pt x="9" y="27"/>
                  </a:lnTo>
                  <a:lnTo>
                    <a:pt x="8" y="27"/>
                  </a:lnTo>
                  <a:lnTo>
                    <a:pt x="6" y="25"/>
                  </a:lnTo>
                  <a:lnTo>
                    <a:pt x="6" y="25"/>
                  </a:lnTo>
                  <a:lnTo>
                    <a:pt x="4" y="24"/>
                  </a:lnTo>
                  <a:lnTo>
                    <a:pt x="3" y="24"/>
                  </a:lnTo>
                  <a:lnTo>
                    <a:pt x="3" y="22"/>
                  </a:lnTo>
                  <a:lnTo>
                    <a:pt x="1" y="22"/>
                  </a:lnTo>
                  <a:lnTo>
                    <a:pt x="1" y="21"/>
                  </a:lnTo>
                  <a:lnTo>
                    <a:pt x="1" y="19"/>
                  </a:lnTo>
                  <a:lnTo>
                    <a:pt x="0" y="18"/>
                  </a:lnTo>
                  <a:lnTo>
                    <a:pt x="0" y="16"/>
                  </a:lnTo>
                  <a:lnTo>
                    <a:pt x="0" y="16"/>
                  </a:lnTo>
                  <a:lnTo>
                    <a:pt x="0" y="13"/>
                  </a:lnTo>
                  <a:lnTo>
                    <a:pt x="0" y="11"/>
                  </a:lnTo>
                  <a:lnTo>
                    <a:pt x="0" y="10"/>
                  </a:lnTo>
                  <a:lnTo>
                    <a:pt x="1" y="8"/>
                  </a:lnTo>
                  <a:lnTo>
                    <a:pt x="1" y="8"/>
                  </a:lnTo>
                  <a:lnTo>
                    <a:pt x="1" y="7"/>
                  </a:lnTo>
                  <a:lnTo>
                    <a:pt x="3" y="5"/>
                  </a:lnTo>
                  <a:lnTo>
                    <a:pt x="3" y="4"/>
                  </a:lnTo>
                  <a:lnTo>
                    <a:pt x="4" y="4"/>
                  </a:lnTo>
                  <a:lnTo>
                    <a:pt x="6" y="4"/>
                  </a:lnTo>
                  <a:lnTo>
                    <a:pt x="6" y="2"/>
                  </a:lnTo>
                  <a:lnTo>
                    <a:pt x="8" y="2"/>
                  </a:lnTo>
                  <a:lnTo>
                    <a:pt x="9" y="0"/>
                  </a:lnTo>
                  <a:lnTo>
                    <a:pt x="11" y="0"/>
                  </a:lnTo>
                  <a:lnTo>
                    <a:pt x="12"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69"/>
            <p:cNvSpPr>
              <a:spLocks/>
            </p:cNvSpPr>
            <p:nvPr/>
          </p:nvSpPr>
          <p:spPr bwMode="auto">
            <a:xfrm>
              <a:off x="841375" y="4124325"/>
              <a:ext cx="65088" cy="49213"/>
            </a:xfrm>
            <a:custGeom>
              <a:avLst/>
              <a:gdLst>
                <a:gd name="T0" fmla="*/ 10 w 41"/>
                <a:gd name="T1" fmla="*/ 0 h 31"/>
                <a:gd name="T2" fmla="*/ 30 w 41"/>
                <a:gd name="T3" fmla="*/ 0 h 31"/>
                <a:gd name="T4" fmla="*/ 33 w 41"/>
                <a:gd name="T5" fmla="*/ 1 h 31"/>
                <a:gd name="T6" fmla="*/ 35 w 41"/>
                <a:gd name="T7" fmla="*/ 1 h 31"/>
                <a:gd name="T8" fmla="*/ 36 w 41"/>
                <a:gd name="T9" fmla="*/ 3 h 31"/>
                <a:gd name="T10" fmla="*/ 38 w 41"/>
                <a:gd name="T11" fmla="*/ 3 h 31"/>
                <a:gd name="T12" fmla="*/ 39 w 41"/>
                <a:gd name="T13" fmla="*/ 4 h 31"/>
                <a:gd name="T14" fmla="*/ 39 w 41"/>
                <a:gd name="T15" fmla="*/ 8 h 31"/>
                <a:gd name="T16" fmla="*/ 41 w 41"/>
                <a:gd name="T17" fmla="*/ 9 h 31"/>
                <a:gd name="T18" fmla="*/ 41 w 41"/>
                <a:gd name="T19" fmla="*/ 11 h 31"/>
                <a:gd name="T20" fmla="*/ 41 w 41"/>
                <a:gd name="T21" fmla="*/ 20 h 31"/>
                <a:gd name="T22" fmla="*/ 41 w 41"/>
                <a:gd name="T23" fmla="*/ 22 h 31"/>
                <a:gd name="T24" fmla="*/ 39 w 41"/>
                <a:gd name="T25" fmla="*/ 23 h 31"/>
                <a:gd name="T26" fmla="*/ 39 w 41"/>
                <a:gd name="T27" fmla="*/ 26 h 31"/>
                <a:gd name="T28" fmla="*/ 38 w 41"/>
                <a:gd name="T29" fmla="*/ 28 h 31"/>
                <a:gd name="T30" fmla="*/ 36 w 41"/>
                <a:gd name="T31" fmla="*/ 28 h 31"/>
                <a:gd name="T32" fmla="*/ 35 w 41"/>
                <a:gd name="T33" fmla="*/ 29 h 31"/>
                <a:gd name="T34" fmla="*/ 33 w 41"/>
                <a:gd name="T35" fmla="*/ 29 h 31"/>
                <a:gd name="T36" fmla="*/ 30 w 41"/>
                <a:gd name="T37" fmla="*/ 31 h 31"/>
                <a:gd name="T38" fmla="*/ 10 w 41"/>
                <a:gd name="T39" fmla="*/ 31 h 31"/>
                <a:gd name="T40" fmla="*/ 8 w 41"/>
                <a:gd name="T41" fmla="*/ 29 h 31"/>
                <a:gd name="T42" fmla="*/ 7 w 41"/>
                <a:gd name="T43" fmla="*/ 29 h 31"/>
                <a:gd name="T44" fmla="*/ 5 w 41"/>
                <a:gd name="T45" fmla="*/ 28 h 31"/>
                <a:gd name="T46" fmla="*/ 3 w 41"/>
                <a:gd name="T47" fmla="*/ 28 h 31"/>
                <a:gd name="T48" fmla="*/ 2 w 41"/>
                <a:gd name="T49" fmla="*/ 26 h 31"/>
                <a:gd name="T50" fmla="*/ 0 w 41"/>
                <a:gd name="T51" fmla="*/ 23 h 31"/>
                <a:gd name="T52" fmla="*/ 0 w 41"/>
                <a:gd name="T53" fmla="*/ 22 h 31"/>
                <a:gd name="T54" fmla="*/ 0 w 41"/>
                <a:gd name="T55" fmla="*/ 20 h 31"/>
                <a:gd name="T56" fmla="*/ 0 w 41"/>
                <a:gd name="T57" fmla="*/ 11 h 31"/>
                <a:gd name="T58" fmla="*/ 0 w 41"/>
                <a:gd name="T59" fmla="*/ 9 h 31"/>
                <a:gd name="T60" fmla="*/ 0 w 41"/>
                <a:gd name="T61" fmla="*/ 8 h 31"/>
                <a:gd name="T62" fmla="*/ 2 w 41"/>
                <a:gd name="T63" fmla="*/ 4 h 31"/>
                <a:gd name="T64" fmla="*/ 3 w 41"/>
                <a:gd name="T65" fmla="*/ 3 h 31"/>
                <a:gd name="T66" fmla="*/ 5 w 41"/>
                <a:gd name="T67" fmla="*/ 3 h 31"/>
                <a:gd name="T68" fmla="*/ 7 w 41"/>
                <a:gd name="T69" fmla="*/ 1 h 31"/>
                <a:gd name="T70" fmla="*/ 8 w 41"/>
                <a:gd name="T71" fmla="*/ 1 h 31"/>
                <a:gd name="T72" fmla="*/ 10 w 41"/>
                <a:gd name="T7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 h="31">
                  <a:moveTo>
                    <a:pt x="10" y="0"/>
                  </a:moveTo>
                  <a:lnTo>
                    <a:pt x="30" y="0"/>
                  </a:lnTo>
                  <a:lnTo>
                    <a:pt x="33" y="1"/>
                  </a:lnTo>
                  <a:lnTo>
                    <a:pt x="35" y="1"/>
                  </a:lnTo>
                  <a:lnTo>
                    <a:pt x="36" y="3"/>
                  </a:lnTo>
                  <a:lnTo>
                    <a:pt x="38" y="3"/>
                  </a:lnTo>
                  <a:lnTo>
                    <a:pt x="39" y="4"/>
                  </a:lnTo>
                  <a:lnTo>
                    <a:pt x="39" y="8"/>
                  </a:lnTo>
                  <a:lnTo>
                    <a:pt x="41" y="9"/>
                  </a:lnTo>
                  <a:lnTo>
                    <a:pt x="41" y="11"/>
                  </a:lnTo>
                  <a:lnTo>
                    <a:pt x="41" y="20"/>
                  </a:lnTo>
                  <a:lnTo>
                    <a:pt x="41" y="22"/>
                  </a:lnTo>
                  <a:lnTo>
                    <a:pt x="39" y="23"/>
                  </a:lnTo>
                  <a:lnTo>
                    <a:pt x="39" y="26"/>
                  </a:lnTo>
                  <a:lnTo>
                    <a:pt x="38" y="28"/>
                  </a:lnTo>
                  <a:lnTo>
                    <a:pt x="36" y="28"/>
                  </a:lnTo>
                  <a:lnTo>
                    <a:pt x="35" y="29"/>
                  </a:lnTo>
                  <a:lnTo>
                    <a:pt x="33" y="29"/>
                  </a:lnTo>
                  <a:lnTo>
                    <a:pt x="30" y="31"/>
                  </a:lnTo>
                  <a:lnTo>
                    <a:pt x="10" y="31"/>
                  </a:lnTo>
                  <a:lnTo>
                    <a:pt x="8" y="29"/>
                  </a:lnTo>
                  <a:lnTo>
                    <a:pt x="7" y="29"/>
                  </a:lnTo>
                  <a:lnTo>
                    <a:pt x="5" y="28"/>
                  </a:lnTo>
                  <a:lnTo>
                    <a:pt x="3" y="28"/>
                  </a:lnTo>
                  <a:lnTo>
                    <a:pt x="2" y="26"/>
                  </a:lnTo>
                  <a:lnTo>
                    <a:pt x="0" y="23"/>
                  </a:lnTo>
                  <a:lnTo>
                    <a:pt x="0" y="22"/>
                  </a:lnTo>
                  <a:lnTo>
                    <a:pt x="0" y="20"/>
                  </a:lnTo>
                  <a:lnTo>
                    <a:pt x="0" y="11"/>
                  </a:lnTo>
                  <a:lnTo>
                    <a:pt x="0" y="9"/>
                  </a:lnTo>
                  <a:lnTo>
                    <a:pt x="0" y="8"/>
                  </a:lnTo>
                  <a:lnTo>
                    <a:pt x="2" y="4"/>
                  </a:lnTo>
                  <a:lnTo>
                    <a:pt x="3" y="3"/>
                  </a:lnTo>
                  <a:lnTo>
                    <a:pt x="5" y="3"/>
                  </a:lnTo>
                  <a:lnTo>
                    <a:pt x="7" y="1"/>
                  </a:lnTo>
                  <a:lnTo>
                    <a:pt x="8"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7" name="Group 236"/>
          <p:cNvGrpSpPr/>
          <p:nvPr/>
        </p:nvGrpSpPr>
        <p:grpSpPr>
          <a:xfrm>
            <a:off x="6559164" y="3566702"/>
            <a:ext cx="587174" cy="562798"/>
            <a:chOff x="5118407" y="3646488"/>
            <a:chExt cx="420688" cy="403225"/>
          </a:xfrm>
          <a:solidFill>
            <a:schemeClr val="accent1"/>
          </a:solidFill>
        </p:grpSpPr>
        <p:sp>
          <p:nvSpPr>
            <p:cNvPr id="189" name="Freeform 171"/>
            <p:cNvSpPr>
              <a:spLocks noEditPoints="1"/>
            </p:cNvSpPr>
            <p:nvPr/>
          </p:nvSpPr>
          <p:spPr bwMode="auto">
            <a:xfrm>
              <a:off x="5118407" y="3646488"/>
              <a:ext cx="420688" cy="403225"/>
            </a:xfrm>
            <a:custGeom>
              <a:avLst/>
              <a:gdLst>
                <a:gd name="T0" fmla="*/ 56 w 265"/>
                <a:gd name="T1" fmla="*/ 229 h 254"/>
                <a:gd name="T2" fmla="*/ 57 w 265"/>
                <a:gd name="T3" fmla="*/ 240 h 254"/>
                <a:gd name="T4" fmla="*/ 98 w 265"/>
                <a:gd name="T5" fmla="*/ 229 h 254"/>
                <a:gd name="T6" fmla="*/ 56 w 265"/>
                <a:gd name="T7" fmla="*/ 229 h 254"/>
                <a:gd name="T8" fmla="*/ 243 w 265"/>
                <a:gd name="T9" fmla="*/ 160 h 254"/>
                <a:gd name="T10" fmla="*/ 243 w 265"/>
                <a:gd name="T11" fmla="*/ 193 h 254"/>
                <a:gd name="T12" fmla="*/ 246 w 265"/>
                <a:gd name="T13" fmla="*/ 192 h 254"/>
                <a:gd name="T14" fmla="*/ 251 w 265"/>
                <a:gd name="T15" fmla="*/ 190 h 254"/>
                <a:gd name="T16" fmla="*/ 246 w 265"/>
                <a:gd name="T17" fmla="*/ 177 h 254"/>
                <a:gd name="T18" fmla="*/ 243 w 265"/>
                <a:gd name="T19" fmla="*/ 160 h 254"/>
                <a:gd name="T20" fmla="*/ 21 w 265"/>
                <a:gd name="T21" fmla="*/ 60 h 254"/>
                <a:gd name="T22" fmla="*/ 14 w 265"/>
                <a:gd name="T23" fmla="*/ 62 h 254"/>
                <a:gd name="T24" fmla="*/ 21 w 265"/>
                <a:gd name="T25" fmla="*/ 93 h 254"/>
                <a:gd name="T26" fmla="*/ 21 w 265"/>
                <a:gd name="T27" fmla="*/ 60 h 254"/>
                <a:gd name="T28" fmla="*/ 32 w 265"/>
                <a:gd name="T29" fmla="*/ 35 h 254"/>
                <a:gd name="T30" fmla="*/ 32 w 265"/>
                <a:gd name="T31" fmla="*/ 218 h 254"/>
                <a:gd name="T32" fmla="*/ 231 w 265"/>
                <a:gd name="T33" fmla="*/ 218 h 254"/>
                <a:gd name="T34" fmla="*/ 231 w 265"/>
                <a:gd name="T35" fmla="*/ 35 h 254"/>
                <a:gd name="T36" fmla="*/ 32 w 265"/>
                <a:gd name="T37" fmla="*/ 35 h 254"/>
                <a:gd name="T38" fmla="*/ 206 w 265"/>
                <a:gd name="T39" fmla="*/ 14 h 254"/>
                <a:gd name="T40" fmla="*/ 167 w 265"/>
                <a:gd name="T41" fmla="*/ 25 h 254"/>
                <a:gd name="T42" fmla="*/ 209 w 265"/>
                <a:gd name="T43" fmla="*/ 25 h 254"/>
                <a:gd name="T44" fmla="*/ 206 w 265"/>
                <a:gd name="T45" fmla="*/ 14 h 254"/>
                <a:gd name="T46" fmla="*/ 213 w 265"/>
                <a:gd name="T47" fmla="*/ 0 h 254"/>
                <a:gd name="T48" fmla="*/ 220 w 265"/>
                <a:gd name="T49" fmla="*/ 25 h 254"/>
                <a:gd name="T50" fmla="*/ 243 w 265"/>
                <a:gd name="T51" fmla="*/ 25 h 254"/>
                <a:gd name="T52" fmla="*/ 243 w 265"/>
                <a:gd name="T53" fmla="*/ 113 h 254"/>
                <a:gd name="T54" fmla="*/ 265 w 265"/>
                <a:gd name="T55" fmla="*/ 199 h 254"/>
                <a:gd name="T56" fmla="*/ 243 w 265"/>
                <a:gd name="T57" fmla="*/ 204 h 254"/>
                <a:gd name="T58" fmla="*/ 243 w 265"/>
                <a:gd name="T59" fmla="*/ 229 h 254"/>
                <a:gd name="T60" fmla="*/ 145 w 265"/>
                <a:gd name="T61" fmla="*/ 229 h 254"/>
                <a:gd name="T62" fmla="*/ 50 w 265"/>
                <a:gd name="T63" fmla="*/ 254 h 254"/>
                <a:gd name="T64" fmla="*/ 43 w 265"/>
                <a:gd name="T65" fmla="*/ 229 h 254"/>
                <a:gd name="T66" fmla="*/ 21 w 265"/>
                <a:gd name="T67" fmla="*/ 229 h 254"/>
                <a:gd name="T68" fmla="*/ 21 w 265"/>
                <a:gd name="T69" fmla="*/ 140 h 254"/>
                <a:gd name="T70" fmla="*/ 0 w 265"/>
                <a:gd name="T71" fmla="*/ 54 h 254"/>
                <a:gd name="T72" fmla="*/ 21 w 265"/>
                <a:gd name="T73" fmla="*/ 50 h 254"/>
                <a:gd name="T74" fmla="*/ 21 w 265"/>
                <a:gd name="T75" fmla="*/ 25 h 254"/>
                <a:gd name="T76" fmla="*/ 118 w 265"/>
                <a:gd name="T77" fmla="*/ 25 h 254"/>
                <a:gd name="T78" fmla="*/ 213 w 265"/>
                <a:gd name="T79"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5" h="254">
                  <a:moveTo>
                    <a:pt x="56" y="229"/>
                  </a:moveTo>
                  <a:lnTo>
                    <a:pt x="57" y="240"/>
                  </a:lnTo>
                  <a:lnTo>
                    <a:pt x="98" y="229"/>
                  </a:lnTo>
                  <a:lnTo>
                    <a:pt x="56" y="229"/>
                  </a:lnTo>
                  <a:close/>
                  <a:moveTo>
                    <a:pt x="243" y="160"/>
                  </a:moveTo>
                  <a:lnTo>
                    <a:pt x="243" y="193"/>
                  </a:lnTo>
                  <a:lnTo>
                    <a:pt x="246" y="192"/>
                  </a:lnTo>
                  <a:lnTo>
                    <a:pt x="251" y="190"/>
                  </a:lnTo>
                  <a:lnTo>
                    <a:pt x="246" y="177"/>
                  </a:lnTo>
                  <a:lnTo>
                    <a:pt x="243" y="160"/>
                  </a:lnTo>
                  <a:close/>
                  <a:moveTo>
                    <a:pt x="21" y="60"/>
                  </a:moveTo>
                  <a:lnTo>
                    <a:pt x="14" y="62"/>
                  </a:lnTo>
                  <a:lnTo>
                    <a:pt x="21" y="93"/>
                  </a:lnTo>
                  <a:lnTo>
                    <a:pt x="21" y="60"/>
                  </a:lnTo>
                  <a:close/>
                  <a:moveTo>
                    <a:pt x="32" y="35"/>
                  </a:moveTo>
                  <a:lnTo>
                    <a:pt x="32" y="218"/>
                  </a:lnTo>
                  <a:lnTo>
                    <a:pt x="231" y="218"/>
                  </a:lnTo>
                  <a:lnTo>
                    <a:pt x="231" y="35"/>
                  </a:lnTo>
                  <a:lnTo>
                    <a:pt x="32" y="35"/>
                  </a:lnTo>
                  <a:close/>
                  <a:moveTo>
                    <a:pt x="206" y="14"/>
                  </a:moveTo>
                  <a:lnTo>
                    <a:pt x="167" y="25"/>
                  </a:lnTo>
                  <a:lnTo>
                    <a:pt x="209" y="25"/>
                  </a:lnTo>
                  <a:lnTo>
                    <a:pt x="206" y="14"/>
                  </a:lnTo>
                  <a:close/>
                  <a:moveTo>
                    <a:pt x="213" y="0"/>
                  </a:moveTo>
                  <a:lnTo>
                    <a:pt x="220" y="25"/>
                  </a:lnTo>
                  <a:lnTo>
                    <a:pt x="243" y="25"/>
                  </a:lnTo>
                  <a:lnTo>
                    <a:pt x="243" y="113"/>
                  </a:lnTo>
                  <a:lnTo>
                    <a:pt x="265" y="199"/>
                  </a:lnTo>
                  <a:lnTo>
                    <a:pt x="243" y="204"/>
                  </a:lnTo>
                  <a:lnTo>
                    <a:pt x="243" y="229"/>
                  </a:lnTo>
                  <a:lnTo>
                    <a:pt x="145" y="229"/>
                  </a:lnTo>
                  <a:lnTo>
                    <a:pt x="50" y="254"/>
                  </a:lnTo>
                  <a:lnTo>
                    <a:pt x="43" y="229"/>
                  </a:lnTo>
                  <a:lnTo>
                    <a:pt x="21" y="229"/>
                  </a:lnTo>
                  <a:lnTo>
                    <a:pt x="21" y="140"/>
                  </a:lnTo>
                  <a:lnTo>
                    <a:pt x="0" y="54"/>
                  </a:lnTo>
                  <a:lnTo>
                    <a:pt x="21" y="50"/>
                  </a:lnTo>
                  <a:lnTo>
                    <a:pt x="21" y="25"/>
                  </a:lnTo>
                  <a:lnTo>
                    <a:pt x="118" y="25"/>
                  </a:lnTo>
                  <a:lnTo>
                    <a:pt x="2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72"/>
            <p:cNvSpPr>
              <a:spLocks/>
            </p:cNvSpPr>
            <p:nvPr/>
          </p:nvSpPr>
          <p:spPr bwMode="auto">
            <a:xfrm>
              <a:off x="5199370" y="3730625"/>
              <a:ext cx="66675" cy="68263"/>
            </a:xfrm>
            <a:custGeom>
              <a:avLst/>
              <a:gdLst>
                <a:gd name="T0" fmla="*/ 39 w 42"/>
                <a:gd name="T1" fmla="*/ 0 h 43"/>
                <a:gd name="T2" fmla="*/ 41 w 42"/>
                <a:gd name="T3" fmla="*/ 1 h 43"/>
                <a:gd name="T4" fmla="*/ 42 w 42"/>
                <a:gd name="T5" fmla="*/ 1 h 43"/>
                <a:gd name="T6" fmla="*/ 42 w 42"/>
                <a:gd name="T7" fmla="*/ 1 h 43"/>
                <a:gd name="T8" fmla="*/ 42 w 42"/>
                <a:gd name="T9" fmla="*/ 3 h 43"/>
                <a:gd name="T10" fmla="*/ 36 w 42"/>
                <a:gd name="T11" fmla="*/ 40 h 43"/>
                <a:gd name="T12" fmla="*/ 34 w 42"/>
                <a:gd name="T13" fmla="*/ 40 h 43"/>
                <a:gd name="T14" fmla="*/ 34 w 42"/>
                <a:gd name="T15" fmla="*/ 42 h 43"/>
                <a:gd name="T16" fmla="*/ 33 w 42"/>
                <a:gd name="T17" fmla="*/ 43 h 43"/>
                <a:gd name="T18" fmla="*/ 31 w 42"/>
                <a:gd name="T19" fmla="*/ 43 h 43"/>
                <a:gd name="T20" fmla="*/ 28 w 42"/>
                <a:gd name="T21" fmla="*/ 43 h 43"/>
                <a:gd name="T22" fmla="*/ 25 w 42"/>
                <a:gd name="T23" fmla="*/ 43 h 43"/>
                <a:gd name="T24" fmla="*/ 24 w 42"/>
                <a:gd name="T25" fmla="*/ 42 h 43"/>
                <a:gd name="T26" fmla="*/ 24 w 42"/>
                <a:gd name="T27" fmla="*/ 40 h 43"/>
                <a:gd name="T28" fmla="*/ 22 w 42"/>
                <a:gd name="T29" fmla="*/ 37 h 43"/>
                <a:gd name="T30" fmla="*/ 16 w 42"/>
                <a:gd name="T31" fmla="*/ 18 h 43"/>
                <a:gd name="T32" fmla="*/ 14 w 42"/>
                <a:gd name="T33" fmla="*/ 15 h 43"/>
                <a:gd name="T34" fmla="*/ 14 w 42"/>
                <a:gd name="T35" fmla="*/ 14 h 43"/>
                <a:gd name="T36" fmla="*/ 14 w 42"/>
                <a:gd name="T37" fmla="*/ 15 h 43"/>
                <a:gd name="T38" fmla="*/ 13 w 42"/>
                <a:gd name="T39" fmla="*/ 20 h 43"/>
                <a:gd name="T40" fmla="*/ 9 w 42"/>
                <a:gd name="T41" fmla="*/ 42 h 43"/>
                <a:gd name="T42" fmla="*/ 8 w 42"/>
                <a:gd name="T43" fmla="*/ 42 h 43"/>
                <a:gd name="T44" fmla="*/ 8 w 42"/>
                <a:gd name="T45" fmla="*/ 43 h 43"/>
                <a:gd name="T46" fmla="*/ 6 w 42"/>
                <a:gd name="T47" fmla="*/ 43 h 43"/>
                <a:gd name="T48" fmla="*/ 5 w 42"/>
                <a:gd name="T49" fmla="*/ 43 h 43"/>
                <a:gd name="T50" fmla="*/ 2 w 42"/>
                <a:gd name="T51" fmla="*/ 43 h 43"/>
                <a:gd name="T52" fmla="*/ 2 w 42"/>
                <a:gd name="T53" fmla="*/ 43 h 43"/>
                <a:gd name="T54" fmla="*/ 0 w 42"/>
                <a:gd name="T55" fmla="*/ 42 h 43"/>
                <a:gd name="T56" fmla="*/ 0 w 42"/>
                <a:gd name="T57" fmla="*/ 40 h 43"/>
                <a:gd name="T58" fmla="*/ 8 w 42"/>
                <a:gd name="T59" fmla="*/ 4 h 43"/>
                <a:gd name="T60" fmla="*/ 8 w 42"/>
                <a:gd name="T61" fmla="*/ 3 h 43"/>
                <a:gd name="T62" fmla="*/ 9 w 42"/>
                <a:gd name="T63" fmla="*/ 1 h 43"/>
                <a:gd name="T64" fmla="*/ 11 w 42"/>
                <a:gd name="T65" fmla="*/ 1 h 43"/>
                <a:gd name="T66" fmla="*/ 16 w 42"/>
                <a:gd name="T67" fmla="*/ 1 h 43"/>
                <a:gd name="T68" fmla="*/ 19 w 42"/>
                <a:gd name="T69" fmla="*/ 1 h 43"/>
                <a:gd name="T70" fmla="*/ 20 w 42"/>
                <a:gd name="T71" fmla="*/ 1 h 43"/>
                <a:gd name="T72" fmla="*/ 20 w 42"/>
                <a:gd name="T73" fmla="*/ 3 h 43"/>
                <a:gd name="T74" fmla="*/ 22 w 42"/>
                <a:gd name="T75" fmla="*/ 6 h 43"/>
                <a:gd name="T76" fmla="*/ 28 w 42"/>
                <a:gd name="T77" fmla="*/ 25 h 43"/>
                <a:gd name="T78" fmla="*/ 28 w 42"/>
                <a:gd name="T79" fmla="*/ 28 h 43"/>
                <a:gd name="T80" fmla="*/ 30 w 42"/>
                <a:gd name="T81" fmla="*/ 29 h 43"/>
                <a:gd name="T82" fmla="*/ 30 w 42"/>
                <a:gd name="T83" fmla="*/ 26 h 43"/>
                <a:gd name="T84" fmla="*/ 30 w 42"/>
                <a:gd name="T85" fmla="*/ 21 h 43"/>
                <a:gd name="T86" fmla="*/ 34 w 42"/>
                <a:gd name="T87" fmla="*/ 3 h 43"/>
                <a:gd name="T88" fmla="*/ 34 w 42"/>
                <a:gd name="T89" fmla="*/ 1 h 43"/>
                <a:gd name="T90" fmla="*/ 36 w 42"/>
                <a:gd name="T91" fmla="*/ 1 h 43"/>
                <a:gd name="T92" fmla="*/ 38 w 42"/>
                <a:gd name="T93" fmla="*/ 1 h 43"/>
                <a:gd name="T94" fmla="*/ 39 w 42"/>
                <a:gd name="T9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43">
                  <a:moveTo>
                    <a:pt x="39" y="0"/>
                  </a:moveTo>
                  <a:lnTo>
                    <a:pt x="41" y="1"/>
                  </a:lnTo>
                  <a:lnTo>
                    <a:pt x="42" y="1"/>
                  </a:lnTo>
                  <a:lnTo>
                    <a:pt x="42" y="1"/>
                  </a:lnTo>
                  <a:lnTo>
                    <a:pt x="42" y="3"/>
                  </a:lnTo>
                  <a:lnTo>
                    <a:pt x="36" y="40"/>
                  </a:lnTo>
                  <a:lnTo>
                    <a:pt x="34" y="40"/>
                  </a:lnTo>
                  <a:lnTo>
                    <a:pt x="34" y="42"/>
                  </a:lnTo>
                  <a:lnTo>
                    <a:pt x="33" y="43"/>
                  </a:lnTo>
                  <a:lnTo>
                    <a:pt x="31" y="43"/>
                  </a:lnTo>
                  <a:lnTo>
                    <a:pt x="28" y="43"/>
                  </a:lnTo>
                  <a:lnTo>
                    <a:pt x="25" y="43"/>
                  </a:lnTo>
                  <a:lnTo>
                    <a:pt x="24" y="42"/>
                  </a:lnTo>
                  <a:lnTo>
                    <a:pt x="24" y="40"/>
                  </a:lnTo>
                  <a:lnTo>
                    <a:pt x="22" y="37"/>
                  </a:lnTo>
                  <a:lnTo>
                    <a:pt x="16" y="18"/>
                  </a:lnTo>
                  <a:lnTo>
                    <a:pt x="14" y="15"/>
                  </a:lnTo>
                  <a:lnTo>
                    <a:pt x="14" y="14"/>
                  </a:lnTo>
                  <a:lnTo>
                    <a:pt x="14" y="15"/>
                  </a:lnTo>
                  <a:lnTo>
                    <a:pt x="13" y="20"/>
                  </a:lnTo>
                  <a:lnTo>
                    <a:pt x="9" y="42"/>
                  </a:lnTo>
                  <a:lnTo>
                    <a:pt x="8" y="42"/>
                  </a:lnTo>
                  <a:lnTo>
                    <a:pt x="8" y="43"/>
                  </a:lnTo>
                  <a:lnTo>
                    <a:pt x="6" y="43"/>
                  </a:lnTo>
                  <a:lnTo>
                    <a:pt x="5" y="43"/>
                  </a:lnTo>
                  <a:lnTo>
                    <a:pt x="2" y="43"/>
                  </a:lnTo>
                  <a:lnTo>
                    <a:pt x="2" y="43"/>
                  </a:lnTo>
                  <a:lnTo>
                    <a:pt x="0" y="42"/>
                  </a:lnTo>
                  <a:lnTo>
                    <a:pt x="0" y="40"/>
                  </a:lnTo>
                  <a:lnTo>
                    <a:pt x="8" y="4"/>
                  </a:lnTo>
                  <a:lnTo>
                    <a:pt x="8" y="3"/>
                  </a:lnTo>
                  <a:lnTo>
                    <a:pt x="9" y="1"/>
                  </a:lnTo>
                  <a:lnTo>
                    <a:pt x="11" y="1"/>
                  </a:lnTo>
                  <a:lnTo>
                    <a:pt x="16" y="1"/>
                  </a:lnTo>
                  <a:lnTo>
                    <a:pt x="19" y="1"/>
                  </a:lnTo>
                  <a:lnTo>
                    <a:pt x="20" y="1"/>
                  </a:lnTo>
                  <a:lnTo>
                    <a:pt x="20" y="3"/>
                  </a:lnTo>
                  <a:lnTo>
                    <a:pt x="22" y="6"/>
                  </a:lnTo>
                  <a:lnTo>
                    <a:pt x="28" y="25"/>
                  </a:lnTo>
                  <a:lnTo>
                    <a:pt x="28" y="28"/>
                  </a:lnTo>
                  <a:lnTo>
                    <a:pt x="30" y="29"/>
                  </a:lnTo>
                  <a:lnTo>
                    <a:pt x="30" y="26"/>
                  </a:lnTo>
                  <a:lnTo>
                    <a:pt x="30" y="21"/>
                  </a:lnTo>
                  <a:lnTo>
                    <a:pt x="34" y="3"/>
                  </a:lnTo>
                  <a:lnTo>
                    <a:pt x="34" y="1"/>
                  </a:lnTo>
                  <a:lnTo>
                    <a:pt x="36" y="1"/>
                  </a:lnTo>
                  <a:lnTo>
                    <a:pt x="38" y="1"/>
                  </a:lnTo>
                  <a:lnTo>
                    <a:pt x="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73"/>
            <p:cNvSpPr>
              <a:spLocks/>
            </p:cNvSpPr>
            <p:nvPr/>
          </p:nvSpPr>
          <p:spPr bwMode="auto">
            <a:xfrm>
              <a:off x="5269220" y="3732213"/>
              <a:ext cx="52388" cy="66675"/>
            </a:xfrm>
            <a:custGeom>
              <a:avLst/>
              <a:gdLst>
                <a:gd name="T0" fmla="*/ 11 w 33"/>
                <a:gd name="T1" fmla="*/ 0 h 42"/>
                <a:gd name="T2" fmla="*/ 31 w 33"/>
                <a:gd name="T3" fmla="*/ 0 h 42"/>
                <a:gd name="T4" fmla="*/ 31 w 33"/>
                <a:gd name="T5" fmla="*/ 0 h 42"/>
                <a:gd name="T6" fmla="*/ 31 w 33"/>
                <a:gd name="T7" fmla="*/ 0 h 42"/>
                <a:gd name="T8" fmla="*/ 33 w 33"/>
                <a:gd name="T9" fmla="*/ 2 h 42"/>
                <a:gd name="T10" fmla="*/ 33 w 33"/>
                <a:gd name="T11" fmla="*/ 2 h 42"/>
                <a:gd name="T12" fmla="*/ 31 w 33"/>
                <a:gd name="T13" fmla="*/ 3 h 42"/>
                <a:gd name="T14" fmla="*/ 31 w 33"/>
                <a:gd name="T15" fmla="*/ 5 h 42"/>
                <a:gd name="T16" fmla="*/ 31 w 33"/>
                <a:gd name="T17" fmla="*/ 5 h 42"/>
                <a:gd name="T18" fmla="*/ 31 w 33"/>
                <a:gd name="T19" fmla="*/ 6 h 42"/>
                <a:gd name="T20" fmla="*/ 29 w 33"/>
                <a:gd name="T21" fmla="*/ 6 h 42"/>
                <a:gd name="T22" fmla="*/ 15 w 33"/>
                <a:gd name="T23" fmla="*/ 6 h 42"/>
                <a:gd name="T24" fmla="*/ 14 w 33"/>
                <a:gd name="T25" fmla="*/ 16 h 42"/>
                <a:gd name="T26" fmla="*/ 25 w 33"/>
                <a:gd name="T27" fmla="*/ 16 h 42"/>
                <a:gd name="T28" fmla="*/ 26 w 33"/>
                <a:gd name="T29" fmla="*/ 17 h 42"/>
                <a:gd name="T30" fmla="*/ 26 w 33"/>
                <a:gd name="T31" fmla="*/ 17 h 42"/>
                <a:gd name="T32" fmla="*/ 26 w 33"/>
                <a:gd name="T33" fmla="*/ 19 h 42"/>
                <a:gd name="T34" fmla="*/ 26 w 33"/>
                <a:gd name="T35" fmla="*/ 20 h 42"/>
                <a:gd name="T36" fmla="*/ 26 w 33"/>
                <a:gd name="T37" fmla="*/ 20 h 42"/>
                <a:gd name="T38" fmla="*/ 25 w 33"/>
                <a:gd name="T39" fmla="*/ 22 h 42"/>
                <a:gd name="T40" fmla="*/ 25 w 33"/>
                <a:gd name="T41" fmla="*/ 24 h 42"/>
                <a:gd name="T42" fmla="*/ 23 w 33"/>
                <a:gd name="T43" fmla="*/ 24 h 42"/>
                <a:gd name="T44" fmla="*/ 12 w 33"/>
                <a:gd name="T45" fmla="*/ 24 h 42"/>
                <a:gd name="T46" fmla="*/ 9 w 33"/>
                <a:gd name="T47" fmla="*/ 35 h 42"/>
                <a:gd name="T48" fmla="*/ 23 w 33"/>
                <a:gd name="T49" fmla="*/ 35 h 42"/>
                <a:gd name="T50" fmla="*/ 25 w 33"/>
                <a:gd name="T51" fmla="*/ 35 h 42"/>
                <a:gd name="T52" fmla="*/ 25 w 33"/>
                <a:gd name="T53" fmla="*/ 36 h 42"/>
                <a:gd name="T54" fmla="*/ 25 w 33"/>
                <a:gd name="T55" fmla="*/ 36 h 42"/>
                <a:gd name="T56" fmla="*/ 25 w 33"/>
                <a:gd name="T57" fmla="*/ 38 h 42"/>
                <a:gd name="T58" fmla="*/ 25 w 33"/>
                <a:gd name="T59" fmla="*/ 39 h 42"/>
                <a:gd name="T60" fmla="*/ 25 w 33"/>
                <a:gd name="T61" fmla="*/ 41 h 42"/>
                <a:gd name="T62" fmla="*/ 23 w 33"/>
                <a:gd name="T63" fmla="*/ 41 h 42"/>
                <a:gd name="T64" fmla="*/ 23 w 33"/>
                <a:gd name="T65" fmla="*/ 42 h 42"/>
                <a:gd name="T66" fmla="*/ 1 w 33"/>
                <a:gd name="T67" fmla="*/ 42 h 42"/>
                <a:gd name="T68" fmla="*/ 1 w 33"/>
                <a:gd name="T69" fmla="*/ 42 h 42"/>
                <a:gd name="T70" fmla="*/ 0 w 33"/>
                <a:gd name="T71" fmla="*/ 41 h 42"/>
                <a:gd name="T72" fmla="*/ 0 w 33"/>
                <a:gd name="T73" fmla="*/ 39 h 42"/>
                <a:gd name="T74" fmla="*/ 0 w 33"/>
                <a:gd name="T75" fmla="*/ 39 h 42"/>
                <a:gd name="T76" fmla="*/ 6 w 33"/>
                <a:gd name="T77" fmla="*/ 3 h 42"/>
                <a:gd name="T78" fmla="*/ 8 w 33"/>
                <a:gd name="T79" fmla="*/ 2 h 42"/>
                <a:gd name="T80" fmla="*/ 8 w 33"/>
                <a:gd name="T81" fmla="*/ 0 h 42"/>
                <a:gd name="T82" fmla="*/ 11 w 33"/>
                <a:gd name="T8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 h="42">
                  <a:moveTo>
                    <a:pt x="11" y="0"/>
                  </a:moveTo>
                  <a:lnTo>
                    <a:pt x="31" y="0"/>
                  </a:lnTo>
                  <a:lnTo>
                    <a:pt x="31" y="0"/>
                  </a:lnTo>
                  <a:lnTo>
                    <a:pt x="31" y="0"/>
                  </a:lnTo>
                  <a:lnTo>
                    <a:pt x="33" y="2"/>
                  </a:lnTo>
                  <a:lnTo>
                    <a:pt x="33" y="2"/>
                  </a:lnTo>
                  <a:lnTo>
                    <a:pt x="31" y="3"/>
                  </a:lnTo>
                  <a:lnTo>
                    <a:pt x="31" y="5"/>
                  </a:lnTo>
                  <a:lnTo>
                    <a:pt x="31" y="5"/>
                  </a:lnTo>
                  <a:lnTo>
                    <a:pt x="31" y="6"/>
                  </a:lnTo>
                  <a:lnTo>
                    <a:pt x="29" y="6"/>
                  </a:lnTo>
                  <a:lnTo>
                    <a:pt x="15" y="6"/>
                  </a:lnTo>
                  <a:lnTo>
                    <a:pt x="14" y="16"/>
                  </a:lnTo>
                  <a:lnTo>
                    <a:pt x="25" y="16"/>
                  </a:lnTo>
                  <a:lnTo>
                    <a:pt x="26" y="17"/>
                  </a:lnTo>
                  <a:lnTo>
                    <a:pt x="26" y="17"/>
                  </a:lnTo>
                  <a:lnTo>
                    <a:pt x="26" y="19"/>
                  </a:lnTo>
                  <a:lnTo>
                    <a:pt x="26" y="20"/>
                  </a:lnTo>
                  <a:lnTo>
                    <a:pt x="26" y="20"/>
                  </a:lnTo>
                  <a:lnTo>
                    <a:pt x="25" y="22"/>
                  </a:lnTo>
                  <a:lnTo>
                    <a:pt x="25" y="24"/>
                  </a:lnTo>
                  <a:lnTo>
                    <a:pt x="23" y="24"/>
                  </a:lnTo>
                  <a:lnTo>
                    <a:pt x="12" y="24"/>
                  </a:lnTo>
                  <a:lnTo>
                    <a:pt x="9" y="35"/>
                  </a:lnTo>
                  <a:lnTo>
                    <a:pt x="23" y="35"/>
                  </a:lnTo>
                  <a:lnTo>
                    <a:pt x="25" y="35"/>
                  </a:lnTo>
                  <a:lnTo>
                    <a:pt x="25" y="36"/>
                  </a:lnTo>
                  <a:lnTo>
                    <a:pt x="25" y="36"/>
                  </a:lnTo>
                  <a:lnTo>
                    <a:pt x="25" y="38"/>
                  </a:lnTo>
                  <a:lnTo>
                    <a:pt x="25" y="39"/>
                  </a:lnTo>
                  <a:lnTo>
                    <a:pt x="25" y="41"/>
                  </a:lnTo>
                  <a:lnTo>
                    <a:pt x="23" y="41"/>
                  </a:lnTo>
                  <a:lnTo>
                    <a:pt x="23" y="42"/>
                  </a:lnTo>
                  <a:lnTo>
                    <a:pt x="1" y="42"/>
                  </a:lnTo>
                  <a:lnTo>
                    <a:pt x="1" y="42"/>
                  </a:lnTo>
                  <a:lnTo>
                    <a:pt x="0" y="41"/>
                  </a:lnTo>
                  <a:lnTo>
                    <a:pt x="0" y="39"/>
                  </a:lnTo>
                  <a:lnTo>
                    <a:pt x="0" y="39"/>
                  </a:lnTo>
                  <a:lnTo>
                    <a:pt x="6" y="3"/>
                  </a:lnTo>
                  <a:lnTo>
                    <a:pt x="8" y="2"/>
                  </a:lnTo>
                  <a:lnTo>
                    <a:pt x="8"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74"/>
            <p:cNvSpPr>
              <a:spLocks/>
            </p:cNvSpPr>
            <p:nvPr/>
          </p:nvSpPr>
          <p:spPr bwMode="auto">
            <a:xfrm>
              <a:off x="5326370" y="3730625"/>
              <a:ext cx="90488" cy="68263"/>
            </a:xfrm>
            <a:custGeom>
              <a:avLst/>
              <a:gdLst>
                <a:gd name="T0" fmla="*/ 4 w 57"/>
                <a:gd name="T1" fmla="*/ 0 h 43"/>
                <a:gd name="T2" fmla="*/ 6 w 57"/>
                <a:gd name="T3" fmla="*/ 0 h 43"/>
                <a:gd name="T4" fmla="*/ 8 w 57"/>
                <a:gd name="T5" fmla="*/ 1 h 43"/>
                <a:gd name="T6" fmla="*/ 9 w 57"/>
                <a:gd name="T7" fmla="*/ 1 h 43"/>
                <a:gd name="T8" fmla="*/ 9 w 57"/>
                <a:gd name="T9" fmla="*/ 3 h 43"/>
                <a:gd name="T10" fmla="*/ 9 w 57"/>
                <a:gd name="T11" fmla="*/ 32 h 43"/>
                <a:gd name="T12" fmla="*/ 23 w 57"/>
                <a:gd name="T13" fmla="*/ 3 h 43"/>
                <a:gd name="T14" fmla="*/ 23 w 57"/>
                <a:gd name="T15" fmla="*/ 1 h 43"/>
                <a:gd name="T16" fmla="*/ 25 w 57"/>
                <a:gd name="T17" fmla="*/ 1 h 43"/>
                <a:gd name="T18" fmla="*/ 26 w 57"/>
                <a:gd name="T19" fmla="*/ 0 h 43"/>
                <a:gd name="T20" fmla="*/ 28 w 57"/>
                <a:gd name="T21" fmla="*/ 0 h 43"/>
                <a:gd name="T22" fmla="*/ 31 w 57"/>
                <a:gd name="T23" fmla="*/ 0 h 43"/>
                <a:gd name="T24" fmla="*/ 33 w 57"/>
                <a:gd name="T25" fmla="*/ 1 h 43"/>
                <a:gd name="T26" fmla="*/ 33 w 57"/>
                <a:gd name="T27" fmla="*/ 1 h 43"/>
                <a:gd name="T28" fmla="*/ 34 w 57"/>
                <a:gd name="T29" fmla="*/ 3 h 43"/>
                <a:gd name="T30" fmla="*/ 34 w 57"/>
                <a:gd name="T31" fmla="*/ 32 h 43"/>
                <a:gd name="T32" fmla="*/ 48 w 57"/>
                <a:gd name="T33" fmla="*/ 3 h 43"/>
                <a:gd name="T34" fmla="*/ 48 w 57"/>
                <a:gd name="T35" fmla="*/ 1 h 43"/>
                <a:gd name="T36" fmla="*/ 50 w 57"/>
                <a:gd name="T37" fmla="*/ 1 h 43"/>
                <a:gd name="T38" fmla="*/ 51 w 57"/>
                <a:gd name="T39" fmla="*/ 0 h 43"/>
                <a:gd name="T40" fmla="*/ 53 w 57"/>
                <a:gd name="T41" fmla="*/ 0 h 43"/>
                <a:gd name="T42" fmla="*/ 54 w 57"/>
                <a:gd name="T43" fmla="*/ 1 h 43"/>
                <a:gd name="T44" fmla="*/ 56 w 57"/>
                <a:gd name="T45" fmla="*/ 1 h 43"/>
                <a:gd name="T46" fmla="*/ 57 w 57"/>
                <a:gd name="T47" fmla="*/ 3 h 43"/>
                <a:gd name="T48" fmla="*/ 56 w 57"/>
                <a:gd name="T49" fmla="*/ 4 h 43"/>
                <a:gd name="T50" fmla="*/ 39 w 57"/>
                <a:gd name="T51" fmla="*/ 40 h 43"/>
                <a:gd name="T52" fmla="*/ 39 w 57"/>
                <a:gd name="T53" fmla="*/ 42 h 43"/>
                <a:gd name="T54" fmla="*/ 37 w 57"/>
                <a:gd name="T55" fmla="*/ 43 h 43"/>
                <a:gd name="T56" fmla="*/ 36 w 57"/>
                <a:gd name="T57" fmla="*/ 43 h 43"/>
                <a:gd name="T58" fmla="*/ 33 w 57"/>
                <a:gd name="T59" fmla="*/ 43 h 43"/>
                <a:gd name="T60" fmla="*/ 29 w 57"/>
                <a:gd name="T61" fmla="*/ 43 h 43"/>
                <a:gd name="T62" fmla="*/ 28 w 57"/>
                <a:gd name="T63" fmla="*/ 43 h 43"/>
                <a:gd name="T64" fmla="*/ 26 w 57"/>
                <a:gd name="T65" fmla="*/ 42 h 43"/>
                <a:gd name="T66" fmla="*/ 26 w 57"/>
                <a:gd name="T67" fmla="*/ 40 h 43"/>
                <a:gd name="T68" fmla="*/ 25 w 57"/>
                <a:gd name="T69" fmla="*/ 17 h 43"/>
                <a:gd name="T70" fmla="*/ 15 w 57"/>
                <a:gd name="T71" fmla="*/ 40 h 43"/>
                <a:gd name="T72" fmla="*/ 14 w 57"/>
                <a:gd name="T73" fmla="*/ 42 h 43"/>
                <a:gd name="T74" fmla="*/ 12 w 57"/>
                <a:gd name="T75" fmla="*/ 43 h 43"/>
                <a:gd name="T76" fmla="*/ 11 w 57"/>
                <a:gd name="T77" fmla="*/ 43 h 43"/>
                <a:gd name="T78" fmla="*/ 8 w 57"/>
                <a:gd name="T79" fmla="*/ 43 h 43"/>
                <a:gd name="T80" fmla="*/ 4 w 57"/>
                <a:gd name="T81" fmla="*/ 43 h 43"/>
                <a:gd name="T82" fmla="*/ 3 w 57"/>
                <a:gd name="T83" fmla="*/ 43 h 43"/>
                <a:gd name="T84" fmla="*/ 1 w 57"/>
                <a:gd name="T85" fmla="*/ 42 h 43"/>
                <a:gd name="T86" fmla="*/ 1 w 57"/>
                <a:gd name="T87" fmla="*/ 40 h 43"/>
                <a:gd name="T88" fmla="*/ 0 w 57"/>
                <a:gd name="T89" fmla="*/ 4 h 43"/>
                <a:gd name="T90" fmla="*/ 0 w 57"/>
                <a:gd name="T91" fmla="*/ 3 h 43"/>
                <a:gd name="T92" fmla="*/ 0 w 57"/>
                <a:gd name="T93" fmla="*/ 1 h 43"/>
                <a:gd name="T94" fmla="*/ 1 w 57"/>
                <a:gd name="T95" fmla="*/ 0 h 43"/>
                <a:gd name="T96" fmla="*/ 4 w 57"/>
                <a:gd name="T9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 h="43">
                  <a:moveTo>
                    <a:pt x="4" y="0"/>
                  </a:moveTo>
                  <a:lnTo>
                    <a:pt x="6" y="0"/>
                  </a:lnTo>
                  <a:lnTo>
                    <a:pt x="8" y="1"/>
                  </a:lnTo>
                  <a:lnTo>
                    <a:pt x="9" y="1"/>
                  </a:lnTo>
                  <a:lnTo>
                    <a:pt x="9" y="3"/>
                  </a:lnTo>
                  <a:lnTo>
                    <a:pt x="9" y="32"/>
                  </a:lnTo>
                  <a:lnTo>
                    <a:pt x="23" y="3"/>
                  </a:lnTo>
                  <a:lnTo>
                    <a:pt x="23" y="1"/>
                  </a:lnTo>
                  <a:lnTo>
                    <a:pt x="25" y="1"/>
                  </a:lnTo>
                  <a:lnTo>
                    <a:pt x="26" y="0"/>
                  </a:lnTo>
                  <a:lnTo>
                    <a:pt x="28" y="0"/>
                  </a:lnTo>
                  <a:lnTo>
                    <a:pt x="31" y="0"/>
                  </a:lnTo>
                  <a:lnTo>
                    <a:pt x="33" y="1"/>
                  </a:lnTo>
                  <a:lnTo>
                    <a:pt x="33" y="1"/>
                  </a:lnTo>
                  <a:lnTo>
                    <a:pt x="34" y="3"/>
                  </a:lnTo>
                  <a:lnTo>
                    <a:pt x="34" y="32"/>
                  </a:lnTo>
                  <a:lnTo>
                    <a:pt x="48" y="3"/>
                  </a:lnTo>
                  <a:lnTo>
                    <a:pt x="48" y="1"/>
                  </a:lnTo>
                  <a:lnTo>
                    <a:pt x="50" y="1"/>
                  </a:lnTo>
                  <a:lnTo>
                    <a:pt x="51" y="0"/>
                  </a:lnTo>
                  <a:lnTo>
                    <a:pt x="53" y="0"/>
                  </a:lnTo>
                  <a:lnTo>
                    <a:pt x="54" y="1"/>
                  </a:lnTo>
                  <a:lnTo>
                    <a:pt x="56" y="1"/>
                  </a:lnTo>
                  <a:lnTo>
                    <a:pt x="57" y="3"/>
                  </a:lnTo>
                  <a:lnTo>
                    <a:pt x="56" y="4"/>
                  </a:lnTo>
                  <a:lnTo>
                    <a:pt x="39" y="40"/>
                  </a:lnTo>
                  <a:lnTo>
                    <a:pt x="39" y="42"/>
                  </a:lnTo>
                  <a:lnTo>
                    <a:pt x="37" y="43"/>
                  </a:lnTo>
                  <a:lnTo>
                    <a:pt x="36" y="43"/>
                  </a:lnTo>
                  <a:lnTo>
                    <a:pt x="33" y="43"/>
                  </a:lnTo>
                  <a:lnTo>
                    <a:pt x="29" y="43"/>
                  </a:lnTo>
                  <a:lnTo>
                    <a:pt x="28" y="43"/>
                  </a:lnTo>
                  <a:lnTo>
                    <a:pt x="26" y="42"/>
                  </a:lnTo>
                  <a:lnTo>
                    <a:pt x="26" y="40"/>
                  </a:lnTo>
                  <a:lnTo>
                    <a:pt x="25" y="17"/>
                  </a:lnTo>
                  <a:lnTo>
                    <a:pt x="15" y="40"/>
                  </a:lnTo>
                  <a:lnTo>
                    <a:pt x="14" y="42"/>
                  </a:lnTo>
                  <a:lnTo>
                    <a:pt x="12" y="43"/>
                  </a:lnTo>
                  <a:lnTo>
                    <a:pt x="11" y="43"/>
                  </a:lnTo>
                  <a:lnTo>
                    <a:pt x="8" y="43"/>
                  </a:lnTo>
                  <a:lnTo>
                    <a:pt x="4" y="43"/>
                  </a:lnTo>
                  <a:lnTo>
                    <a:pt x="3" y="43"/>
                  </a:lnTo>
                  <a:lnTo>
                    <a:pt x="1" y="42"/>
                  </a:lnTo>
                  <a:lnTo>
                    <a:pt x="1" y="40"/>
                  </a:lnTo>
                  <a:lnTo>
                    <a:pt x="0" y="4"/>
                  </a:lnTo>
                  <a:lnTo>
                    <a:pt x="0" y="3"/>
                  </a:lnTo>
                  <a:lnTo>
                    <a:pt x="0" y="1"/>
                  </a:lnTo>
                  <a:lnTo>
                    <a:pt x="1" y="0"/>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75"/>
            <p:cNvSpPr>
              <a:spLocks/>
            </p:cNvSpPr>
            <p:nvPr/>
          </p:nvSpPr>
          <p:spPr bwMode="auto">
            <a:xfrm>
              <a:off x="5407332" y="3730625"/>
              <a:ext cx="52388" cy="68263"/>
            </a:xfrm>
            <a:custGeom>
              <a:avLst/>
              <a:gdLst>
                <a:gd name="T0" fmla="*/ 25 w 33"/>
                <a:gd name="T1" fmla="*/ 0 h 43"/>
                <a:gd name="T2" fmla="*/ 30 w 33"/>
                <a:gd name="T3" fmla="*/ 1 h 43"/>
                <a:gd name="T4" fmla="*/ 33 w 33"/>
                <a:gd name="T5" fmla="*/ 3 h 43"/>
                <a:gd name="T6" fmla="*/ 33 w 33"/>
                <a:gd name="T7" fmla="*/ 4 h 43"/>
                <a:gd name="T8" fmla="*/ 31 w 33"/>
                <a:gd name="T9" fmla="*/ 7 h 43"/>
                <a:gd name="T10" fmla="*/ 31 w 33"/>
                <a:gd name="T11" fmla="*/ 9 h 43"/>
                <a:gd name="T12" fmla="*/ 28 w 33"/>
                <a:gd name="T13" fmla="*/ 9 h 43"/>
                <a:gd name="T14" fmla="*/ 25 w 33"/>
                <a:gd name="T15" fmla="*/ 7 h 43"/>
                <a:gd name="T16" fmla="*/ 19 w 33"/>
                <a:gd name="T17" fmla="*/ 7 h 43"/>
                <a:gd name="T18" fmla="*/ 17 w 33"/>
                <a:gd name="T19" fmla="*/ 11 h 43"/>
                <a:gd name="T20" fmla="*/ 17 w 33"/>
                <a:gd name="T21" fmla="*/ 14 h 43"/>
                <a:gd name="T22" fmla="*/ 21 w 33"/>
                <a:gd name="T23" fmla="*/ 17 h 43"/>
                <a:gd name="T24" fmla="*/ 25 w 33"/>
                <a:gd name="T25" fmla="*/ 20 h 43"/>
                <a:gd name="T26" fmla="*/ 30 w 33"/>
                <a:gd name="T27" fmla="*/ 25 h 43"/>
                <a:gd name="T28" fmla="*/ 30 w 33"/>
                <a:gd name="T29" fmla="*/ 32 h 43"/>
                <a:gd name="T30" fmla="*/ 27 w 33"/>
                <a:gd name="T31" fmla="*/ 37 h 43"/>
                <a:gd name="T32" fmla="*/ 22 w 33"/>
                <a:gd name="T33" fmla="*/ 42 h 43"/>
                <a:gd name="T34" fmla="*/ 16 w 33"/>
                <a:gd name="T35" fmla="*/ 43 h 43"/>
                <a:gd name="T36" fmla="*/ 8 w 33"/>
                <a:gd name="T37" fmla="*/ 43 h 43"/>
                <a:gd name="T38" fmla="*/ 3 w 33"/>
                <a:gd name="T39" fmla="*/ 42 h 43"/>
                <a:gd name="T40" fmla="*/ 0 w 33"/>
                <a:gd name="T41" fmla="*/ 39 h 43"/>
                <a:gd name="T42" fmla="*/ 2 w 33"/>
                <a:gd name="T43" fmla="*/ 37 h 43"/>
                <a:gd name="T44" fmla="*/ 2 w 33"/>
                <a:gd name="T45" fmla="*/ 34 h 43"/>
                <a:gd name="T46" fmla="*/ 3 w 33"/>
                <a:gd name="T47" fmla="*/ 32 h 43"/>
                <a:gd name="T48" fmla="*/ 6 w 33"/>
                <a:gd name="T49" fmla="*/ 34 h 43"/>
                <a:gd name="T50" fmla="*/ 13 w 33"/>
                <a:gd name="T51" fmla="*/ 36 h 43"/>
                <a:gd name="T52" fmla="*/ 17 w 33"/>
                <a:gd name="T53" fmla="*/ 34 h 43"/>
                <a:gd name="T54" fmla="*/ 21 w 33"/>
                <a:gd name="T55" fmla="*/ 31 h 43"/>
                <a:gd name="T56" fmla="*/ 17 w 33"/>
                <a:gd name="T57" fmla="*/ 26 h 43"/>
                <a:gd name="T58" fmla="*/ 13 w 33"/>
                <a:gd name="T59" fmla="*/ 25 h 43"/>
                <a:gd name="T60" fmla="*/ 8 w 33"/>
                <a:gd name="T61" fmla="*/ 20 h 43"/>
                <a:gd name="T62" fmla="*/ 6 w 33"/>
                <a:gd name="T63" fmla="*/ 14 h 43"/>
                <a:gd name="T64" fmla="*/ 8 w 33"/>
                <a:gd name="T65" fmla="*/ 7 h 43"/>
                <a:gd name="T66" fmla="*/ 11 w 33"/>
                <a:gd name="T67" fmla="*/ 4 h 43"/>
                <a:gd name="T68" fmla="*/ 16 w 33"/>
                <a:gd name="T69" fmla="*/ 1 h 43"/>
                <a:gd name="T70" fmla="*/ 22 w 33"/>
                <a:gd name="T7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43">
                  <a:moveTo>
                    <a:pt x="22" y="0"/>
                  </a:moveTo>
                  <a:lnTo>
                    <a:pt x="25" y="0"/>
                  </a:lnTo>
                  <a:lnTo>
                    <a:pt x="28" y="1"/>
                  </a:lnTo>
                  <a:lnTo>
                    <a:pt x="30" y="1"/>
                  </a:lnTo>
                  <a:lnTo>
                    <a:pt x="31" y="3"/>
                  </a:lnTo>
                  <a:lnTo>
                    <a:pt x="33" y="3"/>
                  </a:lnTo>
                  <a:lnTo>
                    <a:pt x="33" y="4"/>
                  </a:lnTo>
                  <a:lnTo>
                    <a:pt x="33" y="4"/>
                  </a:lnTo>
                  <a:lnTo>
                    <a:pt x="33" y="6"/>
                  </a:lnTo>
                  <a:lnTo>
                    <a:pt x="31" y="7"/>
                  </a:lnTo>
                  <a:lnTo>
                    <a:pt x="31" y="9"/>
                  </a:lnTo>
                  <a:lnTo>
                    <a:pt x="31" y="9"/>
                  </a:lnTo>
                  <a:lnTo>
                    <a:pt x="30" y="11"/>
                  </a:lnTo>
                  <a:lnTo>
                    <a:pt x="28" y="9"/>
                  </a:lnTo>
                  <a:lnTo>
                    <a:pt x="27" y="9"/>
                  </a:lnTo>
                  <a:lnTo>
                    <a:pt x="25" y="7"/>
                  </a:lnTo>
                  <a:lnTo>
                    <a:pt x="22" y="7"/>
                  </a:lnTo>
                  <a:lnTo>
                    <a:pt x="19" y="7"/>
                  </a:lnTo>
                  <a:lnTo>
                    <a:pt x="17" y="9"/>
                  </a:lnTo>
                  <a:lnTo>
                    <a:pt x="17" y="11"/>
                  </a:lnTo>
                  <a:lnTo>
                    <a:pt x="16" y="12"/>
                  </a:lnTo>
                  <a:lnTo>
                    <a:pt x="17" y="14"/>
                  </a:lnTo>
                  <a:lnTo>
                    <a:pt x="19" y="15"/>
                  </a:lnTo>
                  <a:lnTo>
                    <a:pt x="21" y="17"/>
                  </a:lnTo>
                  <a:lnTo>
                    <a:pt x="22" y="18"/>
                  </a:lnTo>
                  <a:lnTo>
                    <a:pt x="25" y="20"/>
                  </a:lnTo>
                  <a:lnTo>
                    <a:pt x="28" y="23"/>
                  </a:lnTo>
                  <a:lnTo>
                    <a:pt x="30" y="25"/>
                  </a:lnTo>
                  <a:lnTo>
                    <a:pt x="30" y="29"/>
                  </a:lnTo>
                  <a:lnTo>
                    <a:pt x="30" y="32"/>
                  </a:lnTo>
                  <a:lnTo>
                    <a:pt x="28" y="34"/>
                  </a:lnTo>
                  <a:lnTo>
                    <a:pt x="27" y="37"/>
                  </a:lnTo>
                  <a:lnTo>
                    <a:pt x="25" y="39"/>
                  </a:lnTo>
                  <a:lnTo>
                    <a:pt x="22" y="42"/>
                  </a:lnTo>
                  <a:lnTo>
                    <a:pt x="19" y="42"/>
                  </a:lnTo>
                  <a:lnTo>
                    <a:pt x="16" y="43"/>
                  </a:lnTo>
                  <a:lnTo>
                    <a:pt x="13" y="43"/>
                  </a:lnTo>
                  <a:lnTo>
                    <a:pt x="8" y="43"/>
                  </a:lnTo>
                  <a:lnTo>
                    <a:pt x="5" y="42"/>
                  </a:lnTo>
                  <a:lnTo>
                    <a:pt x="3" y="42"/>
                  </a:lnTo>
                  <a:lnTo>
                    <a:pt x="2" y="40"/>
                  </a:lnTo>
                  <a:lnTo>
                    <a:pt x="0" y="39"/>
                  </a:lnTo>
                  <a:lnTo>
                    <a:pt x="0" y="37"/>
                  </a:lnTo>
                  <a:lnTo>
                    <a:pt x="2" y="37"/>
                  </a:lnTo>
                  <a:lnTo>
                    <a:pt x="2" y="36"/>
                  </a:lnTo>
                  <a:lnTo>
                    <a:pt x="2" y="34"/>
                  </a:lnTo>
                  <a:lnTo>
                    <a:pt x="2" y="32"/>
                  </a:lnTo>
                  <a:lnTo>
                    <a:pt x="3" y="32"/>
                  </a:lnTo>
                  <a:lnTo>
                    <a:pt x="5" y="32"/>
                  </a:lnTo>
                  <a:lnTo>
                    <a:pt x="6" y="34"/>
                  </a:lnTo>
                  <a:lnTo>
                    <a:pt x="10" y="36"/>
                  </a:lnTo>
                  <a:lnTo>
                    <a:pt x="13" y="36"/>
                  </a:lnTo>
                  <a:lnTo>
                    <a:pt x="16" y="36"/>
                  </a:lnTo>
                  <a:lnTo>
                    <a:pt x="17" y="34"/>
                  </a:lnTo>
                  <a:lnTo>
                    <a:pt x="19" y="32"/>
                  </a:lnTo>
                  <a:lnTo>
                    <a:pt x="21" y="31"/>
                  </a:lnTo>
                  <a:lnTo>
                    <a:pt x="19" y="28"/>
                  </a:lnTo>
                  <a:lnTo>
                    <a:pt x="17" y="26"/>
                  </a:lnTo>
                  <a:lnTo>
                    <a:pt x="16" y="26"/>
                  </a:lnTo>
                  <a:lnTo>
                    <a:pt x="13" y="25"/>
                  </a:lnTo>
                  <a:lnTo>
                    <a:pt x="11" y="23"/>
                  </a:lnTo>
                  <a:lnTo>
                    <a:pt x="8" y="20"/>
                  </a:lnTo>
                  <a:lnTo>
                    <a:pt x="6" y="17"/>
                  </a:lnTo>
                  <a:lnTo>
                    <a:pt x="6" y="14"/>
                  </a:lnTo>
                  <a:lnTo>
                    <a:pt x="6" y="11"/>
                  </a:lnTo>
                  <a:lnTo>
                    <a:pt x="8" y="7"/>
                  </a:lnTo>
                  <a:lnTo>
                    <a:pt x="10" y="6"/>
                  </a:lnTo>
                  <a:lnTo>
                    <a:pt x="11" y="4"/>
                  </a:lnTo>
                  <a:lnTo>
                    <a:pt x="13" y="3"/>
                  </a:lnTo>
                  <a:lnTo>
                    <a:pt x="16" y="1"/>
                  </a:lnTo>
                  <a:lnTo>
                    <a:pt x="19" y="0"/>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Rectangle 176"/>
            <p:cNvSpPr>
              <a:spLocks noChangeArrowheads="1"/>
            </p:cNvSpPr>
            <p:nvPr/>
          </p:nvSpPr>
          <p:spPr bwMode="auto">
            <a:xfrm>
              <a:off x="5197782" y="3821113"/>
              <a:ext cx="103188" cy="8255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 name="Rectangle 177"/>
            <p:cNvSpPr>
              <a:spLocks noChangeArrowheads="1"/>
            </p:cNvSpPr>
            <p:nvPr/>
          </p:nvSpPr>
          <p:spPr bwMode="auto">
            <a:xfrm>
              <a:off x="5327957" y="3821113"/>
              <a:ext cx="131763" cy="174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 name="Rectangle 178"/>
            <p:cNvSpPr>
              <a:spLocks noChangeArrowheads="1"/>
            </p:cNvSpPr>
            <p:nvPr/>
          </p:nvSpPr>
          <p:spPr bwMode="auto">
            <a:xfrm>
              <a:off x="5327957" y="3889375"/>
              <a:ext cx="131763"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 name="Rectangle 179"/>
            <p:cNvSpPr>
              <a:spLocks noChangeArrowheads="1"/>
            </p:cNvSpPr>
            <p:nvPr/>
          </p:nvSpPr>
          <p:spPr bwMode="auto">
            <a:xfrm>
              <a:off x="5199370" y="3921125"/>
              <a:ext cx="260350"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 name="Rectangle 180"/>
            <p:cNvSpPr>
              <a:spLocks noChangeArrowheads="1"/>
            </p:cNvSpPr>
            <p:nvPr/>
          </p:nvSpPr>
          <p:spPr bwMode="auto">
            <a:xfrm>
              <a:off x="5199370" y="3952875"/>
              <a:ext cx="260350" cy="174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 name="Rectangle 181"/>
            <p:cNvSpPr>
              <a:spLocks noChangeArrowheads="1"/>
            </p:cNvSpPr>
            <p:nvPr/>
          </p:nvSpPr>
          <p:spPr bwMode="auto">
            <a:xfrm>
              <a:off x="5327957" y="3854450"/>
              <a:ext cx="131763" cy="174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17" name="Freeform 199"/>
          <p:cNvSpPr>
            <a:spLocks noEditPoints="1"/>
          </p:cNvSpPr>
          <p:nvPr/>
        </p:nvSpPr>
        <p:spPr bwMode="auto">
          <a:xfrm>
            <a:off x="2089783" y="2721940"/>
            <a:ext cx="622622" cy="631484"/>
          </a:xfrm>
          <a:custGeom>
            <a:avLst/>
            <a:gdLst>
              <a:gd name="T0" fmla="*/ 118 w 281"/>
              <a:gd name="T1" fmla="*/ 137 h 285"/>
              <a:gd name="T2" fmla="*/ 107 w 281"/>
              <a:gd name="T3" fmla="*/ 165 h 285"/>
              <a:gd name="T4" fmla="*/ 118 w 281"/>
              <a:gd name="T5" fmla="*/ 192 h 285"/>
              <a:gd name="T6" fmla="*/ 140 w 281"/>
              <a:gd name="T7" fmla="*/ 192 h 285"/>
              <a:gd name="T8" fmla="*/ 150 w 281"/>
              <a:gd name="T9" fmla="*/ 165 h 285"/>
              <a:gd name="T10" fmla="*/ 140 w 281"/>
              <a:gd name="T11" fmla="*/ 137 h 285"/>
              <a:gd name="T12" fmla="*/ 42 w 281"/>
              <a:gd name="T13" fmla="*/ 0 h 285"/>
              <a:gd name="T14" fmla="*/ 268 w 281"/>
              <a:gd name="T15" fmla="*/ 0 h 285"/>
              <a:gd name="T16" fmla="*/ 278 w 281"/>
              <a:gd name="T17" fmla="*/ 7 h 285"/>
              <a:gd name="T18" fmla="*/ 281 w 281"/>
              <a:gd name="T19" fmla="*/ 18 h 285"/>
              <a:gd name="T20" fmla="*/ 279 w 281"/>
              <a:gd name="T21" fmla="*/ 192 h 285"/>
              <a:gd name="T22" fmla="*/ 273 w 281"/>
              <a:gd name="T23" fmla="*/ 201 h 285"/>
              <a:gd name="T24" fmla="*/ 262 w 281"/>
              <a:gd name="T25" fmla="*/ 206 h 285"/>
              <a:gd name="T26" fmla="*/ 204 w 281"/>
              <a:gd name="T27" fmla="*/ 112 h 285"/>
              <a:gd name="T28" fmla="*/ 239 w 281"/>
              <a:gd name="T29" fmla="*/ 110 h 285"/>
              <a:gd name="T30" fmla="*/ 243 w 281"/>
              <a:gd name="T31" fmla="*/ 106 h 285"/>
              <a:gd name="T32" fmla="*/ 243 w 281"/>
              <a:gd name="T33" fmla="*/ 98 h 285"/>
              <a:gd name="T34" fmla="*/ 239 w 281"/>
              <a:gd name="T35" fmla="*/ 93 h 285"/>
              <a:gd name="T36" fmla="*/ 203 w 281"/>
              <a:gd name="T37" fmla="*/ 93 h 285"/>
              <a:gd name="T38" fmla="*/ 196 w 281"/>
              <a:gd name="T39" fmla="*/ 81 h 285"/>
              <a:gd name="T40" fmla="*/ 187 w 281"/>
              <a:gd name="T41" fmla="*/ 71 h 285"/>
              <a:gd name="T42" fmla="*/ 234 w 281"/>
              <a:gd name="T43" fmla="*/ 65 h 285"/>
              <a:gd name="T44" fmla="*/ 242 w 281"/>
              <a:gd name="T45" fmla="*/ 62 h 285"/>
              <a:gd name="T46" fmla="*/ 243 w 281"/>
              <a:gd name="T47" fmla="*/ 56 h 285"/>
              <a:gd name="T48" fmla="*/ 242 w 281"/>
              <a:gd name="T49" fmla="*/ 48 h 285"/>
              <a:gd name="T50" fmla="*/ 234 w 281"/>
              <a:gd name="T51" fmla="*/ 45 h 285"/>
              <a:gd name="T52" fmla="*/ 42 w 281"/>
              <a:gd name="T53" fmla="*/ 0 h 285"/>
              <a:gd name="T54" fmla="*/ 14 w 281"/>
              <a:gd name="T55" fmla="*/ 0 h 285"/>
              <a:gd name="T56" fmla="*/ 170 w 281"/>
              <a:gd name="T57" fmla="*/ 78 h 285"/>
              <a:gd name="T58" fmla="*/ 186 w 281"/>
              <a:gd name="T59" fmla="*/ 95 h 285"/>
              <a:gd name="T60" fmla="*/ 187 w 281"/>
              <a:gd name="T61" fmla="*/ 273 h 285"/>
              <a:gd name="T62" fmla="*/ 184 w 281"/>
              <a:gd name="T63" fmla="*/ 282 h 285"/>
              <a:gd name="T64" fmla="*/ 178 w 281"/>
              <a:gd name="T65" fmla="*/ 285 h 285"/>
              <a:gd name="T66" fmla="*/ 170 w 281"/>
              <a:gd name="T67" fmla="*/ 284 h 285"/>
              <a:gd name="T68" fmla="*/ 9 w 281"/>
              <a:gd name="T69" fmla="*/ 199 h 285"/>
              <a:gd name="T70" fmla="*/ 0 w 281"/>
              <a:gd name="T71" fmla="*/ 179 h 285"/>
              <a:gd name="T72" fmla="*/ 1 w 281"/>
              <a:gd name="T73" fmla="*/ 6 h 285"/>
              <a:gd name="T74" fmla="*/ 6 w 281"/>
              <a:gd name="T7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1" h="285">
                <a:moveTo>
                  <a:pt x="129" y="134"/>
                </a:moveTo>
                <a:lnTo>
                  <a:pt x="118" y="137"/>
                </a:lnTo>
                <a:lnTo>
                  <a:pt x="111" y="149"/>
                </a:lnTo>
                <a:lnTo>
                  <a:pt x="107" y="165"/>
                </a:lnTo>
                <a:lnTo>
                  <a:pt x="111" y="181"/>
                </a:lnTo>
                <a:lnTo>
                  <a:pt x="118" y="192"/>
                </a:lnTo>
                <a:lnTo>
                  <a:pt x="129" y="196"/>
                </a:lnTo>
                <a:lnTo>
                  <a:pt x="140" y="192"/>
                </a:lnTo>
                <a:lnTo>
                  <a:pt x="146" y="181"/>
                </a:lnTo>
                <a:lnTo>
                  <a:pt x="150" y="165"/>
                </a:lnTo>
                <a:lnTo>
                  <a:pt x="146" y="149"/>
                </a:lnTo>
                <a:lnTo>
                  <a:pt x="140" y="137"/>
                </a:lnTo>
                <a:lnTo>
                  <a:pt x="129" y="134"/>
                </a:lnTo>
                <a:close/>
                <a:moveTo>
                  <a:pt x="42" y="0"/>
                </a:moveTo>
                <a:lnTo>
                  <a:pt x="262" y="0"/>
                </a:lnTo>
                <a:lnTo>
                  <a:pt x="268" y="0"/>
                </a:lnTo>
                <a:lnTo>
                  <a:pt x="273" y="3"/>
                </a:lnTo>
                <a:lnTo>
                  <a:pt x="278" y="7"/>
                </a:lnTo>
                <a:lnTo>
                  <a:pt x="279" y="12"/>
                </a:lnTo>
                <a:lnTo>
                  <a:pt x="281" y="18"/>
                </a:lnTo>
                <a:lnTo>
                  <a:pt x="281" y="187"/>
                </a:lnTo>
                <a:lnTo>
                  <a:pt x="279" y="192"/>
                </a:lnTo>
                <a:lnTo>
                  <a:pt x="278" y="198"/>
                </a:lnTo>
                <a:lnTo>
                  <a:pt x="273" y="201"/>
                </a:lnTo>
                <a:lnTo>
                  <a:pt x="268" y="204"/>
                </a:lnTo>
                <a:lnTo>
                  <a:pt x="262" y="206"/>
                </a:lnTo>
                <a:lnTo>
                  <a:pt x="204" y="206"/>
                </a:lnTo>
                <a:lnTo>
                  <a:pt x="204" y="112"/>
                </a:lnTo>
                <a:lnTo>
                  <a:pt x="234" y="112"/>
                </a:lnTo>
                <a:lnTo>
                  <a:pt x="239" y="110"/>
                </a:lnTo>
                <a:lnTo>
                  <a:pt x="242" y="109"/>
                </a:lnTo>
                <a:lnTo>
                  <a:pt x="243" y="106"/>
                </a:lnTo>
                <a:lnTo>
                  <a:pt x="243" y="103"/>
                </a:lnTo>
                <a:lnTo>
                  <a:pt x="243" y="98"/>
                </a:lnTo>
                <a:lnTo>
                  <a:pt x="242" y="95"/>
                </a:lnTo>
                <a:lnTo>
                  <a:pt x="239" y="93"/>
                </a:lnTo>
                <a:lnTo>
                  <a:pt x="234" y="93"/>
                </a:lnTo>
                <a:lnTo>
                  <a:pt x="203" y="93"/>
                </a:lnTo>
                <a:lnTo>
                  <a:pt x="200" y="87"/>
                </a:lnTo>
                <a:lnTo>
                  <a:pt x="196" y="81"/>
                </a:lnTo>
                <a:lnTo>
                  <a:pt x="192" y="76"/>
                </a:lnTo>
                <a:lnTo>
                  <a:pt x="187" y="71"/>
                </a:lnTo>
                <a:lnTo>
                  <a:pt x="173" y="65"/>
                </a:lnTo>
                <a:lnTo>
                  <a:pt x="234" y="65"/>
                </a:lnTo>
                <a:lnTo>
                  <a:pt x="239" y="64"/>
                </a:lnTo>
                <a:lnTo>
                  <a:pt x="242" y="62"/>
                </a:lnTo>
                <a:lnTo>
                  <a:pt x="243" y="59"/>
                </a:lnTo>
                <a:lnTo>
                  <a:pt x="243" y="56"/>
                </a:lnTo>
                <a:lnTo>
                  <a:pt x="243" y="51"/>
                </a:lnTo>
                <a:lnTo>
                  <a:pt x="242" y="48"/>
                </a:lnTo>
                <a:lnTo>
                  <a:pt x="239" y="46"/>
                </a:lnTo>
                <a:lnTo>
                  <a:pt x="234" y="45"/>
                </a:lnTo>
                <a:lnTo>
                  <a:pt x="134" y="45"/>
                </a:lnTo>
                <a:lnTo>
                  <a:pt x="42" y="0"/>
                </a:lnTo>
                <a:close/>
                <a:moveTo>
                  <a:pt x="11" y="0"/>
                </a:moveTo>
                <a:lnTo>
                  <a:pt x="14" y="0"/>
                </a:lnTo>
                <a:lnTo>
                  <a:pt x="17" y="1"/>
                </a:lnTo>
                <a:lnTo>
                  <a:pt x="170" y="78"/>
                </a:lnTo>
                <a:lnTo>
                  <a:pt x="179" y="84"/>
                </a:lnTo>
                <a:lnTo>
                  <a:pt x="186" y="95"/>
                </a:lnTo>
                <a:lnTo>
                  <a:pt x="187" y="104"/>
                </a:lnTo>
                <a:lnTo>
                  <a:pt x="187" y="273"/>
                </a:lnTo>
                <a:lnTo>
                  <a:pt x="187" y="277"/>
                </a:lnTo>
                <a:lnTo>
                  <a:pt x="184" y="282"/>
                </a:lnTo>
                <a:lnTo>
                  <a:pt x="181" y="284"/>
                </a:lnTo>
                <a:lnTo>
                  <a:pt x="178" y="285"/>
                </a:lnTo>
                <a:lnTo>
                  <a:pt x="175" y="285"/>
                </a:lnTo>
                <a:lnTo>
                  <a:pt x="170" y="284"/>
                </a:lnTo>
                <a:lnTo>
                  <a:pt x="17" y="207"/>
                </a:lnTo>
                <a:lnTo>
                  <a:pt x="9" y="199"/>
                </a:lnTo>
                <a:lnTo>
                  <a:pt x="3" y="190"/>
                </a:lnTo>
                <a:lnTo>
                  <a:pt x="0" y="179"/>
                </a:lnTo>
                <a:lnTo>
                  <a:pt x="0" y="12"/>
                </a:lnTo>
                <a:lnTo>
                  <a:pt x="1" y="6"/>
                </a:lnTo>
                <a:lnTo>
                  <a:pt x="3" y="3"/>
                </a:lnTo>
                <a:lnTo>
                  <a:pt x="6" y="0"/>
                </a:lnTo>
                <a:lnTo>
                  <a:pt x="1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38" name="Group 237"/>
          <p:cNvGrpSpPr/>
          <p:nvPr/>
        </p:nvGrpSpPr>
        <p:grpSpPr>
          <a:xfrm>
            <a:off x="6555709" y="4589656"/>
            <a:ext cx="611546" cy="334578"/>
            <a:chOff x="5118407" y="4637088"/>
            <a:chExt cx="438150" cy="239713"/>
          </a:xfrm>
          <a:solidFill>
            <a:schemeClr val="accent1"/>
          </a:solidFill>
        </p:grpSpPr>
        <p:sp>
          <p:nvSpPr>
            <p:cNvPr id="219" name="Freeform 201"/>
            <p:cNvSpPr>
              <a:spLocks/>
            </p:cNvSpPr>
            <p:nvPr/>
          </p:nvSpPr>
          <p:spPr bwMode="auto">
            <a:xfrm>
              <a:off x="5118407" y="4645025"/>
              <a:ext cx="123825" cy="231775"/>
            </a:xfrm>
            <a:custGeom>
              <a:avLst/>
              <a:gdLst>
                <a:gd name="T0" fmla="*/ 0 w 78"/>
                <a:gd name="T1" fmla="*/ 0 h 146"/>
                <a:gd name="T2" fmla="*/ 75 w 78"/>
                <a:gd name="T3" fmla="*/ 0 h 146"/>
                <a:gd name="T4" fmla="*/ 75 w 78"/>
                <a:gd name="T5" fmla="*/ 17 h 146"/>
                <a:gd name="T6" fmla="*/ 17 w 78"/>
                <a:gd name="T7" fmla="*/ 17 h 146"/>
                <a:gd name="T8" fmla="*/ 17 w 78"/>
                <a:gd name="T9" fmla="*/ 62 h 146"/>
                <a:gd name="T10" fmla="*/ 71 w 78"/>
                <a:gd name="T11" fmla="*/ 62 h 146"/>
                <a:gd name="T12" fmla="*/ 71 w 78"/>
                <a:gd name="T13" fmla="*/ 78 h 146"/>
                <a:gd name="T14" fmla="*/ 17 w 78"/>
                <a:gd name="T15" fmla="*/ 78 h 146"/>
                <a:gd name="T16" fmla="*/ 17 w 78"/>
                <a:gd name="T17" fmla="*/ 131 h 146"/>
                <a:gd name="T18" fmla="*/ 78 w 78"/>
                <a:gd name="T19" fmla="*/ 131 h 146"/>
                <a:gd name="T20" fmla="*/ 78 w 78"/>
                <a:gd name="T21" fmla="*/ 146 h 146"/>
                <a:gd name="T22" fmla="*/ 0 w 78"/>
                <a:gd name="T23" fmla="*/ 146 h 146"/>
                <a:gd name="T24" fmla="*/ 0 w 78"/>
                <a:gd name="T2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146">
                  <a:moveTo>
                    <a:pt x="0" y="0"/>
                  </a:moveTo>
                  <a:lnTo>
                    <a:pt x="75" y="0"/>
                  </a:lnTo>
                  <a:lnTo>
                    <a:pt x="75" y="17"/>
                  </a:lnTo>
                  <a:lnTo>
                    <a:pt x="17" y="17"/>
                  </a:lnTo>
                  <a:lnTo>
                    <a:pt x="17" y="62"/>
                  </a:lnTo>
                  <a:lnTo>
                    <a:pt x="71" y="62"/>
                  </a:lnTo>
                  <a:lnTo>
                    <a:pt x="71" y="78"/>
                  </a:lnTo>
                  <a:lnTo>
                    <a:pt x="17" y="78"/>
                  </a:lnTo>
                  <a:lnTo>
                    <a:pt x="17" y="131"/>
                  </a:lnTo>
                  <a:lnTo>
                    <a:pt x="78" y="131"/>
                  </a:lnTo>
                  <a:lnTo>
                    <a:pt x="78" y="146"/>
                  </a:lnTo>
                  <a:lnTo>
                    <a:pt x="0" y="1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202"/>
            <p:cNvSpPr>
              <a:spLocks/>
            </p:cNvSpPr>
            <p:nvPr/>
          </p:nvSpPr>
          <p:spPr bwMode="auto">
            <a:xfrm>
              <a:off x="5253345" y="4637088"/>
              <a:ext cx="149225" cy="239713"/>
            </a:xfrm>
            <a:custGeom>
              <a:avLst/>
              <a:gdLst>
                <a:gd name="T0" fmla="*/ 49 w 94"/>
                <a:gd name="T1" fmla="*/ 0 h 151"/>
                <a:gd name="T2" fmla="*/ 68 w 94"/>
                <a:gd name="T3" fmla="*/ 1 h 151"/>
                <a:gd name="T4" fmla="*/ 82 w 94"/>
                <a:gd name="T5" fmla="*/ 11 h 151"/>
                <a:gd name="T6" fmla="*/ 91 w 94"/>
                <a:gd name="T7" fmla="*/ 23 h 151"/>
                <a:gd name="T8" fmla="*/ 94 w 94"/>
                <a:gd name="T9" fmla="*/ 40 h 151"/>
                <a:gd name="T10" fmla="*/ 91 w 94"/>
                <a:gd name="T11" fmla="*/ 59 h 151"/>
                <a:gd name="T12" fmla="*/ 83 w 94"/>
                <a:gd name="T13" fmla="*/ 75 h 151"/>
                <a:gd name="T14" fmla="*/ 71 w 94"/>
                <a:gd name="T15" fmla="*/ 89 h 151"/>
                <a:gd name="T16" fmla="*/ 54 w 94"/>
                <a:gd name="T17" fmla="*/ 104 h 151"/>
                <a:gd name="T18" fmla="*/ 47 w 94"/>
                <a:gd name="T19" fmla="*/ 111 h 151"/>
                <a:gd name="T20" fmla="*/ 43 w 94"/>
                <a:gd name="T21" fmla="*/ 117 h 151"/>
                <a:gd name="T22" fmla="*/ 39 w 94"/>
                <a:gd name="T23" fmla="*/ 123 h 151"/>
                <a:gd name="T24" fmla="*/ 38 w 94"/>
                <a:gd name="T25" fmla="*/ 128 h 151"/>
                <a:gd name="T26" fmla="*/ 94 w 94"/>
                <a:gd name="T27" fmla="*/ 128 h 151"/>
                <a:gd name="T28" fmla="*/ 94 w 94"/>
                <a:gd name="T29" fmla="*/ 151 h 151"/>
                <a:gd name="T30" fmla="*/ 0 w 94"/>
                <a:gd name="T31" fmla="*/ 151 h 151"/>
                <a:gd name="T32" fmla="*/ 4 w 94"/>
                <a:gd name="T33" fmla="*/ 133 h 151"/>
                <a:gd name="T34" fmla="*/ 10 w 94"/>
                <a:gd name="T35" fmla="*/ 115 h 151"/>
                <a:gd name="T36" fmla="*/ 19 w 94"/>
                <a:gd name="T37" fmla="*/ 100 h 151"/>
                <a:gd name="T38" fmla="*/ 35 w 94"/>
                <a:gd name="T39" fmla="*/ 84 h 151"/>
                <a:gd name="T40" fmla="*/ 47 w 94"/>
                <a:gd name="T41" fmla="*/ 73 h 151"/>
                <a:gd name="T42" fmla="*/ 57 w 94"/>
                <a:gd name="T43" fmla="*/ 62 h 151"/>
                <a:gd name="T44" fmla="*/ 61 w 94"/>
                <a:gd name="T45" fmla="*/ 51 h 151"/>
                <a:gd name="T46" fmla="*/ 63 w 94"/>
                <a:gd name="T47" fmla="*/ 39 h 151"/>
                <a:gd name="T48" fmla="*/ 63 w 94"/>
                <a:gd name="T49" fmla="*/ 31 h 151"/>
                <a:gd name="T50" fmla="*/ 60 w 94"/>
                <a:gd name="T51" fmla="*/ 26 h 151"/>
                <a:gd name="T52" fmla="*/ 57 w 94"/>
                <a:gd name="T53" fmla="*/ 22 h 151"/>
                <a:gd name="T54" fmla="*/ 54 w 94"/>
                <a:gd name="T55" fmla="*/ 20 h 151"/>
                <a:gd name="T56" fmla="*/ 47 w 94"/>
                <a:gd name="T57" fmla="*/ 20 h 151"/>
                <a:gd name="T58" fmla="*/ 38 w 94"/>
                <a:gd name="T59" fmla="*/ 22 h 151"/>
                <a:gd name="T60" fmla="*/ 33 w 94"/>
                <a:gd name="T61" fmla="*/ 28 h 151"/>
                <a:gd name="T62" fmla="*/ 32 w 94"/>
                <a:gd name="T63" fmla="*/ 37 h 151"/>
                <a:gd name="T64" fmla="*/ 30 w 94"/>
                <a:gd name="T65" fmla="*/ 50 h 151"/>
                <a:gd name="T66" fmla="*/ 0 w 94"/>
                <a:gd name="T67" fmla="*/ 50 h 151"/>
                <a:gd name="T68" fmla="*/ 0 w 94"/>
                <a:gd name="T69" fmla="*/ 44 h 151"/>
                <a:gd name="T70" fmla="*/ 2 w 94"/>
                <a:gd name="T71" fmla="*/ 28 h 151"/>
                <a:gd name="T72" fmla="*/ 8 w 94"/>
                <a:gd name="T73" fmla="*/ 15 h 151"/>
                <a:gd name="T74" fmla="*/ 18 w 94"/>
                <a:gd name="T75" fmla="*/ 6 h 151"/>
                <a:gd name="T76" fmla="*/ 30 w 94"/>
                <a:gd name="T77" fmla="*/ 1 h 151"/>
                <a:gd name="T78" fmla="*/ 49 w 94"/>
                <a:gd name="T7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151">
                  <a:moveTo>
                    <a:pt x="49" y="0"/>
                  </a:moveTo>
                  <a:lnTo>
                    <a:pt x="68" y="1"/>
                  </a:lnTo>
                  <a:lnTo>
                    <a:pt x="82" y="11"/>
                  </a:lnTo>
                  <a:lnTo>
                    <a:pt x="91" y="23"/>
                  </a:lnTo>
                  <a:lnTo>
                    <a:pt x="94" y="40"/>
                  </a:lnTo>
                  <a:lnTo>
                    <a:pt x="91" y="59"/>
                  </a:lnTo>
                  <a:lnTo>
                    <a:pt x="83" y="75"/>
                  </a:lnTo>
                  <a:lnTo>
                    <a:pt x="71" y="89"/>
                  </a:lnTo>
                  <a:lnTo>
                    <a:pt x="54" y="104"/>
                  </a:lnTo>
                  <a:lnTo>
                    <a:pt x="47" y="111"/>
                  </a:lnTo>
                  <a:lnTo>
                    <a:pt x="43" y="117"/>
                  </a:lnTo>
                  <a:lnTo>
                    <a:pt x="39" y="123"/>
                  </a:lnTo>
                  <a:lnTo>
                    <a:pt x="38" y="128"/>
                  </a:lnTo>
                  <a:lnTo>
                    <a:pt x="94" y="128"/>
                  </a:lnTo>
                  <a:lnTo>
                    <a:pt x="94" y="151"/>
                  </a:lnTo>
                  <a:lnTo>
                    <a:pt x="0" y="151"/>
                  </a:lnTo>
                  <a:lnTo>
                    <a:pt x="4" y="133"/>
                  </a:lnTo>
                  <a:lnTo>
                    <a:pt x="10" y="115"/>
                  </a:lnTo>
                  <a:lnTo>
                    <a:pt x="19" y="100"/>
                  </a:lnTo>
                  <a:lnTo>
                    <a:pt x="35" y="84"/>
                  </a:lnTo>
                  <a:lnTo>
                    <a:pt x="47" y="73"/>
                  </a:lnTo>
                  <a:lnTo>
                    <a:pt x="57" y="62"/>
                  </a:lnTo>
                  <a:lnTo>
                    <a:pt x="61" y="51"/>
                  </a:lnTo>
                  <a:lnTo>
                    <a:pt x="63" y="39"/>
                  </a:lnTo>
                  <a:lnTo>
                    <a:pt x="63" y="31"/>
                  </a:lnTo>
                  <a:lnTo>
                    <a:pt x="60" y="26"/>
                  </a:lnTo>
                  <a:lnTo>
                    <a:pt x="57" y="22"/>
                  </a:lnTo>
                  <a:lnTo>
                    <a:pt x="54" y="20"/>
                  </a:lnTo>
                  <a:lnTo>
                    <a:pt x="47" y="20"/>
                  </a:lnTo>
                  <a:lnTo>
                    <a:pt x="38" y="22"/>
                  </a:lnTo>
                  <a:lnTo>
                    <a:pt x="33" y="28"/>
                  </a:lnTo>
                  <a:lnTo>
                    <a:pt x="32" y="37"/>
                  </a:lnTo>
                  <a:lnTo>
                    <a:pt x="30" y="50"/>
                  </a:lnTo>
                  <a:lnTo>
                    <a:pt x="0" y="50"/>
                  </a:lnTo>
                  <a:lnTo>
                    <a:pt x="0" y="44"/>
                  </a:lnTo>
                  <a:lnTo>
                    <a:pt x="2" y="28"/>
                  </a:lnTo>
                  <a:lnTo>
                    <a:pt x="8" y="15"/>
                  </a:lnTo>
                  <a:lnTo>
                    <a:pt x="18" y="6"/>
                  </a:lnTo>
                  <a:lnTo>
                    <a:pt x="30" y="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203"/>
            <p:cNvSpPr>
              <a:spLocks/>
            </p:cNvSpPr>
            <p:nvPr/>
          </p:nvSpPr>
          <p:spPr bwMode="auto">
            <a:xfrm>
              <a:off x="5432732" y="4645025"/>
              <a:ext cx="123825" cy="231775"/>
            </a:xfrm>
            <a:custGeom>
              <a:avLst/>
              <a:gdLst>
                <a:gd name="T0" fmla="*/ 0 w 78"/>
                <a:gd name="T1" fmla="*/ 0 h 146"/>
                <a:gd name="T2" fmla="*/ 75 w 78"/>
                <a:gd name="T3" fmla="*/ 0 h 146"/>
                <a:gd name="T4" fmla="*/ 75 w 78"/>
                <a:gd name="T5" fmla="*/ 17 h 146"/>
                <a:gd name="T6" fmla="*/ 17 w 78"/>
                <a:gd name="T7" fmla="*/ 17 h 146"/>
                <a:gd name="T8" fmla="*/ 17 w 78"/>
                <a:gd name="T9" fmla="*/ 62 h 146"/>
                <a:gd name="T10" fmla="*/ 72 w 78"/>
                <a:gd name="T11" fmla="*/ 62 h 146"/>
                <a:gd name="T12" fmla="*/ 72 w 78"/>
                <a:gd name="T13" fmla="*/ 78 h 146"/>
                <a:gd name="T14" fmla="*/ 17 w 78"/>
                <a:gd name="T15" fmla="*/ 78 h 146"/>
                <a:gd name="T16" fmla="*/ 17 w 78"/>
                <a:gd name="T17" fmla="*/ 131 h 146"/>
                <a:gd name="T18" fmla="*/ 78 w 78"/>
                <a:gd name="T19" fmla="*/ 131 h 146"/>
                <a:gd name="T20" fmla="*/ 78 w 78"/>
                <a:gd name="T21" fmla="*/ 146 h 146"/>
                <a:gd name="T22" fmla="*/ 0 w 78"/>
                <a:gd name="T23" fmla="*/ 146 h 146"/>
                <a:gd name="T24" fmla="*/ 0 w 78"/>
                <a:gd name="T2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146">
                  <a:moveTo>
                    <a:pt x="0" y="0"/>
                  </a:moveTo>
                  <a:lnTo>
                    <a:pt x="75" y="0"/>
                  </a:lnTo>
                  <a:lnTo>
                    <a:pt x="75" y="17"/>
                  </a:lnTo>
                  <a:lnTo>
                    <a:pt x="17" y="17"/>
                  </a:lnTo>
                  <a:lnTo>
                    <a:pt x="17" y="62"/>
                  </a:lnTo>
                  <a:lnTo>
                    <a:pt x="72" y="62"/>
                  </a:lnTo>
                  <a:lnTo>
                    <a:pt x="72" y="78"/>
                  </a:lnTo>
                  <a:lnTo>
                    <a:pt x="17" y="78"/>
                  </a:lnTo>
                  <a:lnTo>
                    <a:pt x="17" y="131"/>
                  </a:lnTo>
                  <a:lnTo>
                    <a:pt x="78" y="131"/>
                  </a:lnTo>
                  <a:lnTo>
                    <a:pt x="78" y="146"/>
                  </a:lnTo>
                  <a:lnTo>
                    <a:pt x="0" y="1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4" name="Group 233"/>
          <p:cNvGrpSpPr/>
          <p:nvPr/>
        </p:nvGrpSpPr>
        <p:grpSpPr>
          <a:xfrm>
            <a:off x="2091352" y="4531986"/>
            <a:ext cx="611548" cy="618192"/>
            <a:chOff x="654050" y="4619625"/>
            <a:chExt cx="438151" cy="442913"/>
          </a:xfrm>
          <a:solidFill>
            <a:schemeClr val="accent1"/>
          </a:solidFill>
        </p:grpSpPr>
        <p:sp>
          <p:nvSpPr>
            <p:cNvPr id="8" name="Freeform 206"/>
            <p:cNvSpPr>
              <a:spLocks/>
            </p:cNvSpPr>
            <p:nvPr/>
          </p:nvSpPr>
          <p:spPr bwMode="auto">
            <a:xfrm>
              <a:off x="693738" y="4629150"/>
              <a:ext cx="96838" cy="71438"/>
            </a:xfrm>
            <a:custGeom>
              <a:avLst/>
              <a:gdLst>
                <a:gd name="T0" fmla="*/ 61 w 61"/>
                <a:gd name="T1" fmla="*/ 0 h 45"/>
                <a:gd name="T2" fmla="*/ 47 w 61"/>
                <a:gd name="T3" fmla="*/ 20 h 45"/>
                <a:gd name="T4" fmla="*/ 36 w 61"/>
                <a:gd name="T5" fmla="*/ 45 h 45"/>
                <a:gd name="T6" fmla="*/ 0 w 61"/>
                <a:gd name="T7" fmla="*/ 45 h 45"/>
                <a:gd name="T8" fmla="*/ 17 w 61"/>
                <a:gd name="T9" fmla="*/ 27 h 45"/>
                <a:gd name="T10" fmla="*/ 37 w 61"/>
                <a:gd name="T11" fmla="*/ 11 h 45"/>
                <a:gd name="T12" fmla="*/ 61 w 61"/>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61" h="45">
                  <a:moveTo>
                    <a:pt x="61" y="0"/>
                  </a:moveTo>
                  <a:lnTo>
                    <a:pt x="47" y="20"/>
                  </a:lnTo>
                  <a:lnTo>
                    <a:pt x="36" y="45"/>
                  </a:lnTo>
                  <a:lnTo>
                    <a:pt x="0" y="45"/>
                  </a:lnTo>
                  <a:lnTo>
                    <a:pt x="17" y="27"/>
                  </a:lnTo>
                  <a:lnTo>
                    <a:pt x="37" y="11"/>
                  </a:lnTo>
                  <a:lnTo>
                    <a:pt x="61"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07"/>
            <p:cNvSpPr>
              <a:spLocks/>
            </p:cNvSpPr>
            <p:nvPr/>
          </p:nvSpPr>
          <p:spPr bwMode="auto">
            <a:xfrm>
              <a:off x="654050" y="4722813"/>
              <a:ext cx="90488" cy="85725"/>
            </a:xfrm>
            <a:custGeom>
              <a:avLst/>
              <a:gdLst>
                <a:gd name="T0" fmla="*/ 15 w 57"/>
                <a:gd name="T1" fmla="*/ 0 h 54"/>
                <a:gd name="T2" fmla="*/ 57 w 57"/>
                <a:gd name="T3" fmla="*/ 0 h 54"/>
                <a:gd name="T4" fmla="*/ 51 w 57"/>
                <a:gd name="T5" fmla="*/ 25 h 54"/>
                <a:gd name="T6" fmla="*/ 50 w 57"/>
                <a:gd name="T7" fmla="*/ 54 h 54"/>
                <a:gd name="T8" fmla="*/ 0 w 57"/>
                <a:gd name="T9" fmla="*/ 54 h 54"/>
                <a:gd name="T10" fmla="*/ 6 w 57"/>
                <a:gd name="T11" fmla="*/ 25 h 54"/>
                <a:gd name="T12" fmla="*/ 15 w 57"/>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7" h="54">
                  <a:moveTo>
                    <a:pt x="15" y="0"/>
                  </a:moveTo>
                  <a:lnTo>
                    <a:pt x="57" y="0"/>
                  </a:lnTo>
                  <a:lnTo>
                    <a:pt x="51" y="25"/>
                  </a:lnTo>
                  <a:lnTo>
                    <a:pt x="50" y="54"/>
                  </a:lnTo>
                  <a:lnTo>
                    <a:pt x="0" y="54"/>
                  </a:lnTo>
                  <a:lnTo>
                    <a:pt x="6" y="25"/>
                  </a:lnTo>
                  <a:lnTo>
                    <a:pt x="15"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08"/>
            <p:cNvSpPr>
              <a:spLocks/>
            </p:cNvSpPr>
            <p:nvPr/>
          </p:nvSpPr>
          <p:spPr bwMode="auto">
            <a:xfrm>
              <a:off x="654050" y="4830763"/>
              <a:ext cx="90488" cy="84138"/>
            </a:xfrm>
            <a:custGeom>
              <a:avLst/>
              <a:gdLst>
                <a:gd name="T0" fmla="*/ 0 w 57"/>
                <a:gd name="T1" fmla="*/ 0 h 53"/>
                <a:gd name="T2" fmla="*/ 50 w 57"/>
                <a:gd name="T3" fmla="*/ 0 h 53"/>
                <a:gd name="T4" fmla="*/ 51 w 57"/>
                <a:gd name="T5" fmla="*/ 28 h 53"/>
                <a:gd name="T6" fmla="*/ 57 w 57"/>
                <a:gd name="T7" fmla="*/ 53 h 53"/>
                <a:gd name="T8" fmla="*/ 15 w 57"/>
                <a:gd name="T9" fmla="*/ 53 h 53"/>
                <a:gd name="T10" fmla="*/ 6 w 57"/>
                <a:gd name="T11" fmla="*/ 28 h 53"/>
                <a:gd name="T12" fmla="*/ 0 w 57"/>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57" h="53">
                  <a:moveTo>
                    <a:pt x="0" y="0"/>
                  </a:moveTo>
                  <a:lnTo>
                    <a:pt x="50" y="0"/>
                  </a:lnTo>
                  <a:lnTo>
                    <a:pt x="51" y="28"/>
                  </a:lnTo>
                  <a:lnTo>
                    <a:pt x="57" y="53"/>
                  </a:lnTo>
                  <a:lnTo>
                    <a:pt x="15" y="53"/>
                  </a:lnTo>
                  <a:lnTo>
                    <a:pt x="6" y="28"/>
                  </a:lnTo>
                  <a:lnTo>
                    <a:pt x="0"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09"/>
            <p:cNvSpPr>
              <a:spLocks/>
            </p:cNvSpPr>
            <p:nvPr/>
          </p:nvSpPr>
          <p:spPr bwMode="auto">
            <a:xfrm>
              <a:off x="693738" y="4937125"/>
              <a:ext cx="96838" cy="71438"/>
            </a:xfrm>
            <a:custGeom>
              <a:avLst/>
              <a:gdLst>
                <a:gd name="T0" fmla="*/ 0 w 61"/>
                <a:gd name="T1" fmla="*/ 0 h 45"/>
                <a:gd name="T2" fmla="*/ 36 w 61"/>
                <a:gd name="T3" fmla="*/ 0 h 45"/>
                <a:gd name="T4" fmla="*/ 47 w 61"/>
                <a:gd name="T5" fmla="*/ 25 h 45"/>
                <a:gd name="T6" fmla="*/ 61 w 61"/>
                <a:gd name="T7" fmla="*/ 45 h 45"/>
                <a:gd name="T8" fmla="*/ 37 w 61"/>
                <a:gd name="T9" fmla="*/ 34 h 45"/>
                <a:gd name="T10" fmla="*/ 17 w 61"/>
                <a:gd name="T11" fmla="*/ 18 h 45"/>
                <a:gd name="T12" fmla="*/ 0 w 61"/>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61" h="45">
                  <a:moveTo>
                    <a:pt x="0" y="0"/>
                  </a:moveTo>
                  <a:lnTo>
                    <a:pt x="36" y="0"/>
                  </a:lnTo>
                  <a:lnTo>
                    <a:pt x="47" y="25"/>
                  </a:lnTo>
                  <a:lnTo>
                    <a:pt x="61" y="45"/>
                  </a:lnTo>
                  <a:lnTo>
                    <a:pt x="37" y="34"/>
                  </a:lnTo>
                  <a:lnTo>
                    <a:pt x="17" y="18"/>
                  </a:lnTo>
                  <a:lnTo>
                    <a:pt x="0"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10"/>
            <p:cNvSpPr>
              <a:spLocks/>
            </p:cNvSpPr>
            <p:nvPr/>
          </p:nvSpPr>
          <p:spPr bwMode="auto">
            <a:xfrm>
              <a:off x="774700" y="4937125"/>
              <a:ext cx="69850" cy="80963"/>
            </a:xfrm>
            <a:custGeom>
              <a:avLst/>
              <a:gdLst>
                <a:gd name="T0" fmla="*/ 0 w 44"/>
                <a:gd name="T1" fmla="*/ 0 h 51"/>
                <a:gd name="T2" fmla="*/ 44 w 44"/>
                <a:gd name="T3" fmla="*/ 0 h 51"/>
                <a:gd name="T4" fmla="*/ 44 w 44"/>
                <a:gd name="T5" fmla="*/ 51 h 51"/>
                <a:gd name="T6" fmla="*/ 27 w 44"/>
                <a:gd name="T7" fmla="*/ 42 h 51"/>
                <a:gd name="T8" fmla="*/ 13 w 44"/>
                <a:gd name="T9" fmla="*/ 25 h 51"/>
                <a:gd name="T10" fmla="*/ 0 w 44"/>
                <a:gd name="T11" fmla="*/ 0 h 51"/>
              </a:gdLst>
              <a:ahLst/>
              <a:cxnLst>
                <a:cxn ang="0">
                  <a:pos x="T0" y="T1"/>
                </a:cxn>
                <a:cxn ang="0">
                  <a:pos x="T2" y="T3"/>
                </a:cxn>
                <a:cxn ang="0">
                  <a:pos x="T4" y="T5"/>
                </a:cxn>
                <a:cxn ang="0">
                  <a:pos x="T6" y="T7"/>
                </a:cxn>
                <a:cxn ang="0">
                  <a:pos x="T8" y="T9"/>
                </a:cxn>
                <a:cxn ang="0">
                  <a:pos x="T10" y="T11"/>
                </a:cxn>
              </a:cxnLst>
              <a:rect l="0" t="0" r="r" b="b"/>
              <a:pathLst>
                <a:path w="44" h="51">
                  <a:moveTo>
                    <a:pt x="0" y="0"/>
                  </a:moveTo>
                  <a:lnTo>
                    <a:pt x="44" y="0"/>
                  </a:lnTo>
                  <a:lnTo>
                    <a:pt x="44" y="51"/>
                  </a:lnTo>
                  <a:lnTo>
                    <a:pt x="27" y="42"/>
                  </a:lnTo>
                  <a:lnTo>
                    <a:pt x="13" y="25"/>
                  </a:lnTo>
                  <a:lnTo>
                    <a:pt x="0"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11"/>
            <p:cNvSpPr>
              <a:spLocks/>
            </p:cNvSpPr>
            <p:nvPr/>
          </p:nvSpPr>
          <p:spPr bwMode="auto">
            <a:xfrm>
              <a:off x="755650" y="4830763"/>
              <a:ext cx="88900" cy="84138"/>
            </a:xfrm>
            <a:custGeom>
              <a:avLst/>
              <a:gdLst>
                <a:gd name="T0" fmla="*/ 0 w 56"/>
                <a:gd name="T1" fmla="*/ 0 h 53"/>
                <a:gd name="T2" fmla="*/ 56 w 56"/>
                <a:gd name="T3" fmla="*/ 0 h 53"/>
                <a:gd name="T4" fmla="*/ 56 w 56"/>
                <a:gd name="T5" fmla="*/ 53 h 53"/>
                <a:gd name="T6" fmla="*/ 8 w 56"/>
                <a:gd name="T7" fmla="*/ 53 h 53"/>
                <a:gd name="T8" fmla="*/ 1 w 56"/>
                <a:gd name="T9" fmla="*/ 28 h 53"/>
                <a:gd name="T10" fmla="*/ 0 w 56"/>
                <a:gd name="T11" fmla="*/ 0 h 53"/>
              </a:gdLst>
              <a:ahLst/>
              <a:cxnLst>
                <a:cxn ang="0">
                  <a:pos x="T0" y="T1"/>
                </a:cxn>
                <a:cxn ang="0">
                  <a:pos x="T2" y="T3"/>
                </a:cxn>
                <a:cxn ang="0">
                  <a:pos x="T4" y="T5"/>
                </a:cxn>
                <a:cxn ang="0">
                  <a:pos x="T6" y="T7"/>
                </a:cxn>
                <a:cxn ang="0">
                  <a:pos x="T8" y="T9"/>
                </a:cxn>
                <a:cxn ang="0">
                  <a:pos x="T10" y="T11"/>
                </a:cxn>
              </a:cxnLst>
              <a:rect l="0" t="0" r="r" b="b"/>
              <a:pathLst>
                <a:path w="56" h="53">
                  <a:moveTo>
                    <a:pt x="0" y="0"/>
                  </a:moveTo>
                  <a:lnTo>
                    <a:pt x="56" y="0"/>
                  </a:lnTo>
                  <a:lnTo>
                    <a:pt x="56" y="53"/>
                  </a:lnTo>
                  <a:lnTo>
                    <a:pt x="8" y="53"/>
                  </a:lnTo>
                  <a:lnTo>
                    <a:pt x="1" y="28"/>
                  </a:lnTo>
                  <a:lnTo>
                    <a:pt x="0"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12"/>
            <p:cNvSpPr>
              <a:spLocks/>
            </p:cNvSpPr>
            <p:nvPr/>
          </p:nvSpPr>
          <p:spPr bwMode="auto">
            <a:xfrm>
              <a:off x="755650" y="4722813"/>
              <a:ext cx="88900" cy="85725"/>
            </a:xfrm>
            <a:custGeom>
              <a:avLst/>
              <a:gdLst>
                <a:gd name="T0" fmla="*/ 8 w 56"/>
                <a:gd name="T1" fmla="*/ 0 h 54"/>
                <a:gd name="T2" fmla="*/ 56 w 56"/>
                <a:gd name="T3" fmla="*/ 0 h 54"/>
                <a:gd name="T4" fmla="*/ 56 w 56"/>
                <a:gd name="T5" fmla="*/ 54 h 54"/>
                <a:gd name="T6" fmla="*/ 0 w 56"/>
                <a:gd name="T7" fmla="*/ 54 h 54"/>
                <a:gd name="T8" fmla="*/ 3 w 56"/>
                <a:gd name="T9" fmla="*/ 25 h 54"/>
                <a:gd name="T10" fmla="*/ 8 w 56"/>
                <a:gd name="T11" fmla="*/ 0 h 54"/>
              </a:gdLst>
              <a:ahLst/>
              <a:cxnLst>
                <a:cxn ang="0">
                  <a:pos x="T0" y="T1"/>
                </a:cxn>
                <a:cxn ang="0">
                  <a:pos x="T2" y="T3"/>
                </a:cxn>
                <a:cxn ang="0">
                  <a:pos x="T4" y="T5"/>
                </a:cxn>
                <a:cxn ang="0">
                  <a:pos x="T6" y="T7"/>
                </a:cxn>
                <a:cxn ang="0">
                  <a:pos x="T8" y="T9"/>
                </a:cxn>
                <a:cxn ang="0">
                  <a:pos x="T10" y="T11"/>
                </a:cxn>
              </a:cxnLst>
              <a:rect l="0" t="0" r="r" b="b"/>
              <a:pathLst>
                <a:path w="56" h="54">
                  <a:moveTo>
                    <a:pt x="8" y="0"/>
                  </a:moveTo>
                  <a:lnTo>
                    <a:pt x="56" y="0"/>
                  </a:lnTo>
                  <a:lnTo>
                    <a:pt x="56" y="54"/>
                  </a:lnTo>
                  <a:lnTo>
                    <a:pt x="0" y="54"/>
                  </a:lnTo>
                  <a:lnTo>
                    <a:pt x="3" y="25"/>
                  </a:lnTo>
                  <a:lnTo>
                    <a:pt x="8"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13"/>
            <p:cNvSpPr>
              <a:spLocks/>
            </p:cNvSpPr>
            <p:nvPr/>
          </p:nvSpPr>
          <p:spPr bwMode="auto">
            <a:xfrm>
              <a:off x="774700" y="4619625"/>
              <a:ext cx="69850" cy="80963"/>
            </a:xfrm>
            <a:custGeom>
              <a:avLst/>
              <a:gdLst>
                <a:gd name="T0" fmla="*/ 44 w 44"/>
                <a:gd name="T1" fmla="*/ 0 h 51"/>
                <a:gd name="T2" fmla="*/ 44 w 44"/>
                <a:gd name="T3" fmla="*/ 51 h 51"/>
                <a:gd name="T4" fmla="*/ 0 w 44"/>
                <a:gd name="T5" fmla="*/ 51 h 51"/>
                <a:gd name="T6" fmla="*/ 13 w 44"/>
                <a:gd name="T7" fmla="*/ 26 h 51"/>
                <a:gd name="T8" fmla="*/ 27 w 44"/>
                <a:gd name="T9" fmla="*/ 9 h 51"/>
                <a:gd name="T10" fmla="*/ 44 w 44"/>
                <a:gd name="T11" fmla="*/ 0 h 51"/>
              </a:gdLst>
              <a:ahLst/>
              <a:cxnLst>
                <a:cxn ang="0">
                  <a:pos x="T0" y="T1"/>
                </a:cxn>
                <a:cxn ang="0">
                  <a:pos x="T2" y="T3"/>
                </a:cxn>
                <a:cxn ang="0">
                  <a:pos x="T4" y="T5"/>
                </a:cxn>
                <a:cxn ang="0">
                  <a:pos x="T6" y="T7"/>
                </a:cxn>
                <a:cxn ang="0">
                  <a:pos x="T8" y="T9"/>
                </a:cxn>
                <a:cxn ang="0">
                  <a:pos x="T10" y="T11"/>
                </a:cxn>
              </a:cxnLst>
              <a:rect l="0" t="0" r="r" b="b"/>
              <a:pathLst>
                <a:path w="44" h="51">
                  <a:moveTo>
                    <a:pt x="44" y="0"/>
                  </a:moveTo>
                  <a:lnTo>
                    <a:pt x="44" y="51"/>
                  </a:lnTo>
                  <a:lnTo>
                    <a:pt x="0" y="51"/>
                  </a:lnTo>
                  <a:lnTo>
                    <a:pt x="13" y="26"/>
                  </a:lnTo>
                  <a:lnTo>
                    <a:pt x="27" y="9"/>
                  </a:lnTo>
                  <a:lnTo>
                    <a:pt x="44"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14"/>
            <p:cNvSpPr>
              <a:spLocks/>
            </p:cNvSpPr>
            <p:nvPr/>
          </p:nvSpPr>
          <p:spPr bwMode="auto">
            <a:xfrm>
              <a:off x="919163" y="4629150"/>
              <a:ext cx="96838" cy="71438"/>
            </a:xfrm>
            <a:custGeom>
              <a:avLst/>
              <a:gdLst>
                <a:gd name="T0" fmla="*/ 0 w 61"/>
                <a:gd name="T1" fmla="*/ 0 h 45"/>
                <a:gd name="T2" fmla="*/ 23 w 61"/>
                <a:gd name="T3" fmla="*/ 11 h 45"/>
                <a:gd name="T4" fmla="*/ 43 w 61"/>
                <a:gd name="T5" fmla="*/ 27 h 45"/>
                <a:gd name="T6" fmla="*/ 61 w 61"/>
                <a:gd name="T7" fmla="*/ 45 h 45"/>
                <a:gd name="T8" fmla="*/ 25 w 61"/>
                <a:gd name="T9" fmla="*/ 45 h 45"/>
                <a:gd name="T10" fmla="*/ 14 w 61"/>
                <a:gd name="T11" fmla="*/ 20 h 45"/>
                <a:gd name="T12" fmla="*/ 0 w 61"/>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61" h="45">
                  <a:moveTo>
                    <a:pt x="0" y="0"/>
                  </a:moveTo>
                  <a:lnTo>
                    <a:pt x="23" y="11"/>
                  </a:lnTo>
                  <a:lnTo>
                    <a:pt x="43" y="27"/>
                  </a:lnTo>
                  <a:lnTo>
                    <a:pt x="61" y="45"/>
                  </a:lnTo>
                  <a:lnTo>
                    <a:pt x="25" y="45"/>
                  </a:lnTo>
                  <a:lnTo>
                    <a:pt x="14" y="20"/>
                  </a:lnTo>
                  <a:lnTo>
                    <a:pt x="0"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215"/>
            <p:cNvSpPr>
              <a:spLocks/>
            </p:cNvSpPr>
            <p:nvPr/>
          </p:nvSpPr>
          <p:spPr bwMode="auto">
            <a:xfrm>
              <a:off x="866775" y="4619625"/>
              <a:ext cx="66675" cy="80963"/>
            </a:xfrm>
            <a:custGeom>
              <a:avLst/>
              <a:gdLst>
                <a:gd name="T0" fmla="*/ 0 w 42"/>
                <a:gd name="T1" fmla="*/ 0 h 51"/>
                <a:gd name="T2" fmla="*/ 16 w 42"/>
                <a:gd name="T3" fmla="*/ 9 h 51"/>
                <a:gd name="T4" fmla="*/ 31 w 42"/>
                <a:gd name="T5" fmla="*/ 26 h 51"/>
                <a:gd name="T6" fmla="*/ 42 w 42"/>
                <a:gd name="T7" fmla="*/ 51 h 51"/>
                <a:gd name="T8" fmla="*/ 0 w 42"/>
                <a:gd name="T9" fmla="*/ 51 h 51"/>
                <a:gd name="T10" fmla="*/ 0 w 42"/>
                <a:gd name="T11" fmla="*/ 0 h 51"/>
              </a:gdLst>
              <a:ahLst/>
              <a:cxnLst>
                <a:cxn ang="0">
                  <a:pos x="T0" y="T1"/>
                </a:cxn>
                <a:cxn ang="0">
                  <a:pos x="T2" y="T3"/>
                </a:cxn>
                <a:cxn ang="0">
                  <a:pos x="T4" y="T5"/>
                </a:cxn>
                <a:cxn ang="0">
                  <a:pos x="T6" y="T7"/>
                </a:cxn>
                <a:cxn ang="0">
                  <a:pos x="T8" y="T9"/>
                </a:cxn>
                <a:cxn ang="0">
                  <a:pos x="T10" y="T11"/>
                </a:cxn>
              </a:cxnLst>
              <a:rect l="0" t="0" r="r" b="b"/>
              <a:pathLst>
                <a:path w="42" h="51">
                  <a:moveTo>
                    <a:pt x="0" y="0"/>
                  </a:moveTo>
                  <a:lnTo>
                    <a:pt x="16" y="9"/>
                  </a:lnTo>
                  <a:lnTo>
                    <a:pt x="31" y="26"/>
                  </a:lnTo>
                  <a:lnTo>
                    <a:pt x="42" y="51"/>
                  </a:lnTo>
                  <a:lnTo>
                    <a:pt x="0" y="51"/>
                  </a:lnTo>
                  <a:lnTo>
                    <a:pt x="0"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16"/>
            <p:cNvSpPr>
              <a:spLocks/>
            </p:cNvSpPr>
            <p:nvPr/>
          </p:nvSpPr>
          <p:spPr bwMode="auto">
            <a:xfrm>
              <a:off x="866775" y="4722813"/>
              <a:ext cx="87313" cy="85725"/>
            </a:xfrm>
            <a:custGeom>
              <a:avLst/>
              <a:gdLst>
                <a:gd name="T0" fmla="*/ 0 w 55"/>
                <a:gd name="T1" fmla="*/ 0 h 54"/>
                <a:gd name="T2" fmla="*/ 47 w 55"/>
                <a:gd name="T3" fmla="*/ 0 h 54"/>
                <a:gd name="T4" fmla="*/ 53 w 55"/>
                <a:gd name="T5" fmla="*/ 25 h 54"/>
                <a:gd name="T6" fmla="*/ 55 w 55"/>
                <a:gd name="T7" fmla="*/ 54 h 54"/>
                <a:gd name="T8" fmla="*/ 0 w 55"/>
                <a:gd name="T9" fmla="*/ 54 h 54"/>
                <a:gd name="T10" fmla="*/ 0 w 55"/>
                <a:gd name="T11" fmla="*/ 0 h 54"/>
              </a:gdLst>
              <a:ahLst/>
              <a:cxnLst>
                <a:cxn ang="0">
                  <a:pos x="T0" y="T1"/>
                </a:cxn>
                <a:cxn ang="0">
                  <a:pos x="T2" y="T3"/>
                </a:cxn>
                <a:cxn ang="0">
                  <a:pos x="T4" y="T5"/>
                </a:cxn>
                <a:cxn ang="0">
                  <a:pos x="T6" y="T7"/>
                </a:cxn>
                <a:cxn ang="0">
                  <a:pos x="T8" y="T9"/>
                </a:cxn>
                <a:cxn ang="0">
                  <a:pos x="T10" y="T11"/>
                </a:cxn>
              </a:cxnLst>
              <a:rect l="0" t="0" r="r" b="b"/>
              <a:pathLst>
                <a:path w="55" h="54">
                  <a:moveTo>
                    <a:pt x="0" y="0"/>
                  </a:moveTo>
                  <a:lnTo>
                    <a:pt x="47" y="0"/>
                  </a:lnTo>
                  <a:lnTo>
                    <a:pt x="53" y="25"/>
                  </a:lnTo>
                  <a:lnTo>
                    <a:pt x="55" y="54"/>
                  </a:lnTo>
                  <a:lnTo>
                    <a:pt x="0" y="54"/>
                  </a:lnTo>
                  <a:lnTo>
                    <a:pt x="0"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17"/>
            <p:cNvSpPr>
              <a:spLocks/>
            </p:cNvSpPr>
            <p:nvPr/>
          </p:nvSpPr>
          <p:spPr bwMode="auto">
            <a:xfrm>
              <a:off x="866775" y="4830763"/>
              <a:ext cx="87313" cy="84138"/>
            </a:xfrm>
            <a:custGeom>
              <a:avLst/>
              <a:gdLst>
                <a:gd name="T0" fmla="*/ 0 w 55"/>
                <a:gd name="T1" fmla="*/ 0 h 53"/>
                <a:gd name="T2" fmla="*/ 55 w 55"/>
                <a:gd name="T3" fmla="*/ 0 h 53"/>
                <a:gd name="T4" fmla="*/ 55 w 55"/>
                <a:gd name="T5" fmla="*/ 9 h 53"/>
                <a:gd name="T6" fmla="*/ 52 w 55"/>
                <a:gd name="T7" fmla="*/ 9 h 53"/>
                <a:gd name="T8" fmla="*/ 48 w 55"/>
                <a:gd name="T9" fmla="*/ 9 h 53"/>
                <a:gd name="T10" fmla="*/ 33 w 55"/>
                <a:gd name="T11" fmla="*/ 9 h 53"/>
                <a:gd name="T12" fmla="*/ 25 w 55"/>
                <a:gd name="T13" fmla="*/ 9 h 53"/>
                <a:gd name="T14" fmla="*/ 19 w 55"/>
                <a:gd name="T15" fmla="*/ 14 h 53"/>
                <a:gd name="T16" fmla="*/ 14 w 55"/>
                <a:gd name="T17" fmla="*/ 18 h 53"/>
                <a:gd name="T18" fmla="*/ 11 w 55"/>
                <a:gd name="T19" fmla="*/ 25 h 53"/>
                <a:gd name="T20" fmla="*/ 9 w 55"/>
                <a:gd name="T21" fmla="*/ 32 h 53"/>
                <a:gd name="T22" fmla="*/ 9 w 55"/>
                <a:gd name="T23" fmla="*/ 53 h 53"/>
                <a:gd name="T24" fmla="*/ 0 w 55"/>
                <a:gd name="T25" fmla="*/ 53 h 53"/>
                <a:gd name="T26" fmla="*/ 0 w 55"/>
                <a:gd name="T2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53">
                  <a:moveTo>
                    <a:pt x="0" y="0"/>
                  </a:moveTo>
                  <a:lnTo>
                    <a:pt x="55" y="0"/>
                  </a:lnTo>
                  <a:lnTo>
                    <a:pt x="55" y="9"/>
                  </a:lnTo>
                  <a:lnTo>
                    <a:pt x="52" y="9"/>
                  </a:lnTo>
                  <a:lnTo>
                    <a:pt x="48" y="9"/>
                  </a:lnTo>
                  <a:lnTo>
                    <a:pt x="33" y="9"/>
                  </a:lnTo>
                  <a:lnTo>
                    <a:pt x="25" y="9"/>
                  </a:lnTo>
                  <a:lnTo>
                    <a:pt x="19" y="14"/>
                  </a:lnTo>
                  <a:lnTo>
                    <a:pt x="14" y="18"/>
                  </a:lnTo>
                  <a:lnTo>
                    <a:pt x="11" y="25"/>
                  </a:lnTo>
                  <a:lnTo>
                    <a:pt x="9" y="32"/>
                  </a:lnTo>
                  <a:lnTo>
                    <a:pt x="9" y="53"/>
                  </a:lnTo>
                  <a:lnTo>
                    <a:pt x="0" y="53"/>
                  </a:lnTo>
                  <a:lnTo>
                    <a:pt x="0"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18"/>
            <p:cNvSpPr>
              <a:spLocks/>
            </p:cNvSpPr>
            <p:nvPr/>
          </p:nvSpPr>
          <p:spPr bwMode="auto">
            <a:xfrm>
              <a:off x="866775" y="4937125"/>
              <a:ext cx="14288" cy="80963"/>
            </a:xfrm>
            <a:custGeom>
              <a:avLst/>
              <a:gdLst>
                <a:gd name="T0" fmla="*/ 0 w 9"/>
                <a:gd name="T1" fmla="*/ 0 h 51"/>
                <a:gd name="T2" fmla="*/ 9 w 9"/>
                <a:gd name="T3" fmla="*/ 0 h 51"/>
                <a:gd name="T4" fmla="*/ 9 w 9"/>
                <a:gd name="T5" fmla="*/ 47 h 51"/>
                <a:gd name="T6" fmla="*/ 5 w 9"/>
                <a:gd name="T7" fmla="*/ 50 h 51"/>
                <a:gd name="T8" fmla="*/ 0 w 9"/>
                <a:gd name="T9" fmla="*/ 51 h 51"/>
                <a:gd name="T10" fmla="*/ 0 w 9"/>
                <a:gd name="T11" fmla="*/ 0 h 51"/>
              </a:gdLst>
              <a:ahLst/>
              <a:cxnLst>
                <a:cxn ang="0">
                  <a:pos x="T0" y="T1"/>
                </a:cxn>
                <a:cxn ang="0">
                  <a:pos x="T2" y="T3"/>
                </a:cxn>
                <a:cxn ang="0">
                  <a:pos x="T4" y="T5"/>
                </a:cxn>
                <a:cxn ang="0">
                  <a:pos x="T6" y="T7"/>
                </a:cxn>
                <a:cxn ang="0">
                  <a:pos x="T8" y="T9"/>
                </a:cxn>
                <a:cxn ang="0">
                  <a:pos x="T10" y="T11"/>
                </a:cxn>
              </a:cxnLst>
              <a:rect l="0" t="0" r="r" b="b"/>
              <a:pathLst>
                <a:path w="9" h="51">
                  <a:moveTo>
                    <a:pt x="0" y="0"/>
                  </a:moveTo>
                  <a:lnTo>
                    <a:pt x="9" y="0"/>
                  </a:lnTo>
                  <a:lnTo>
                    <a:pt x="9" y="47"/>
                  </a:lnTo>
                  <a:lnTo>
                    <a:pt x="5" y="50"/>
                  </a:lnTo>
                  <a:lnTo>
                    <a:pt x="0" y="51"/>
                  </a:lnTo>
                  <a:lnTo>
                    <a:pt x="0"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9"/>
            <p:cNvSpPr>
              <a:spLocks/>
            </p:cNvSpPr>
            <p:nvPr/>
          </p:nvSpPr>
          <p:spPr bwMode="auto">
            <a:xfrm>
              <a:off x="965200" y="4722813"/>
              <a:ext cx="90488" cy="85725"/>
            </a:xfrm>
            <a:custGeom>
              <a:avLst/>
              <a:gdLst>
                <a:gd name="T0" fmla="*/ 0 w 57"/>
                <a:gd name="T1" fmla="*/ 0 h 54"/>
                <a:gd name="T2" fmla="*/ 41 w 57"/>
                <a:gd name="T3" fmla="*/ 0 h 54"/>
                <a:gd name="T4" fmla="*/ 52 w 57"/>
                <a:gd name="T5" fmla="*/ 25 h 54"/>
                <a:gd name="T6" fmla="*/ 57 w 57"/>
                <a:gd name="T7" fmla="*/ 54 h 54"/>
                <a:gd name="T8" fmla="*/ 7 w 57"/>
                <a:gd name="T9" fmla="*/ 54 h 54"/>
                <a:gd name="T10" fmla="*/ 5 w 57"/>
                <a:gd name="T11" fmla="*/ 25 h 54"/>
                <a:gd name="T12" fmla="*/ 0 w 57"/>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7" h="54">
                  <a:moveTo>
                    <a:pt x="0" y="0"/>
                  </a:moveTo>
                  <a:lnTo>
                    <a:pt x="41" y="0"/>
                  </a:lnTo>
                  <a:lnTo>
                    <a:pt x="52" y="25"/>
                  </a:lnTo>
                  <a:lnTo>
                    <a:pt x="57" y="54"/>
                  </a:lnTo>
                  <a:lnTo>
                    <a:pt x="7" y="54"/>
                  </a:lnTo>
                  <a:lnTo>
                    <a:pt x="5" y="25"/>
                  </a:lnTo>
                  <a:lnTo>
                    <a:pt x="0"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20"/>
            <p:cNvSpPr>
              <a:spLocks noEditPoints="1"/>
            </p:cNvSpPr>
            <p:nvPr/>
          </p:nvSpPr>
          <p:spPr bwMode="auto">
            <a:xfrm>
              <a:off x="915988" y="4859338"/>
              <a:ext cx="176213" cy="203200"/>
            </a:xfrm>
            <a:custGeom>
              <a:avLst/>
              <a:gdLst>
                <a:gd name="T0" fmla="*/ 85 w 111"/>
                <a:gd name="T1" fmla="*/ 56 h 128"/>
                <a:gd name="T2" fmla="*/ 52 w 111"/>
                <a:gd name="T3" fmla="*/ 88 h 128"/>
                <a:gd name="T4" fmla="*/ 36 w 111"/>
                <a:gd name="T5" fmla="*/ 72 h 128"/>
                <a:gd name="T6" fmla="*/ 24 w 111"/>
                <a:gd name="T7" fmla="*/ 83 h 128"/>
                <a:gd name="T8" fmla="*/ 47 w 111"/>
                <a:gd name="T9" fmla="*/ 105 h 128"/>
                <a:gd name="T10" fmla="*/ 52 w 111"/>
                <a:gd name="T11" fmla="*/ 111 h 128"/>
                <a:gd name="T12" fmla="*/ 95 w 111"/>
                <a:gd name="T13" fmla="*/ 67 h 128"/>
                <a:gd name="T14" fmla="*/ 85 w 111"/>
                <a:gd name="T15" fmla="*/ 56 h 128"/>
                <a:gd name="T16" fmla="*/ 0 w 111"/>
                <a:gd name="T17" fmla="*/ 16 h 128"/>
                <a:gd name="T18" fmla="*/ 16 w 111"/>
                <a:gd name="T19" fmla="*/ 16 h 128"/>
                <a:gd name="T20" fmla="*/ 16 w 111"/>
                <a:gd name="T21" fmla="*/ 41 h 128"/>
                <a:gd name="T22" fmla="*/ 95 w 111"/>
                <a:gd name="T23" fmla="*/ 41 h 128"/>
                <a:gd name="T24" fmla="*/ 95 w 111"/>
                <a:gd name="T25" fmla="*/ 16 h 128"/>
                <a:gd name="T26" fmla="*/ 111 w 111"/>
                <a:gd name="T27" fmla="*/ 16 h 128"/>
                <a:gd name="T28" fmla="*/ 111 w 111"/>
                <a:gd name="T29" fmla="*/ 128 h 128"/>
                <a:gd name="T30" fmla="*/ 0 w 111"/>
                <a:gd name="T31" fmla="*/ 128 h 128"/>
                <a:gd name="T32" fmla="*/ 0 w 111"/>
                <a:gd name="T33" fmla="*/ 16 h 128"/>
                <a:gd name="T34" fmla="*/ 56 w 111"/>
                <a:gd name="T35" fmla="*/ 0 h 128"/>
                <a:gd name="T36" fmla="*/ 61 w 111"/>
                <a:gd name="T37" fmla="*/ 2 h 128"/>
                <a:gd name="T38" fmla="*/ 66 w 111"/>
                <a:gd name="T39" fmla="*/ 3 h 128"/>
                <a:gd name="T40" fmla="*/ 69 w 111"/>
                <a:gd name="T41" fmla="*/ 8 h 128"/>
                <a:gd name="T42" fmla="*/ 70 w 111"/>
                <a:gd name="T43" fmla="*/ 11 h 128"/>
                <a:gd name="T44" fmla="*/ 72 w 111"/>
                <a:gd name="T45" fmla="*/ 16 h 128"/>
                <a:gd name="T46" fmla="*/ 88 w 111"/>
                <a:gd name="T47" fmla="*/ 16 h 128"/>
                <a:gd name="T48" fmla="*/ 88 w 111"/>
                <a:gd name="T49" fmla="*/ 33 h 128"/>
                <a:gd name="T50" fmla="*/ 24 w 111"/>
                <a:gd name="T51" fmla="*/ 33 h 128"/>
                <a:gd name="T52" fmla="*/ 24 w 111"/>
                <a:gd name="T53" fmla="*/ 16 h 128"/>
                <a:gd name="T54" fmla="*/ 41 w 111"/>
                <a:gd name="T55" fmla="*/ 16 h 128"/>
                <a:gd name="T56" fmla="*/ 41 w 111"/>
                <a:gd name="T57" fmla="*/ 11 h 128"/>
                <a:gd name="T58" fmla="*/ 42 w 111"/>
                <a:gd name="T59" fmla="*/ 8 h 128"/>
                <a:gd name="T60" fmla="*/ 47 w 111"/>
                <a:gd name="T61" fmla="*/ 3 h 128"/>
                <a:gd name="T62" fmla="*/ 50 w 111"/>
                <a:gd name="T63" fmla="*/ 2 h 128"/>
                <a:gd name="T64" fmla="*/ 56 w 111"/>
                <a:gd name="T6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 h="128">
                  <a:moveTo>
                    <a:pt x="85" y="56"/>
                  </a:moveTo>
                  <a:lnTo>
                    <a:pt x="52" y="88"/>
                  </a:lnTo>
                  <a:lnTo>
                    <a:pt x="36" y="72"/>
                  </a:lnTo>
                  <a:lnTo>
                    <a:pt x="24" y="83"/>
                  </a:lnTo>
                  <a:lnTo>
                    <a:pt x="47" y="105"/>
                  </a:lnTo>
                  <a:lnTo>
                    <a:pt x="52" y="111"/>
                  </a:lnTo>
                  <a:lnTo>
                    <a:pt x="95" y="67"/>
                  </a:lnTo>
                  <a:lnTo>
                    <a:pt x="85" y="56"/>
                  </a:lnTo>
                  <a:close/>
                  <a:moveTo>
                    <a:pt x="0" y="16"/>
                  </a:moveTo>
                  <a:lnTo>
                    <a:pt x="16" y="16"/>
                  </a:lnTo>
                  <a:lnTo>
                    <a:pt x="16" y="41"/>
                  </a:lnTo>
                  <a:lnTo>
                    <a:pt x="95" y="41"/>
                  </a:lnTo>
                  <a:lnTo>
                    <a:pt x="95" y="16"/>
                  </a:lnTo>
                  <a:lnTo>
                    <a:pt x="111" y="16"/>
                  </a:lnTo>
                  <a:lnTo>
                    <a:pt x="111" y="128"/>
                  </a:lnTo>
                  <a:lnTo>
                    <a:pt x="0" y="128"/>
                  </a:lnTo>
                  <a:lnTo>
                    <a:pt x="0" y="16"/>
                  </a:lnTo>
                  <a:close/>
                  <a:moveTo>
                    <a:pt x="56" y="0"/>
                  </a:moveTo>
                  <a:lnTo>
                    <a:pt x="61" y="2"/>
                  </a:lnTo>
                  <a:lnTo>
                    <a:pt x="66" y="3"/>
                  </a:lnTo>
                  <a:lnTo>
                    <a:pt x="69" y="8"/>
                  </a:lnTo>
                  <a:lnTo>
                    <a:pt x="70" y="11"/>
                  </a:lnTo>
                  <a:lnTo>
                    <a:pt x="72" y="16"/>
                  </a:lnTo>
                  <a:lnTo>
                    <a:pt x="88" y="16"/>
                  </a:lnTo>
                  <a:lnTo>
                    <a:pt x="88" y="33"/>
                  </a:lnTo>
                  <a:lnTo>
                    <a:pt x="24" y="33"/>
                  </a:lnTo>
                  <a:lnTo>
                    <a:pt x="24" y="16"/>
                  </a:lnTo>
                  <a:lnTo>
                    <a:pt x="41" y="16"/>
                  </a:lnTo>
                  <a:lnTo>
                    <a:pt x="41" y="11"/>
                  </a:lnTo>
                  <a:lnTo>
                    <a:pt x="42" y="8"/>
                  </a:lnTo>
                  <a:lnTo>
                    <a:pt x="47" y="3"/>
                  </a:lnTo>
                  <a:lnTo>
                    <a:pt x="50" y="2"/>
                  </a:lnTo>
                  <a:lnTo>
                    <a:pt x="56" y="0"/>
                  </a:lnTo>
                  <a:close/>
                </a:path>
              </a:pathLst>
            </a:custGeom>
            <a:grp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3" name="TextBox 222"/>
          <p:cNvSpPr txBox="1"/>
          <p:nvPr/>
        </p:nvSpPr>
        <p:spPr>
          <a:xfrm>
            <a:off x="2965368" y="1721703"/>
            <a:ext cx="2270814" cy="646331"/>
          </a:xfrm>
          <a:prstGeom prst="rect">
            <a:avLst/>
          </a:prstGeom>
          <a:noFill/>
        </p:spPr>
        <p:txBody>
          <a:bodyPr wrap="none" rtlCol="0">
            <a:spAutoFit/>
          </a:bodyPr>
          <a:lstStyle/>
          <a:p>
            <a:r>
              <a:rPr lang="en-US" dirty="0">
                <a:solidFill>
                  <a:schemeClr val="tx2"/>
                </a:solidFill>
              </a:rPr>
              <a:t>Expert protection tips </a:t>
            </a:r>
            <a:br>
              <a:rPr lang="en-US" dirty="0">
                <a:solidFill>
                  <a:schemeClr val="tx2"/>
                </a:solidFill>
              </a:rPr>
            </a:br>
            <a:r>
              <a:rPr lang="en-US" dirty="0">
                <a:solidFill>
                  <a:schemeClr val="tx2"/>
                </a:solidFill>
              </a:rPr>
              <a:t>&amp; timely news</a:t>
            </a:r>
          </a:p>
        </p:txBody>
      </p:sp>
      <p:sp>
        <p:nvSpPr>
          <p:cNvPr id="224" name="TextBox 223"/>
          <p:cNvSpPr txBox="1"/>
          <p:nvPr/>
        </p:nvSpPr>
        <p:spPr>
          <a:xfrm>
            <a:off x="2965369" y="2748271"/>
            <a:ext cx="1437381" cy="369332"/>
          </a:xfrm>
          <a:prstGeom prst="rect">
            <a:avLst/>
          </a:prstGeom>
          <a:noFill/>
        </p:spPr>
        <p:txBody>
          <a:bodyPr wrap="none" rtlCol="0">
            <a:spAutoFit/>
          </a:bodyPr>
          <a:lstStyle/>
          <a:p>
            <a:r>
              <a:rPr lang="en-US" dirty="0">
                <a:solidFill>
                  <a:schemeClr val="tx2"/>
                </a:solidFill>
              </a:rPr>
              <a:t>Digital Wallet</a:t>
            </a:r>
          </a:p>
        </p:txBody>
      </p:sp>
      <p:sp>
        <p:nvSpPr>
          <p:cNvPr id="225" name="TextBox 224"/>
          <p:cNvSpPr txBox="1"/>
          <p:nvPr/>
        </p:nvSpPr>
        <p:spPr>
          <a:xfrm>
            <a:off x="2965368" y="3687061"/>
            <a:ext cx="2043316" cy="646331"/>
          </a:xfrm>
          <a:prstGeom prst="rect">
            <a:avLst/>
          </a:prstGeom>
          <a:noFill/>
        </p:spPr>
        <p:txBody>
          <a:bodyPr wrap="none" rtlCol="0">
            <a:spAutoFit/>
          </a:bodyPr>
          <a:lstStyle/>
          <a:p>
            <a:r>
              <a:rPr lang="en-US" dirty="0">
                <a:solidFill>
                  <a:schemeClr val="tx2"/>
                </a:solidFill>
              </a:rPr>
              <a:t>Certified Resolution</a:t>
            </a:r>
            <a:br>
              <a:rPr lang="en-US" dirty="0">
                <a:solidFill>
                  <a:schemeClr val="tx2"/>
                </a:solidFill>
              </a:rPr>
            </a:br>
            <a:r>
              <a:rPr lang="en-US" dirty="0">
                <a:solidFill>
                  <a:schemeClr val="tx2"/>
                </a:solidFill>
              </a:rPr>
              <a:t>Specialist</a:t>
            </a:r>
          </a:p>
        </p:txBody>
      </p:sp>
      <p:sp>
        <p:nvSpPr>
          <p:cNvPr id="226" name="TextBox 225"/>
          <p:cNvSpPr txBox="1"/>
          <p:nvPr/>
        </p:nvSpPr>
        <p:spPr>
          <a:xfrm>
            <a:off x="2965369" y="4625849"/>
            <a:ext cx="1734129" cy="646331"/>
          </a:xfrm>
          <a:prstGeom prst="rect">
            <a:avLst/>
          </a:prstGeom>
          <a:noFill/>
        </p:spPr>
        <p:txBody>
          <a:bodyPr wrap="none" rtlCol="0">
            <a:spAutoFit/>
          </a:bodyPr>
          <a:lstStyle/>
          <a:p>
            <a:r>
              <a:rPr lang="en-US" dirty="0">
                <a:solidFill>
                  <a:schemeClr val="tx2"/>
                </a:solidFill>
              </a:rPr>
              <a:t>Baseline Fraud</a:t>
            </a:r>
            <a:br>
              <a:rPr lang="en-US" dirty="0">
                <a:solidFill>
                  <a:schemeClr val="tx2"/>
                </a:solidFill>
              </a:rPr>
            </a:br>
            <a:r>
              <a:rPr lang="en-US" dirty="0">
                <a:solidFill>
                  <a:schemeClr val="tx2"/>
                </a:solidFill>
              </a:rPr>
              <a:t>Exposure Report</a:t>
            </a:r>
          </a:p>
        </p:txBody>
      </p:sp>
      <p:sp>
        <p:nvSpPr>
          <p:cNvPr id="227" name="TextBox 226"/>
          <p:cNvSpPr txBox="1"/>
          <p:nvPr/>
        </p:nvSpPr>
        <p:spPr>
          <a:xfrm>
            <a:off x="7329725" y="1859241"/>
            <a:ext cx="1433598" cy="369332"/>
          </a:xfrm>
          <a:prstGeom prst="rect">
            <a:avLst/>
          </a:prstGeom>
          <a:noFill/>
        </p:spPr>
        <p:txBody>
          <a:bodyPr wrap="none" rtlCol="0">
            <a:spAutoFit/>
          </a:bodyPr>
          <a:lstStyle/>
          <a:p>
            <a:r>
              <a:rPr lang="en-US" dirty="0">
                <a:solidFill>
                  <a:schemeClr val="tx2"/>
                </a:solidFill>
              </a:rPr>
              <a:t>Breach Alerts</a:t>
            </a:r>
          </a:p>
        </p:txBody>
      </p:sp>
      <p:sp>
        <p:nvSpPr>
          <p:cNvPr id="228" name="TextBox 227"/>
          <p:cNvSpPr txBox="1"/>
          <p:nvPr/>
        </p:nvSpPr>
        <p:spPr>
          <a:xfrm>
            <a:off x="7329726" y="2798030"/>
            <a:ext cx="2114169" cy="369332"/>
          </a:xfrm>
          <a:prstGeom prst="rect">
            <a:avLst/>
          </a:prstGeom>
          <a:noFill/>
        </p:spPr>
        <p:txBody>
          <a:bodyPr wrap="none" rtlCol="0">
            <a:spAutoFit/>
          </a:bodyPr>
          <a:lstStyle/>
          <a:p>
            <a:r>
              <a:rPr lang="en-US" dirty="0">
                <a:solidFill>
                  <a:schemeClr val="tx2"/>
                </a:solidFill>
              </a:rPr>
              <a:t>Online Identity Vault</a:t>
            </a:r>
          </a:p>
        </p:txBody>
      </p:sp>
      <p:sp>
        <p:nvSpPr>
          <p:cNvPr id="229" name="TextBox 228"/>
          <p:cNvSpPr txBox="1"/>
          <p:nvPr/>
        </p:nvSpPr>
        <p:spPr>
          <a:xfrm>
            <a:off x="7329725" y="3736819"/>
            <a:ext cx="1573636" cy="369332"/>
          </a:xfrm>
          <a:prstGeom prst="rect">
            <a:avLst/>
          </a:prstGeom>
          <a:noFill/>
        </p:spPr>
        <p:txBody>
          <a:bodyPr wrap="none" rtlCol="0">
            <a:spAutoFit/>
          </a:bodyPr>
          <a:lstStyle/>
          <a:p>
            <a:r>
              <a:rPr lang="en-US" dirty="0">
                <a:solidFill>
                  <a:schemeClr val="tx2"/>
                </a:solidFill>
              </a:rPr>
              <a:t>Activity Report</a:t>
            </a:r>
          </a:p>
        </p:txBody>
      </p:sp>
      <p:sp>
        <p:nvSpPr>
          <p:cNvPr id="230" name="TextBox 229"/>
          <p:cNvSpPr txBox="1"/>
          <p:nvPr/>
        </p:nvSpPr>
        <p:spPr>
          <a:xfrm>
            <a:off x="7329725" y="4675607"/>
            <a:ext cx="2031518" cy="369332"/>
          </a:xfrm>
          <a:prstGeom prst="rect">
            <a:avLst/>
          </a:prstGeom>
          <a:noFill/>
        </p:spPr>
        <p:txBody>
          <a:bodyPr wrap="none" rtlCol="0">
            <a:spAutoFit/>
          </a:bodyPr>
          <a:lstStyle/>
          <a:p>
            <a:r>
              <a:rPr lang="en-US" dirty="0">
                <a:solidFill>
                  <a:schemeClr val="tx2"/>
                </a:solidFill>
              </a:rPr>
              <a:t>End2End </a:t>
            </a:r>
            <a:r>
              <a:rPr lang="en-US" dirty="0" err="1">
                <a:solidFill>
                  <a:schemeClr val="tx2"/>
                </a:solidFill>
              </a:rPr>
              <a:t>Defense</a:t>
            </a:r>
            <a:r>
              <a:rPr lang="en-US" baseline="30000" dirty="0" err="1">
                <a:solidFill>
                  <a:schemeClr val="tx2"/>
                </a:solidFill>
              </a:rPr>
              <a:t>SM</a:t>
            </a:r>
            <a:endParaRPr lang="en-US" baseline="30000" dirty="0">
              <a:solidFill>
                <a:schemeClr val="tx2"/>
              </a:solidFill>
            </a:endParaRPr>
          </a:p>
        </p:txBody>
      </p:sp>
    </p:spTree>
    <p:extLst>
      <p:ext uri="{BB962C8B-B14F-4D97-AF65-F5344CB8AC3E}">
        <p14:creationId xmlns:p14="http://schemas.microsoft.com/office/powerpoint/2010/main" val="94178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Icons</a:t>
            </a:r>
            <a:endParaRPr lang="en-US" dirty="0"/>
          </a:p>
        </p:txBody>
      </p:sp>
      <p:sp>
        <p:nvSpPr>
          <p:cNvPr id="3" name="Slide Number Placeholder 2"/>
          <p:cNvSpPr>
            <a:spLocks noGrp="1"/>
          </p:cNvSpPr>
          <p:nvPr>
            <p:ph type="sldNum" sz="quarter" idx="12"/>
          </p:nvPr>
        </p:nvSpPr>
        <p:spPr/>
        <p:txBody>
          <a:bodyPr/>
          <a:lstStyle/>
          <a:p>
            <a:fld id="{CE4DC4C0-B0A9-4B86-8DE4-A3C60377DC0A}" type="slidenum">
              <a:rPr lang="en-US" smtClean="0"/>
              <a:t>7</a:t>
            </a:fld>
            <a:endParaRPr lang="en-US"/>
          </a:p>
        </p:txBody>
      </p:sp>
      <p:sp>
        <p:nvSpPr>
          <p:cNvPr id="11" name="Freeform 8"/>
          <p:cNvSpPr>
            <a:spLocks/>
          </p:cNvSpPr>
          <p:nvPr/>
        </p:nvSpPr>
        <p:spPr bwMode="auto">
          <a:xfrm>
            <a:off x="6200898" y="2303093"/>
            <a:ext cx="444637" cy="411853"/>
          </a:xfrm>
          <a:custGeom>
            <a:avLst/>
            <a:gdLst>
              <a:gd name="T0" fmla="*/ 218 w 434"/>
              <a:gd name="T1" fmla="*/ 0 h 402"/>
              <a:gd name="T2" fmla="*/ 434 w 434"/>
              <a:gd name="T3" fmla="*/ 201 h 402"/>
              <a:gd name="T4" fmla="*/ 397 w 434"/>
              <a:gd name="T5" fmla="*/ 201 h 402"/>
              <a:gd name="T6" fmla="*/ 397 w 434"/>
              <a:gd name="T7" fmla="*/ 402 h 402"/>
              <a:gd name="T8" fmla="*/ 272 w 434"/>
              <a:gd name="T9" fmla="*/ 402 h 402"/>
              <a:gd name="T10" fmla="*/ 272 w 434"/>
              <a:gd name="T11" fmla="*/ 256 h 402"/>
              <a:gd name="T12" fmla="*/ 161 w 434"/>
              <a:gd name="T13" fmla="*/ 256 h 402"/>
              <a:gd name="T14" fmla="*/ 161 w 434"/>
              <a:gd name="T15" fmla="*/ 402 h 402"/>
              <a:gd name="T16" fmla="*/ 37 w 434"/>
              <a:gd name="T17" fmla="*/ 402 h 402"/>
              <a:gd name="T18" fmla="*/ 37 w 434"/>
              <a:gd name="T19" fmla="*/ 201 h 402"/>
              <a:gd name="T20" fmla="*/ 0 w 434"/>
              <a:gd name="T21" fmla="*/ 201 h 402"/>
              <a:gd name="T22" fmla="*/ 63 w 434"/>
              <a:gd name="T23" fmla="*/ 144 h 402"/>
              <a:gd name="T24" fmla="*/ 63 w 434"/>
              <a:gd name="T25" fmla="*/ 63 h 402"/>
              <a:gd name="T26" fmla="*/ 119 w 434"/>
              <a:gd name="T27" fmla="*/ 63 h 402"/>
              <a:gd name="T28" fmla="*/ 119 w 434"/>
              <a:gd name="T29" fmla="*/ 92 h 402"/>
              <a:gd name="T30" fmla="*/ 218 w 434"/>
              <a:gd name="T3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4" h="402">
                <a:moveTo>
                  <a:pt x="218" y="0"/>
                </a:moveTo>
                <a:lnTo>
                  <a:pt x="434" y="201"/>
                </a:lnTo>
                <a:lnTo>
                  <a:pt x="397" y="201"/>
                </a:lnTo>
                <a:lnTo>
                  <a:pt x="397" y="402"/>
                </a:lnTo>
                <a:lnTo>
                  <a:pt x="272" y="402"/>
                </a:lnTo>
                <a:lnTo>
                  <a:pt x="272" y="256"/>
                </a:lnTo>
                <a:lnTo>
                  <a:pt x="161" y="256"/>
                </a:lnTo>
                <a:lnTo>
                  <a:pt x="161" y="402"/>
                </a:lnTo>
                <a:lnTo>
                  <a:pt x="37" y="402"/>
                </a:lnTo>
                <a:lnTo>
                  <a:pt x="37" y="201"/>
                </a:lnTo>
                <a:lnTo>
                  <a:pt x="0" y="201"/>
                </a:lnTo>
                <a:lnTo>
                  <a:pt x="63" y="144"/>
                </a:lnTo>
                <a:lnTo>
                  <a:pt x="63" y="63"/>
                </a:lnTo>
                <a:lnTo>
                  <a:pt x="119" y="63"/>
                </a:lnTo>
                <a:lnTo>
                  <a:pt x="119" y="92"/>
                </a:lnTo>
                <a:lnTo>
                  <a:pt x="218"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p:nvSpPr>
        <p:spPr bwMode="auto">
          <a:xfrm>
            <a:off x="4076672" y="2243672"/>
            <a:ext cx="453858" cy="379069"/>
          </a:xfrm>
          <a:custGeom>
            <a:avLst/>
            <a:gdLst>
              <a:gd name="T0" fmla="*/ 202 w 443"/>
              <a:gd name="T1" fmla="*/ 214 h 370"/>
              <a:gd name="T2" fmla="*/ 263 w 443"/>
              <a:gd name="T3" fmla="*/ 241 h 370"/>
              <a:gd name="T4" fmla="*/ 277 w 443"/>
              <a:gd name="T5" fmla="*/ 241 h 370"/>
              <a:gd name="T6" fmla="*/ 295 w 443"/>
              <a:gd name="T7" fmla="*/ 241 h 370"/>
              <a:gd name="T8" fmla="*/ 321 w 443"/>
              <a:gd name="T9" fmla="*/ 243 h 370"/>
              <a:gd name="T10" fmla="*/ 335 w 443"/>
              <a:gd name="T11" fmla="*/ 263 h 370"/>
              <a:gd name="T12" fmla="*/ 332 w 443"/>
              <a:gd name="T13" fmla="*/ 276 h 370"/>
              <a:gd name="T14" fmla="*/ 321 w 443"/>
              <a:gd name="T15" fmla="*/ 286 h 370"/>
              <a:gd name="T16" fmla="*/ 218 w 443"/>
              <a:gd name="T17" fmla="*/ 286 h 370"/>
              <a:gd name="T18" fmla="*/ 210 w 443"/>
              <a:gd name="T19" fmla="*/ 289 h 370"/>
              <a:gd name="T20" fmla="*/ 213 w 443"/>
              <a:gd name="T21" fmla="*/ 296 h 370"/>
              <a:gd name="T22" fmla="*/ 315 w 443"/>
              <a:gd name="T23" fmla="*/ 298 h 370"/>
              <a:gd name="T24" fmla="*/ 345 w 443"/>
              <a:gd name="T25" fmla="*/ 280 h 370"/>
              <a:gd name="T26" fmla="*/ 385 w 443"/>
              <a:gd name="T27" fmla="*/ 256 h 370"/>
              <a:gd name="T28" fmla="*/ 415 w 443"/>
              <a:gd name="T29" fmla="*/ 254 h 370"/>
              <a:gd name="T30" fmla="*/ 443 w 443"/>
              <a:gd name="T31" fmla="*/ 274 h 370"/>
              <a:gd name="T32" fmla="*/ 440 w 443"/>
              <a:gd name="T33" fmla="*/ 283 h 370"/>
              <a:gd name="T34" fmla="*/ 342 w 443"/>
              <a:gd name="T35" fmla="*/ 335 h 370"/>
              <a:gd name="T36" fmla="*/ 284 w 443"/>
              <a:gd name="T37" fmla="*/ 364 h 370"/>
              <a:gd name="T38" fmla="*/ 242 w 443"/>
              <a:gd name="T39" fmla="*/ 369 h 370"/>
              <a:gd name="T40" fmla="*/ 183 w 443"/>
              <a:gd name="T41" fmla="*/ 350 h 370"/>
              <a:gd name="T42" fmla="*/ 113 w 443"/>
              <a:gd name="T43" fmla="*/ 324 h 370"/>
              <a:gd name="T44" fmla="*/ 110 w 443"/>
              <a:gd name="T45" fmla="*/ 219 h 370"/>
              <a:gd name="T46" fmla="*/ 115 w 443"/>
              <a:gd name="T47" fmla="*/ 211 h 370"/>
              <a:gd name="T48" fmla="*/ 87 w 443"/>
              <a:gd name="T49" fmla="*/ 193 h 370"/>
              <a:gd name="T50" fmla="*/ 91 w 443"/>
              <a:gd name="T51" fmla="*/ 198 h 370"/>
              <a:gd name="T52" fmla="*/ 91 w 443"/>
              <a:gd name="T53" fmla="*/ 337 h 370"/>
              <a:gd name="T54" fmla="*/ 87 w 443"/>
              <a:gd name="T55" fmla="*/ 341 h 370"/>
              <a:gd name="T56" fmla="*/ 1 w 443"/>
              <a:gd name="T57" fmla="*/ 340 h 370"/>
              <a:gd name="T58" fmla="*/ 0 w 443"/>
              <a:gd name="T59" fmla="*/ 200 h 370"/>
              <a:gd name="T60" fmla="*/ 7 w 443"/>
              <a:gd name="T61" fmla="*/ 193 h 370"/>
              <a:gd name="T62" fmla="*/ 215 w 443"/>
              <a:gd name="T63" fmla="*/ 83 h 370"/>
              <a:gd name="T64" fmla="*/ 264 w 443"/>
              <a:gd name="T65" fmla="*/ 50 h 370"/>
              <a:gd name="T66" fmla="*/ 234 w 443"/>
              <a:gd name="T67" fmla="*/ 70 h 370"/>
              <a:gd name="T68" fmla="*/ 241 w 443"/>
              <a:gd name="T69" fmla="*/ 106 h 370"/>
              <a:gd name="T70" fmla="*/ 277 w 443"/>
              <a:gd name="T71" fmla="*/ 113 h 370"/>
              <a:gd name="T72" fmla="*/ 299 w 443"/>
              <a:gd name="T73" fmla="*/ 83 h 370"/>
              <a:gd name="T74" fmla="*/ 277 w 443"/>
              <a:gd name="T75" fmla="*/ 52 h 370"/>
              <a:gd name="T76" fmla="*/ 366 w 443"/>
              <a:gd name="T77" fmla="*/ 32 h 370"/>
              <a:gd name="T78" fmla="*/ 164 w 443"/>
              <a:gd name="T79" fmla="*/ 32 h 370"/>
              <a:gd name="T80" fmla="*/ 382 w 443"/>
              <a:gd name="T81" fmla="*/ 150 h 370"/>
              <a:gd name="T82" fmla="*/ 131 w 443"/>
              <a:gd name="T83" fmla="*/ 0 h 370"/>
              <a:gd name="T84" fmla="*/ 131 w 443"/>
              <a:gd name="T85" fmla="*/ 166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3" h="370">
                <a:moveTo>
                  <a:pt x="118" y="211"/>
                </a:moveTo>
                <a:lnTo>
                  <a:pt x="174" y="211"/>
                </a:lnTo>
                <a:lnTo>
                  <a:pt x="202" y="214"/>
                </a:lnTo>
                <a:lnTo>
                  <a:pt x="229" y="224"/>
                </a:lnTo>
                <a:lnTo>
                  <a:pt x="254" y="241"/>
                </a:lnTo>
                <a:lnTo>
                  <a:pt x="263" y="241"/>
                </a:lnTo>
                <a:lnTo>
                  <a:pt x="270" y="241"/>
                </a:lnTo>
                <a:lnTo>
                  <a:pt x="274" y="241"/>
                </a:lnTo>
                <a:lnTo>
                  <a:pt x="277" y="241"/>
                </a:lnTo>
                <a:lnTo>
                  <a:pt x="283" y="241"/>
                </a:lnTo>
                <a:lnTo>
                  <a:pt x="289" y="241"/>
                </a:lnTo>
                <a:lnTo>
                  <a:pt x="295" y="241"/>
                </a:lnTo>
                <a:lnTo>
                  <a:pt x="300" y="241"/>
                </a:lnTo>
                <a:lnTo>
                  <a:pt x="309" y="241"/>
                </a:lnTo>
                <a:lnTo>
                  <a:pt x="321" y="243"/>
                </a:lnTo>
                <a:lnTo>
                  <a:pt x="329" y="250"/>
                </a:lnTo>
                <a:lnTo>
                  <a:pt x="335" y="259"/>
                </a:lnTo>
                <a:lnTo>
                  <a:pt x="335" y="263"/>
                </a:lnTo>
                <a:lnTo>
                  <a:pt x="335" y="267"/>
                </a:lnTo>
                <a:lnTo>
                  <a:pt x="334" y="272"/>
                </a:lnTo>
                <a:lnTo>
                  <a:pt x="332" y="276"/>
                </a:lnTo>
                <a:lnTo>
                  <a:pt x="329" y="280"/>
                </a:lnTo>
                <a:lnTo>
                  <a:pt x="326" y="283"/>
                </a:lnTo>
                <a:lnTo>
                  <a:pt x="321" y="286"/>
                </a:lnTo>
                <a:lnTo>
                  <a:pt x="315" y="286"/>
                </a:lnTo>
                <a:lnTo>
                  <a:pt x="219" y="286"/>
                </a:lnTo>
                <a:lnTo>
                  <a:pt x="218" y="286"/>
                </a:lnTo>
                <a:lnTo>
                  <a:pt x="215" y="288"/>
                </a:lnTo>
                <a:lnTo>
                  <a:pt x="212" y="288"/>
                </a:lnTo>
                <a:lnTo>
                  <a:pt x="210" y="289"/>
                </a:lnTo>
                <a:lnTo>
                  <a:pt x="209" y="290"/>
                </a:lnTo>
                <a:lnTo>
                  <a:pt x="210" y="293"/>
                </a:lnTo>
                <a:lnTo>
                  <a:pt x="213" y="296"/>
                </a:lnTo>
                <a:lnTo>
                  <a:pt x="216" y="298"/>
                </a:lnTo>
                <a:lnTo>
                  <a:pt x="219" y="298"/>
                </a:lnTo>
                <a:lnTo>
                  <a:pt x="315" y="298"/>
                </a:lnTo>
                <a:lnTo>
                  <a:pt x="329" y="295"/>
                </a:lnTo>
                <a:lnTo>
                  <a:pt x="341" y="286"/>
                </a:lnTo>
                <a:lnTo>
                  <a:pt x="345" y="280"/>
                </a:lnTo>
                <a:lnTo>
                  <a:pt x="347" y="274"/>
                </a:lnTo>
                <a:lnTo>
                  <a:pt x="348" y="267"/>
                </a:lnTo>
                <a:lnTo>
                  <a:pt x="385" y="256"/>
                </a:lnTo>
                <a:lnTo>
                  <a:pt x="395" y="253"/>
                </a:lnTo>
                <a:lnTo>
                  <a:pt x="403" y="253"/>
                </a:lnTo>
                <a:lnTo>
                  <a:pt x="415" y="254"/>
                </a:lnTo>
                <a:lnTo>
                  <a:pt x="428" y="260"/>
                </a:lnTo>
                <a:lnTo>
                  <a:pt x="441" y="272"/>
                </a:lnTo>
                <a:lnTo>
                  <a:pt x="443" y="274"/>
                </a:lnTo>
                <a:lnTo>
                  <a:pt x="443" y="277"/>
                </a:lnTo>
                <a:lnTo>
                  <a:pt x="441" y="280"/>
                </a:lnTo>
                <a:lnTo>
                  <a:pt x="440" y="283"/>
                </a:lnTo>
                <a:lnTo>
                  <a:pt x="400" y="304"/>
                </a:lnTo>
                <a:lnTo>
                  <a:pt x="369" y="321"/>
                </a:lnTo>
                <a:lnTo>
                  <a:pt x="342" y="335"/>
                </a:lnTo>
                <a:lnTo>
                  <a:pt x="319" y="348"/>
                </a:lnTo>
                <a:lnTo>
                  <a:pt x="300" y="359"/>
                </a:lnTo>
                <a:lnTo>
                  <a:pt x="284" y="364"/>
                </a:lnTo>
                <a:lnTo>
                  <a:pt x="270" y="369"/>
                </a:lnTo>
                <a:lnTo>
                  <a:pt x="257" y="370"/>
                </a:lnTo>
                <a:lnTo>
                  <a:pt x="242" y="369"/>
                </a:lnTo>
                <a:lnTo>
                  <a:pt x="226" y="364"/>
                </a:lnTo>
                <a:lnTo>
                  <a:pt x="206" y="359"/>
                </a:lnTo>
                <a:lnTo>
                  <a:pt x="183" y="350"/>
                </a:lnTo>
                <a:lnTo>
                  <a:pt x="152" y="338"/>
                </a:lnTo>
                <a:lnTo>
                  <a:pt x="115" y="325"/>
                </a:lnTo>
                <a:lnTo>
                  <a:pt x="113" y="324"/>
                </a:lnTo>
                <a:lnTo>
                  <a:pt x="110" y="322"/>
                </a:lnTo>
                <a:lnTo>
                  <a:pt x="110" y="319"/>
                </a:lnTo>
                <a:lnTo>
                  <a:pt x="110" y="219"/>
                </a:lnTo>
                <a:lnTo>
                  <a:pt x="110" y="216"/>
                </a:lnTo>
                <a:lnTo>
                  <a:pt x="112" y="214"/>
                </a:lnTo>
                <a:lnTo>
                  <a:pt x="115" y="211"/>
                </a:lnTo>
                <a:lnTo>
                  <a:pt x="118" y="211"/>
                </a:lnTo>
                <a:close/>
                <a:moveTo>
                  <a:pt x="7" y="193"/>
                </a:moveTo>
                <a:lnTo>
                  <a:pt x="87" y="193"/>
                </a:lnTo>
                <a:lnTo>
                  <a:pt x="89" y="195"/>
                </a:lnTo>
                <a:lnTo>
                  <a:pt x="91" y="196"/>
                </a:lnTo>
                <a:lnTo>
                  <a:pt x="91" y="198"/>
                </a:lnTo>
                <a:lnTo>
                  <a:pt x="93" y="200"/>
                </a:lnTo>
                <a:lnTo>
                  <a:pt x="93" y="334"/>
                </a:lnTo>
                <a:lnTo>
                  <a:pt x="91" y="337"/>
                </a:lnTo>
                <a:lnTo>
                  <a:pt x="91" y="340"/>
                </a:lnTo>
                <a:lnTo>
                  <a:pt x="89" y="341"/>
                </a:lnTo>
                <a:lnTo>
                  <a:pt x="87" y="341"/>
                </a:lnTo>
                <a:lnTo>
                  <a:pt x="7" y="341"/>
                </a:lnTo>
                <a:lnTo>
                  <a:pt x="4" y="341"/>
                </a:lnTo>
                <a:lnTo>
                  <a:pt x="1" y="340"/>
                </a:lnTo>
                <a:lnTo>
                  <a:pt x="0" y="337"/>
                </a:lnTo>
                <a:lnTo>
                  <a:pt x="0" y="334"/>
                </a:lnTo>
                <a:lnTo>
                  <a:pt x="0" y="200"/>
                </a:lnTo>
                <a:lnTo>
                  <a:pt x="0" y="198"/>
                </a:lnTo>
                <a:lnTo>
                  <a:pt x="3" y="195"/>
                </a:lnTo>
                <a:lnTo>
                  <a:pt x="7" y="193"/>
                </a:lnTo>
                <a:close/>
                <a:moveTo>
                  <a:pt x="184" y="66"/>
                </a:moveTo>
                <a:lnTo>
                  <a:pt x="184" y="83"/>
                </a:lnTo>
                <a:lnTo>
                  <a:pt x="215" y="83"/>
                </a:lnTo>
                <a:lnTo>
                  <a:pt x="215" y="66"/>
                </a:lnTo>
                <a:lnTo>
                  <a:pt x="184" y="66"/>
                </a:lnTo>
                <a:close/>
                <a:moveTo>
                  <a:pt x="264" y="50"/>
                </a:moveTo>
                <a:lnTo>
                  <a:pt x="251" y="52"/>
                </a:lnTo>
                <a:lnTo>
                  <a:pt x="241" y="60"/>
                </a:lnTo>
                <a:lnTo>
                  <a:pt x="234" y="70"/>
                </a:lnTo>
                <a:lnTo>
                  <a:pt x="231" y="83"/>
                </a:lnTo>
                <a:lnTo>
                  <a:pt x="234" y="96"/>
                </a:lnTo>
                <a:lnTo>
                  <a:pt x="241" y="106"/>
                </a:lnTo>
                <a:lnTo>
                  <a:pt x="251" y="113"/>
                </a:lnTo>
                <a:lnTo>
                  <a:pt x="264" y="116"/>
                </a:lnTo>
                <a:lnTo>
                  <a:pt x="277" y="113"/>
                </a:lnTo>
                <a:lnTo>
                  <a:pt x="289" y="106"/>
                </a:lnTo>
                <a:lnTo>
                  <a:pt x="296" y="96"/>
                </a:lnTo>
                <a:lnTo>
                  <a:pt x="299" y="83"/>
                </a:lnTo>
                <a:lnTo>
                  <a:pt x="296" y="70"/>
                </a:lnTo>
                <a:lnTo>
                  <a:pt x="289" y="60"/>
                </a:lnTo>
                <a:lnTo>
                  <a:pt x="277" y="52"/>
                </a:lnTo>
                <a:lnTo>
                  <a:pt x="264" y="50"/>
                </a:lnTo>
                <a:close/>
                <a:moveTo>
                  <a:pt x="164" y="32"/>
                </a:moveTo>
                <a:lnTo>
                  <a:pt x="366" y="32"/>
                </a:lnTo>
                <a:lnTo>
                  <a:pt x="366" y="134"/>
                </a:lnTo>
                <a:lnTo>
                  <a:pt x="164" y="134"/>
                </a:lnTo>
                <a:lnTo>
                  <a:pt x="164" y="32"/>
                </a:lnTo>
                <a:close/>
                <a:moveTo>
                  <a:pt x="148" y="16"/>
                </a:moveTo>
                <a:lnTo>
                  <a:pt x="148" y="150"/>
                </a:lnTo>
                <a:lnTo>
                  <a:pt x="382" y="150"/>
                </a:lnTo>
                <a:lnTo>
                  <a:pt x="382" y="16"/>
                </a:lnTo>
                <a:lnTo>
                  <a:pt x="148" y="16"/>
                </a:lnTo>
                <a:close/>
                <a:moveTo>
                  <a:pt x="131" y="0"/>
                </a:moveTo>
                <a:lnTo>
                  <a:pt x="399" y="0"/>
                </a:lnTo>
                <a:lnTo>
                  <a:pt x="399" y="166"/>
                </a:lnTo>
                <a:lnTo>
                  <a:pt x="131" y="166"/>
                </a:lnTo>
                <a:lnTo>
                  <a:pt x="13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93" name="Group 92"/>
          <p:cNvGrpSpPr/>
          <p:nvPr/>
        </p:nvGrpSpPr>
        <p:grpSpPr>
          <a:xfrm>
            <a:off x="2099368" y="3201587"/>
            <a:ext cx="400584" cy="398536"/>
            <a:chOff x="575368" y="3201587"/>
            <a:chExt cx="400584" cy="398536"/>
          </a:xfrm>
          <a:solidFill>
            <a:schemeClr val="accent1"/>
          </a:solidFill>
        </p:grpSpPr>
        <p:sp>
          <p:nvSpPr>
            <p:cNvPr id="15" name="Freeform 12"/>
            <p:cNvSpPr>
              <a:spLocks/>
            </p:cNvSpPr>
            <p:nvPr/>
          </p:nvSpPr>
          <p:spPr bwMode="auto">
            <a:xfrm>
              <a:off x="614299" y="3209784"/>
              <a:ext cx="96304" cy="71716"/>
            </a:xfrm>
            <a:custGeom>
              <a:avLst/>
              <a:gdLst>
                <a:gd name="T0" fmla="*/ 94 w 94"/>
                <a:gd name="T1" fmla="*/ 0 h 70"/>
                <a:gd name="T2" fmla="*/ 80 w 94"/>
                <a:gd name="T3" fmla="*/ 21 h 70"/>
                <a:gd name="T4" fmla="*/ 67 w 94"/>
                <a:gd name="T5" fmla="*/ 44 h 70"/>
                <a:gd name="T6" fmla="*/ 57 w 94"/>
                <a:gd name="T7" fmla="*/ 70 h 70"/>
                <a:gd name="T8" fmla="*/ 0 w 94"/>
                <a:gd name="T9" fmla="*/ 70 h 70"/>
                <a:gd name="T10" fmla="*/ 26 w 94"/>
                <a:gd name="T11" fmla="*/ 41 h 70"/>
                <a:gd name="T12" fmla="*/ 58 w 94"/>
                <a:gd name="T13" fmla="*/ 18 h 70"/>
                <a:gd name="T14" fmla="*/ 94 w 94"/>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70">
                  <a:moveTo>
                    <a:pt x="94" y="0"/>
                  </a:moveTo>
                  <a:lnTo>
                    <a:pt x="80" y="21"/>
                  </a:lnTo>
                  <a:lnTo>
                    <a:pt x="67" y="44"/>
                  </a:lnTo>
                  <a:lnTo>
                    <a:pt x="57" y="70"/>
                  </a:lnTo>
                  <a:lnTo>
                    <a:pt x="0" y="70"/>
                  </a:lnTo>
                  <a:lnTo>
                    <a:pt x="26" y="41"/>
                  </a:lnTo>
                  <a:lnTo>
                    <a:pt x="58" y="18"/>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575368" y="3304038"/>
              <a:ext cx="89133" cy="85035"/>
            </a:xfrm>
            <a:custGeom>
              <a:avLst/>
              <a:gdLst>
                <a:gd name="T0" fmla="*/ 24 w 87"/>
                <a:gd name="T1" fmla="*/ 0 h 83"/>
                <a:gd name="T2" fmla="*/ 87 w 87"/>
                <a:gd name="T3" fmla="*/ 0 h 83"/>
                <a:gd name="T4" fmla="*/ 80 w 87"/>
                <a:gd name="T5" fmla="*/ 39 h 83"/>
                <a:gd name="T6" fmla="*/ 76 w 87"/>
                <a:gd name="T7" fmla="*/ 83 h 83"/>
                <a:gd name="T8" fmla="*/ 0 w 87"/>
                <a:gd name="T9" fmla="*/ 83 h 83"/>
                <a:gd name="T10" fmla="*/ 5 w 87"/>
                <a:gd name="T11" fmla="*/ 54 h 83"/>
                <a:gd name="T12" fmla="*/ 12 w 87"/>
                <a:gd name="T13" fmla="*/ 26 h 83"/>
                <a:gd name="T14" fmla="*/ 24 w 87"/>
                <a:gd name="T15" fmla="*/ 0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3">
                  <a:moveTo>
                    <a:pt x="24" y="0"/>
                  </a:moveTo>
                  <a:lnTo>
                    <a:pt x="87" y="0"/>
                  </a:lnTo>
                  <a:lnTo>
                    <a:pt x="80" y="39"/>
                  </a:lnTo>
                  <a:lnTo>
                    <a:pt x="76" y="83"/>
                  </a:lnTo>
                  <a:lnTo>
                    <a:pt x="0" y="83"/>
                  </a:lnTo>
                  <a:lnTo>
                    <a:pt x="5" y="54"/>
                  </a:lnTo>
                  <a:lnTo>
                    <a:pt x="12" y="26"/>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auto">
            <a:xfrm>
              <a:off x="575368" y="3410587"/>
              <a:ext cx="89133" cy="87084"/>
            </a:xfrm>
            <a:custGeom>
              <a:avLst/>
              <a:gdLst>
                <a:gd name="T0" fmla="*/ 0 w 87"/>
                <a:gd name="T1" fmla="*/ 0 h 85"/>
                <a:gd name="T2" fmla="*/ 76 w 87"/>
                <a:gd name="T3" fmla="*/ 0 h 85"/>
                <a:gd name="T4" fmla="*/ 80 w 87"/>
                <a:gd name="T5" fmla="*/ 44 h 85"/>
                <a:gd name="T6" fmla="*/ 87 w 87"/>
                <a:gd name="T7" fmla="*/ 85 h 85"/>
                <a:gd name="T8" fmla="*/ 24 w 87"/>
                <a:gd name="T9" fmla="*/ 85 h 85"/>
                <a:gd name="T10" fmla="*/ 12 w 87"/>
                <a:gd name="T11" fmla="*/ 58 h 85"/>
                <a:gd name="T12" fmla="*/ 5 w 87"/>
                <a:gd name="T13" fmla="*/ 31 h 85"/>
                <a:gd name="T14" fmla="*/ 0 w 87"/>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5">
                  <a:moveTo>
                    <a:pt x="0" y="0"/>
                  </a:moveTo>
                  <a:lnTo>
                    <a:pt x="76" y="0"/>
                  </a:lnTo>
                  <a:lnTo>
                    <a:pt x="80" y="44"/>
                  </a:lnTo>
                  <a:lnTo>
                    <a:pt x="87" y="85"/>
                  </a:lnTo>
                  <a:lnTo>
                    <a:pt x="24" y="85"/>
                  </a:lnTo>
                  <a:lnTo>
                    <a:pt x="12" y="58"/>
                  </a:lnTo>
                  <a:lnTo>
                    <a:pt x="5" y="3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614299" y="3519186"/>
              <a:ext cx="96304" cy="69667"/>
            </a:xfrm>
            <a:custGeom>
              <a:avLst/>
              <a:gdLst>
                <a:gd name="T0" fmla="*/ 0 w 94"/>
                <a:gd name="T1" fmla="*/ 0 h 68"/>
                <a:gd name="T2" fmla="*/ 57 w 94"/>
                <a:gd name="T3" fmla="*/ 0 h 68"/>
                <a:gd name="T4" fmla="*/ 67 w 94"/>
                <a:gd name="T5" fmla="*/ 26 h 68"/>
                <a:gd name="T6" fmla="*/ 80 w 94"/>
                <a:gd name="T7" fmla="*/ 50 h 68"/>
                <a:gd name="T8" fmla="*/ 94 w 94"/>
                <a:gd name="T9" fmla="*/ 68 h 68"/>
                <a:gd name="T10" fmla="*/ 58 w 94"/>
                <a:gd name="T11" fmla="*/ 53 h 68"/>
                <a:gd name="T12" fmla="*/ 26 w 94"/>
                <a:gd name="T13" fmla="*/ 29 h 68"/>
                <a:gd name="T14" fmla="*/ 0 w 94"/>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68">
                  <a:moveTo>
                    <a:pt x="0" y="0"/>
                  </a:moveTo>
                  <a:lnTo>
                    <a:pt x="57" y="0"/>
                  </a:lnTo>
                  <a:lnTo>
                    <a:pt x="67" y="26"/>
                  </a:lnTo>
                  <a:lnTo>
                    <a:pt x="80" y="50"/>
                  </a:lnTo>
                  <a:lnTo>
                    <a:pt x="94" y="68"/>
                  </a:lnTo>
                  <a:lnTo>
                    <a:pt x="58" y="53"/>
                  </a:lnTo>
                  <a:lnTo>
                    <a:pt x="26" y="2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696260" y="3519186"/>
              <a:ext cx="68642" cy="80937"/>
            </a:xfrm>
            <a:custGeom>
              <a:avLst/>
              <a:gdLst>
                <a:gd name="T0" fmla="*/ 0 w 67"/>
                <a:gd name="T1" fmla="*/ 0 h 79"/>
                <a:gd name="T2" fmla="*/ 67 w 67"/>
                <a:gd name="T3" fmla="*/ 0 h 79"/>
                <a:gd name="T4" fmla="*/ 67 w 67"/>
                <a:gd name="T5" fmla="*/ 79 h 79"/>
                <a:gd name="T6" fmla="*/ 48 w 67"/>
                <a:gd name="T7" fmla="*/ 70 h 79"/>
                <a:gd name="T8" fmla="*/ 29 w 67"/>
                <a:gd name="T9" fmla="*/ 53 h 79"/>
                <a:gd name="T10" fmla="*/ 13 w 67"/>
                <a:gd name="T11" fmla="*/ 29 h 79"/>
                <a:gd name="T12" fmla="*/ 0 w 67"/>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67" h="79">
                  <a:moveTo>
                    <a:pt x="0" y="0"/>
                  </a:moveTo>
                  <a:lnTo>
                    <a:pt x="67" y="0"/>
                  </a:lnTo>
                  <a:lnTo>
                    <a:pt x="67" y="79"/>
                  </a:lnTo>
                  <a:lnTo>
                    <a:pt x="48" y="70"/>
                  </a:lnTo>
                  <a:lnTo>
                    <a:pt x="29" y="53"/>
                  </a:lnTo>
                  <a:lnTo>
                    <a:pt x="13" y="2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auto">
            <a:xfrm>
              <a:off x="675770" y="3410587"/>
              <a:ext cx="89133" cy="87084"/>
            </a:xfrm>
            <a:custGeom>
              <a:avLst/>
              <a:gdLst>
                <a:gd name="T0" fmla="*/ 0 w 87"/>
                <a:gd name="T1" fmla="*/ 0 h 85"/>
                <a:gd name="T2" fmla="*/ 87 w 87"/>
                <a:gd name="T3" fmla="*/ 0 h 85"/>
                <a:gd name="T4" fmla="*/ 87 w 87"/>
                <a:gd name="T5" fmla="*/ 85 h 85"/>
                <a:gd name="T6" fmla="*/ 13 w 87"/>
                <a:gd name="T7" fmla="*/ 85 h 85"/>
                <a:gd name="T8" fmla="*/ 4 w 87"/>
                <a:gd name="T9" fmla="*/ 44 h 85"/>
                <a:gd name="T10" fmla="*/ 0 w 87"/>
                <a:gd name="T11" fmla="*/ 0 h 85"/>
              </a:gdLst>
              <a:ahLst/>
              <a:cxnLst>
                <a:cxn ang="0">
                  <a:pos x="T0" y="T1"/>
                </a:cxn>
                <a:cxn ang="0">
                  <a:pos x="T2" y="T3"/>
                </a:cxn>
                <a:cxn ang="0">
                  <a:pos x="T4" y="T5"/>
                </a:cxn>
                <a:cxn ang="0">
                  <a:pos x="T6" y="T7"/>
                </a:cxn>
                <a:cxn ang="0">
                  <a:pos x="T8" y="T9"/>
                </a:cxn>
                <a:cxn ang="0">
                  <a:pos x="T10" y="T11"/>
                </a:cxn>
              </a:cxnLst>
              <a:rect l="0" t="0" r="r" b="b"/>
              <a:pathLst>
                <a:path w="87" h="85">
                  <a:moveTo>
                    <a:pt x="0" y="0"/>
                  </a:moveTo>
                  <a:lnTo>
                    <a:pt x="87" y="0"/>
                  </a:lnTo>
                  <a:lnTo>
                    <a:pt x="87" y="85"/>
                  </a:lnTo>
                  <a:lnTo>
                    <a:pt x="13" y="85"/>
                  </a:lnTo>
                  <a:lnTo>
                    <a:pt x="4" y="4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p:nvSpPr>
          <p:spPr bwMode="auto">
            <a:xfrm>
              <a:off x="675770" y="3304038"/>
              <a:ext cx="89133" cy="85035"/>
            </a:xfrm>
            <a:custGeom>
              <a:avLst/>
              <a:gdLst>
                <a:gd name="T0" fmla="*/ 13 w 87"/>
                <a:gd name="T1" fmla="*/ 0 h 83"/>
                <a:gd name="T2" fmla="*/ 87 w 87"/>
                <a:gd name="T3" fmla="*/ 0 h 83"/>
                <a:gd name="T4" fmla="*/ 87 w 87"/>
                <a:gd name="T5" fmla="*/ 83 h 83"/>
                <a:gd name="T6" fmla="*/ 0 w 87"/>
                <a:gd name="T7" fmla="*/ 83 h 83"/>
                <a:gd name="T8" fmla="*/ 4 w 87"/>
                <a:gd name="T9" fmla="*/ 39 h 83"/>
                <a:gd name="T10" fmla="*/ 13 w 87"/>
                <a:gd name="T11" fmla="*/ 0 h 83"/>
              </a:gdLst>
              <a:ahLst/>
              <a:cxnLst>
                <a:cxn ang="0">
                  <a:pos x="T0" y="T1"/>
                </a:cxn>
                <a:cxn ang="0">
                  <a:pos x="T2" y="T3"/>
                </a:cxn>
                <a:cxn ang="0">
                  <a:pos x="T4" y="T5"/>
                </a:cxn>
                <a:cxn ang="0">
                  <a:pos x="T6" y="T7"/>
                </a:cxn>
                <a:cxn ang="0">
                  <a:pos x="T8" y="T9"/>
                </a:cxn>
                <a:cxn ang="0">
                  <a:pos x="T10" y="T11"/>
                </a:cxn>
              </a:cxnLst>
              <a:rect l="0" t="0" r="r" b="b"/>
              <a:pathLst>
                <a:path w="87" h="83">
                  <a:moveTo>
                    <a:pt x="13" y="0"/>
                  </a:moveTo>
                  <a:lnTo>
                    <a:pt x="87" y="0"/>
                  </a:lnTo>
                  <a:lnTo>
                    <a:pt x="87" y="83"/>
                  </a:lnTo>
                  <a:lnTo>
                    <a:pt x="0" y="83"/>
                  </a:lnTo>
                  <a:lnTo>
                    <a:pt x="4" y="39"/>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696260" y="3201587"/>
              <a:ext cx="68642" cy="79912"/>
            </a:xfrm>
            <a:custGeom>
              <a:avLst/>
              <a:gdLst>
                <a:gd name="T0" fmla="*/ 67 w 67"/>
                <a:gd name="T1" fmla="*/ 0 h 78"/>
                <a:gd name="T2" fmla="*/ 67 w 67"/>
                <a:gd name="T3" fmla="*/ 78 h 78"/>
                <a:gd name="T4" fmla="*/ 0 w 67"/>
                <a:gd name="T5" fmla="*/ 78 h 78"/>
                <a:gd name="T6" fmla="*/ 13 w 67"/>
                <a:gd name="T7" fmla="*/ 49 h 78"/>
                <a:gd name="T8" fmla="*/ 29 w 67"/>
                <a:gd name="T9" fmla="*/ 26 h 78"/>
                <a:gd name="T10" fmla="*/ 48 w 67"/>
                <a:gd name="T11" fmla="*/ 8 h 78"/>
                <a:gd name="T12" fmla="*/ 67 w 67"/>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67" h="78">
                  <a:moveTo>
                    <a:pt x="67" y="0"/>
                  </a:moveTo>
                  <a:lnTo>
                    <a:pt x="67" y="78"/>
                  </a:lnTo>
                  <a:lnTo>
                    <a:pt x="0" y="78"/>
                  </a:lnTo>
                  <a:lnTo>
                    <a:pt x="13" y="49"/>
                  </a:lnTo>
                  <a:lnTo>
                    <a:pt x="29" y="26"/>
                  </a:lnTo>
                  <a:lnTo>
                    <a:pt x="48" y="8"/>
                  </a:lnTo>
                  <a:lnTo>
                    <a:pt x="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841740" y="3209784"/>
              <a:ext cx="95280" cy="71716"/>
            </a:xfrm>
            <a:custGeom>
              <a:avLst/>
              <a:gdLst>
                <a:gd name="T0" fmla="*/ 0 w 93"/>
                <a:gd name="T1" fmla="*/ 0 h 70"/>
                <a:gd name="T2" fmla="*/ 35 w 93"/>
                <a:gd name="T3" fmla="*/ 18 h 70"/>
                <a:gd name="T4" fmla="*/ 67 w 93"/>
                <a:gd name="T5" fmla="*/ 41 h 70"/>
                <a:gd name="T6" fmla="*/ 93 w 93"/>
                <a:gd name="T7" fmla="*/ 70 h 70"/>
                <a:gd name="T8" fmla="*/ 38 w 93"/>
                <a:gd name="T9" fmla="*/ 70 h 70"/>
                <a:gd name="T10" fmla="*/ 26 w 93"/>
                <a:gd name="T11" fmla="*/ 44 h 70"/>
                <a:gd name="T12" fmla="*/ 15 w 93"/>
                <a:gd name="T13" fmla="*/ 21 h 70"/>
                <a:gd name="T14" fmla="*/ 0 w 93"/>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70">
                  <a:moveTo>
                    <a:pt x="0" y="0"/>
                  </a:moveTo>
                  <a:lnTo>
                    <a:pt x="35" y="18"/>
                  </a:lnTo>
                  <a:lnTo>
                    <a:pt x="67" y="41"/>
                  </a:lnTo>
                  <a:lnTo>
                    <a:pt x="93" y="70"/>
                  </a:lnTo>
                  <a:lnTo>
                    <a:pt x="38" y="70"/>
                  </a:lnTo>
                  <a:lnTo>
                    <a:pt x="26" y="44"/>
                  </a:lnTo>
                  <a:lnTo>
                    <a:pt x="15"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p:nvSpPr>
          <p:spPr bwMode="auto">
            <a:xfrm>
              <a:off x="786417" y="3201587"/>
              <a:ext cx="68642" cy="79912"/>
            </a:xfrm>
            <a:custGeom>
              <a:avLst/>
              <a:gdLst>
                <a:gd name="T0" fmla="*/ 0 w 67"/>
                <a:gd name="T1" fmla="*/ 0 h 78"/>
                <a:gd name="T2" fmla="*/ 21 w 67"/>
                <a:gd name="T3" fmla="*/ 8 h 78"/>
                <a:gd name="T4" fmla="*/ 38 w 67"/>
                <a:gd name="T5" fmla="*/ 26 h 78"/>
                <a:gd name="T6" fmla="*/ 54 w 67"/>
                <a:gd name="T7" fmla="*/ 49 h 78"/>
                <a:gd name="T8" fmla="*/ 67 w 67"/>
                <a:gd name="T9" fmla="*/ 78 h 78"/>
                <a:gd name="T10" fmla="*/ 0 w 67"/>
                <a:gd name="T11" fmla="*/ 78 h 78"/>
                <a:gd name="T12" fmla="*/ 0 w 67"/>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67" h="78">
                  <a:moveTo>
                    <a:pt x="0" y="0"/>
                  </a:moveTo>
                  <a:lnTo>
                    <a:pt x="21" y="8"/>
                  </a:lnTo>
                  <a:lnTo>
                    <a:pt x="38" y="26"/>
                  </a:lnTo>
                  <a:lnTo>
                    <a:pt x="54" y="49"/>
                  </a:lnTo>
                  <a:lnTo>
                    <a:pt x="67" y="78"/>
                  </a:lnTo>
                  <a:lnTo>
                    <a:pt x="0" y="7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p:cNvSpPr>
            <p:nvPr/>
          </p:nvSpPr>
          <p:spPr bwMode="auto">
            <a:xfrm>
              <a:off x="786417" y="3304038"/>
              <a:ext cx="89133" cy="85035"/>
            </a:xfrm>
            <a:custGeom>
              <a:avLst/>
              <a:gdLst>
                <a:gd name="T0" fmla="*/ 0 w 87"/>
                <a:gd name="T1" fmla="*/ 0 h 83"/>
                <a:gd name="T2" fmla="*/ 74 w 87"/>
                <a:gd name="T3" fmla="*/ 0 h 83"/>
                <a:gd name="T4" fmla="*/ 83 w 87"/>
                <a:gd name="T5" fmla="*/ 39 h 83"/>
                <a:gd name="T6" fmla="*/ 87 w 87"/>
                <a:gd name="T7" fmla="*/ 83 h 83"/>
                <a:gd name="T8" fmla="*/ 0 w 87"/>
                <a:gd name="T9" fmla="*/ 83 h 83"/>
                <a:gd name="T10" fmla="*/ 0 w 87"/>
                <a:gd name="T11" fmla="*/ 0 h 83"/>
              </a:gdLst>
              <a:ahLst/>
              <a:cxnLst>
                <a:cxn ang="0">
                  <a:pos x="T0" y="T1"/>
                </a:cxn>
                <a:cxn ang="0">
                  <a:pos x="T2" y="T3"/>
                </a:cxn>
                <a:cxn ang="0">
                  <a:pos x="T4" y="T5"/>
                </a:cxn>
                <a:cxn ang="0">
                  <a:pos x="T6" y="T7"/>
                </a:cxn>
                <a:cxn ang="0">
                  <a:pos x="T8" y="T9"/>
                </a:cxn>
                <a:cxn ang="0">
                  <a:pos x="T10" y="T11"/>
                </a:cxn>
              </a:cxnLst>
              <a:rect l="0" t="0" r="r" b="b"/>
              <a:pathLst>
                <a:path w="87" h="83">
                  <a:moveTo>
                    <a:pt x="0" y="0"/>
                  </a:moveTo>
                  <a:lnTo>
                    <a:pt x="74" y="0"/>
                  </a:lnTo>
                  <a:lnTo>
                    <a:pt x="83" y="39"/>
                  </a:lnTo>
                  <a:lnTo>
                    <a:pt x="87" y="83"/>
                  </a:lnTo>
                  <a:lnTo>
                    <a:pt x="0" y="8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786417" y="3410587"/>
              <a:ext cx="89133" cy="87084"/>
            </a:xfrm>
            <a:custGeom>
              <a:avLst/>
              <a:gdLst>
                <a:gd name="T0" fmla="*/ 0 w 87"/>
                <a:gd name="T1" fmla="*/ 0 h 85"/>
                <a:gd name="T2" fmla="*/ 87 w 87"/>
                <a:gd name="T3" fmla="*/ 0 h 85"/>
                <a:gd name="T4" fmla="*/ 83 w 87"/>
                <a:gd name="T5" fmla="*/ 44 h 85"/>
                <a:gd name="T6" fmla="*/ 74 w 87"/>
                <a:gd name="T7" fmla="*/ 85 h 85"/>
                <a:gd name="T8" fmla="*/ 0 w 87"/>
                <a:gd name="T9" fmla="*/ 85 h 85"/>
                <a:gd name="T10" fmla="*/ 0 w 87"/>
                <a:gd name="T11" fmla="*/ 0 h 85"/>
              </a:gdLst>
              <a:ahLst/>
              <a:cxnLst>
                <a:cxn ang="0">
                  <a:pos x="T0" y="T1"/>
                </a:cxn>
                <a:cxn ang="0">
                  <a:pos x="T2" y="T3"/>
                </a:cxn>
                <a:cxn ang="0">
                  <a:pos x="T4" y="T5"/>
                </a:cxn>
                <a:cxn ang="0">
                  <a:pos x="T6" y="T7"/>
                </a:cxn>
                <a:cxn ang="0">
                  <a:pos x="T8" y="T9"/>
                </a:cxn>
                <a:cxn ang="0">
                  <a:pos x="T10" y="T11"/>
                </a:cxn>
              </a:cxnLst>
              <a:rect l="0" t="0" r="r" b="b"/>
              <a:pathLst>
                <a:path w="87" h="85">
                  <a:moveTo>
                    <a:pt x="0" y="0"/>
                  </a:moveTo>
                  <a:lnTo>
                    <a:pt x="87" y="0"/>
                  </a:lnTo>
                  <a:lnTo>
                    <a:pt x="83" y="44"/>
                  </a:lnTo>
                  <a:lnTo>
                    <a:pt x="74" y="85"/>
                  </a:lnTo>
                  <a:lnTo>
                    <a:pt x="0" y="8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p:cNvSpPr>
            <p:nvPr/>
          </p:nvSpPr>
          <p:spPr bwMode="auto">
            <a:xfrm>
              <a:off x="786417" y="3519186"/>
              <a:ext cx="70692" cy="80937"/>
            </a:xfrm>
            <a:custGeom>
              <a:avLst/>
              <a:gdLst>
                <a:gd name="T0" fmla="*/ 0 w 69"/>
                <a:gd name="T1" fmla="*/ 0 h 79"/>
                <a:gd name="T2" fmla="*/ 69 w 69"/>
                <a:gd name="T3" fmla="*/ 0 h 79"/>
                <a:gd name="T4" fmla="*/ 54 w 69"/>
                <a:gd name="T5" fmla="*/ 29 h 79"/>
                <a:gd name="T6" fmla="*/ 38 w 69"/>
                <a:gd name="T7" fmla="*/ 53 h 79"/>
                <a:gd name="T8" fmla="*/ 21 w 69"/>
                <a:gd name="T9" fmla="*/ 70 h 79"/>
                <a:gd name="T10" fmla="*/ 0 w 69"/>
                <a:gd name="T11" fmla="*/ 79 h 79"/>
                <a:gd name="T12" fmla="*/ 0 w 69"/>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69" h="79">
                  <a:moveTo>
                    <a:pt x="0" y="0"/>
                  </a:moveTo>
                  <a:lnTo>
                    <a:pt x="69" y="0"/>
                  </a:lnTo>
                  <a:lnTo>
                    <a:pt x="54" y="29"/>
                  </a:lnTo>
                  <a:lnTo>
                    <a:pt x="38" y="53"/>
                  </a:lnTo>
                  <a:lnTo>
                    <a:pt x="21" y="70"/>
                  </a:lnTo>
                  <a:lnTo>
                    <a:pt x="0" y="7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5"/>
            <p:cNvSpPr>
              <a:spLocks/>
            </p:cNvSpPr>
            <p:nvPr/>
          </p:nvSpPr>
          <p:spPr bwMode="auto">
            <a:xfrm>
              <a:off x="841740" y="3519186"/>
              <a:ext cx="95280" cy="69667"/>
            </a:xfrm>
            <a:custGeom>
              <a:avLst/>
              <a:gdLst>
                <a:gd name="T0" fmla="*/ 38 w 93"/>
                <a:gd name="T1" fmla="*/ 0 h 68"/>
                <a:gd name="T2" fmla="*/ 93 w 93"/>
                <a:gd name="T3" fmla="*/ 0 h 68"/>
                <a:gd name="T4" fmla="*/ 67 w 93"/>
                <a:gd name="T5" fmla="*/ 29 h 68"/>
                <a:gd name="T6" fmla="*/ 35 w 93"/>
                <a:gd name="T7" fmla="*/ 53 h 68"/>
                <a:gd name="T8" fmla="*/ 0 w 93"/>
                <a:gd name="T9" fmla="*/ 68 h 68"/>
                <a:gd name="T10" fmla="*/ 15 w 93"/>
                <a:gd name="T11" fmla="*/ 50 h 68"/>
                <a:gd name="T12" fmla="*/ 26 w 93"/>
                <a:gd name="T13" fmla="*/ 26 h 68"/>
                <a:gd name="T14" fmla="*/ 38 w 9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68">
                  <a:moveTo>
                    <a:pt x="38" y="0"/>
                  </a:moveTo>
                  <a:lnTo>
                    <a:pt x="93" y="0"/>
                  </a:lnTo>
                  <a:lnTo>
                    <a:pt x="67" y="29"/>
                  </a:lnTo>
                  <a:lnTo>
                    <a:pt x="35" y="53"/>
                  </a:lnTo>
                  <a:lnTo>
                    <a:pt x="0" y="68"/>
                  </a:lnTo>
                  <a:lnTo>
                    <a:pt x="15" y="50"/>
                  </a:lnTo>
                  <a:lnTo>
                    <a:pt x="26" y="26"/>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p:nvSpPr>
          <p:spPr bwMode="auto">
            <a:xfrm>
              <a:off x="886819" y="3410587"/>
              <a:ext cx="89133" cy="87084"/>
            </a:xfrm>
            <a:custGeom>
              <a:avLst/>
              <a:gdLst>
                <a:gd name="T0" fmla="*/ 11 w 87"/>
                <a:gd name="T1" fmla="*/ 0 h 85"/>
                <a:gd name="T2" fmla="*/ 87 w 87"/>
                <a:gd name="T3" fmla="*/ 0 h 85"/>
                <a:gd name="T4" fmla="*/ 84 w 87"/>
                <a:gd name="T5" fmla="*/ 31 h 85"/>
                <a:gd name="T6" fmla="*/ 75 w 87"/>
                <a:gd name="T7" fmla="*/ 58 h 85"/>
                <a:gd name="T8" fmla="*/ 63 w 87"/>
                <a:gd name="T9" fmla="*/ 85 h 85"/>
                <a:gd name="T10" fmla="*/ 0 w 87"/>
                <a:gd name="T11" fmla="*/ 85 h 85"/>
                <a:gd name="T12" fmla="*/ 7 w 87"/>
                <a:gd name="T13" fmla="*/ 44 h 85"/>
                <a:gd name="T14" fmla="*/ 11 w 87"/>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5">
                  <a:moveTo>
                    <a:pt x="11" y="0"/>
                  </a:moveTo>
                  <a:lnTo>
                    <a:pt x="87" y="0"/>
                  </a:lnTo>
                  <a:lnTo>
                    <a:pt x="84" y="31"/>
                  </a:lnTo>
                  <a:lnTo>
                    <a:pt x="75" y="58"/>
                  </a:lnTo>
                  <a:lnTo>
                    <a:pt x="63" y="85"/>
                  </a:lnTo>
                  <a:lnTo>
                    <a:pt x="0" y="85"/>
                  </a:lnTo>
                  <a:lnTo>
                    <a:pt x="7" y="44"/>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7"/>
            <p:cNvSpPr>
              <a:spLocks/>
            </p:cNvSpPr>
            <p:nvPr/>
          </p:nvSpPr>
          <p:spPr bwMode="auto">
            <a:xfrm>
              <a:off x="886819" y="3304038"/>
              <a:ext cx="89133" cy="85035"/>
            </a:xfrm>
            <a:custGeom>
              <a:avLst/>
              <a:gdLst>
                <a:gd name="T0" fmla="*/ 0 w 87"/>
                <a:gd name="T1" fmla="*/ 0 h 83"/>
                <a:gd name="T2" fmla="*/ 63 w 87"/>
                <a:gd name="T3" fmla="*/ 0 h 83"/>
                <a:gd name="T4" fmla="*/ 75 w 87"/>
                <a:gd name="T5" fmla="*/ 26 h 83"/>
                <a:gd name="T6" fmla="*/ 84 w 87"/>
                <a:gd name="T7" fmla="*/ 54 h 83"/>
                <a:gd name="T8" fmla="*/ 87 w 87"/>
                <a:gd name="T9" fmla="*/ 83 h 83"/>
                <a:gd name="T10" fmla="*/ 11 w 87"/>
                <a:gd name="T11" fmla="*/ 83 h 83"/>
                <a:gd name="T12" fmla="*/ 7 w 87"/>
                <a:gd name="T13" fmla="*/ 39 h 83"/>
                <a:gd name="T14" fmla="*/ 0 w 87"/>
                <a:gd name="T15" fmla="*/ 0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3">
                  <a:moveTo>
                    <a:pt x="0" y="0"/>
                  </a:moveTo>
                  <a:lnTo>
                    <a:pt x="63" y="0"/>
                  </a:lnTo>
                  <a:lnTo>
                    <a:pt x="75" y="26"/>
                  </a:lnTo>
                  <a:lnTo>
                    <a:pt x="84" y="54"/>
                  </a:lnTo>
                  <a:lnTo>
                    <a:pt x="87" y="83"/>
                  </a:lnTo>
                  <a:lnTo>
                    <a:pt x="11" y="83"/>
                  </a:lnTo>
                  <a:lnTo>
                    <a:pt x="7" y="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9" name="Group 98"/>
          <p:cNvGrpSpPr/>
          <p:nvPr/>
        </p:nvGrpSpPr>
        <p:grpSpPr>
          <a:xfrm>
            <a:off x="4096139" y="4090862"/>
            <a:ext cx="359603" cy="337064"/>
            <a:chOff x="2572138" y="4090862"/>
            <a:chExt cx="359603" cy="337064"/>
          </a:xfrm>
          <a:solidFill>
            <a:schemeClr val="accent1"/>
          </a:solidFill>
        </p:grpSpPr>
        <p:sp>
          <p:nvSpPr>
            <p:cNvPr id="32" name="Freeform 29"/>
            <p:cNvSpPr>
              <a:spLocks/>
            </p:cNvSpPr>
            <p:nvPr/>
          </p:nvSpPr>
          <p:spPr bwMode="auto">
            <a:xfrm>
              <a:off x="2729912" y="4090862"/>
              <a:ext cx="201829" cy="337064"/>
            </a:xfrm>
            <a:custGeom>
              <a:avLst/>
              <a:gdLst>
                <a:gd name="T0" fmla="*/ 77 w 197"/>
                <a:gd name="T1" fmla="*/ 0 h 329"/>
                <a:gd name="T2" fmla="*/ 185 w 197"/>
                <a:gd name="T3" fmla="*/ 0 h 329"/>
                <a:gd name="T4" fmla="*/ 190 w 197"/>
                <a:gd name="T5" fmla="*/ 1 h 329"/>
                <a:gd name="T6" fmla="*/ 193 w 197"/>
                <a:gd name="T7" fmla="*/ 2 h 329"/>
                <a:gd name="T8" fmla="*/ 196 w 197"/>
                <a:gd name="T9" fmla="*/ 7 h 329"/>
                <a:gd name="T10" fmla="*/ 197 w 197"/>
                <a:gd name="T11" fmla="*/ 11 h 329"/>
                <a:gd name="T12" fmla="*/ 197 w 197"/>
                <a:gd name="T13" fmla="*/ 55 h 329"/>
                <a:gd name="T14" fmla="*/ 196 w 197"/>
                <a:gd name="T15" fmla="*/ 59 h 329"/>
                <a:gd name="T16" fmla="*/ 193 w 197"/>
                <a:gd name="T17" fmla="*/ 62 h 329"/>
                <a:gd name="T18" fmla="*/ 190 w 197"/>
                <a:gd name="T19" fmla="*/ 65 h 329"/>
                <a:gd name="T20" fmla="*/ 185 w 197"/>
                <a:gd name="T21" fmla="*/ 66 h 329"/>
                <a:gd name="T22" fmla="*/ 109 w 197"/>
                <a:gd name="T23" fmla="*/ 66 h 329"/>
                <a:gd name="T24" fmla="*/ 109 w 197"/>
                <a:gd name="T25" fmla="*/ 175 h 329"/>
                <a:gd name="T26" fmla="*/ 65 w 197"/>
                <a:gd name="T27" fmla="*/ 175 h 329"/>
                <a:gd name="T28" fmla="*/ 65 w 197"/>
                <a:gd name="T29" fmla="*/ 197 h 329"/>
                <a:gd name="T30" fmla="*/ 130 w 197"/>
                <a:gd name="T31" fmla="*/ 197 h 329"/>
                <a:gd name="T32" fmla="*/ 130 w 197"/>
                <a:gd name="T33" fmla="*/ 89 h 329"/>
                <a:gd name="T34" fmla="*/ 152 w 197"/>
                <a:gd name="T35" fmla="*/ 95 h 329"/>
                <a:gd name="T36" fmla="*/ 169 w 197"/>
                <a:gd name="T37" fmla="*/ 107 h 329"/>
                <a:gd name="T38" fmla="*/ 184 w 197"/>
                <a:gd name="T39" fmla="*/ 123 h 329"/>
                <a:gd name="T40" fmla="*/ 193 w 197"/>
                <a:gd name="T41" fmla="*/ 142 h 329"/>
                <a:gd name="T42" fmla="*/ 197 w 197"/>
                <a:gd name="T43" fmla="*/ 165 h 329"/>
                <a:gd name="T44" fmla="*/ 197 w 197"/>
                <a:gd name="T45" fmla="*/ 317 h 329"/>
                <a:gd name="T46" fmla="*/ 196 w 197"/>
                <a:gd name="T47" fmla="*/ 322 h 329"/>
                <a:gd name="T48" fmla="*/ 193 w 197"/>
                <a:gd name="T49" fmla="*/ 326 h 329"/>
                <a:gd name="T50" fmla="*/ 190 w 197"/>
                <a:gd name="T51" fmla="*/ 327 h 329"/>
                <a:gd name="T52" fmla="*/ 185 w 197"/>
                <a:gd name="T53" fmla="*/ 329 h 329"/>
                <a:gd name="T54" fmla="*/ 32 w 197"/>
                <a:gd name="T55" fmla="*/ 329 h 329"/>
                <a:gd name="T56" fmla="*/ 27 w 197"/>
                <a:gd name="T57" fmla="*/ 327 h 329"/>
                <a:gd name="T58" fmla="*/ 24 w 197"/>
                <a:gd name="T59" fmla="*/ 326 h 329"/>
                <a:gd name="T60" fmla="*/ 21 w 197"/>
                <a:gd name="T61" fmla="*/ 322 h 329"/>
                <a:gd name="T62" fmla="*/ 21 w 197"/>
                <a:gd name="T63" fmla="*/ 317 h 329"/>
                <a:gd name="T64" fmla="*/ 21 w 197"/>
                <a:gd name="T65" fmla="*/ 165 h 329"/>
                <a:gd name="T66" fmla="*/ 20 w 197"/>
                <a:gd name="T67" fmla="*/ 142 h 329"/>
                <a:gd name="T68" fmla="*/ 17 w 197"/>
                <a:gd name="T69" fmla="*/ 123 h 329"/>
                <a:gd name="T70" fmla="*/ 10 w 197"/>
                <a:gd name="T71" fmla="*/ 105 h 329"/>
                <a:gd name="T72" fmla="*/ 1 w 197"/>
                <a:gd name="T73" fmla="*/ 94 h 329"/>
                <a:gd name="T74" fmla="*/ 0 w 197"/>
                <a:gd name="T75" fmla="*/ 89 h 329"/>
                <a:gd name="T76" fmla="*/ 3 w 197"/>
                <a:gd name="T77" fmla="*/ 88 h 329"/>
                <a:gd name="T78" fmla="*/ 3 w 197"/>
                <a:gd name="T79" fmla="*/ 88 h 329"/>
                <a:gd name="T80" fmla="*/ 7 w 197"/>
                <a:gd name="T81" fmla="*/ 88 h 329"/>
                <a:gd name="T82" fmla="*/ 16 w 197"/>
                <a:gd name="T83" fmla="*/ 88 h 329"/>
                <a:gd name="T84" fmla="*/ 30 w 197"/>
                <a:gd name="T85" fmla="*/ 88 h 329"/>
                <a:gd name="T86" fmla="*/ 48 w 197"/>
                <a:gd name="T87" fmla="*/ 88 h 329"/>
                <a:gd name="T88" fmla="*/ 65 w 197"/>
                <a:gd name="T89" fmla="*/ 88 h 329"/>
                <a:gd name="T90" fmla="*/ 65 w 197"/>
                <a:gd name="T91" fmla="*/ 11 h 329"/>
                <a:gd name="T92" fmla="*/ 66 w 197"/>
                <a:gd name="T93" fmla="*/ 7 h 329"/>
                <a:gd name="T94" fmla="*/ 68 w 197"/>
                <a:gd name="T95" fmla="*/ 2 h 329"/>
                <a:gd name="T96" fmla="*/ 72 w 197"/>
                <a:gd name="T97" fmla="*/ 1 h 329"/>
                <a:gd name="T98" fmla="*/ 77 w 197"/>
                <a:gd name="T99"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7" h="329">
                  <a:moveTo>
                    <a:pt x="77" y="0"/>
                  </a:moveTo>
                  <a:lnTo>
                    <a:pt x="185" y="0"/>
                  </a:lnTo>
                  <a:lnTo>
                    <a:pt x="190" y="1"/>
                  </a:lnTo>
                  <a:lnTo>
                    <a:pt x="193" y="2"/>
                  </a:lnTo>
                  <a:lnTo>
                    <a:pt x="196" y="7"/>
                  </a:lnTo>
                  <a:lnTo>
                    <a:pt x="197" y="11"/>
                  </a:lnTo>
                  <a:lnTo>
                    <a:pt x="197" y="55"/>
                  </a:lnTo>
                  <a:lnTo>
                    <a:pt x="196" y="59"/>
                  </a:lnTo>
                  <a:lnTo>
                    <a:pt x="193" y="62"/>
                  </a:lnTo>
                  <a:lnTo>
                    <a:pt x="190" y="65"/>
                  </a:lnTo>
                  <a:lnTo>
                    <a:pt x="185" y="66"/>
                  </a:lnTo>
                  <a:lnTo>
                    <a:pt x="109" y="66"/>
                  </a:lnTo>
                  <a:lnTo>
                    <a:pt x="109" y="175"/>
                  </a:lnTo>
                  <a:lnTo>
                    <a:pt x="65" y="175"/>
                  </a:lnTo>
                  <a:lnTo>
                    <a:pt x="65" y="197"/>
                  </a:lnTo>
                  <a:lnTo>
                    <a:pt x="130" y="197"/>
                  </a:lnTo>
                  <a:lnTo>
                    <a:pt x="130" y="89"/>
                  </a:lnTo>
                  <a:lnTo>
                    <a:pt x="152" y="95"/>
                  </a:lnTo>
                  <a:lnTo>
                    <a:pt x="169" y="107"/>
                  </a:lnTo>
                  <a:lnTo>
                    <a:pt x="184" y="123"/>
                  </a:lnTo>
                  <a:lnTo>
                    <a:pt x="193" y="142"/>
                  </a:lnTo>
                  <a:lnTo>
                    <a:pt x="197" y="165"/>
                  </a:lnTo>
                  <a:lnTo>
                    <a:pt x="197" y="317"/>
                  </a:lnTo>
                  <a:lnTo>
                    <a:pt x="196" y="322"/>
                  </a:lnTo>
                  <a:lnTo>
                    <a:pt x="193" y="326"/>
                  </a:lnTo>
                  <a:lnTo>
                    <a:pt x="190" y="327"/>
                  </a:lnTo>
                  <a:lnTo>
                    <a:pt x="185" y="329"/>
                  </a:lnTo>
                  <a:lnTo>
                    <a:pt x="32" y="329"/>
                  </a:lnTo>
                  <a:lnTo>
                    <a:pt x="27" y="327"/>
                  </a:lnTo>
                  <a:lnTo>
                    <a:pt x="24" y="326"/>
                  </a:lnTo>
                  <a:lnTo>
                    <a:pt x="21" y="322"/>
                  </a:lnTo>
                  <a:lnTo>
                    <a:pt x="21" y="317"/>
                  </a:lnTo>
                  <a:lnTo>
                    <a:pt x="21" y="165"/>
                  </a:lnTo>
                  <a:lnTo>
                    <a:pt x="20" y="142"/>
                  </a:lnTo>
                  <a:lnTo>
                    <a:pt x="17" y="123"/>
                  </a:lnTo>
                  <a:lnTo>
                    <a:pt x="10" y="105"/>
                  </a:lnTo>
                  <a:lnTo>
                    <a:pt x="1" y="94"/>
                  </a:lnTo>
                  <a:lnTo>
                    <a:pt x="0" y="89"/>
                  </a:lnTo>
                  <a:lnTo>
                    <a:pt x="3" y="88"/>
                  </a:lnTo>
                  <a:lnTo>
                    <a:pt x="3" y="88"/>
                  </a:lnTo>
                  <a:lnTo>
                    <a:pt x="7" y="88"/>
                  </a:lnTo>
                  <a:lnTo>
                    <a:pt x="16" y="88"/>
                  </a:lnTo>
                  <a:lnTo>
                    <a:pt x="30" y="88"/>
                  </a:lnTo>
                  <a:lnTo>
                    <a:pt x="48" y="88"/>
                  </a:lnTo>
                  <a:lnTo>
                    <a:pt x="65" y="88"/>
                  </a:lnTo>
                  <a:lnTo>
                    <a:pt x="65" y="11"/>
                  </a:lnTo>
                  <a:lnTo>
                    <a:pt x="66" y="7"/>
                  </a:lnTo>
                  <a:lnTo>
                    <a:pt x="68" y="2"/>
                  </a:lnTo>
                  <a:lnTo>
                    <a:pt x="72" y="1"/>
                  </a:lnTo>
                  <a:lnTo>
                    <a:pt x="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0"/>
            <p:cNvSpPr>
              <a:spLocks/>
            </p:cNvSpPr>
            <p:nvPr/>
          </p:nvSpPr>
          <p:spPr bwMode="auto">
            <a:xfrm>
              <a:off x="2572138" y="4181019"/>
              <a:ext cx="157775" cy="246907"/>
            </a:xfrm>
            <a:custGeom>
              <a:avLst/>
              <a:gdLst>
                <a:gd name="T0" fmla="*/ 77 w 154"/>
                <a:gd name="T1" fmla="*/ 0 h 241"/>
                <a:gd name="T2" fmla="*/ 100 w 154"/>
                <a:gd name="T3" fmla="*/ 3 h 241"/>
                <a:gd name="T4" fmla="*/ 122 w 154"/>
                <a:gd name="T5" fmla="*/ 15 h 241"/>
                <a:gd name="T6" fmla="*/ 138 w 154"/>
                <a:gd name="T7" fmla="*/ 31 h 241"/>
                <a:gd name="T8" fmla="*/ 149 w 154"/>
                <a:gd name="T9" fmla="*/ 52 h 241"/>
                <a:gd name="T10" fmla="*/ 154 w 154"/>
                <a:gd name="T11" fmla="*/ 77 h 241"/>
                <a:gd name="T12" fmla="*/ 154 w 154"/>
                <a:gd name="T13" fmla="*/ 229 h 241"/>
                <a:gd name="T14" fmla="*/ 152 w 154"/>
                <a:gd name="T15" fmla="*/ 234 h 241"/>
                <a:gd name="T16" fmla="*/ 149 w 154"/>
                <a:gd name="T17" fmla="*/ 238 h 241"/>
                <a:gd name="T18" fmla="*/ 146 w 154"/>
                <a:gd name="T19" fmla="*/ 239 h 241"/>
                <a:gd name="T20" fmla="*/ 142 w 154"/>
                <a:gd name="T21" fmla="*/ 241 h 241"/>
                <a:gd name="T22" fmla="*/ 10 w 154"/>
                <a:gd name="T23" fmla="*/ 241 h 241"/>
                <a:gd name="T24" fmla="*/ 6 w 154"/>
                <a:gd name="T25" fmla="*/ 239 h 241"/>
                <a:gd name="T26" fmla="*/ 3 w 154"/>
                <a:gd name="T27" fmla="*/ 238 h 241"/>
                <a:gd name="T28" fmla="*/ 0 w 154"/>
                <a:gd name="T29" fmla="*/ 234 h 241"/>
                <a:gd name="T30" fmla="*/ 0 w 154"/>
                <a:gd name="T31" fmla="*/ 229 h 241"/>
                <a:gd name="T32" fmla="*/ 0 w 154"/>
                <a:gd name="T33" fmla="*/ 77 h 241"/>
                <a:gd name="T34" fmla="*/ 4 w 154"/>
                <a:gd name="T35" fmla="*/ 52 h 241"/>
                <a:gd name="T36" fmla="*/ 14 w 154"/>
                <a:gd name="T37" fmla="*/ 31 h 241"/>
                <a:gd name="T38" fmla="*/ 32 w 154"/>
                <a:gd name="T39" fmla="*/ 15 h 241"/>
                <a:gd name="T40" fmla="*/ 52 w 154"/>
                <a:gd name="T41" fmla="*/ 3 h 241"/>
                <a:gd name="T42" fmla="*/ 77 w 154"/>
                <a:gd name="T4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241">
                  <a:moveTo>
                    <a:pt x="77" y="0"/>
                  </a:moveTo>
                  <a:lnTo>
                    <a:pt x="100" y="3"/>
                  </a:lnTo>
                  <a:lnTo>
                    <a:pt x="122" y="15"/>
                  </a:lnTo>
                  <a:lnTo>
                    <a:pt x="138" y="31"/>
                  </a:lnTo>
                  <a:lnTo>
                    <a:pt x="149" y="52"/>
                  </a:lnTo>
                  <a:lnTo>
                    <a:pt x="154" y="77"/>
                  </a:lnTo>
                  <a:lnTo>
                    <a:pt x="154" y="229"/>
                  </a:lnTo>
                  <a:lnTo>
                    <a:pt x="152" y="234"/>
                  </a:lnTo>
                  <a:lnTo>
                    <a:pt x="149" y="238"/>
                  </a:lnTo>
                  <a:lnTo>
                    <a:pt x="146" y="239"/>
                  </a:lnTo>
                  <a:lnTo>
                    <a:pt x="142" y="241"/>
                  </a:lnTo>
                  <a:lnTo>
                    <a:pt x="10" y="241"/>
                  </a:lnTo>
                  <a:lnTo>
                    <a:pt x="6" y="239"/>
                  </a:lnTo>
                  <a:lnTo>
                    <a:pt x="3" y="238"/>
                  </a:lnTo>
                  <a:lnTo>
                    <a:pt x="0" y="234"/>
                  </a:lnTo>
                  <a:lnTo>
                    <a:pt x="0" y="229"/>
                  </a:lnTo>
                  <a:lnTo>
                    <a:pt x="0" y="77"/>
                  </a:lnTo>
                  <a:lnTo>
                    <a:pt x="4" y="52"/>
                  </a:lnTo>
                  <a:lnTo>
                    <a:pt x="14" y="31"/>
                  </a:lnTo>
                  <a:lnTo>
                    <a:pt x="32" y="15"/>
                  </a:lnTo>
                  <a:lnTo>
                    <a:pt x="52" y="3"/>
                  </a:lnTo>
                  <a:lnTo>
                    <a:pt x="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5" name="Freeform 32"/>
          <p:cNvSpPr>
            <a:spLocks noEditPoints="1"/>
          </p:cNvSpPr>
          <p:nvPr/>
        </p:nvSpPr>
        <p:spPr bwMode="auto">
          <a:xfrm>
            <a:off x="4096139" y="4924814"/>
            <a:ext cx="436441" cy="403657"/>
          </a:xfrm>
          <a:custGeom>
            <a:avLst/>
            <a:gdLst>
              <a:gd name="T0" fmla="*/ 300 w 426"/>
              <a:gd name="T1" fmla="*/ 361 h 394"/>
              <a:gd name="T2" fmla="*/ 297 w 426"/>
              <a:gd name="T3" fmla="*/ 374 h 394"/>
              <a:gd name="T4" fmla="*/ 307 w 426"/>
              <a:gd name="T5" fmla="*/ 380 h 394"/>
              <a:gd name="T6" fmla="*/ 318 w 426"/>
              <a:gd name="T7" fmla="*/ 374 h 394"/>
              <a:gd name="T8" fmla="*/ 316 w 426"/>
              <a:gd name="T9" fmla="*/ 361 h 394"/>
              <a:gd name="T10" fmla="*/ 307 w 426"/>
              <a:gd name="T11" fmla="*/ 258 h 394"/>
              <a:gd name="T12" fmla="*/ 297 w 426"/>
              <a:gd name="T13" fmla="*/ 262 h 394"/>
              <a:gd name="T14" fmla="*/ 294 w 426"/>
              <a:gd name="T15" fmla="*/ 328 h 394"/>
              <a:gd name="T16" fmla="*/ 300 w 426"/>
              <a:gd name="T17" fmla="*/ 336 h 394"/>
              <a:gd name="T18" fmla="*/ 310 w 426"/>
              <a:gd name="T19" fmla="*/ 338 h 394"/>
              <a:gd name="T20" fmla="*/ 316 w 426"/>
              <a:gd name="T21" fmla="*/ 332 h 394"/>
              <a:gd name="T22" fmla="*/ 316 w 426"/>
              <a:gd name="T23" fmla="*/ 265 h 394"/>
              <a:gd name="T24" fmla="*/ 310 w 426"/>
              <a:gd name="T25" fmla="*/ 258 h 394"/>
              <a:gd name="T26" fmla="*/ 318 w 426"/>
              <a:gd name="T27" fmla="*/ 211 h 394"/>
              <a:gd name="T28" fmla="*/ 426 w 426"/>
              <a:gd name="T29" fmla="*/ 381 h 394"/>
              <a:gd name="T30" fmla="*/ 406 w 426"/>
              <a:gd name="T31" fmla="*/ 394 h 394"/>
              <a:gd name="T32" fmla="*/ 191 w 426"/>
              <a:gd name="T33" fmla="*/ 389 h 394"/>
              <a:gd name="T34" fmla="*/ 289 w 426"/>
              <a:gd name="T35" fmla="*/ 220 h 394"/>
              <a:gd name="T36" fmla="*/ 141 w 426"/>
              <a:gd name="T37" fmla="*/ 0 h 394"/>
              <a:gd name="T38" fmla="*/ 197 w 426"/>
              <a:gd name="T39" fmla="*/ 20 h 394"/>
              <a:gd name="T40" fmla="*/ 222 w 426"/>
              <a:gd name="T41" fmla="*/ 63 h 394"/>
              <a:gd name="T42" fmla="*/ 219 w 426"/>
              <a:gd name="T43" fmla="*/ 106 h 394"/>
              <a:gd name="T44" fmla="*/ 231 w 426"/>
              <a:gd name="T45" fmla="*/ 121 h 394"/>
              <a:gd name="T46" fmla="*/ 231 w 426"/>
              <a:gd name="T47" fmla="*/ 140 h 394"/>
              <a:gd name="T48" fmla="*/ 223 w 426"/>
              <a:gd name="T49" fmla="*/ 153 h 394"/>
              <a:gd name="T50" fmla="*/ 212 w 426"/>
              <a:gd name="T51" fmla="*/ 159 h 394"/>
              <a:gd name="T52" fmla="*/ 200 w 426"/>
              <a:gd name="T53" fmla="*/ 201 h 394"/>
              <a:gd name="T54" fmla="*/ 196 w 426"/>
              <a:gd name="T55" fmla="*/ 246 h 394"/>
              <a:gd name="T56" fmla="*/ 206 w 426"/>
              <a:gd name="T57" fmla="*/ 252 h 394"/>
              <a:gd name="T58" fmla="*/ 162 w 426"/>
              <a:gd name="T59" fmla="*/ 375 h 394"/>
              <a:gd name="T60" fmla="*/ 109 w 426"/>
              <a:gd name="T61" fmla="*/ 373 h 394"/>
              <a:gd name="T62" fmla="*/ 20 w 426"/>
              <a:gd name="T63" fmla="*/ 316 h 394"/>
              <a:gd name="T64" fmla="*/ 59 w 426"/>
              <a:gd name="T65" fmla="*/ 261 h 394"/>
              <a:gd name="T66" fmla="*/ 90 w 426"/>
              <a:gd name="T67" fmla="*/ 248 h 394"/>
              <a:gd name="T68" fmla="*/ 90 w 426"/>
              <a:gd name="T69" fmla="*/ 206 h 394"/>
              <a:gd name="T70" fmla="*/ 74 w 426"/>
              <a:gd name="T71" fmla="*/ 178 h 394"/>
              <a:gd name="T72" fmla="*/ 62 w 426"/>
              <a:gd name="T73" fmla="*/ 158 h 394"/>
              <a:gd name="T74" fmla="*/ 52 w 426"/>
              <a:gd name="T75" fmla="*/ 145 h 394"/>
              <a:gd name="T76" fmla="*/ 49 w 426"/>
              <a:gd name="T77" fmla="*/ 129 h 394"/>
              <a:gd name="T78" fmla="*/ 56 w 426"/>
              <a:gd name="T79" fmla="*/ 107 h 394"/>
              <a:gd name="T80" fmla="*/ 59 w 426"/>
              <a:gd name="T81" fmla="*/ 74 h 394"/>
              <a:gd name="T82" fmla="*/ 71 w 426"/>
              <a:gd name="T83" fmla="*/ 33 h 394"/>
              <a:gd name="T84" fmla="*/ 119 w 426"/>
              <a:gd name="T85" fmla="*/ 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6" h="394">
                <a:moveTo>
                  <a:pt x="307" y="358"/>
                </a:moveTo>
                <a:lnTo>
                  <a:pt x="303" y="358"/>
                </a:lnTo>
                <a:lnTo>
                  <a:pt x="300" y="361"/>
                </a:lnTo>
                <a:lnTo>
                  <a:pt x="297" y="365"/>
                </a:lnTo>
                <a:lnTo>
                  <a:pt x="296" y="370"/>
                </a:lnTo>
                <a:lnTo>
                  <a:pt x="297" y="374"/>
                </a:lnTo>
                <a:lnTo>
                  <a:pt x="300" y="377"/>
                </a:lnTo>
                <a:lnTo>
                  <a:pt x="303" y="380"/>
                </a:lnTo>
                <a:lnTo>
                  <a:pt x="307" y="380"/>
                </a:lnTo>
                <a:lnTo>
                  <a:pt x="312" y="380"/>
                </a:lnTo>
                <a:lnTo>
                  <a:pt x="316" y="377"/>
                </a:lnTo>
                <a:lnTo>
                  <a:pt x="318" y="374"/>
                </a:lnTo>
                <a:lnTo>
                  <a:pt x="319" y="370"/>
                </a:lnTo>
                <a:lnTo>
                  <a:pt x="318" y="365"/>
                </a:lnTo>
                <a:lnTo>
                  <a:pt x="316" y="361"/>
                </a:lnTo>
                <a:lnTo>
                  <a:pt x="312" y="358"/>
                </a:lnTo>
                <a:lnTo>
                  <a:pt x="307" y="358"/>
                </a:lnTo>
                <a:close/>
                <a:moveTo>
                  <a:pt x="307" y="258"/>
                </a:moveTo>
                <a:lnTo>
                  <a:pt x="303" y="258"/>
                </a:lnTo>
                <a:lnTo>
                  <a:pt x="300" y="259"/>
                </a:lnTo>
                <a:lnTo>
                  <a:pt x="297" y="262"/>
                </a:lnTo>
                <a:lnTo>
                  <a:pt x="296" y="265"/>
                </a:lnTo>
                <a:lnTo>
                  <a:pt x="294" y="268"/>
                </a:lnTo>
                <a:lnTo>
                  <a:pt x="294" y="328"/>
                </a:lnTo>
                <a:lnTo>
                  <a:pt x="296" y="332"/>
                </a:lnTo>
                <a:lnTo>
                  <a:pt x="297" y="335"/>
                </a:lnTo>
                <a:lnTo>
                  <a:pt x="300" y="336"/>
                </a:lnTo>
                <a:lnTo>
                  <a:pt x="303" y="338"/>
                </a:lnTo>
                <a:lnTo>
                  <a:pt x="307" y="339"/>
                </a:lnTo>
                <a:lnTo>
                  <a:pt x="310" y="338"/>
                </a:lnTo>
                <a:lnTo>
                  <a:pt x="313" y="336"/>
                </a:lnTo>
                <a:lnTo>
                  <a:pt x="315" y="335"/>
                </a:lnTo>
                <a:lnTo>
                  <a:pt x="316" y="332"/>
                </a:lnTo>
                <a:lnTo>
                  <a:pt x="316" y="328"/>
                </a:lnTo>
                <a:lnTo>
                  <a:pt x="316" y="268"/>
                </a:lnTo>
                <a:lnTo>
                  <a:pt x="316" y="265"/>
                </a:lnTo>
                <a:lnTo>
                  <a:pt x="315" y="262"/>
                </a:lnTo>
                <a:lnTo>
                  <a:pt x="313" y="259"/>
                </a:lnTo>
                <a:lnTo>
                  <a:pt x="310" y="258"/>
                </a:lnTo>
                <a:lnTo>
                  <a:pt x="307" y="258"/>
                </a:lnTo>
                <a:close/>
                <a:moveTo>
                  <a:pt x="307" y="209"/>
                </a:moveTo>
                <a:lnTo>
                  <a:pt x="318" y="211"/>
                </a:lnTo>
                <a:lnTo>
                  <a:pt x="326" y="220"/>
                </a:lnTo>
                <a:lnTo>
                  <a:pt x="422" y="370"/>
                </a:lnTo>
                <a:lnTo>
                  <a:pt x="426" y="381"/>
                </a:lnTo>
                <a:lnTo>
                  <a:pt x="425" y="389"/>
                </a:lnTo>
                <a:lnTo>
                  <a:pt x="418" y="393"/>
                </a:lnTo>
                <a:lnTo>
                  <a:pt x="406" y="394"/>
                </a:lnTo>
                <a:lnTo>
                  <a:pt x="209" y="394"/>
                </a:lnTo>
                <a:lnTo>
                  <a:pt x="197" y="393"/>
                </a:lnTo>
                <a:lnTo>
                  <a:pt x="191" y="389"/>
                </a:lnTo>
                <a:lnTo>
                  <a:pt x="190" y="381"/>
                </a:lnTo>
                <a:lnTo>
                  <a:pt x="194" y="370"/>
                </a:lnTo>
                <a:lnTo>
                  <a:pt x="289" y="220"/>
                </a:lnTo>
                <a:lnTo>
                  <a:pt x="297" y="211"/>
                </a:lnTo>
                <a:lnTo>
                  <a:pt x="307" y="209"/>
                </a:lnTo>
                <a:close/>
                <a:moveTo>
                  <a:pt x="141" y="0"/>
                </a:moveTo>
                <a:lnTo>
                  <a:pt x="162" y="1"/>
                </a:lnTo>
                <a:lnTo>
                  <a:pt x="181" y="8"/>
                </a:lnTo>
                <a:lnTo>
                  <a:pt x="197" y="20"/>
                </a:lnTo>
                <a:lnTo>
                  <a:pt x="210" y="33"/>
                </a:lnTo>
                <a:lnTo>
                  <a:pt x="218" y="47"/>
                </a:lnTo>
                <a:lnTo>
                  <a:pt x="222" y="63"/>
                </a:lnTo>
                <a:lnTo>
                  <a:pt x="222" y="74"/>
                </a:lnTo>
                <a:lnTo>
                  <a:pt x="220" y="90"/>
                </a:lnTo>
                <a:lnTo>
                  <a:pt x="219" y="106"/>
                </a:lnTo>
                <a:lnTo>
                  <a:pt x="225" y="107"/>
                </a:lnTo>
                <a:lnTo>
                  <a:pt x="228" y="113"/>
                </a:lnTo>
                <a:lnTo>
                  <a:pt x="231" y="121"/>
                </a:lnTo>
                <a:lnTo>
                  <a:pt x="231" y="129"/>
                </a:lnTo>
                <a:lnTo>
                  <a:pt x="231" y="136"/>
                </a:lnTo>
                <a:lnTo>
                  <a:pt x="231" y="140"/>
                </a:lnTo>
                <a:lnTo>
                  <a:pt x="229" y="145"/>
                </a:lnTo>
                <a:lnTo>
                  <a:pt x="226" y="151"/>
                </a:lnTo>
                <a:lnTo>
                  <a:pt x="223" y="153"/>
                </a:lnTo>
                <a:lnTo>
                  <a:pt x="219" y="158"/>
                </a:lnTo>
                <a:lnTo>
                  <a:pt x="215" y="159"/>
                </a:lnTo>
                <a:lnTo>
                  <a:pt x="212" y="159"/>
                </a:lnTo>
                <a:lnTo>
                  <a:pt x="207" y="178"/>
                </a:lnTo>
                <a:lnTo>
                  <a:pt x="203" y="193"/>
                </a:lnTo>
                <a:lnTo>
                  <a:pt x="200" y="201"/>
                </a:lnTo>
                <a:lnTo>
                  <a:pt x="197" y="206"/>
                </a:lnTo>
                <a:lnTo>
                  <a:pt x="196" y="207"/>
                </a:lnTo>
                <a:lnTo>
                  <a:pt x="196" y="246"/>
                </a:lnTo>
                <a:lnTo>
                  <a:pt x="197" y="248"/>
                </a:lnTo>
                <a:lnTo>
                  <a:pt x="200" y="249"/>
                </a:lnTo>
                <a:lnTo>
                  <a:pt x="206" y="252"/>
                </a:lnTo>
                <a:lnTo>
                  <a:pt x="216" y="258"/>
                </a:lnTo>
                <a:lnTo>
                  <a:pt x="234" y="265"/>
                </a:lnTo>
                <a:lnTo>
                  <a:pt x="162" y="375"/>
                </a:lnTo>
                <a:lnTo>
                  <a:pt x="154" y="375"/>
                </a:lnTo>
                <a:lnTo>
                  <a:pt x="144" y="377"/>
                </a:lnTo>
                <a:lnTo>
                  <a:pt x="109" y="373"/>
                </a:lnTo>
                <a:lnTo>
                  <a:pt x="75" y="359"/>
                </a:lnTo>
                <a:lnTo>
                  <a:pt x="46" y="341"/>
                </a:lnTo>
                <a:lnTo>
                  <a:pt x="20" y="316"/>
                </a:lnTo>
                <a:lnTo>
                  <a:pt x="0" y="284"/>
                </a:lnTo>
                <a:lnTo>
                  <a:pt x="39" y="270"/>
                </a:lnTo>
                <a:lnTo>
                  <a:pt x="59" y="261"/>
                </a:lnTo>
                <a:lnTo>
                  <a:pt x="75" y="254"/>
                </a:lnTo>
                <a:lnTo>
                  <a:pt x="84" y="249"/>
                </a:lnTo>
                <a:lnTo>
                  <a:pt x="90" y="248"/>
                </a:lnTo>
                <a:lnTo>
                  <a:pt x="91" y="246"/>
                </a:lnTo>
                <a:lnTo>
                  <a:pt x="91" y="207"/>
                </a:lnTo>
                <a:lnTo>
                  <a:pt x="90" y="206"/>
                </a:lnTo>
                <a:lnTo>
                  <a:pt x="86" y="201"/>
                </a:lnTo>
                <a:lnTo>
                  <a:pt x="80" y="193"/>
                </a:lnTo>
                <a:lnTo>
                  <a:pt x="74" y="178"/>
                </a:lnTo>
                <a:lnTo>
                  <a:pt x="70" y="159"/>
                </a:lnTo>
                <a:lnTo>
                  <a:pt x="65" y="159"/>
                </a:lnTo>
                <a:lnTo>
                  <a:pt x="62" y="158"/>
                </a:lnTo>
                <a:lnTo>
                  <a:pt x="58" y="153"/>
                </a:lnTo>
                <a:lnTo>
                  <a:pt x="55" y="151"/>
                </a:lnTo>
                <a:lnTo>
                  <a:pt x="52" y="145"/>
                </a:lnTo>
                <a:lnTo>
                  <a:pt x="51" y="140"/>
                </a:lnTo>
                <a:lnTo>
                  <a:pt x="49" y="136"/>
                </a:lnTo>
                <a:lnTo>
                  <a:pt x="49" y="129"/>
                </a:lnTo>
                <a:lnTo>
                  <a:pt x="51" y="121"/>
                </a:lnTo>
                <a:lnTo>
                  <a:pt x="52" y="113"/>
                </a:lnTo>
                <a:lnTo>
                  <a:pt x="56" y="107"/>
                </a:lnTo>
                <a:lnTo>
                  <a:pt x="62" y="106"/>
                </a:lnTo>
                <a:lnTo>
                  <a:pt x="61" y="90"/>
                </a:lnTo>
                <a:lnTo>
                  <a:pt x="59" y="74"/>
                </a:lnTo>
                <a:lnTo>
                  <a:pt x="59" y="63"/>
                </a:lnTo>
                <a:lnTo>
                  <a:pt x="64" y="47"/>
                </a:lnTo>
                <a:lnTo>
                  <a:pt x="71" y="33"/>
                </a:lnTo>
                <a:lnTo>
                  <a:pt x="83" y="20"/>
                </a:lnTo>
                <a:lnTo>
                  <a:pt x="99" y="8"/>
                </a:lnTo>
                <a:lnTo>
                  <a:pt x="119" y="1"/>
                </a:lnTo>
                <a:lnTo>
                  <a:pt x="14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4"/>
          <p:cNvSpPr>
            <a:spLocks noEditPoints="1"/>
          </p:cNvSpPr>
          <p:nvPr/>
        </p:nvSpPr>
        <p:spPr bwMode="auto">
          <a:xfrm>
            <a:off x="6210118" y="1354396"/>
            <a:ext cx="462054" cy="397510"/>
          </a:xfrm>
          <a:custGeom>
            <a:avLst/>
            <a:gdLst>
              <a:gd name="T0" fmla="*/ 63 w 451"/>
              <a:gd name="T1" fmla="*/ 326 h 388"/>
              <a:gd name="T2" fmla="*/ 237 w 451"/>
              <a:gd name="T3" fmla="*/ 326 h 388"/>
              <a:gd name="T4" fmla="*/ 242 w 451"/>
              <a:gd name="T5" fmla="*/ 327 h 388"/>
              <a:gd name="T6" fmla="*/ 248 w 451"/>
              <a:gd name="T7" fmla="*/ 330 h 388"/>
              <a:gd name="T8" fmla="*/ 251 w 451"/>
              <a:gd name="T9" fmla="*/ 333 h 388"/>
              <a:gd name="T10" fmla="*/ 254 w 451"/>
              <a:gd name="T11" fmla="*/ 339 h 388"/>
              <a:gd name="T12" fmla="*/ 256 w 451"/>
              <a:gd name="T13" fmla="*/ 344 h 388"/>
              <a:gd name="T14" fmla="*/ 271 w 451"/>
              <a:gd name="T15" fmla="*/ 350 h 388"/>
              <a:gd name="T16" fmla="*/ 285 w 451"/>
              <a:gd name="T17" fmla="*/ 359 h 388"/>
              <a:gd name="T18" fmla="*/ 296 w 451"/>
              <a:gd name="T19" fmla="*/ 372 h 388"/>
              <a:gd name="T20" fmla="*/ 302 w 451"/>
              <a:gd name="T21" fmla="*/ 388 h 388"/>
              <a:gd name="T22" fmla="*/ 0 w 451"/>
              <a:gd name="T23" fmla="*/ 388 h 388"/>
              <a:gd name="T24" fmla="*/ 9 w 451"/>
              <a:gd name="T25" fmla="*/ 369 h 388"/>
              <a:gd name="T26" fmla="*/ 23 w 451"/>
              <a:gd name="T27" fmla="*/ 353 h 388"/>
              <a:gd name="T28" fmla="*/ 44 w 451"/>
              <a:gd name="T29" fmla="*/ 344 h 388"/>
              <a:gd name="T30" fmla="*/ 44 w 451"/>
              <a:gd name="T31" fmla="*/ 339 h 388"/>
              <a:gd name="T32" fmla="*/ 47 w 451"/>
              <a:gd name="T33" fmla="*/ 334 h 388"/>
              <a:gd name="T34" fmla="*/ 51 w 451"/>
              <a:gd name="T35" fmla="*/ 330 h 388"/>
              <a:gd name="T36" fmla="*/ 57 w 451"/>
              <a:gd name="T37" fmla="*/ 327 h 388"/>
              <a:gd name="T38" fmla="*/ 63 w 451"/>
              <a:gd name="T39" fmla="*/ 326 h 388"/>
              <a:gd name="T40" fmla="*/ 55 w 451"/>
              <a:gd name="T41" fmla="*/ 188 h 388"/>
              <a:gd name="T42" fmla="*/ 173 w 451"/>
              <a:gd name="T43" fmla="*/ 253 h 388"/>
              <a:gd name="T44" fmla="*/ 161 w 451"/>
              <a:gd name="T45" fmla="*/ 273 h 388"/>
              <a:gd name="T46" fmla="*/ 158 w 451"/>
              <a:gd name="T47" fmla="*/ 276 h 388"/>
              <a:gd name="T48" fmla="*/ 155 w 451"/>
              <a:gd name="T49" fmla="*/ 278 h 388"/>
              <a:gd name="T50" fmla="*/ 151 w 451"/>
              <a:gd name="T51" fmla="*/ 278 h 388"/>
              <a:gd name="T52" fmla="*/ 148 w 451"/>
              <a:gd name="T53" fmla="*/ 276 h 388"/>
              <a:gd name="T54" fmla="*/ 48 w 451"/>
              <a:gd name="T55" fmla="*/ 221 h 388"/>
              <a:gd name="T56" fmla="*/ 45 w 451"/>
              <a:gd name="T57" fmla="*/ 220 h 388"/>
              <a:gd name="T58" fmla="*/ 44 w 451"/>
              <a:gd name="T59" fmla="*/ 215 h 388"/>
              <a:gd name="T60" fmla="*/ 44 w 451"/>
              <a:gd name="T61" fmla="*/ 212 h 388"/>
              <a:gd name="T62" fmla="*/ 45 w 451"/>
              <a:gd name="T63" fmla="*/ 208 h 388"/>
              <a:gd name="T64" fmla="*/ 55 w 451"/>
              <a:gd name="T65" fmla="*/ 188 h 388"/>
              <a:gd name="T66" fmla="*/ 135 w 451"/>
              <a:gd name="T67" fmla="*/ 45 h 388"/>
              <a:gd name="T68" fmla="*/ 251 w 451"/>
              <a:gd name="T69" fmla="*/ 109 h 388"/>
              <a:gd name="T70" fmla="*/ 229 w 451"/>
              <a:gd name="T71" fmla="*/ 150 h 388"/>
              <a:gd name="T72" fmla="*/ 441 w 451"/>
              <a:gd name="T73" fmla="*/ 267 h 388"/>
              <a:gd name="T74" fmla="*/ 448 w 451"/>
              <a:gd name="T75" fmla="*/ 275 h 388"/>
              <a:gd name="T76" fmla="*/ 451 w 451"/>
              <a:gd name="T77" fmla="*/ 285 h 388"/>
              <a:gd name="T78" fmla="*/ 450 w 451"/>
              <a:gd name="T79" fmla="*/ 295 h 388"/>
              <a:gd name="T80" fmla="*/ 443 w 451"/>
              <a:gd name="T81" fmla="*/ 307 h 388"/>
              <a:gd name="T82" fmla="*/ 435 w 451"/>
              <a:gd name="T83" fmla="*/ 314 h 388"/>
              <a:gd name="T84" fmla="*/ 425 w 451"/>
              <a:gd name="T85" fmla="*/ 317 h 388"/>
              <a:gd name="T86" fmla="*/ 415 w 451"/>
              <a:gd name="T87" fmla="*/ 314 h 388"/>
              <a:gd name="T88" fmla="*/ 203 w 451"/>
              <a:gd name="T89" fmla="*/ 196 h 388"/>
              <a:gd name="T90" fmla="*/ 183 w 451"/>
              <a:gd name="T91" fmla="*/ 234 h 388"/>
              <a:gd name="T92" fmla="*/ 67 w 451"/>
              <a:gd name="T93" fmla="*/ 169 h 388"/>
              <a:gd name="T94" fmla="*/ 135 w 451"/>
              <a:gd name="T95" fmla="*/ 45 h 388"/>
              <a:gd name="T96" fmla="*/ 167 w 451"/>
              <a:gd name="T97" fmla="*/ 0 h 388"/>
              <a:gd name="T98" fmla="*/ 170 w 451"/>
              <a:gd name="T99" fmla="*/ 2 h 388"/>
              <a:gd name="T100" fmla="*/ 270 w 451"/>
              <a:gd name="T101" fmla="*/ 57 h 388"/>
              <a:gd name="T102" fmla="*/ 273 w 451"/>
              <a:gd name="T103" fmla="*/ 60 h 388"/>
              <a:gd name="T104" fmla="*/ 274 w 451"/>
              <a:gd name="T105" fmla="*/ 63 h 388"/>
              <a:gd name="T106" fmla="*/ 274 w 451"/>
              <a:gd name="T107" fmla="*/ 67 h 388"/>
              <a:gd name="T108" fmla="*/ 273 w 451"/>
              <a:gd name="T109" fmla="*/ 70 h 388"/>
              <a:gd name="T110" fmla="*/ 263 w 451"/>
              <a:gd name="T111" fmla="*/ 90 h 388"/>
              <a:gd name="T112" fmla="*/ 145 w 451"/>
              <a:gd name="T113" fmla="*/ 27 h 388"/>
              <a:gd name="T114" fmla="*/ 157 w 451"/>
              <a:gd name="T115" fmla="*/ 6 h 388"/>
              <a:gd name="T116" fmla="*/ 160 w 451"/>
              <a:gd name="T117" fmla="*/ 3 h 388"/>
              <a:gd name="T118" fmla="*/ 163 w 451"/>
              <a:gd name="T119" fmla="*/ 2 h 388"/>
              <a:gd name="T120" fmla="*/ 167 w 451"/>
              <a:gd name="T121"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1" h="388">
                <a:moveTo>
                  <a:pt x="63" y="326"/>
                </a:moveTo>
                <a:lnTo>
                  <a:pt x="237" y="326"/>
                </a:lnTo>
                <a:lnTo>
                  <a:pt x="242" y="327"/>
                </a:lnTo>
                <a:lnTo>
                  <a:pt x="248" y="330"/>
                </a:lnTo>
                <a:lnTo>
                  <a:pt x="251" y="333"/>
                </a:lnTo>
                <a:lnTo>
                  <a:pt x="254" y="339"/>
                </a:lnTo>
                <a:lnTo>
                  <a:pt x="256" y="344"/>
                </a:lnTo>
                <a:lnTo>
                  <a:pt x="271" y="350"/>
                </a:lnTo>
                <a:lnTo>
                  <a:pt x="285" y="359"/>
                </a:lnTo>
                <a:lnTo>
                  <a:pt x="296" y="372"/>
                </a:lnTo>
                <a:lnTo>
                  <a:pt x="302" y="388"/>
                </a:lnTo>
                <a:lnTo>
                  <a:pt x="0" y="388"/>
                </a:lnTo>
                <a:lnTo>
                  <a:pt x="9" y="369"/>
                </a:lnTo>
                <a:lnTo>
                  <a:pt x="23" y="353"/>
                </a:lnTo>
                <a:lnTo>
                  <a:pt x="44" y="344"/>
                </a:lnTo>
                <a:lnTo>
                  <a:pt x="44" y="339"/>
                </a:lnTo>
                <a:lnTo>
                  <a:pt x="47" y="334"/>
                </a:lnTo>
                <a:lnTo>
                  <a:pt x="51" y="330"/>
                </a:lnTo>
                <a:lnTo>
                  <a:pt x="57" y="327"/>
                </a:lnTo>
                <a:lnTo>
                  <a:pt x="63" y="326"/>
                </a:lnTo>
                <a:close/>
                <a:moveTo>
                  <a:pt x="55" y="188"/>
                </a:moveTo>
                <a:lnTo>
                  <a:pt x="173" y="253"/>
                </a:lnTo>
                <a:lnTo>
                  <a:pt x="161" y="273"/>
                </a:lnTo>
                <a:lnTo>
                  <a:pt x="158" y="276"/>
                </a:lnTo>
                <a:lnTo>
                  <a:pt x="155" y="278"/>
                </a:lnTo>
                <a:lnTo>
                  <a:pt x="151" y="278"/>
                </a:lnTo>
                <a:lnTo>
                  <a:pt x="148" y="276"/>
                </a:lnTo>
                <a:lnTo>
                  <a:pt x="48" y="221"/>
                </a:lnTo>
                <a:lnTo>
                  <a:pt x="45" y="220"/>
                </a:lnTo>
                <a:lnTo>
                  <a:pt x="44" y="215"/>
                </a:lnTo>
                <a:lnTo>
                  <a:pt x="44" y="212"/>
                </a:lnTo>
                <a:lnTo>
                  <a:pt x="45" y="208"/>
                </a:lnTo>
                <a:lnTo>
                  <a:pt x="55" y="188"/>
                </a:lnTo>
                <a:close/>
                <a:moveTo>
                  <a:pt x="135" y="45"/>
                </a:moveTo>
                <a:lnTo>
                  <a:pt x="251" y="109"/>
                </a:lnTo>
                <a:lnTo>
                  <a:pt x="229" y="150"/>
                </a:lnTo>
                <a:lnTo>
                  <a:pt x="441" y="267"/>
                </a:lnTo>
                <a:lnTo>
                  <a:pt x="448" y="275"/>
                </a:lnTo>
                <a:lnTo>
                  <a:pt x="451" y="285"/>
                </a:lnTo>
                <a:lnTo>
                  <a:pt x="450" y="295"/>
                </a:lnTo>
                <a:lnTo>
                  <a:pt x="443" y="307"/>
                </a:lnTo>
                <a:lnTo>
                  <a:pt x="435" y="314"/>
                </a:lnTo>
                <a:lnTo>
                  <a:pt x="425" y="317"/>
                </a:lnTo>
                <a:lnTo>
                  <a:pt x="415" y="314"/>
                </a:lnTo>
                <a:lnTo>
                  <a:pt x="203" y="196"/>
                </a:lnTo>
                <a:lnTo>
                  <a:pt x="183" y="234"/>
                </a:lnTo>
                <a:lnTo>
                  <a:pt x="67" y="169"/>
                </a:lnTo>
                <a:lnTo>
                  <a:pt x="135" y="45"/>
                </a:lnTo>
                <a:close/>
                <a:moveTo>
                  <a:pt x="167" y="0"/>
                </a:moveTo>
                <a:lnTo>
                  <a:pt x="170" y="2"/>
                </a:lnTo>
                <a:lnTo>
                  <a:pt x="270" y="57"/>
                </a:lnTo>
                <a:lnTo>
                  <a:pt x="273" y="60"/>
                </a:lnTo>
                <a:lnTo>
                  <a:pt x="274" y="63"/>
                </a:lnTo>
                <a:lnTo>
                  <a:pt x="274" y="67"/>
                </a:lnTo>
                <a:lnTo>
                  <a:pt x="273" y="70"/>
                </a:lnTo>
                <a:lnTo>
                  <a:pt x="263" y="90"/>
                </a:lnTo>
                <a:lnTo>
                  <a:pt x="145" y="27"/>
                </a:lnTo>
                <a:lnTo>
                  <a:pt x="157" y="6"/>
                </a:lnTo>
                <a:lnTo>
                  <a:pt x="160" y="3"/>
                </a:lnTo>
                <a:lnTo>
                  <a:pt x="163" y="2"/>
                </a:lnTo>
                <a:lnTo>
                  <a:pt x="167"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6"/>
          <p:cNvSpPr>
            <a:spLocks noEditPoints="1"/>
          </p:cNvSpPr>
          <p:nvPr/>
        </p:nvSpPr>
        <p:spPr bwMode="auto">
          <a:xfrm>
            <a:off x="2115761" y="4115451"/>
            <a:ext cx="379069" cy="379069"/>
          </a:xfrm>
          <a:custGeom>
            <a:avLst/>
            <a:gdLst>
              <a:gd name="T0" fmla="*/ 183 w 370"/>
              <a:gd name="T1" fmla="*/ 144 h 370"/>
              <a:gd name="T2" fmla="*/ 164 w 370"/>
              <a:gd name="T3" fmla="*/ 248 h 370"/>
              <a:gd name="T4" fmla="*/ 150 w 370"/>
              <a:gd name="T5" fmla="*/ 182 h 370"/>
              <a:gd name="T6" fmla="*/ 140 w 370"/>
              <a:gd name="T7" fmla="*/ 179 h 370"/>
              <a:gd name="T8" fmla="*/ 132 w 370"/>
              <a:gd name="T9" fmla="*/ 186 h 370"/>
              <a:gd name="T10" fmla="*/ 52 w 370"/>
              <a:gd name="T11" fmla="*/ 234 h 370"/>
              <a:gd name="T12" fmla="*/ 47 w 370"/>
              <a:gd name="T13" fmla="*/ 244 h 370"/>
              <a:gd name="T14" fmla="*/ 52 w 370"/>
              <a:gd name="T15" fmla="*/ 254 h 370"/>
              <a:gd name="T16" fmla="*/ 129 w 370"/>
              <a:gd name="T17" fmla="*/ 254 h 370"/>
              <a:gd name="T18" fmla="*/ 140 w 370"/>
              <a:gd name="T19" fmla="*/ 234 h 370"/>
              <a:gd name="T20" fmla="*/ 158 w 370"/>
              <a:gd name="T21" fmla="*/ 321 h 370"/>
              <a:gd name="T22" fmla="*/ 166 w 370"/>
              <a:gd name="T23" fmla="*/ 324 h 370"/>
              <a:gd name="T24" fmla="*/ 174 w 370"/>
              <a:gd name="T25" fmla="*/ 318 h 370"/>
              <a:gd name="T26" fmla="*/ 203 w 370"/>
              <a:gd name="T27" fmla="*/ 295 h 370"/>
              <a:gd name="T28" fmla="*/ 211 w 370"/>
              <a:gd name="T29" fmla="*/ 302 h 370"/>
              <a:gd name="T30" fmla="*/ 221 w 370"/>
              <a:gd name="T31" fmla="*/ 301 h 370"/>
              <a:gd name="T32" fmla="*/ 238 w 370"/>
              <a:gd name="T33" fmla="*/ 237 h 370"/>
              <a:gd name="T34" fmla="*/ 248 w 370"/>
              <a:gd name="T35" fmla="*/ 254 h 370"/>
              <a:gd name="T36" fmla="*/ 318 w 370"/>
              <a:gd name="T37" fmla="*/ 254 h 370"/>
              <a:gd name="T38" fmla="*/ 325 w 370"/>
              <a:gd name="T39" fmla="*/ 244 h 370"/>
              <a:gd name="T40" fmla="*/ 318 w 370"/>
              <a:gd name="T41" fmla="*/ 234 h 370"/>
              <a:gd name="T42" fmla="*/ 245 w 370"/>
              <a:gd name="T43" fmla="*/ 198 h 370"/>
              <a:gd name="T44" fmla="*/ 234 w 370"/>
              <a:gd name="T45" fmla="*/ 192 h 370"/>
              <a:gd name="T46" fmla="*/ 224 w 370"/>
              <a:gd name="T47" fmla="*/ 200 h 370"/>
              <a:gd name="T48" fmla="*/ 200 w 370"/>
              <a:gd name="T49" fmla="*/ 147 h 370"/>
              <a:gd name="T50" fmla="*/ 190 w 370"/>
              <a:gd name="T51" fmla="*/ 142 h 370"/>
              <a:gd name="T52" fmla="*/ 370 w 370"/>
              <a:gd name="T53" fmla="*/ 116 h 370"/>
              <a:gd name="T54" fmla="*/ 357 w 370"/>
              <a:gd name="T55" fmla="*/ 357 h 370"/>
              <a:gd name="T56" fmla="*/ 47 w 370"/>
              <a:gd name="T57" fmla="*/ 370 h 370"/>
              <a:gd name="T58" fmla="*/ 5 w 370"/>
              <a:gd name="T59" fmla="*/ 343 h 370"/>
              <a:gd name="T60" fmla="*/ 169 w 370"/>
              <a:gd name="T61" fmla="*/ 41 h 370"/>
              <a:gd name="T62" fmla="*/ 154 w 370"/>
              <a:gd name="T63" fmla="*/ 48 h 370"/>
              <a:gd name="T64" fmla="*/ 153 w 370"/>
              <a:gd name="T65" fmla="*/ 64 h 370"/>
              <a:gd name="T66" fmla="*/ 163 w 370"/>
              <a:gd name="T67" fmla="*/ 74 h 370"/>
              <a:gd name="T68" fmla="*/ 179 w 370"/>
              <a:gd name="T69" fmla="*/ 73 h 370"/>
              <a:gd name="T70" fmla="*/ 186 w 370"/>
              <a:gd name="T71" fmla="*/ 58 h 370"/>
              <a:gd name="T72" fmla="*/ 179 w 370"/>
              <a:gd name="T73" fmla="*/ 44 h 370"/>
              <a:gd name="T74" fmla="*/ 122 w 370"/>
              <a:gd name="T75" fmla="*/ 41 h 370"/>
              <a:gd name="T76" fmla="*/ 108 w 370"/>
              <a:gd name="T77" fmla="*/ 48 h 370"/>
              <a:gd name="T78" fmla="*/ 106 w 370"/>
              <a:gd name="T79" fmla="*/ 64 h 370"/>
              <a:gd name="T80" fmla="*/ 116 w 370"/>
              <a:gd name="T81" fmla="*/ 74 h 370"/>
              <a:gd name="T82" fmla="*/ 132 w 370"/>
              <a:gd name="T83" fmla="*/ 73 h 370"/>
              <a:gd name="T84" fmla="*/ 140 w 370"/>
              <a:gd name="T85" fmla="*/ 58 h 370"/>
              <a:gd name="T86" fmla="*/ 132 w 370"/>
              <a:gd name="T87" fmla="*/ 44 h 370"/>
              <a:gd name="T88" fmla="*/ 76 w 370"/>
              <a:gd name="T89" fmla="*/ 41 h 370"/>
              <a:gd name="T90" fmla="*/ 61 w 370"/>
              <a:gd name="T91" fmla="*/ 48 h 370"/>
              <a:gd name="T92" fmla="*/ 60 w 370"/>
              <a:gd name="T93" fmla="*/ 64 h 370"/>
              <a:gd name="T94" fmla="*/ 70 w 370"/>
              <a:gd name="T95" fmla="*/ 74 h 370"/>
              <a:gd name="T96" fmla="*/ 86 w 370"/>
              <a:gd name="T97" fmla="*/ 73 h 370"/>
              <a:gd name="T98" fmla="*/ 93 w 370"/>
              <a:gd name="T99" fmla="*/ 58 h 370"/>
              <a:gd name="T100" fmla="*/ 86 w 370"/>
              <a:gd name="T101" fmla="*/ 44 h 370"/>
              <a:gd name="T102" fmla="*/ 47 w 370"/>
              <a:gd name="T103" fmla="*/ 0 h 370"/>
              <a:gd name="T104" fmla="*/ 357 w 370"/>
              <a:gd name="T105" fmla="*/ 13 h 370"/>
              <a:gd name="T106" fmla="*/ 370 w 370"/>
              <a:gd name="T107" fmla="*/ 93 h 370"/>
              <a:gd name="T108" fmla="*/ 5 w 370"/>
              <a:gd name="T109" fmla="*/ 29 h 370"/>
              <a:gd name="T110" fmla="*/ 47 w 370"/>
              <a:gd name="T111"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370">
                <a:moveTo>
                  <a:pt x="190" y="142"/>
                </a:moveTo>
                <a:lnTo>
                  <a:pt x="186" y="142"/>
                </a:lnTo>
                <a:lnTo>
                  <a:pt x="183" y="144"/>
                </a:lnTo>
                <a:lnTo>
                  <a:pt x="182" y="147"/>
                </a:lnTo>
                <a:lnTo>
                  <a:pt x="180" y="151"/>
                </a:lnTo>
                <a:lnTo>
                  <a:pt x="164" y="248"/>
                </a:lnTo>
                <a:lnTo>
                  <a:pt x="153" y="187"/>
                </a:lnTo>
                <a:lnTo>
                  <a:pt x="151" y="184"/>
                </a:lnTo>
                <a:lnTo>
                  <a:pt x="150" y="182"/>
                </a:lnTo>
                <a:lnTo>
                  <a:pt x="147" y="180"/>
                </a:lnTo>
                <a:lnTo>
                  <a:pt x="142" y="179"/>
                </a:lnTo>
                <a:lnTo>
                  <a:pt x="140" y="179"/>
                </a:lnTo>
                <a:lnTo>
                  <a:pt x="135" y="180"/>
                </a:lnTo>
                <a:lnTo>
                  <a:pt x="134" y="183"/>
                </a:lnTo>
                <a:lnTo>
                  <a:pt x="132" y="186"/>
                </a:lnTo>
                <a:lnTo>
                  <a:pt x="116" y="232"/>
                </a:lnTo>
                <a:lnTo>
                  <a:pt x="57" y="232"/>
                </a:lnTo>
                <a:lnTo>
                  <a:pt x="52" y="234"/>
                </a:lnTo>
                <a:lnTo>
                  <a:pt x="50" y="237"/>
                </a:lnTo>
                <a:lnTo>
                  <a:pt x="47" y="240"/>
                </a:lnTo>
                <a:lnTo>
                  <a:pt x="47" y="244"/>
                </a:lnTo>
                <a:lnTo>
                  <a:pt x="47" y="248"/>
                </a:lnTo>
                <a:lnTo>
                  <a:pt x="50" y="251"/>
                </a:lnTo>
                <a:lnTo>
                  <a:pt x="52" y="254"/>
                </a:lnTo>
                <a:lnTo>
                  <a:pt x="57" y="254"/>
                </a:lnTo>
                <a:lnTo>
                  <a:pt x="125" y="254"/>
                </a:lnTo>
                <a:lnTo>
                  <a:pt x="129" y="254"/>
                </a:lnTo>
                <a:lnTo>
                  <a:pt x="132" y="251"/>
                </a:lnTo>
                <a:lnTo>
                  <a:pt x="135" y="247"/>
                </a:lnTo>
                <a:lnTo>
                  <a:pt x="140" y="234"/>
                </a:lnTo>
                <a:lnTo>
                  <a:pt x="156" y="315"/>
                </a:lnTo>
                <a:lnTo>
                  <a:pt x="156" y="318"/>
                </a:lnTo>
                <a:lnTo>
                  <a:pt x="158" y="321"/>
                </a:lnTo>
                <a:lnTo>
                  <a:pt x="161" y="324"/>
                </a:lnTo>
                <a:lnTo>
                  <a:pt x="166" y="324"/>
                </a:lnTo>
                <a:lnTo>
                  <a:pt x="166" y="324"/>
                </a:lnTo>
                <a:lnTo>
                  <a:pt x="170" y="322"/>
                </a:lnTo>
                <a:lnTo>
                  <a:pt x="173" y="321"/>
                </a:lnTo>
                <a:lnTo>
                  <a:pt x="174" y="318"/>
                </a:lnTo>
                <a:lnTo>
                  <a:pt x="176" y="315"/>
                </a:lnTo>
                <a:lnTo>
                  <a:pt x="190" y="221"/>
                </a:lnTo>
                <a:lnTo>
                  <a:pt x="203" y="295"/>
                </a:lnTo>
                <a:lnTo>
                  <a:pt x="205" y="298"/>
                </a:lnTo>
                <a:lnTo>
                  <a:pt x="206" y="301"/>
                </a:lnTo>
                <a:lnTo>
                  <a:pt x="211" y="302"/>
                </a:lnTo>
                <a:lnTo>
                  <a:pt x="214" y="303"/>
                </a:lnTo>
                <a:lnTo>
                  <a:pt x="218" y="303"/>
                </a:lnTo>
                <a:lnTo>
                  <a:pt x="221" y="301"/>
                </a:lnTo>
                <a:lnTo>
                  <a:pt x="224" y="299"/>
                </a:lnTo>
                <a:lnTo>
                  <a:pt x="225" y="295"/>
                </a:lnTo>
                <a:lnTo>
                  <a:pt x="238" y="237"/>
                </a:lnTo>
                <a:lnTo>
                  <a:pt x="243" y="248"/>
                </a:lnTo>
                <a:lnTo>
                  <a:pt x="245" y="251"/>
                </a:lnTo>
                <a:lnTo>
                  <a:pt x="248" y="254"/>
                </a:lnTo>
                <a:lnTo>
                  <a:pt x="253" y="254"/>
                </a:lnTo>
                <a:lnTo>
                  <a:pt x="314" y="254"/>
                </a:lnTo>
                <a:lnTo>
                  <a:pt x="318" y="254"/>
                </a:lnTo>
                <a:lnTo>
                  <a:pt x="322" y="251"/>
                </a:lnTo>
                <a:lnTo>
                  <a:pt x="324" y="248"/>
                </a:lnTo>
                <a:lnTo>
                  <a:pt x="325" y="244"/>
                </a:lnTo>
                <a:lnTo>
                  <a:pt x="324" y="240"/>
                </a:lnTo>
                <a:lnTo>
                  <a:pt x="322" y="235"/>
                </a:lnTo>
                <a:lnTo>
                  <a:pt x="318" y="234"/>
                </a:lnTo>
                <a:lnTo>
                  <a:pt x="314" y="232"/>
                </a:lnTo>
                <a:lnTo>
                  <a:pt x="260" y="232"/>
                </a:lnTo>
                <a:lnTo>
                  <a:pt x="245" y="198"/>
                </a:lnTo>
                <a:lnTo>
                  <a:pt x="243" y="195"/>
                </a:lnTo>
                <a:lnTo>
                  <a:pt x="238" y="192"/>
                </a:lnTo>
                <a:lnTo>
                  <a:pt x="234" y="192"/>
                </a:lnTo>
                <a:lnTo>
                  <a:pt x="230" y="193"/>
                </a:lnTo>
                <a:lnTo>
                  <a:pt x="227" y="196"/>
                </a:lnTo>
                <a:lnTo>
                  <a:pt x="224" y="200"/>
                </a:lnTo>
                <a:lnTo>
                  <a:pt x="215" y="237"/>
                </a:lnTo>
                <a:lnTo>
                  <a:pt x="200" y="151"/>
                </a:lnTo>
                <a:lnTo>
                  <a:pt x="200" y="147"/>
                </a:lnTo>
                <a:lnTo>
                  <a:pt x="198" y="144"/>
                </a:lnTo>
                <a:lnTo>
                  <a:pt x="195" y="142"/>
                </a:lnTo>
                <a:lnTo>
                  <a:pt x="190" y="142"/>
                </a:lnTo>
                <a:lnTo>
                  <a:pt x="190" y="142"/>
                </a:lnTo>
                <a:close/>
                <a:moveTo>
                  <a:pt x="0" y="116"/>
                </a:moveTo>
                <a:lnTo>
                  <a:pt x="370" y="116"/>
                </a:lnTo>
                <a:lnTo>
                  <a:pt x="370" y="324"/>
                </a:lnTo>
                <a:lnTo>
                  <a:pt x="367" y="343"/>
                </a:lnTo>
                <a:lnTo>
                  <a:pt x="357" y="357"/>
                </a:lnTo>
                <a:lnTo>
                  <a:pt x="343" y="367"/>
                </a:lnTo>
                <a:lnTo>
                  <a:pt x="324" y="370"/>
                </a:lnTo>
                <a:lnTo>
                  <a:pt x="47" y="370"/>
                </a:lnTo>
                <a:lnTo>
                  <a:pt x="29" y="367"/>
                </a:lnTo>
                <a:lnTo>
                  <a:pt x="15" y="357"/>
                </a:lnTo>
                <a:lnTo>
                  <a:pt x="5" y="343"/>
                </a:lnTo>
                <a:lnTo>
                  <a:pt x="0" y="324"/>
                </a:lnTo>
                <a:lnTo>
                  <a:pt x="0" y="116"/>
                </a:lnTo>
                <a:close/>
                <a:moveTo>
                  <a:pt x="169" y="41"/>
                </a:moveTo>
                <a:lnTo>
                  <a:pt x="163" y="42"/>
                </a:lnTo>
                <a:lnTo>
                  <a:pt x="158" y="44"/>
                </a:lnTo>
                <a:lnTo>
                  <a:pt x="154" y="48"/>
                </a:lnTo>
                <a:lnTo>
                  <a:pt x="153" y="52"/>
                </a:lnTo>
                <a:lnTo>
                  <a:pt x="151" y="58"/>
                </a:lnTo>
                <a:lnTo>
                  <a:pt x="153" y="64"/>
                </a:lnTo>
                <a:lnTo>
                  <a:pt x="154" y="68"/>
                </a:lnTo>
                <a:lnTo>
                  <a:pt x="158" y="73"/>
                </a:lnTo>
                <a:lnTo>
                  <a:pt x="163" y="74"/>
                </a:lnTo>
                <a:lnTo>
                  <a:pt x="169" y="76"/>
                </a:lnTo>
                <a:lnTo>
                  <a:pt x="174" y="74"/>
                </a:lnTo>
                <a:lnTo>
                  <a:pt x="179" y="73"/>
                </a:lnTo>
                <a:lnTo>
                  <a:pt x="183" y="68"/>
                </a:lnTo>
                <a:lnTo>
                  <a:pt x="185" y="64"/>
                </a:lnTo>
                <a:lnTo>
                  <a:pt x="186" y="58"/>
                </a:lnTo>
                <a:lnTo>
                  <a:pt x="185" y="52"/>
                </a:lnTo>
                <a:lnTo>
                  <a:pt x="183" y="48"/>
                </a:lnTo>
                <a:lnTo>
                  <a:pt x="179" y="44"/>
                </a:lnTo>
                <a:lnTo>
                  <a:pt x="174" y="42"/>
                </a:lnTo>
                <a:lnTo>
                  <a:pt x="169" y="41"/>
                </a:lnTo>
                <a:close/>
                <a:moveTo>
                  <a:pt x="122" y="41"/>
                </a:moveTo>
                <a:lnTo>
                  <a:pt x="116" y="42"/>
                </a:lnTo>
                <a:lnTo>
                  <a:pt x="112" y="44"/>
                </a:lnTo>
                <a:lnTo>
                  <a:pt x="108" y="48"/>
                </a:lnTo>
                <a:lnTo>
                  <a:pt x="106" y="52"/>
                </a:lnTo>
                <a:lnTo>
                  <a:pt x="105" y="58"/>
                </a:lnTo>
                <a:lnTo>
                  <a:pt x="106" y="64"/>
                </a:lnTo>
                <a:lnTo>
                  <a:pt x="108" y="68"/>
                </a:lnTo>
                <a:lnTo>
                  <a:pt x="112" y="73"/>
                </a:lnTo>
                <a:lnTo>
                  <a:pt x="116" y="74"/>
                </a:lnTo>
                <a:lnTo>
                  <a:pt x="122" y="76"/>
                </a:lnTo>
                <a:lnTo>
                  <a:pt x="128" y="74"/>
                </a:lnTo>
                <a:lnTo>
                  <a:pt x="132" y="73"/>
                </a:lnTo>
                <a:lnTo>
                  <a:pt x="137" y="68"/>
                </a:lnTo>
                <a:lnTo>
                  <a:pt x="138" y="64"/>
                </a:lnTo>
                <a:lnTo>
                  <a:pt x="140" y="58"/>
                </a:lnTo>
                <a:lnTo>
                  <a:pt x="138" y="52"/>
                </a:lnTo>
                <a:lnTo>
                  <a:pt x="137" y="48"/>
                </a:lnTo>
                <a:lnTo>
                  <a:pt x="132" y="44"/>
                </a:lnTo>
                <a:lnTo>
                  <a:pt x="128" y="42"/>
                </a:lnTo>
                <a:lnTo>
                  <a:pt x="122" y="41"/>
                </a:lnTo>
                <a:close/>
                <a:moveTo>
                  <a:pt x="76" y="41"/>
                </a:moveTo>
                <a:lnTo>
                  <a:pt x="70" y="42"/>
                </a:lnTo>
                <a:lnTo>
                  <a:pt x="66" y="44"/>
                </a:lnTo>
                <a:lnTo>
                  <a:pt x="61" y="48"/>
                </a:lnTo>
                <a:lnTo>
                  <a:pt x="60" y="52"/>
                </a:lnTo>
                <a:lnTo>
                  <a:pt x="58" y="58"/>
                </a:lnTo>
                <a:lnTo>
                  <a:pt x="60" y="64"/>
                </a:lnTo>
                <a:lnTo>
                  <a:pt x="61" y="68"/>
                </a:lnTo>
                <a:lnTo>
                  <a:pt x="66" y="73"/>
                </a:lnTo>
                <a:lnTo>
                  <a:pt x="70" y="74"/>
                </a:lnTo>
                <a:lnTo>
                  <a:pt x="76" y="76"/>
                </a:lnTo>
                <a:lnTo>
                  <a:pt x="82" y="74"/>
                </a:lnTo>
                <a:lnTo>
                  <a:pt x="86" y="73"/>
                </a:lnTo>
                <a:lnTo>
                  <a:pt x="90" y="68"/>
                </a:lnTo>
                <a:lnTo>
                  <a:pt x="92" y="64"/>
                </a:lnTo>
                <a:lnTo>
                  <a:pt x="93" y="58"/>
                </a:lnTo>
                <a:lnTo>
                  <a:pt x="92" y="52"/>
                </a:lnTo>
                <a:lnTo>
                  <a:pt x="90" y="48"/>
                </a:lnTo>
                <a:lnTo>
                  <a:pt x="86" y="44"/>
                </a:lnTo>
                <a:lnTo>
                  <a:pt x="82" y="42"/>
                </a:lnTo>
                <a:lnTo>
                  <a:pt x="76" y="41"/>
                </a:lnTo>
                <a:close/>
                <a:moveTo>
                  <a:pt x="47" y="0"/>
                </a:moveTo>
                <a:lnTo>
                  <a:pt x="324" y="0"/>
                </a:lnTo>
                <a:lnTo>
                  <a:pt x="343" y="5"/>
                </a:lnTo>
                <a:lnTo>
                  <a:pt x="357" y="13"/>
                </a:lnTo>
                <a:lnTo>
                  <a:pt x="367" y="29"/>
                </a:lnTo>
                <a:lnTo>
                  <a:pt x="370" y="47"/>
                </a:lnTo>
                <a:lnTo>
                  <a:pt x="370" y="93"/>
                </a:lnTo>
                <a:lnTo>
                  <a:pt x="0" y="93"/>
                </a:lnTo>
                <a:lnTo>
                  <a:pt x="0" y="47"/>
                </a:lnTo>
                <a:lnTo>
                  <a:pt x="5" y="29"/>
                </a:lnTo>
                <a:lnTo>
                  <a:pt x="15" y="13"/>
                </a:lnTo>
                <a:lnTo>
                  <a:pt x="29" y="5"/>
                </a:lnTo>
                <a:lnTo>
                  <a:pt x="47"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8"/>
          <p:cNvSpPr>
            <a:spLocks noEditPoints="1"/>
          </p:cNvSpPr>
          <p:nvPr/>
        </p:nvSpPr>
        <p:spPr bwMode="auto">
          <a:xfrm>
            <a:off x="4072575" y="3166755"/>
            <a:ext cx="436441" cy="370873"/>
          </a:xfrm>
          <a:custGeom>
            <a:avLst/>
            <a:gdLst>
              <a:gd name="T0" fmla="*/ 55 w 426"/>
              <a:gd name="T1" fmla="*/ 132 h 362"/>
              <a:gd name="T2" fmla="*/ 110 w 426"/>
              <a:gd name="T3" fmla="*/ 132 h 362"/>
              <a:gd name="T4" fmla="*/ 110 w 426"/>
              <a:gd name="T5" fmla="*/ 298 h 362"/>
              <a:gd name="T6" fmla="*/ 151 w 426"/>
              <a:gd name="T7" fmla="*/ 298 h 362"/>
              <a:gd name="T8" fmla="*/ 151 w 426"/>
              <a:gd name="T9" fmla="*/ 132 h 362"/>
              <a:gd name="T10" fmla="*/ 193 w 426"/>
              <a:gd name="T11" fmla="*/ 132 h 362"/>
              <a:gd name="T12" fmla="*/ 193 w 426"/>
              <a:gd name="T13" fmla="*/ 298 h 362"/>
              <a:gd name="T14" fmla="*/ 235 w 426"/>
              <a:gd name="T15" fmla="*/ 298 h 362"/>
              <a:gd name="T16" fmla="*/ 235 w 426"/>
              <a:gd name="T17" fmla="*/ 132 h 362"/>
              <a:gd name="T18" fmla="*/ 277 w 426"/>
              <a:gd name="T19" fmla="*/ 132 h 362"/>
              <a:gd name="T20" fmla="*/ 277 w 426"/>
              <a:gd name="T21" fmla="*/ 298 h 362"/>
              <a:gd name="T22" fmla="*/ 317 w 426"/>
              <a:gd name="T23" fmla="*/ 298 h 362"/>
              <a:gd name="T24" fmla="*/ 317 w 426"/>
              <a:gd name="T25" fmla="*/ 132 h 362"/>
              <a:gd name="T26" fmla="*/ 373 w 426"/>
              <a:gd name="T27" fmla="*/ 132 h 362"/>
              <a:gd name="T28" fmla="*/ 373 w 426"/>
              <a:gd name="T29" fmla="*/ 298 h 362"/>
              <a:gd name="T30" fmla="*/ 391 w 426"/>
              <a:gd name="T31" fmla="*/ 298 h 362"/>
              <a:gd name="T32" fmla="*/ 396 w 426"/>
              <a:gd name="T33" fmla="*/ 299 h 362"/>
              <a:gd name="T34" fmla="*/ 399 w 426"/>
              <a:gd name="T35" fmla="*/ 302 h 362"/>
              <a:gd name="T36" fmla="*/ 399 w 426"/>
              <a:gd name="T37" fmla="*/ 305 h 362"/>
              <a:gd name="T38" fmla="*/ 399 w 426"/>
              <a:gd name="T39" fmla="*/ 324 h 362"/>
              <a:gd name="T40" fmla="*/ 399 w 426"/>
              <a:gd name="T41" fmla="*/ 328 h 362"/>
              <a:gd name="T42" fmla="*/ 419 w 426"/>
              <a:gd name="T43" fmla="*/ 328 h 362"/>
              <a:gd name="T44" fmla="*/ 422 w 426"/>
              <a:gd name="T45" fmla="*/ 328 h 362"/>
              <a:gd name="T46" fmla="*/ 425 w 426"/>
              <a:gd name="T47" fmla="*/ 331 h 362"/>
              <a:gd name="T48" fmla="*/ 426 w 426"/>
              <a:gd name="T49" fmla="*/ 336 h 362"/>
              <a:gd name="T50" fmla="*/ 426 w 426"/>
              <a:gd name="T51" fmla="*/ 354 h 362"/>
              <a:gd name="T52" fmla="*/ 425 w 426"/>
              <a:gd name="T53" fmla="*/ 357 h 362"/>
              <a:gd name="T54" fmla="*/ 422 w 426"/>
              <a:gd name="T55" fmla="*/ 360 h 362"/>
              <a:gd name="T56" fmla="*/ 419 w 426"/>
              <a:gd name="T57" fmla="*/ 362 h 362"/>
              <a:gd name="T58" fmla="*/ 7 w 426"/>
              <a:gd name="T59" fmla="*/ 362 h 362"/>
              <a:gd name="T60" fmla="*/ 4 w 426"/>
              <a:gd name="T61" fmla="*/ 360 h 362"/>
              <a:gd name="T62" fmla="*/ 1 w 426"/>
              <a:gd name="T63" fmla="*/ 357 h 362"/>
              <a:gd name="T64" fmla="*/ 0 w 426"/>
              <a:gd name="T65" fmla="*/ 354 h 362"/>
              <a:gd name="T66" fmla="*/ 0 w 426"/>
              <a:gd name="T67" fmla="*/ 336 h 362"/>
              <a:gd name="T68" fmla="*/ 1 w 426"/>
              <a:gd name="T69" fmla="*/ 331 h 362"/>
              <a:gd name="T70" fmla="*/ 4 w 426"/>
              <a:gd name="T71" fmla="*/ 328 h 362"/>
              <a:gd name="T72" fmla="*/ 7 w 426"/>
              <a:gd name="T73" fmla="*/ 328 h 362"/>
              <a:gd name="T74" fmla="*/ 27 w 426"/>
              <a:gd name="T75" fmla="*/ 328 h 362"/>
              <a:gd name="T76" fmla="*/ 27 w 426"/>
              <a:gd name="T77" fmla="*/ 324 h 362"/>
              <a:gd name="T78" fmla="*/ 27 w 426"/>
              <a:gd name="T79" fmla="*/ 305 h 362"/>
              <a:gd name="T80" fmla="*/ 27 w 426"/>
              <a:gd name="T81" fmla="*/ 302 h 362"/>
              <a:gd name="T82" fmla="*/ 30 w 426"/>
              <a:gd name="T83" fmla="*/ 299 h 362"/>
              <a:gd name="T84" fmla="*/ 35 w 426"/>
              <a:gd name="T85" fmla="*/ 298 h 362"/>
              <a:gd name="T86" fmla="*/ 55 w 426"/>
              <a:gd name="T87" fmla="*/ 298 h 362"/>
              <a:gd name="T88" fmla="*/ 55 w 426"/>
              <a:gd name="T89" fmla="*/ 132 h 362"/>
              <a:gd name="T90" fmla="*/ 214 w 426"/>
              <a:gd name="T91" fmla="*/ 0 h 362"/>
              <a:gd name="T92" fmla="*/ 400 w 426"/>
              <a:gd name="T93" fmla="*/ 70 h 362"/>
              <a:gd name="T94" fmla="*/ 400 w 426"/>
              <a:gd name="T95" fmla="*/ 111 h 362"/>
              <a:gd name="T96" fmla="*/ 30 w 426"/>
              <a:gd name="T97" fmla="*/ 111 h 362"/>
              <a:gd name="T98" fmla="*/ 30 w 426"/>
              <a:gd name="T99" fmla="*/ 70 h 362"/>
              <a:gd name="T100" fmla="*/ 214 w 426"/>
              <a:gd name="T101"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6" h="362">
                <a:moveTo>
                  <a:pt x="55" y="132"/>
                </a:moveTo>
                <a:lnTo>
                  <a:pt x="110" y="132"/>
                </a:lnTo>
                <a:lnTo>
                  <a:pt x="110" y="298"/>
                </a:lnTo>
                <a:lnTo>
                  <a:pt x="151" y="298"/>
                </a:lnTo>
                <a:lnTo>
                  <a:pt x="151" y="132"/>
                </a:lnTo>
                <a:lnTo>
                  <a:pt x="193" y="132"/>
                </a:lnTo>
                <a:lnTo>
                  <a:pt x="193" y="298"/>
                </a:lnTo>
                <a:lnTo>
                  <a:pt x="235" y="298"/>
                </a:lnTo>
                <a:lnTo>
                  <a:pt x="235" y="132"/>
                </a:lnTo>
                <a:lnTo>
                  <a:pt x="277" y="132"/>
                </a:lnTo>
                <a:lnTo>
                  <a:pt x="277" y="298"/>
                </a:lnTo>
                <a:lnTo>
                  <a:pt x="317" y="298"/>
                </a:lnTo>
                <a:lnTo>
                  <a:pt x="317" y="132"/>
                </a:lnTo>
                <a:lnTo>
                  <a:pt x="373" y="132"/>
                </a:lnTo>
                <a:lnTo>
                  <a:pt x="373" y="298"/>
                </a:lnTo>
                <a:lnTo>
                  <a:pt x="391" y="298"/>
                </a:lnTo>
                <a:lnTo>
                  <a:pt x="396" y="299"/>
                </a:lnTo>
                <a:lnTo>
                  <a:pt x="399" y="302"/>
                </a:lnTo>
                <a:lnTo>
                  <a:pt x="399" y="305"/>
                </a:lnTo>
                <a:lnTo>
                  <a:pt x="399" y="324"/>
                </a:lnTo>
                <a:lnTo>
                  <a:pt x="399" y="328"/>
                </a:lnTo>
                <a:lnTo>
                  <a:pt x="419" y="328"/>
                </a:lnTo>
                <a:lnTo>
                  <a:pt x="422" y="328"/>
                </a:lnTo>
                <a:lnTo>
                  <a:pt x="425" y="331"/>
                </a:lnTo>
                <a:lnTo>
                  <a:pt x="426" y="336"/>
                </a:lnTo>
                <a:lnTo>
                  <a:pt x="426" y="354"/>
                </a:lnTo>
                <a:lnTo>
                  <a:pt x="425" y="357"/>
                </a:lnTo>
                <a:lnTo>
                  <a:pt x="422" y="360"/>
                </a:lnTo>
                <a:lnTo>
                  <a:pt x="419" y="362"/>
                </a:lnTo>
                <a:lnTo>
                  <a:pt x="7" y="362"/>
                </a:lnTo>
                <a:lnTo>
                  <a:pt x="4" y="360"/>
                </a:lnTo>
                <a:lnTo>
                  <a:pt x="1" y="357"/>
                </a:lnTo>
                <a:lnTo>
                  <a:pt x="0" y="354"/>
                </a:lnTo>
                <a:lnTo>
                  <a:pt x="0" y="336"/>
                </a:lnTo>
                <a:lnTo>
                  <a:pt x="1" y="331"/>
                </a:lnTo>
                <a:lnTo>
                  <a:pt x="4" y="328"/>
                </a:lnTo>
                <a:lnTo>
                  <a:pt x="7" y="328"/>
                </a:lnTo>
                <a:lnTo>
                  <a:pt x="27" y="328"/>
                </a:lnTo>
                <a:lnTo>
                  <a:pt x="27" y="324"/>
                </a:lnTo>
                <a:lnTo>
                  <a:pt x="27" y="305"/>
                </a:lnTo>
                <a:lnTo>
                  <a:pt x="27" y="302"/>
                </a:lnTo>
                <a:lnTo>
                  <a:pt x="30" y="299"/>
                </a:lnTo>
                <a:lnTo>
                  <a:pt x="35" y="298"/>
                </a:lnTo>
                <a:lnTo>
                  <a:pt x="55" y="298"/>
                </a:lnTo>
                <a:lnTo>
                  <a:pt x="55" y="132"/>
                </a:lnTo>
                <a:close/>
                <a:moveTo>
                  <a:pt x="214" y="0"/>
                </a:moveTo>
                <a:lnTo>
                  <a:pt x="400" y="70"/>
                </a:lnTo>
                <a:lnTo>
                  <a:pt x="400" y="111"/>
                </a:lnTo>
                <a:lnTo>
                  <a:pt x="30" y="111"/>
                </a:lnTo>
                <a:lnTo>
                  <a:pt x="30" y="70"/>
                </a:lnTo>
                <a:lnTo>
                  <a:pt x="21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95" name="Group 94"/>
          <p:cNvGrpSpPr/>
          <p:nvPr/>
        </p:nvGrpSpPr>
        <p:grpSpPr>
          <a:xfrm>
            <a:off x="2109614" y="5017019"/>
            <a:ext cx="379069" cy="379068"/>
            <a:chOff x="585613" y="5017019"/>
            <a:chExt cx="379069" cy="379068"/>
          </a:xfrm>
          <a:solidFill>
            <a:schemeClr val="accent1"/>
          </a:solidFill>
        </p:grpSpPr>
        <p:sp>
          <p:nvSpPr>
            <p:cNvPr id="43" name="Freeform 40"/>
            <p:cNvSpPr>
              <a:spLocks noEditPoints="1"/>
            </p:cNvSpPr>
            <p:nvPr/>
          </p:nvSpPr>
          <p:spPr bwMode="auto">
            <a:xfrm>
              <a:off x="585613" y="5133813"/>
              <a:ext cx="379069" cy="262274"/>
            </a:xfrm>
            <a:custGeom>
              <a:avLst/>
              <a:gdLst>
                <a:gd name="T0" fmla="*/ 156 w 370"/>
                <a:gd name="T1" fmla="*/ 132 h 256"/>
                <a:gd name="T2" fmla="*/ 156 w 370"/>
                <a:gd name="T3" fmla="*/ 206 h 256"/>
                <a:gd name="T4" fmla="*/ 215 w 370"/>
                <a:gd name="T5" fmla="*/ 206 h 256"/>
                <a:gd name="T6" fmla="*/ 215 w 370"/>
                <a:gd name="T7" fmla="*/ 132 h 256"/>
                <a:gd name="T8" fmla="*/ 156 w 370"/>
                <a:gd name="T9" fmla="*/ 132 h 256"/>
                <a:gd name="T10" fmla="*/ 66 w 370"/>
                <a:gd name="T11" fmla="*/ 71 h 256"/>
                <a:gd name="T12" fmla="*/ 66 w 370"/>
                <a:gd name="T13" fmla="*/ 206 h 256"/>
                <a:gd name="T14" fmla="*/ 125 w 370"/>
                <a:gd name="T15" fmla="*/ 206 h 256"/>
                <a:gd name="T16" fmla="*/ 125 w 370"/>
                <a:gd name="T17" fmla="*/ 71 h 256"/>
                <a:gd name="T18" fmla="*/ 66 w 370"/>
                <a:gd name="T19" fmla="*/ 71 h 256"/>
                <a:gd name="T20" fmla="*/ 246 w 370"/>
                <a:gd name="T21" fmla="*/ 26 h 256"/>
                <a:gd name="T22" fmla="*/ 246 w 370"/>
                <a:gd name="T23" fmla="*/ 206 h 256"/>
                <a:gd name="T24" fmla="*/ 305 w 370"/>
                <a:gd name="T25" fmla="*/ 206 h 256"/>
                <a:gd name="T26" fmla="*/ 305 w 370"/>
                <a:gd name="T27" fmla="*/ 26 h 256"/>
                <a:gd name="T28" fmla="*/ 246 w 370"/>
                <a:gd name="T29" fmla="*/ 26 h 256"/>
                <a:gd name="T30" fmla="*/ 0 w 370"/>
                <a:gd name="T31" fmla="*/ 0 h 256"/>
                <a:gd name="T32" fmla="*/ 370 w 370"/>
                <a:gd name="T33" fmla="*/ 0 h 256"/>
                <a:gd name="T34" fmla="*/ 370 w 370"/>
                <a:gd name="T35" fmla="*/ 209 h 256"/>
                <a:gd name="T36" fmla="*/ 368 w 370"/>
                <a:gd name="T37" fmla="*/ 227 h 256"/>
                <a:gd name="T38" fmla="*/ 357 w 370"/>
                <a:gd name="T39" fmla="*/ 241 h 256"/>
                <a:gd name="T40" fmla="*/ 343 w 370"/>
                <a:gd name="T41" fmla="*/ 251 h 256"/>
                <a:gd name="T42" fmla="*/ 324 w 370"/>
                <a:gd name="T43" fmla="*/ 256 h 256"/>
                <a:gd name="T44" fmla="*/ 47 w 370"/>
                <a:gd name="T45" fmla="*/ 256 h 256"/>
                <a:gd name="T46" fmla="*/ 29 w 370"/>
                <a:gd name="T47" fmla="*/ 251 h 256"/>
                <a:gd name="T48" fmla="*/ 14 w 370"/>
                <a:gd name="T49" fmla="*/ 241 h 256"/>
                <a:gd name="T50" fmla="*/ 5 w 370"/>
                <a:gd name="T51" fmla="*/ 227 h 256"/>
                <a:gd name="T52" fmla="*/ 0 w 370"/>
                <a:gd name="T53" fmla="*/ 209 h 256"/>
                <a:gd name="T54" fmla="*/ 0 w 370"/>
                <a:gd name="T55"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0" h="256">
                  <a:moveTo>
                    <a:pt x="156" y="132"/>
                  </a:moveTo>
                  <a:lnTo>
                    <a:pt x="156" y="206"/>
                  </a:lnTo>
                  <a:lnTo>
                    <a:pt x="215" y="206"/>
                  </a:lnTo>
                  <a:lnTo>
                    <a:pt x="215" y="132"/>
                  </a:lnTo>
                  <a:lnTo>
                    <a:pt x="156" y="132"/>
                  </a:lnTo>
                  <a:close/>
                  <a:moveTo>
                    <a:pt x="66" y="71"/>
                  </a:moveTo>
                  <a:lnTo>
                    <a:pt x="66" y="206"/>
                  </a:lnTo>
                  <a:lnTo>
                    <a:pt x="125" y="206"/>
                  </a:lnTo>
                  <a:lnTo>
                    <a:pt x="125" y="71"/>
                  </a:lnTo>
                  <a:lnTo>
                    <a:pt x="66" y="71"/>
                  </a:lnTo>
                  <a:close/>
                  <a:moveTo>
                    <a:pt x="246" y="26"/>
                  </a:moveTo>
                  <a:lnTo>
                    <a:pt x="246" y="206"/>
                  </a:lnTo>
                  <a:lnTo>
                    <a:pt x="305" y="206"/>
                  </a:lnTo>
                  <a:lnTo>
                    <a:pt x="305" y="26"/>
                  </a:lnTo>
                  <a:lnTo>
                    <a:pt x="246" y="26"/>
                  </a:lnTo>
                  <a:close/>
                  <a:moveTo>
                    <a:pt x="0" y="0"/>
                  </a:moveTo>
                  <a:lnTo>
                    <a:pt x="370" y="0"/>
                  </a:lnTo>
                  <a:lnTo>
                    <a:pt x="370" y="209"/>
                  </a:lnTo>
                  <a:lnTo>
                    <a:pt x="368" y="227"/>
                  </a:lnTo>
                  <a:lnTo>
                    <a:pt x="357" y="241"/>
                  </a:lnTo>
                  <a:lnTo>
                    <a:pt x="343" y="251"/>
                  </a:lnTo>
                  <a:lnTo>
                    <a:pt x="324" y="256"/>
                  </a:lnTo>
                  <a:lnTo>
                    <a:pt x="47" y="256"/>
                  </a:lnTo>
                  <a:lnTo>
                    <a:pt x="29" y="251"/>
                  </a:lnTo>
                  <a:lnTo>
                    <a:pt x="14" y="241"/>
                  </a:lnTo>
                  <a:lnTo>
                    <a:pt x="5" y="227"/>
                  </a:lnTo>
                  <a:lnTo>
                    <a:pt x="0" y="20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1"/>
            <p:cNvSpPr>
              <a:spLocks noEditPoints="1"/>
            </p:cNvSpPr>
            <p:nvPr/>
          </p:nvSpPr>
          <p:spPr bwMode="auto">
            <a:xfrm>
              <a:off x="585613" y="5017019"/>
              <a:ext cx="379069" cy="93231"/>
            </a:xfrm>
            <a:custGeom>
              <a:avLst/>
              <a:gdLst>
                <a:gd name="T0" fmla="*/ 163 w 370"/>
                <a:gd name="T1" fmla="*/ 40 h 91"/>
                <a:gd name="T2" fmla="*/ 154 w 370"/>
                <a:gd name="T3" fmla="*/ 46 h 91"/>
                <a:gd name="T4" fmla="*/ 151 w 370"/>
                <a:gd name="T5" fmla="*/ 56 h 91"/>
                <a:gd name="T6" fmla="*/ 154 w 370"/>
                <a:gd name="T7" fmla="*/ 68 h 91"/>
                <a:gd name="T8" fmla="*/ 163 w 370"/>
                <a:gd name="T9" fmla="*/ 74 h 91"/>
                <a:gd name="T10" fmla="*/ 173 w 370"/>
                <a:gd name="T11" fmla="*/ 74 h 91"/>
                <a:gd name="T12" fmla="*/ 182 w 370"/>
                <a:gd name="T13" fmla="*/ 68 h 91"/>
                <a:gd name="T14" fmla="*/ 186 w 370"/>
                <a:gd name="T15" fmla="*/ 56 h 91"/>
                <a:gd name="T16" fmla="*/ 182 w 370"/>
                <a:gd name="T17" fmla="*/ 46 h 91"/>
                <a:gd name="T18" fmla="*/ 173 w 370"/>
                <a:gd name="T19" fmla="*/ 40 h 91"/>
                <a:gd name="T20" fmla="*/ 122 w 370"/>
                <a:gd name="T21" fmla="*/ 39 h 91"/>
                <a:gd name="T22" fmla="*/ 112 w 370"/>
                <a:gd name="T23" fmla="*/ 43 h 91"/>
                <a:gd name="T24" fmla="*/ 105 w 370"/>
                <a:gd name="T25" fmla="*/ 52 h 91"/>
                <a:gd name="T26" fmla="*/ 105 w 370"/>
                <a:gd name="T27" fmla="*/ 62 h 91"/>
                <a:gd name="T28" fmla="*/ 112 w 370"/>
                <a:gd name="T29" fmla="*/ 71 h 91"/>
                <a:gd name="T30" fmla="*/ 122 w 370"/>
                <a:gd name="T31" fmla="*/ 74 h 91"/>
                <a:gd name="T32" fmla="*/ 132 w 370"/>
                <a:gd name="T33" fmla="*/ 71 h 91"/>
                <a:gd name="T34" fmla="*/ 138 w 370"/>
                <a:gd name="T35" fmla="*/ 62 h 91"/>
                <a:gd name="T36" fmla="*/ 138 w 370"/>
                <a:gd name="T37" fmla="*/ 52 h 91"/>
                <a:gd name="T38" fmla="*/ 132 w 370"/>
                <a:gd name="T39" fmla="*/ 43 h 91"/>
                <a:gd name="T40" fmla="*/ 122 w 370"/>
                <a:gd name="T41" fmla="*/ 39 h 91"/>
                <a:gd name="T42" fmla="*/ 70 w 370"/>
                <a:gd name="T43" fmla="*/ 40 h 91"/>
                <a:gd name="T44" fmla="*/ 61 w 370"/>
                <a:gd name="T45" fmla="*/ 46 h 91"/>
                <a:gd name="T46" fmla="*/ 58 w 370"/>
                <a:gd name="T47" fmla="*/ 56 h 91"/>
                <a:gd name="T48" fmla="*/ 61 w 370"/>
                <a:gd name="T49" fmla="*/ 68 h 91"/>
                <a:gd name="T50" fmla="*/ 70 w 370"/>
                <a:gd name="T51" fmla="*/ 74 h 91"/>
                <a:gd name="T52" fmla="*/ 82 w 370"/>
                <a:gd name="T53" fmla="*/ 74 h 91"/>
                <a:gd name="T54" fmla="*/ 89 w 370"/>
                <a:gd name="T55" fmla="*/ 68 h 91"/>
                <a:gd name="T56" fmla="*/ 93 w 370"/>
                <a:gd name="T57" fmla="*/ 56 h 91"/>
                <a:gd name="T58" fmla="*/ 89 w 370"/>
                <a:gd name="T59" fmla="*/ 46 h 91"/>
                <a:gd name="T60" fmla="*/ 82 w 370"/>
                <a:gd name="T61" fmla="*/ 40 h 91"/>
                <a:gd name="T62" fmla="*/ 47 w 370"/>
                <a:gd name="T63" fmla="*/ 0 h 91"/>
                <a:gd name="T64" fmla="*/ 343 w 370"/>
                <a:gd name="T65" fmla="*/ 2 h 91"/>
                <a:gd name="T66" fmla="*/ 368 w 370"/>
                <a:gd name="T67" fmla="*/ 27 h 91"/>
                <a:gd name="T68" fmla="*/ 370 w 370"/>
                <a:gd name="T69" fmla="*/ 91 h 91"/>
                <a:gd name="T70" fmla="*/ 0 w 370"/>
                <a:gd name="T71" fmla="*/ 45 h 91"/>
                <a:gd name="T72" fmla="*/ 14 w 370"/>
                <a:gd name="T73" fmla="*/ 13 h 91"/>
                <a:gd name="T74" fmla="*/ 47 w 370"/>
                <a:gd name="T7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 h="91">
                  <a:moveTo>
                    <a:pt x="169" y="39"/>
                  </a:moveTo>
                  <a:lnTo>
                    <a:pt x="163" y="40"/>
                  </a:lnTo>
                  <a:lnTo>
                    <a:pt x="159" y="43"/>
                  </a:lnTo>
                  <a:lnTo>
                    <a:pt x="154" y="46"/>
                  </a:lnTo>
                  <a:lnTo>
                    <a:pt x="151" y="52"/>
                  </a:lnTo>
                  <a:lnTo>
                    <a:pt x="151" y="56"/>
                  </a:lnTo>
                  <a:lnTo>
                    <a:pt x="151" y="62"/>
                  </a:lnTo>
                  <a:lnTo>
                    <a:pt x="154" y="68"/>
                  </a:lnTo>
                  <a:lnTo>
                    <a:pt x="159" y="71"/>
                  </a:lnTo>
                  <a:lnTo>
                    <a:pt x="163" y="74"/>
                  </a:lnTo>
                  <a:lnTo>
                    <a:pt x="169" y="74"/>
                  </a:lnTo>
                  <a:lnTo>
                    <a:pt x="173" y="74"/>
                  </a:lnTo>
                  <a:lnTo>
                    <a:pt x="179" y="71"/>
                  </a:lnTo>
                  <a:lnTo>
                    <a:pt x="182" y="68"/>
                  </a:lnTo>
                  <a:lnTo>
                    <a:pt x="185" y="62"/>
                  </a:lnTo>
                  <a:lnTo>
                    <a:pt x="186" y="56"/>
                  </a:lnTo>
                  <a:lnTo>
                    <a:pt x="185" y="52"/>
                  </a:lnTo>
                  <a:lnTo>
                    <a:pt x="182" y="46"/>
                  </a:lnTo>
                  <a:lnTo>
                    <a:pt x="179" y="43"/>
                  </a:lnTo>
                  <a:lnTo>
                    <a:pt x="173" y="40"/>
                  </a:lnTo>
                  <a:lnTo>
                    <a:pt x="169" y="39"/>
                  </a:lnTo>
                  <a:close/>
                  <a:moveTo>
                    <a:pt x="122" y="39"/>
                  </a:moveTo>
                  <a:lnTo>
                    <a:pt x="117" y="40"/>
                  </a:lnTo>
                  <a:lnTo>
                    <a:pt x="112" y="43"/>
                  </a:lnTo>
                  <a:lnTo>
                    <a:pt x="108" y="46"/>
                  </a:lnTo>
                  <a:lnTo>
                    <a:pt x="105" y="52"/>
                  </a:lnTo>
                  <a:lnTo>
                    <a:pt x="105" y="56"/>
                  </a:lnTo>
                  <a:lnTo>
                    <a:pt x="105" y="62"/>
                  </a:lnTo>
                  <a:lnTo>
                    <a:pt x="108" y="68"/>
                  </a:lnTo>
                  <a:lnTo>
                    <a:pt x="112" y="71"/>
                  </a:lnTo>
                  <a:lnTo>
                    <a:pt x="117" y="74"/>
                  </a:lnTo>
                  <a:lnTo>
                    <a:pt x="122" y="74"/>
                  </a:lnTo>
                  <a:lnTo>
                    <a:pt x="127" y="74"/>
                  </a:lnTo>
                  <a:lnTo>
                    <a:pt x="132" y="71"/>
                  </a:lnTo>
                  <a:lnTo>
                    <a:pt x="135" y="68"/>
                  </a:lnTo>
                  <a:lnTo>
                    <a:pt x="138" y="62"/>
                  </a:lnTo>
                  <a:lnTo>
                    <a:pt x="140" y="56"/>
                  </a:lnTo>
                  <a:lnTo>
                    <a:pt x="138" y="52"/>
                  </a:lnTo>
                  <a:lnTo>
                    <a:pt x="135" y="46"/>
                  </a:lnTo>
                  <a:lnTo>
                    <a:pt x="132" y="43"/>
                  </a:lnTo>
                  <a:lnTo>
                    <a:pt x="127" y="40"/>
                  </a:lnTo>
                  <a:lnTo>
                    <a:pt x="122" y="39"/>
                  </a:lnTo>
                  <a:close/>
                  <a:moveTo>
                    <a:pt x="76" y="39"/>
                  </a:moveTo>
                  <a:lnTo>
                    <a:pt x="70" y="40"/>
                  </a:lnTo>
                  <a:lnTo>
                    <a:pt x="66" y="43"/>
                  </a:lnTo>
                  <a:lnTo>
                    <a:pt x="61" y="46"/>
                  </a:lnTo>
                  <a:lnTo>
                    <a:pt x="58" y="52"/>
                  </a:lnTo>
                  <a:lnTo>
                    <a:pt x="58" y="56"/>
                  </a:lnTo>
                  <a:lnTo>
                    <a:pt x="58" y="62"/>
                  </a:lnTo>
                  <a:lnTo>
                    <a:pt x="61" y="68"/>
                  </a:lnTo>
                  <a:lnTo>
                    <a:pt x="66" y="71"/>
                  </a:lnTo>
                  <a:lnTo>
                    <a:pt x="70" y="74"/>
                  </a:lnTo>
                  <a:lnTo>
                    <a:pt x="76" y="74"/>
                  </a:lnTo>
                  <a:lnTo>
                    <a:pt x="82" y="74"/>
                  </a:lnTo>
                  <a:lnTo>
                    <a:pt x="86" y="71"/>
                  </a:lnTo>
                  <a:lnTo>
                    <a:pt x="89" y="68"/>
                  </a:lnTo>
                  <a:lnTo>
                    <a:pt x="92" y="62"/>
                  </a:lnTo>
                  <a:lnTo>
                    <a:pt x="93" y="56"/>
                  </a:lnTo>
                  <a:lnTo>
                    <a:pt x="92" y="52"/>
                  </a:lnTo>
                  <a:lnTo>
                    <a:pt x="89" y="46"/>
                  </a:lnTo>
                  <a:lnTo>
                    <a:pt x="86" y="43"/>
                  </a:lnTo>
                  <a:lnTo>
                    <a:pt x="82" y="40"/>
                  </a:lnTo>
                  <a:lnTo>
                    <a:pt x="76" y="39"/>
                  </a:lnTo>
                  <a:close/>
                  <a:moveTo>
                    <a:pt x="47" y="0"/>
                  </a:moveTo>
                  <a:lnTo>
                    <a:pt x="324" y="0"/>
                  </a:lnTo>
                  <a:lnTo>
                    <a:pt x="343" y="2"/>
                  </a:lnTo>
                  <a:lnTo>
                    <a:pt x="357" y="13"/>
                  </a:lnTo>
                  <a:lnTo>
                    <a:pt x="368" y="27"/>
                  </a:lnTo>
                  <a:lnTo>
                    <a:pt x="370" y="45"/>
                  </a:lnTo>
                  <a:lnTo>
                    <a:pt x="370" y="91"/>
                  </a:lnTo>
                  <a:lnTo>
                    <a:pt x="0" y="91"/>
                  </a:lnTo>
                  <a:lnTo>
                    <a:pt x="0" y="45"/>
                  </a:lnTo>
                  <a:lnTo>
                    <a:pt x="5" y="27"/>
                  </a:lnTo>
                  <a:lnTo>
                    <a:pt x="14" y="13"/>
                  </a:lnTo>
                  <a:lnTo>
                    <a:pt x="29"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6" name="Group 95"/>
          <p:cNvGrpSpPr/>
          <p:nvPr/>
        </p:nvGrpSpPr>
        <p:grpSpPr>
          <a:xfrm>
            <a:off x="4112531" y="1340054"/>
            <a:ext cx="379069" cy="379069"/>
            <a:chOff x="2588530" y="1340053"/>
            <a:chExt cx="379069" cy="379069"/>
          </a:xfrm>
          <a:solidFill>
            <a:schemeClr val="accent1"/>
          </a:solidFill>
        </p:grpSpPr>
        <p:sp>
          <p:nvSpPr>
            <p:cNvPr id="45" name="Freeform 42"/>
            <p:cNvSpPr>
              <a:spLocks noEditPoints="1"/>
            </p:cNvSpPr>
            <p:nvPr/>
          </p:nvSpPr>
          <p:spPr bwMode="auto">
            <a:xfrm>
              <a:off x="2588530" y="1340053"/>
              <a:ext cx="379069" cy="93231"/>
            </a:xfrm>
            <a:custGeom>
              <a:avLst/>
              <a:gdLst>
                <a:gd name="T0" fmla="*/ 162 w 370"/>
                <a:gd name="T1" fmla="*/ 41 h 91"/>
                <a:gd name="T2" fmla="*/ 154 w 370"/>
                <a:gd name="T3" fmla="*/ 46 h 91"/>
                <a:gd name="T4" fmla="*/ 151 w 370"/>
                <a:gd name="T5" fmla="*/ 57 h 91"/>
                <a:gd name="T6" fmla="*/ 154 w 370"/>
                <a:gd name="T7" fmla="*/ 68 h 91"/>
                <a:gd name="T8" fmla="*/ 162 w 370"/>
                <a:gd name="T9" fmla="*/ 74 h 91"/>
                <a:gd name="T10" fmla="*/ 174 w 370"/>
                <a:gd name="T11" fmla="*/ 74 h 91"/>
                <a:gd name="T12" fmla="*/ 181 w 370"/>
                <a:gd name="T13" fmla="*/ 68 h 91"/>
                <a:gd name="T14" fmla="*/ 186 w 370"/>
                <a:gd name="T15" fmla="*/ 57 h 91"/>
                <a:gd name="T16" fmla="*/ 181 w 370"/>
                <a:gd name="T17" fmla="*/ 46 h 91"/>
                <a:gd name="T18" fmla="*/ 174 w 370"/>
                <a:gd name="T19" fmla="*/ 41 h 91"/>
                <a:gd name="T20" fmla="*/ 122 w 370"/>
                <a:gd name="T21" fmla="*/ 41 h 91"/>
                <a:gd name="T22" fmla="*/ 112 w 370"/>
                <a:gd name="T23" fmla="*/ 43 h 91"/>
                <a:gd name="T24" fmla="*/ 106 w 370"/>
                <a:gd name="T25" fmla="*/ 52 h 91"/>
                <a:gd name="T26" fmla="*/ 106 w 370"/>
                <a:gd name="T27" fmla="*/ 62 h 91"/>
                <a:gd name="T28" fmla="*/ 112 w 370"/>
                <a:gd name="T29" fmla="*/ 71 h 91"/>
                <a:gd name="T30" fmla="*/ 122 w 370"/>
                <a:gd name="T31" fmla="*/ 74 h 91"/>
                <a:gd name="T32" fmla="*/ 132 w 370"/>
                <a:gd name="T33" fmla="*/ 71 h 91"/>
                <a:gd name="T34" fmla="*/ 138 w 370"/>
                <a:gd name="T35" fmla="*/ 62 h 91"/>
                <a:gd name="T36" fmla="*/ 138 w 370"/>
                <a:gd name="T37" fmla="*/ 52 h 91"/>
                <a:gd name="T38" fmla="*/ 132 w 370"/>
                <a:gd name="T39" fmla="*/ 43 h 91"/>
                <a:gd name="T40" fmla="*/ 122 w 370"/>
                <a:gd name="T41" fmla="*/ 41 h 91"/>
                <a:gd name="T42" fmla="*/ 70 w 370"/>
                <a:gd name="T43" fmla="*/ 41 h 91"/>
                <a:gd name="T44" fmla="*/ 61 w 370"/>
                <a:gd name="T45" fmla="*/ 46 h 91"/>
                <a:gd name="T46" fmla="*/ 58 w 370"/>
                <a:gd name="T47" fmla="*/ 57 h 91"/>
                <a:gd name="T48" fmla="*/ 61 w 370"/>
                <a:gd name="T49" fmla="*/ 68 h 91"/>
                <a:gd name="T50" fmla="*/ 70 w 370"/>
                <a:gd name="T51" fmla="*/ 74 h 91"/>
                <a:gd name="T52" fmla="*/ 81 w 370"/>
                <a:gd name="T53" fmla="*/ 74 h 91"/>
                <a:gd name="T54" fmla="*/ 90 w 370"/>
                <a:gd name="T55" fmla="*/ 68 h 91"/>
                <a:gd name="T56" fmla="*/ 93 w 370"/>
                <a:gd name="T57" fmla="*/ 57 h 91"/>
                <a:gd name="T58" fmla="*/ 90 w 370"/>
                <a:gd name="T59" fmla="*/ 46 h 91"/>
                <a:gd name="T60" fmla="*/ 81 w 370"/>
                <a:gd name="T61" fmla="*/ 41 h 91"/>
                <a:gd name="T62" fmla="*/ 46 w 370"/>
                <a:gd name="T63" fmla="*/ 0 h 91"/>
                <a:gd name="T64" fmla="*/ 342 w 370"/>
                <a:gd name="T65" fmla="*/ 3 h 91"/>
                <a:gd name="T66" fmla="*/ 367 w 370"/>
                <a:gd name="T67" fmla="*/ 28 h 91"/>
                <a:gd name="T68" fmla="*/ 370 w 370"/>
                <a:gd name="T69" fmla="*/ 91 h 91"/>
                <a:gd name="T70" fmla="*/ 0 w 370"/>
                <a:gd name="T71" fmla="*/ 46 h 91"/>
                <a:gd name="T72" fmla="*/ 14 w 370"/>
                <a:gd name="T73" fmla="*/ 13 h 91"/>
                <a:gd name="T74" fmla="*/ 46 w 370"/>
                <a:gd name="T7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 h="91">
                  <a:moveTo>
                    <a:pt x="168" y="41"/>
                  </a:moveTo>
                  <a:lnTo>
                    <a:pt x="162" y="41"/>
                  </a:lnTo>
                  <a:lnTo>
                    <a:pt x="158" y="43"/>
                  </a:lnTo>
                  <a:lnTo>
                    <a:pt x="154" y="46"/>
                  </a:lnTo>
                  <a:lnTo>
                    <a:pt x="151" y="52"/>
                  </a:lnTo>
                  <a:lnTo>
                    <a:pt x="151" y="57"/>
                  </a:lnTo>
                  <a:lnTo>
                    <a:pt x="151" y="62"/>
                  </a:lnTo>
                  <a:lnTo>
                    <a:pt x="154" y="68"/>
                  </a:lnTo>
                  <a:lnTo>
                    <a:pt x="158" y="71"/>
                  </a:lnTo>
                  <a:lnTo>
                    <a:pt x="162" y="74"/>
                  </a:lnTo>
                  <a:lnTo>
                    <a:pt x="168" y="74"/>
                  </a:lnTo>
                  <a:lnTo>
                    <a:pt x="174" y="74"/>
                  </a:lnTo>
                  <a:lnTo>
                    <a:pt x="178" y="71"/>
                  </a:lnTo>
                  <a:lnTo>
                    <a:pt x="181" y="68"/>
                  </a:lnTo>
                  <a:lnTo>
                    <a:pt x="184" y="62"/>
                  </a:lnTo>
                  <a:lnTo>
                    <a:pt x="186" y="57"/>
                  </a:lnTo>
                  <a:lnTo>
                    <a:pt x="184" y="52"/>
                  </a:lnTo>
                  <a:lnTo>
                    <a:pt x="181" y="46"/>
                  </a:lnTo>
                  <a:lnTo>
                    <a:pt x="178" y="43"/>
                  </a:lnTo>
                  <a:lnTo>
                    <a:pt x="174" y="41"/>
                  </a:lnTo>
                  <a:lnTo>
                    <a:pt x="168" y="41"/>
                  </a:lnTo>
                  <a:close/>
                  <a:moveTo>
                    <a:pt x="122" y="41"/>
                  </a:moveTo>
                  <a:lnTo>
                    <a:pt x="116" y="41"/>
                  </a:lnTo>
                  <a:lnTo>
                    <a:pt x="112" y="43"/>
                  </a:lnTo>
                  <a:lnTo>
                    <a:pt x="107" y="46"/>
                  </a:lnTo>
                  <a:lnTo>
                    <a:pt x="106" y="52"/>
                  </a:lnTo>
                  <a:lnTo>
                    <a:pt x="104" y="57"/>
                  </a:lnTo>
                  <a:lnTo>
                    <a:pt x="106" y="62"/>
                  </a:lnTo>
                  <a:lnTo>
                    <a:pt x="107" y="68"/>
                  </a:lnTo>
                  <a:lnTo>
                    <a:pt x="112" y="71"/>
                  </a:lnTo>
                  <a:lnTo>
                    <a:pt x="116" y="74"/>
                  </a:lnTo>
                  <a:lnTo>
                    <a:pt x="122" y="74"/>
                  </a:lnTo>
                  <a:lnTo>
                    <a:pt x="128" y="74"/>
                  </a:lnTo>
                  <a:lnTo>
                    <a:pt x="132" y="71"/>
                  </a:lnTo>
                  <a:lnTo>
                    <a:pt x="136" y="68"/>
                  </a:lnTo>
                  <a:lnTo>
                    <a:pt x="138" y="62"/>
                  </a:lnTo>
                  <a:lnTo>
                    <a:pt x="139" y="57"/>
                  </a:lnTo>
                  <a:lnTo>
                    <a:pt x="138" y="52"/>
                  </a:lnTo>
                  <a:lnTo>
                    <a:pt x="136" y="46"/>
                  </a:lnTo>
                  <a:lnTo>
                    <a:pt x="132" y="43"/>
                  </a:lnTo>
                  <a:lnTo>
                    <a:pt x="128" y="41"/>
                  </a:lnTo>
                  <a:lnTo>
                    <a:pt x="122" y="41"/>
                  </a:lnTo>
                  <a:close/>
                  <a:moveTo>
                    <a:pt x="75" y="41"/>
                  </a:moveTo>
                  <a:lnTo>
                    <a:pt x="70" y="41"/>
                  </a:lnTo>
                  <a:lnTo>
                    <a:pt x="65" y="43"/>
                  </a:lnTo>
                  <a:lnTo>
                    <a:pt x="61" y="46"/>
                  </a:lnTo>
                  <a:lnTo>
                    <a:pt x="59" y="52"/>
                  </a:lnTo>
                  <a:lnTo>
                    <a:pt x="58" y="57"/>
                  </a:lnTo>
                  <a:lnTo>
                    <a:pt x="59" y="62"/>
                  </a:lnTo>
                  <a:lnTo>
                    <a:pt x="61" y="68"/>
                  </a:lnTo>
                  <a:lnTo>
                    <a:pt x="65" y="71"/>
                  </a:lnTo>
                  <a:lnTo>
                    <a:pt x="70" y="74"/>
                  </a:lnTo>
                  <a:lnTo>
                    <a:pt x="75" y="74"/>
                  </a:lnTo>
                  <a:lnTo>
                    <a:pt x="81" y="74"/>
                  </a:lnTo>
                  <a:lnTo>
                    <a:pt x="85" y="71"/>
                  </a:lnTo>
                  <a:lnTo>
                    <a:pt x="90" y="68"/>
                  </a:lnTo>
                  <a:lnTo>
                    <a:pt x="91" y="62"/>
                  </a:lnTo>
                  <a:lnTo>
                    <a:pt x="93" y="57"/>
                  </a:lnTo>
                  <a:lnTo>
                    <a:pt x="91" y="52"/>
                  </a:lnTo>
                  <a:lnTo>
                    <a:pt x="90" y="46"/>
                  </a:lnTo>
                  <a:lnTo>
                    <a:pt x="85" y="43"/>
                  </a:lnTo>
                  <a:lnTo>
                    <a:pt x="81" y="41"/>
                  </a:lnTo>
                  <a:lnTo>
                    <a:pt x="75" y="41"/>
                  </a:lnTo>
                  <a:close/>
                  <a:moveTo>
                    <a:pt x="46" y="0"/>
                  </a:moveTo>
                  <a:lnTo>
                    <a:pt x="323" y="0"/>
                  </a:lnTo>
                  <a:lnTo>
                    <a:pt x="342" y="3"/>
                  </a:lnTo>
                  <a:lnTo>
                    <a:pt x="357" y="13"/>
                  </a:lnTo>
                  <a:lnTo>
                    <a:pt x="367" y="28"/>
                  </a:lnTo>
                  <a:lnTo>
                    <a:pt x="370" y="46"/>
                  </a:lnTo>
                  <a:lnTo>
                    <a:pt x="370" y="91"/>
                  </a:lnTo>
                  <a:lnTo>
                    <a:pt x="0" y="91"/>
                  </a:lnTo>
                  <a:lnTo>
                    <a:pt x="0" y="46"/>
                  </a:lnTo>
                  <a:lnTo>
                    <a:pt x="4" y="28"/>
                  </a:lnTo>
                  <a:lnTo>
                    <a:pt x="14" y="13"/>
                  </a:lnTo>
                  <a:lnTo>
                    <a:pt x="29"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3"/>
            <p:cNvSpPr>
              <a:spLocks/>
            </p:cNvSpPr>
            <p:nvPr/>
          </p:nvSpPr>
          <p:spPr bwMode="auto">
            <a:xfrm>
              <a:off x="2863099" y="1535735"/>
              <a:ext cx="28686" cy="74790"/>
            </a:xfrm>
            <a:custGeom>
              <a:avLst/>
              <a:gdLst>
                <a:gd name="T0" fmla="*/ 13 w 28"/>
                <a:gd name="T1" fmla="*/ 0 h 73"/>
                <a:gd name="T2" fmla="*/ 19 w 28"/>
                <a:gd name="T3" fmla="*/ 3 h 73"/>
                <a:gd name="T4" fmla="*/ 23 w 28"/>
                <a:gd name="T5" fmla="*/ 9 h 73"/>
                <a:gd name="T6" fmla="*/ 26 w 28"/>
                <a:gd name="T7" fmla="*/ 21 h 73"/>
                <a:gd name="T8" fmla="*/ 28 w 28"/>
                <a:gd name="T9" fmla="*/ 37 h 73"/>
                <a:gd name="T10" fmla="*/ 26 w 28"/>
                <a:gd name="T11" fmla="*/ 53 h 73"/>
                <a:gd name="T12" fmla="*/ 23 w 28"/>
                <a:gd name="T13" fmla="*/ 64 h 73"/>
                <a:gd name="T14" fmla="*/ 19 w 28"/>
                <a:gd name="T15" fmla="*/ 70 h 73"/>
                <a:gd name="T16" fmla="*/ 15 w 28"/>
                <a:gd name="T17" fmla="*/ 73 h 73"/>
                <a:gd name="T18" fmla="*/ 13 w 28"/>
                <a:gd name="T19" fmla="*/ 73 h 73"/>
                <a:gd name="T20" fmla="*/ 8 w 28"/>
                <a:gd name="T21" fmla="*/ 70 h 73"/>
                <a:gd name="T22" fmla="*/ 5 w 28"/>
                <a:gd name="T23" fmla="*/ 64 h 73"/>
                <a:gd name="T24" fmla="*/ 2 w 28"/>
                <a:gd name="T25" fmla="*/ 53 h 73"/>
                <a:gd name="T26" fmla="*/ 0 w 28"/>
                <a:gd name="T27" fmla="*/ 37 h 73"/>
                <a:gd name="T28" fmla="*/ 2 w 28"/>
                <a:gd name="T29" fmla="*/ 21 h 73"/>
                <a:gd name="T30" fmla="*/ 5 w 28"/>
                <a:gd name="T31" fmla="*/ 9 h 73"/>
                <a:gd name="T32" fmla="*/ 9 w 28"/>
                <a:gd name="T33" fmla="*/ 3 h 73"/>
                <a:gd name="T34" fmla="*/ 13 w 28"/>
                <a:gd name="T3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73">
                  <a:moveTo>
                    <a:pt x="13" y="0"/>
                  </a:moveTo>
                  <a:lnTo>
                    <a:pt x="19" y="3"/>
                  </a:lnTo>
                  <a:lnTo>
                    <a:pt x="23" y="9"/>
                  </a:lnTo>
                  <a:lnTo>
                    <a:pt x="26" y="21"/>
                  </a:lnTo>
                  <a:lnTo>
                    <a:pt x="28" y="37"/>
                  </a:lnTo>
                  <a:lnTo>
                    <a:pt x="26" y="53"/>
                  </a:lnTo>
                  <a:lnTo>
                    <a:pt x="23" y="64"/>
                  </a:lnTo>
                  <a:lnTo>
                    <a:pt x="19" y="70"/>
                  </a:lnTo>
                  <a:lnTo>
                    <a:pt x="15" y="73"/>
                  </a:lnTo>
                  <a:lnTo>
                    <a:pt x="13" y="73"/>
                  </a:lnTo>
                  <a:lnTo>
                    <a:pt x="8" y="70"/>
                  </a:lnTo>
                  <a:lnTo>
                    <a:pt x="5" y="64"/>
                  </a:lnTo>
                  <a:lnTo>
                    <a:pt x="2" y="53"/>
                  </a:lnTo>
                  <a:lnTo>
                    <a:pt x="0" y="37"/>
                  </a:lnTo>
                  <a:lnTo>
                    <a:pt x="2" y="21"/>
                  </a:lnTo>
                  <a:lnTo>
                    <a:pt x="5" y="9"/>
                  </a:lnTo>
                  <a:lnTo>
                    <a:pt x="9"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4"/>
            <p:cNvSpPr>
              <a:spLocks noEditPoints="1"/>
            </p:cNvSpPr>
            <p:nvPr/>
          </p:nvSpPr>
          <p:spPr bwMode="auto">
            <a:xfrm>
              <a:off x="2588530" y="1457872"/>
              <a:ext cx="379069" cy="261250"/>
            </a:xfrm>
            <a:custGeom>
              <a:avLst/>
              <a:gdLst>
                <a:gd name="T0" fmla="*/ 49 w 370"/>
                <a:gd name="T1" fmla="*/ 81 h 255"/>
                <a:gd name="T2" fmla="*/ 100 w 370"/>
                <a:gd name="T3" fmla="*/ 81 h 255"/>
                <a:gd name="T4" fmla="*/ 88 w 370"/>
                <a:gd name="T5" fmla="*/ 171 h 255"/>
                <a:gd name="T6" fmla="*/ 135 w 370"/>
                <a:gd name="T7" fmla="*/ 55 h 255"/>
                <a:gd name="T8" fmla="*/ 281 w 370"/>
                <a:gd name="T9" fmla="*/ 53 h 255"/>
                <a:gd name="T10" fmla="*/ 252 w 370"/>
                <a:gd name="T11" fmla="*/ 65 h 255"/>
                <a:gd name="T12" fmla="*/ 238 w 370"/>
                <a:gd name="T13" fmla="*/ 94 h 255"/>
                <a:gd name="T14" fmla="*/ 238 w 370"/>
                <a:gd name="T15" fmla="*/ 127 h 255"/>
                <a:gd name="T16" fmla="*/ 247 w 370"/>
                <a:gd name="T17" fmla="*/ 155 h 255"/>
                <a:gd name="T18" fmla="*/ 267 w 370"/>
                <a:gd name="T19" fmla="*/ 171 h 255"/>
                <a:gd name="T20" fmla="*/ 281 w 370"/>
                <a:gd name="T21" fmla="*/ 172 h 255"/>
                <a:gd name="T22" fmla="*/ 312 w 370"/>
                <a:gd name="T23" fmla="*/ 162 h 255"/>
                <a:gd name="T24" fmla="*/ 326 w 370"/>
                <a:gd name="T25" fmla="*/ 132 h 255"/>
                <a:gd name="T26" fmla="*/ 326 w 370"/>
                <a:gd name="T27" fmla="*/ 98 h 255"/>
                <a:gd name="T28" fmla="*/ 318 w 370"/>
                <a:gd name="T29" fmla="*/ 72 h 255"/>
                <a:gd name="T30" fmla="*/ 297 w 370"/>
                <a:gd name="T31" fmla="*/ 55 h 255"/>
                <a:gd name="T32" fmla="*/ 184 w 370"/>
                <a:gd name="T33" fmla="*/ 53 h 255"/>
                <a:gd name="T34" fmla="*/ 144 w 370"/>
                <a:gd name="T35" fmla="*/ 65 h 255"/>
                <a:gd name="T36" fmla="*/ 164 w 370"/>
                <a:gd name="T37" fmla="*/ 81 h 255"/>
                <a:gd name="T38" fmla="*/ 183 w 370"/>
                <a:gd name="T39" fmla="*/ 79 h 255"/>
                <a:gd name="T40" fmla="*/ 190 w 370"/>
                <a:gd name="T41" fmla="*/ 82 h 255"/>
                <a:gd name="T42" fmla="*/ 194 w 370"/>
                <a:gd name="T43" fmla="*/ 90 h 255"/>
                <a:gd name="T44" fmla="*/ 193 w 370"/>
                <a:gd name="T45" fmla="*/ 103 h 255"/>
                <a:gd name="T46" fmla="*/ 174 w 370"/>
                <a:gd name="T47" fmla="*/ 123 h 255"/>
                <a:gd name="T48" fmla="*/ 144 w 370"/>
                <a:gd name="T49" fmla="*/ 152 h 255"/>
                <a:gd name="T50" fmla="*/ 229 w 370"/>
                <a:gd name="T51" fmla="*/ 171 h 255"/>
                <a:gd name="T52" fmla="*/ 188 w 370"/>
                <a:gd name="T53" fmla="*/ 145 h 255"/>
                <a:gd name="T54" fmla="*/ 200 w 370"/>
                <a:gd name="T55" fmla="*/ 135 h 255"/>
                <a:gd name="T56" fmla="*/ 223 w 370"/>
                <a:gd name="T57" fmla="*/ 107 h 255"/>
                <a:gd name="T58" fmla="*/ 223 w 370"/>
                <a:gd name="T59" fmla="*/ 75 h 255"/>
                <a:gd name="T60" fmla="*/ 202 w 370"/>
                <a:gd name="T61" fmla="*/ 55 h 255"/>
                <a:gd name="T62" fmla="*/ 0 w 370"/>
                <a:gd name="T63" fmla="*/ 0 h 255"/>
                <a:gd name="T64" fmla="*/ 370 w 370"/>
                <a:gd name="T65" fmla="*/ 209 h 255"/>
                <a:gd name="T66" fmla="*/ 357 w 370"/>
                <a:gd name="T67" fmla="*/ 240 h 255"/>
                <a:gd name="T68" fmla="*/ 323 w 370"/>
                <a:gd name="T69" fmla="*/ 255 h 255"/>
                <a:gd name="T70" fmla="*/ 29 w 370"/>
                <a:gd name="T71" fmla="*/ 251 h 255"/>
                <a:gd name="T72" fmla="*/ 4 w 370"/>
                <a:gd name="T73" fmla="*/ 226 h 255"/>
                <a:gd name="T74" fmla="*/ 0 w 370"/>
                <a:gd name="T75"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 h="255">
                  <a:moveTo>
                    <a:pt x="49" y="55"/>
                  </a:moveTo>
                  <a:lnTo>
                    <a:pt x="49" y="81"/>
                  </a:lnTo>
                  <a:lnTo>
                    <a:pt x="100" y="81"/>
                  </a:lnTo>
                  <a:lnTo>
                    <a:pt x="100" y="81"/>
                  </a:lnTo>
                  <a:lnTo>
                    <a:pt x="54" y="171"/>
                  </a:lnTo>
                  <a:lnTo>
                    <a:pt x="88" y="171"/>
                  </a:lnTo>
                  <a:lnTo>
                    <a:pt x="135" y="75"/>
                  </a:lnTo>
                  <a:lnTo>
                    <a:pt x="135" y="55"/>
                  </a:lnTo>
                  <a:lnTo>
                    <a:pt x="49" y="55"/>
                  </a:lnTo>
                  <a:close/>
                  <a:moveTo>
                    <a:pt x="281" y="53"/>
                  </a:moveTo>
                  <a:lnTo>
                    <a:pt x="264" y="56"/>
                  </a:lnTo>
                  <a:lnTo>
                    <a:pt x="252" y="65"/>
                  </a:lnTo>
                  <a:lnTo>
                    <a:pt x="244" y="78"/>
                  </a:lnTo>
                  <a:lnTo>
                    <a:pt x="238" y="94"/>
                  </a:lnTo>
                  <a:lnTo>
                    <a:pt x="236" y="113"/>
                  </a:lnTo>
                  <a:lnTo>
                    <a:pt x="238" y="127"/>
                  </a:lnTo>
                  <a:lnTo>
                    <a:pt x="241" y="142"/>
                  </a:lnTo>
                  <a:lnTo>
                    <a:pt x="247" y="155"/>
                  </a:lnTo>
                  <a:lnTo>
                    <a:pt x="255" y="164"/>
                  </a:lnTo>
                  <a:lnTo>
                    <a:pt x="267" y="171"/>
                  </a:lnTo>
                  <a:lnTo>
                    <a:pt x="281" y="172"/>
                  </a:lnTo>
                  <a:lnTo>
                    <a:pt x="281" y="172"/>
                  </a:lnTo>
                  <a:lnTo>
                    <a:pt x="299" y="169"/>
                  </a:lnTo>
                  <a:lnTo>
                    <a:pt x="312" y="162"/>
                  </a:lnTo>
                  <a:lnTo>
                    <a:pt x="321" y="149"/>
                  </a:lnTo>
                  <a:lnTo>
                    <a:pt x="326" y="132"/>
                  </a:lnTo>
                  <a:lnTo>
                    <a:pt x="328" y="113"/>
                  </a:lnTo>
                  <a:lnTo>
                    <a:pt x="326" y="98"/>
                  </a:lnTo>
                  <a:lnTo>
                    <a:pt x="323" y="84"/>
                  </a:lnTo>
                  <a:lnTo>
                    <a:pt x="318" y="72"/>
                  </a:lnTo>
                  <a:lnTo>
                    <a:pt x="309" y="62"/>
                  </a:lnTo>
                  <a:lnTo>
                    <a:pt x="297" y="55"/>
                  </a:lnTo>
                  <a:lnTo>
                    <a:pt x="281" y="53"/>
                  </a:lnTo>
                  <a:close/>
                  <a:moveTo>
                    <a:pt x="184" y="53"/>
                  </a:moveTo>
                  <a:lnTo>
                    <a:pt x="161" y="56"/>
                  </a:lnTo>
                  <a:lnTo>
                    <a:pt x="144" y="65"/>
                  </a:lnTo>
                  <a:lnTo>
                    <a:pt x="152" y="88"/>
                  </a:lnTo>
                  <a:lnTo>
                    <a:pt x="164" y="81"/>
                  </a:lnTo>
                  <a:lnTo>
                    <a:pt x="177" y="78"/>
                  </a:lnTo>
                  <a:lnTo>
                    <a:pt x="183" y="79"/>
                  </a:lnTo>
                  <a:lnTo>
                    <a:pt x="187" y="81"/>
                  </a:lnTo>
                  <a:lnTo>
                    <a:pt x="190" y="82"/>
                  </a:lnTo>
                  <a:lnTo>
                    <a:pt x="193" y="85"/>
                  </a:lnTo>
                  <a:lnTo>
                    <a:pt x="194" y="90"/>
                  </a:lnTo>
                  <a:lnTo>
                    <a:pt x="194" y="92"/>
                  </a:lnTo>
                  <a:lnTo>
                    <a:pt x="193" y="103"/>
                  </a:lnTo>
                  <a:lnTo>
                    <a:pt x="186" y="111"/>
                  </a:lnTo>
                  <a:lnTo>
                    <a:pt x="174" y="123"/>
                  </a:lnTo>
                  <a:lnTo>
                    <a:pt x="159" y="137"/>
                  </a:lnTo>
                  <a:lnTo>
                    <a:pt x="144" y="152"/>
                  </a:lnTo>
                  <a:lnTo>
                    <a:pt x="144" y="171"/>
                  </a:lnTo>
                  <a:lnTo>
                    <a:pt x="229" y="171"/>
                  </a:lnTo>
                  <a:lnTo>
                    <a:pt x="229" y="145"/>
                  </a:lnTo>
                  <a:lnTo>
                    <a:pt x="188" y="145"/>
                  </a:lnTo>
                  <a:lnTo>
                    <a:pt x="188" y="143"/>
                  </a:lnTo>
                  <a:lnTo>
                    <a:pt x="200" y="135"/>
                  </a:lnTo>
                  <a:lnTo>
                    <a:pt x="213" y="123"/>
                  </a:lnTo>
                  <a:lnTo>
                    <a:pt x="223" y="107"/>
                  </a:lnTo>
                  <a:lnTo>
                    <a:pt x="226" y="90"/>
                  </a:lnTo>
                  <a:lnTo>
                    <a:pt x="223" y="75"/>
                  </a:lnTo>
                  <a:lnTo>
                    <a:pt x="216" y="63"/>
                  </a:lnTo>
                  <a:lnTo>
                    <a:pt x="202" y="55"/>
                  </a:lnTo>
                  <a:lnTo>
                    <a:pt x="184" y="53"/>
                  </a:lnTo>
                  <a:close/>
                  <a:moveTo>
                    <a:pt x="0" y="0"/>
                  </a:moveTo>
                  <a:lnTo>
                    <a:pt x="370" y="0"/>
                  </a:lnTo>
                  <a:lnTo>
                    <a:pt x="370" y="209"/>
                  </a:lnTo>
                  <a:lnTo>
                    <a:pt x="367" y="226"/>
                  </a:lnTo>
                  <a:lnTo>
                    <a:pt x="357" y="240"/>
                  </a:lnTo>
                  <a:lnTo>
                    <a:pt x="342" y="251"/>
                  </a:lnTo>
                  <a:lnTo>
                    <a:pt x="323" y="255"/>
                  </a:lnTo>
                  <a:lnTo>
                    <a:pt x="46" y="255"/>
                  </a:lnTo>
                  <a:lnTo>
                    <a:pt x="29" y="251"/>
                  </a:lnTo>
                  <a:lnTo>
                    <a:pt x="14" y="240"/>
                  </a:lnTo>
                  <a:lnTo>
                    <a:pt x="4" y="226"/>
                  </a:lnTo>
                  <a:lnTo>
                    <a:pt x="0" y="20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7" name="Group 106"/>
          <p:cNvGrpSpPr/>
          <p:nvPr/>
        </p:nvGrpSpPr>
        <p:grpSpPr>
          <a:xfrm>
            <a:off x="8288119" y="2337925"/>
            <a:ext cx="414927" cy="380094"/>
            <a:chOff x="6764118" y="2337925"/>
            <a:chExt cx="414927" cy="380094"/>
          </a:xfrm>
          <a:solidFill>
            <a:schemeClr val="accent1"/>
          </a:solidFill>
        </p:grpSpPr>
        <p:sp>
          <p:nvSpPr>
            <p:cNvPr id="49" name="Freeform 46"/>
            <p:cNvSpPr>
              <a:spLocks/>
            </p:cNvSpPr>
            <p:nvPr/>
          </p:nvSpPr>
          <p:spPr bwMode="auto">
            <a:xfrm>
              <a:off x="6948530" y="2427058"/>
              <a:ext cx="74790" cy="73765"/>
            </a:xfrm>
            <a:custGeom>
              <a:avLst/>
              <a:gdLst>
                <a:gd name="T0" fmla="*/ 0 w 73"/>
                <a:gd name="T1" fmla="*/ 0 h 72"/>
                <a:gd name="T2" fmla="*/ 62 w 73"/>
                <a:gd name="T3" fmla="*/ 0 h 72"/>
                <a:gd name="T4" fmla="*/ 68 w 73"/>
                <a:gd name="T5" fmla="*/ 20 h 72"/>
                <a:gd name="T6" fmla="*/ 71 w 73"/>
                <a:gd name="T7" fmla="*/ 45 h 72"/>
                <a:gd name="T8" fmla="*/ 73 w 73"/>
                <a:gd name="T9" fmla="*/ 72 h 72"/>
                <a:gd name="T10" fmla="*/ 0 w 73"/>
                <a:gd name="T11" fmla="*/ 72 h 72"/>
                <a:gd name="T12" fmla="*/ 0 w 73"/>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73" h="72">
                  <a:moveTo>
                    <a:pt x="0" y="0"/>
                  </a:moveTo>
                  <a:lnTo>
                    <a:pt x="62" y="0"/>
                  </a:lnTo>
                  <a:lnTo>
                    <a:pt x="68" y="20"/>
                  </a:lnTo>
                  <a:lnTo>
                    <a:pt x="71" y="45"/>
                  </a:lnTo>
                  <a:lnTo>
                    <a:pt x="73" y="72"/>
                  </a:lnTo>
                  <a:lnTo>
                    <a:pt x="0" y="7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7"/>
            <p:cNvSpPr>
              <a:spLocks/>
            </p:cNvSpPr>
            <p:nvPr/>
          </p:nvSpPr>
          <p:spPr bwMode="auto">
            <a:xfrm>
              <a:off x="6948530" y="2337925"/>
              <a:ext cx="58397" cy="69667"/>
            </a:xfrm>
            <a:custGeom>
              <a:avLst/>
              <a:gdLst>
                <a:gd name="T0" fmla="*/ 0 w 57"/>
                <a:gd name="T1" fmla="*/ 0 h 68"/>
                <a:gd name="T2" fmla="*/ 15 w 57"/>
                <a:gd name="T3" fmla="*/ 8 h 68"/>
                <a:gd name="T4" fmla="*/ 30 w 57"/>
                <a:gd name="T5" fmla="*/ 23 h 68"/>
                <a:gd name="T6" fmla="*/ 44 w 57"/>
                <a:gd name="T7" fmla="*/ 43 h 68"/>
                <a:gd name="T8" fmla="*/ 57 w 57"/>
                <a:gd name="T9" fmla="*/ 68 h 68"/>
                <a:gd name="T10" fmla="*/ 0 w 57"/>
                <a:gd name="T11" fmla="*/ 68 h 68"/>
                <a:gd name="T12" fmla="*/ 0 w 57"/>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57" h="68">
                  <a:moveTo>
                    <a:pt x="0" y="0"/>
                  </a:moveTo>
                  <a:lnTo>
                    <a:pt x="15" y="8"/>
                  </a:lnTo>
                  <a:lnTo>
                    <a:pt x="30" y="23"/>
                  </a:lnTo>
                  <a:lnTo>
                    <a:pt x="44" y="43"/>
                  </a:lnTo>
                  <a:lnTo>
                    <a:pt x="57" y="68"/>
                  </a:lnTo>
                  <a:lnTo>
                    <a:pt x="0" y="6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8"/>
            <p:cNvSpPr>
              <a:spLocks/>
            </p:cNvSpPr>
            <p:nvPr/>
          </p:nvSpPr>
          <p:spPr bwMode="auto">
            <a:xfrm>
              <a:off x="6948530" y="2519264"/>
              <a:ext cx="74790" cy="73765"/>
            </a:xfrm>
            <a:custGeom>
              <a:avLst/>
              <a:gdLst>
                <a:gd name="T0" fmla="*/ 0 w 73"/>
                <a:gd name="T1" fmla="*/ 0 h 72"/>
                <a:gd name="T2" fmla="*/ 73 w 73"/>
                <a:gd name="T3" fmla="*/ 0 h 72"/>
                <a:gd name="T4" fmla="*/ 71 w 73"/>
                <a:gd name="T5" fmla="*/ 24 h 72"/>
                <a:gd name="T6" fmla="*/ 68 w 73"/>
                <a:gd name="T7" fmla="*/ 48 h 72"/>
                <a:gd name="T8" fmla="*/ 67 w 73"/>
                <a:gd name="T9" fmla="*/ 49 h 72"/>
                <a:gd name="T10" fmla="*/ 65 w 73"/>
                <a:gd name="T11" fmla="*/ 52 h 72"/>
                <a:gd name="T12" fmla="*/ 64 w 73"/>
                <a:gd name="T13" fmla="*/ 52 h 72"/>
                <a:gd name="T14" fmla="*/ 64 w 73"/>
                <a:gd name="T15" fmla="*/ 53 h 72"/>
                <a:gd name="T16" fmla="*/ 64 w 73"/>
                <a:gd name="T17" fmla="*/ 55 h 72"/>
                <a:gd name="T18" fmla="*/ 49 w 73"/>
                <a:gd name="T19" fmla="*/ 55 h 72"/>
                <a:gd name="T20" fmla="*/ 36 w 73"/>
                <a:gd name="T21" fmla="*/ 56 h 72"/>
                <a:gd name="T22" fmla="*/ 28 w 73"/>
                <a:gd name="T23" fmla="*/ 62 h 72"/>
                <a:gd name="T24" fmla="*/ 22 w 73"/>
                <a:gd name="T25" fmla="*/ 72 h 72"/>
                <a:gd name="T26" fmla="*/ 0 w 73"/>
                <a:gd name="T27" fmla="*/ 72 h 72"/>
                <a:gd name="T28" fmla="*/ 0 w 73"/>
                <a:gd name="T2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72">
                  <a:moveTo>
                    <a:pt x="0" y="0"/>
                  </a:moveTo>
                  <a:lnTo>
                    <a:pt x="73" y="0"/>
                  </a:lnTo>
                  <a:lnTo>
                    <a:pt x="71" y="24"/>
                  </a:lnTo>
                  <a:lnTo>
                    <a:pt x="68" y="48"/>
                  </a:lnTo>
                  <a:lnTo>
                    <a:pt x="67" y="49"/>
                  </a:lnTo>
                  <a:lnTo>
                    <a:pt x="65" y="52"/>
                  </a:lnTo>
                  <a:lnTo>
                    <a:pt x="64" y="52"/>
                  </a:lnTo>
                  <a:lnTo>
                    <a:pt x="64" y="53"/>
                  </a:lnTo>
                  <a:lnTo>
                    <a:pt x="64" y="55"/>
                  </a:lnTo>
                  <a:lnTo>
                    <a:pt x="49" y="55"/>
                  </a:lnTo>
                  <a:lnTo>
                    <a:pt x="36" y="56"/>
                  </a:lnTo>
                  <a:lnTo>
                    <a:pt x="28" y="62"/>
                  </a:lnTo>
                  <a:lnTo>
                    <a:pt x="22" y="72"/>
                  </a:lnTo>
                  <a:lnTo>
                    <a:pt x="0" y="7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9"/>
            <p:cNvSpPr>
              <a:spLocks/>
            </p:cNvSpPr>
            <p:nvPr/>
          </p:nvSpPr>
          <p:spPr bwMode="auto">
            <a:xfrm>
              <a:off x="6993608" y="2346122"/>
              <a:ext cx="82986" cy="61471"/>
            </a:xfrm>
            <a:custGeom>
              <a:avLst/>
              <a:gdLst>
                <a:gd name="T0" fmla="*/ 0 w 81"/>
                <a:gd name="T1" fmla="*/ 0 h 60"/>
                <a:gd name="T2" fmla="*/ 31 w 81"/>
                <a:gd name="T3" fmla="*/ 15 h 60"/>
                <a:gd name="T4" fmla="*/ 58 w 81"/>
                <a:gd name="T5" fmla="*/ 35 h 60"/>
                <a:gd name="T6" fmla="*/ 81 w 81"/>
                <a:gd name="T7" fmla="*/ 60 h 60"/>
                <a:gd name="T8" fmla="*/ 33 w 81"/>
                <a:gd name="T9" fmla="*/ 60 h 60"/>
                <a:gd name="T10" fmla="*/ 23 w 81"/>
                <a:gd name="T11" fmla="*/ 37 h 60"/>
                <a:gd name="T12" fmla="*/ 13 w 81"/>
                <a:gd name="T13" fmla="*/ 16 h 60"/>
                <a:gd name="T14" fmla="*/ 0 w 81"/>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0">
                  <a:moveTo>
                    <a:pt x="0" y="0"/>
                  </a:moveTo>
                  <a:lnTo>
                    <a:pt x="31" y="15"/>
                  </a:lnTo>
                  <a:lnTo>
                    <a:pt x="58" y="35"/>
                  </a:lnTo>
                  <a:lnTo>
                    <a:pt x="81" y="60"/>
                  </a:lnTo>
                  <a:lnTo>
                    <a:pt x="33" y="60"/>
                  </a:lnTo>
                  <a:lnTo>
                    <a:pt x="23" y="37"/>
                  </a:lnTo>
                  <a:lnTo>
                    <a:pt x="13"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0"/>
            <p:cNvSpPr>
              <a:spLocks/>
            </p:cNvSpPr>
            <p:nvPr/>
          </p:nvSpPr>
          <p:spPr bwMode="auto">
            <a:xfrm>
              <a:off x="7040735" y="2519264"/>
              <a:ext cx="69667" cy="24588"/>
            </a:xfrm>
            <a:custGeom>
              <a:avLst/>
              <a:gdLst>
                <a:gd name="T0" fmla="*/ 1 w 68"/>
                <a:gd name="T1" fmla="*/ 0 h 24"/>
                <a:gd name="T2" fmla="*/ 68 w 68"/>
                <a:gd name="T3" fmla="*/ 0 h 24"/>
                <a:gd name="T4" fmla="*/ 67 w 68"/>
                <a:gd name="T5" fmla="*/ 17 h 24"/>
                <a:gd name="T6" fmla="*/ 61 w 68"/>
                <a:gd name="T7" fmla="*/ 16 h 24"/>
                <a:gd name="T8" fmla="*/ 28 w 68"/>
                <a:gd name="T9" fmla="*/ 16 h 24"/>
                <a:gd name="T10" fmla="*/ 13 w 68"/>
                <a:gd name="T11" fmla="*/ 19 h 24"/>
                <a:gd name="T12" fmla="*/ 0 w 68"/>
                <a:gd name="T13" fmla="*/ 24 h 24"/>
                <a:gd name="T14" fmla="*/ 1 w 68"/>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24">
                  <a:moveTo>
                    <a:pt x="1" y="0"/>
                  </a:moveTo>
                  <a:lnTo>
                    <a:pt x="68" y="0"/>
                  </a:lnTo>
                  <a:lnTo>
                    <a:pt x="67" y="17"/>
                  </a:lnTo>
                  <a:lnTo>
                    <a:pt x="61" y="16"/>
                  </a:lnTo>
                  <a:lnTo>
                    <a:pt x="28" y="16"/>
                  </a:lnTo>
                  <a:lnTo>
                    <a:pt x="13" y="19"/>
                  </a:lnTo>
                  <a:lnTo>
                    <a:pt x="0" y="24"/>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1"/>
            <p:cNvSpPr>
              <a:spLocks/>
            </p:cNvSpPr>
            <p:nvPr/>
          </p:nvSpPr>
          <p:spPr bwMode="auto">
            <a:xfrm>
              <a:off x="6796902" y="2346122"/>
              <a:ext cx="82986" cy="61471"/>
            </a:xfrm>
            <a:custGeom>
              <a:avLst/>
              <a:gdLst>
                <a:gd name="T0" fmla="*/ 81 w 81"/>
                <a:gd name="T1" fmla="*/ 0 h 60"/>
                <a:gd name="T2" fmla="*/ 70 w 81"/>
                <a:gd name="T3" fmla="*/ 16 h 60"/>
                <a:gd name="T4" fmla="*/ 58 w 81"/>
                <a:gd name="T5" fmla="*/ 37 h 60"/>
                <a:gd name="T6" fmla="*/ 49 w 81"/>
                <a:gd name="T7" fmla="*/ 60 h 60"/>
                <a:gd name="T8" fmla="*/ 0 w 81"/>
                <a:gd name="T9" fmla="*/ 60 h 60"/>
                <a:gd name="T10" fmla="*/ 23 w 81"/>
                <a:gd name="T11" fmla="*/ 35 h 60"/>
                <a:gd name="T12" fmla="*/ 51 w 81"/>
                <a:gd name="T13" fmla="*/ 15 h 60"/>
                <a:gd name="T14" fmla="*/ 81 w 81"/>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0">
                  <a:moveTo>
                    <a:pt x="81" y="0"/>
                  </a:moveTo>
                  <a:lnTo>
                    <a:pt x="70" y="16"/>
                  </a:lnTo>
                  <a:lnTo>
                    <a:pt x="58" y="37"/>
                  </a:lnTo>
                  <a:lnTo>
                    <a:pt x="49" y="60"/>
                  </a:lnTo>
                  <a:lnTo>
                    <a:pt x="0" y="60"/>
                  </a:lnTo>
                  <a:lnTo>
                    <a:pt x="23" y="35"/>
                  </a:lnTo>
                  <a:lnTo>
                    <a:pt x="51" y="15"/>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2"/>
            <p:cNvSpPr>
              <a:spLocks/>
            </p:cNvSpPr>
            <p:nvPr/>
          </p:nvSpPr>
          <p:spPr bwMode="auto">
            <a:xfrm>
              <a:off x="7033564" y="2427058"/>
              <a:ext cx="76839" cy="73765"/>
            </a:xfrm>
            <a:custGeom>
              <a:avLst/>
              <a:gdLst>
                <a:gd name="T0" fmla="*/ 0 w 75"/>
                <a:gd name="T1" fmla="*/ 0 h 72"/>
                <a:gd name="T2" fmla="*/ 53 w 75"/>
                <a:gd name="T3" fmla="*/ 0 h 72"/>
                <a:gd name="T4" fmla="*/ 65 w 75"/>
                <a:gd name="T5" fmla="*/ 20 h 72"/>
                <a:gd name="T6" fmla="*/ 71 w 75"/>
                <a:gd name="T7" fmla="*/ 45 h 72"/>
                <a:gd name="T8" fmla="*/ 75 w 75"/>
                <a:gd name="T9" fmla="*/ 72 h 72"/>
                <a:gd name="T10" fmla="*/ 8 w 75"/>
                <a:gd name="T11" fmla="*/ 72 h 72"/>
                <a:gd name="T12" fmla="*/ 7 w 75"/>
                <a:gd name="T13" fmla="*/ 45 h 72"/>
                <a:gd name="T14" fmla="*/ 4 w 75"/>
                <a:gd name="T15" fmla="*/ 20 h 72"/>
                <a:gd name="T16" fmla="*/ 0 w 75"/>
                <a:gd name="T1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2">
                  <a:moveTo>
                    <a:pt x="0" y="0"/>
                  </a:moveTo>
                  <a:lnTo>
                    <a:pt x="53" y="0"/>
                  </a:lnTo>
                  <a:lnTo>
                    <a:pt x="65" y="20"/>
                  </a:lnTo>
                  <a:lnTo>
                    <a:pt x="71" y="45"/>
                  </a:lnTo>
                  <a:lnTo>
                    <a:pt x="75" y="72"/>
                  </a:lnTo>
                  <a:lnTo>
                    <a:pt x="8" y="72"/>
                  </a:lnTo>
                  <a:lnTo>
                    <a:pt x="7" y="45"/>
                  </a:lnTo>
                  <a:lnTo>
                    <a:pt x="4" y="2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3"/>
            <p:cNvSpPr>
              <a:spLocks/>
            </p:cNvSpPr>
            <p:nvPr/>
          </p:nvSpPr>
          <p:spPr bwMode="auto">
            <a:xfrm>
              <a:off x="6850177" y="2519264"/>
              <a:ext cx="80937" cy="73765"/>
            </a:xfrm>
            <a:custGeom>
              <a:avLst/>
              <a:gdLst>
                <a:gd name="T0" fmla="*/ 0 w 79"/>
                <a:gd name="T1" fmla="*/ 0 h 72"/>
                <a:gd name="T2" fmla="*/ 79 w 79"/>
                <a:gd name="T3" fmla="*/ 0 h 72"/>
                <a:gd name="T4" fmla="*/ 79 w 79"/>
                <a:gd name="T5" fmla="*/ 72 h 72"/>
                <a:gd name="T6" fmla="*/ 10 w 79"/>
                <a:gd name="T7" fmla="*/ 72 h 72"/>
                <a:gd name="T8" fmla="*/ 6 w 79"/>
                <a:gd name="T9" fmla="*/ 52 h 72"/>
                <a:gd name="T10" fmla="*/ 2 w 79"/>
                <a:gd name="T11" fmla="*/ 27 h 72"/>
                <a:gd name="T12" fmla="*/ 0 w 79"/>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79" h="72">
                  <a:moveTo>
                    <a:pt x="0" y="0"/>
                  </a:moveTo>
                  <a:lnTo>
                    <a:pt x="79" y="0"/>
                  </a:lnTo>
                  <a:lnTo>
                    <a:pt x="79" y="72"/>
                  </a:lnTo>
                  <a:lnTo>
                    <a:pt x="10" y="72"/>
                  </a:lnTo>
                  <a:lnTo>
                    <a:pt x="6" y="52"/>
                  </a:lnTo>
                  <a:lnTo>
                    <a:pt x="2" y="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4"/>
            <p:cNvSpPr>
              <a:spLocks/>
            </p:cNvSpPr>
            <p:nvPr/>
          </p:nvSpPr>
          <p:spPr bwMode="auto">
            <a:xfrm>
              <a:off x="6850177" y="2427058"/>
              <a:ext cx="80937" cy="73765"/>
            </a:xfrm>
            <a:custGeom>
              <a:avLst/>
              <a:gdLst>
                <a:gd name="T0" fmla="*/ 10 w 79"/>
                <a:gd name="T1" fmla="*/ 0 h 72"/>
                <a:gd name="T2" fmla="*/ 79 w 79"/>
                <a:gd name="T3" fmla="*/ 0 h 72"/>
                <a:gd name="T4" fmla="*/ 79 w 79"/>
                <a:gd name="T5" fmla="*/ 72 h 72"/>
                <a:gd name="T6" fmla="*/ 0 w 79"/>
                <a:gd name="T7" fmla="*/ 72 h 72"/>
                <a:gd name="T8" fmla="*/ 2 w 79"/>
                <a:gd name="T9" fmla="*/ 45 h 72"/>
                <a:gd name="T10" fmla="*/ 6 w 79"/>
                <a:gd name="T11" fmla="*/ 20 h 72"/>
                <a:gd name="T12" fmla="*/ 10 w 79"/>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79" h="72">
                  <a:moveTo>
                    <a:pt x="10" y="0"/>
                  </a:moveTo>
                  <a:lnTo>
                    <a:pt x="79" y="0"/>
                  </a:lnTo>
                  <a:lnTo>
                    <a:pt x="79" y="72"/>
                  </a:lnTo>
                  <a:lnTo>
                    <a:pt x="0" y="72"/>
                  </a:lnTo>
                  <a:lnTo>
                    <a:pt x="2" y="45"/>
                  </a:lnTo>
                  <a:lnTo>
                    <a:pt x="6" y="20"/>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5"/>
            <p:cNvSpPr>
              <a:spLocks/>
            </p:cNvSpPr>
            <p:nvPr/>
          </p:nvSpPr>
          <p:spPr bwMode="auto">
            <a:xfrm>
              <a:off x="6868618" y="2337925"/>
              <a:ext cx="62495" cy="69667"/>
            </a:xfrm>
            <a:custGeom>
              <a:avLst/>
              <a:gdLst>
                <a:gd name="T0" fmla="*/ 61 w 61"/>
                <a:gd name="T1" fmla="*/ 0 h 68"/>
                <a:gd name="T2" fmla="*/ 61 w 61"/>
                <a:gd name="T3" fmla="*/ 68 h 68"/>
                <a:gd name="T4" fmla="*/ 0 w 61"/>
                <a:gd name="T5" fmla="*/ 68 h 68"/>
                <a:gd name="T6" fmla="*/ 11 w 61"/>
                <a:gd name="T7" fmla="*/ 43 h 68"/>
                <a:gd name="T8" fmla="*/ 24 w 61"/>
                <a:gd name="T9" fmla="*/ 23 h 68"/>
                <a:gd name="T10" fmla="*/ 42 w 61"/>
                <a:gd name="T11" fmla="*/ 8 h 68"/>
                <a:gd name="T12" fmla="*/ 61 w 61"/>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61" h="68">
                  <a:moveTo>
                    <a:pt x="61" y="0"/>
                  </a:moveTo>
                  <a:lnTo>
                    <a:pt x="61" y="68"/>
                  </a:lnTo>
                  <a:lnTo>
                    <a:pt x="0" y="68"/>
                  </a:lnTo>
                  <a:lnTo>
                    <a:pt x="11" y="43"/>
                  </a:lnTo>
                  <a:lnTo>
                    <a:pt x="24" y="23"/>
                  </a:lnTo>
                  <a:lnTo>
                    <a:pt x="42" y="8"/>
                  </a:lnTo>
                  <a:lnTo>
                    <a:pt x="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6"/>
            <p:cNvSpPr>
              <a:spLocks/>
            </p:cNvSpPr>
            <p:nvPr/>
          </p:nvSpPr>
          <p:spPr bwMode="auto">
            <a:xfrm>
              <a:off x="6948530" y="2612494"/>
              <a:ext cx="19466" cy="69667"/>
            </a:xfrm>
            <a:custGeom>
              <a:avLst/>
              <a:gdLst>
                <a:gd name="T0" fmla="*/ 0 w 19"/>
                <a:gd name="T1" fmla="*/ 0 h 68"/>
                <a:gd name="T2" fmla="*/ 19 w 19"/>
                <a:gd name="T3" fmla="*/ 0 h 68"/>
                <a:gd name="T4" fmla="*/ 19 w 19"/>
                <a:gd name="T5" fmla="*/ 54 h 68"/>
                <a:gd name="T6" fmla="*/ 17 w 19"/>
                <a:gd name="T7" fmla="*/ 58 h 68"/>
                <a:gd name="T8" fmla="*/ 16 w 19"/>
                <a:gd name="T9" fmla="*/ 61 h 68"/>
                <a:gd name="T10" fmla="*/ 12 w 19"/>
                <a:gd name="T11" fmla="*/ 64 h 68"/>
                <a:gd name="T12" fmla="*/ 9 w 19"/>
                <a:gd name="T13" fmla="*/ 65 h 68"/>
                <a:gd name="T14" fmla="*/ 4 w 19"/>
                <a:gd name="T15" fmla="*/ 67 h 68"/>
                <a:gd name="T16" fmla="*/ 0 w 19"/>
                <a:gd name="T17" fmla="*/ 68 h 68"/>
                <a:gd name="T18" fmla="*/ 0 w 19"/>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68">
                  <a:moveTo>
                    <a:pt x="0" y="0"/>
                  </a:moveTo>
                  <a:lnTo>
                    <a:pt x="19" y="0"/>
                  </a:lnTo>
                  <a:lnTo>
                    <a:pt x="19" y="54"/>
                  </a:lnTo>
                  <a:lnTo>
                    <a:pt x="17" y="58"/>
                  </a:lnTo>
                  <a:lnTo>
                    <a:pt x="16" y="61"/>
                  </a:lnTo>
                  <a:lnTo>
                    <a:pt x="12" y="64"/>
                  </a:lnTo>
                  <a:lnTo>
                    <a:pt x="9" y="65"/>
                  </a:lnTo>
                  <a:lnTo>
                    <a:pt x="4" y="67"/>
                  </a:lnTo>
                  <a:lnTo>
                    <a:pt x="0" y="6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7"/>
            <p:cNvSpPr>
              <a:spLocks/>
            </p:cNvSpPr>
            <p:nvPr/>
          </p:nvSpPr>
          <p:spPr bwMode="auto">
            <a:xfrm>
              <a:off x="6764118" y="2427058"/>
              <a:ext cx="77863" cy="73765"/>
            </a:xfrm>
            <a:custGeom>
              <a:avLst/>
              <a:gdLst>
                <a:gd name="T0" fmla="*/ 20 w 76"/>
                <a:gd name="T1" fmla="*/ 0 h 72"/>
                <a:gd name="T2" fmla="*/ 76 w 76"/>
                <a:gd name="T3" fmla="*/ 0 h 72"/>
                <a:gd name="T4" fmla="*/ 70 w 76"/>
                <a:gd name="T5" fmla="*/ 20 h 72"/>
                <a:gd name="T6" fmla="*/ 67 w 76"/>
                <a:gd name="T7" fmla="*/ 45 h 72"/>
                <a:gd name="T8" fmla="*/ 65 w 76"/>
                <a:gd name="T9" fmla="*/ 72 h 72"/>
                <a:gd name="T10" fmla="*/ 0 w 76"/>
                <a:gd name="T11" fmla="*/ 72 h 72"/>
                <a:gd name="T12" fmla="*/ 3 w 76"/>
                <a:gd name="T13" fmla="*/ 45 h 72"/>
                <a:gd name="T14" fmla="*/ 10 w 76"/>
                <a:gd name="T15" fmla="*/ 20 h 72"/>
                <a:gd name="T16" fmla="*/ 20 w 76"/>
                <a:gd name="T1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2">
                  <a:moveTo>
                    <a:pt x="20" y="0"/>
                  </a:moveTo>
                  <a:lnTo>
                    <a:pt x="76" y="0"/>
                  </a:lnTo>
                  <a:lnTo>
                    <a:pt x="70" y="20"/>
                  </a:lnTo>
                  <a:lnTo>
                    <a:pt x="67" y="45"/>
                  </a:lnTo>
                  <a:lnTo>
                    <a:pt x="65" y="72"/>
                  </a:lnTo>
                  <a:lnTo>
                    <a:pt x="0" y="72"/>
                  </a:lnTo>
                  <a:lnTo>
                    <a:pt x="3" y="45"/>
                  </a:lnTo>
                  <a:lnTo>
                    <a:pt x="10" y="2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8"/>
            <p:cNvSpPr>
              <a:spLocks/>
            </p:cNvSpPr>
            <p:nvPr/>
          </p:nvSpPr>
          <p:spPr bwMode="auto">
            <a:xfrm>
              <a:off x="6764118" y="2519264"/>
              <a:ext cx="77863" cy="73765"/>
            </a:xfrm>
            <a:custGeom>
              <a:avLst/>
              <a:gdLst>
                <a:gd name="T0" fmla="*/ 0 w 76"/>
                <a:gd name="T1" fmla="*/ 0 h 72"/>
                <a:gd name="T2" fmla="*/ 65 w 76"/>
                <a:gd name="T3" fmla="*/ 0 h 72"/>
                <a:gd name="T4" fmla="*/ 67 w 76"/>
                <a:gd name="T5" fmla="*/ 27 h 72"/>
                <a:gd name="T6" fmla="*/ 70 w 76"/>
                <a:gd name="T7" fmla="*/ 52 h 72"/>
                <a:gd name="T8" fmla="*/ 76 w 76"/>
                <a:gd name="T9" fmla="*/ 72 h 72"/>
                <a:gd name="T10" fmla="*/ 20 w 76"/>
                <a:gd name="T11" fmla="*/ 72 h 72"/>
                <a:gd name="T12" fmla="*/ 10 w 76"/>
                <a:gd name="T13" fmla="*/ 52 h 72"/>
                <a:gd name="T14" fmla="*/ 3 w 76"/>
                <a:gd name="T15" fmla="*/ 27 h 72"/>
                <a:gd name="T16" fmla="*/ 0 w 76"/>
                <a:gd name="T1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2">
                  <a:moveTo>
                    <a:pt x="0" y="0"/>
                  </a:moveTo>
                  <a:lnTo>
                    <a:pt x="65" y="0"/>
                  </a:lnTo>
                  <a:lnTo>
                    <a:pt x="67" y="27"/>
                  </a:lnTo>
                  <a:lnTo>
                    <a:pt x="70" y="52"/>
                  </a:lnTo>
                  <a:lnTo>
                    <a:pt x="76" y="72"/>
                  </a:lnTo>
                  <a:lnTo>
                    <a:pt x="20" y="72"/>
                  </a:lnTo>
                  <a:lnTo>
                    <a:pt x="10" y="52"/>
                  </a:lnTo>
                  <a:lnTo>
                    <a:pt x="3" y="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9"/>
            <p:cNvSpPr>
              <a:spLocks/>
            </p:cNvSpPr>
            <p:nvPr/>
          </p:nvSpPr>
          <p:spPr bwMode="auto">
            <a:xfrm>
              <a:off x="6796902" y="2612494"/>
              <a:ext cx="82986" cy="61471"/>
            </a:xfrm>
            <a:custGeom>
              <a:avLst/>
              <a:gdLst>
                <a:gd name="T0" fmla="*/ 0 w 81"/>
                <a:gd name="T1" fmla="*/ 0 h 60"/>
                <a:gd name="T2" fmla="*/ 49 w 81"/>
                <a:gd name="T3" fmla="*/ 0 h 60"/>
                <a:gd name="T4" fmla="*/ 58 w 81"/>
                <a:gd name="T5" fmla="*/ 25 h 60"/>
                <a:gd name="T6" fmla="*/ 70 w 81"/>
                <a:gd name="T7" fmla="*/ 44 h 60"/>
                <a:gd name="T8" fmla="*/ 81 w 81"/>
                <a:gd name="T9" fmla="*/ 60 h 60"/>
                <a:gd name="T10" fmla="*/ 51 w 81"/>
                <a:gd name="T11" fmla="*/ 45 h 60"/>
                <a:gd name="T12" fmla="*/ 23 w 81"/>
                <a:gd name="T13" fmla="*/ 25 h 60"/>
                <a:gd name="T14" fmla="*/ 0 w 81"/>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0">
                  <a:moveTo>
                    <a:pt x="0" y="0"/>
                  </a:moveTo>
                  <a:lnTo>
                    <a:pt x="49" y="0"/>
                  </a:lnTo>
                  <a:lnTo>
                    <a:pt x="58" y="25"/>
                  </a:lnTo>
                  <a:lnTo>
                    <a:pt x="70" y="44"/>
                  </a:lnTo>
                  <a:lnTo>
                    <a:pt x="81" y="60"/>
                  </a:lnTo>
                  <a:lnTo>
                    <a:pt x="51" y="45"/>
                  </a:lnTo>
                  <a:lnTo>
                    <a:pt x="23" y="2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0"/>
            <p:cNvSpPr>
              <a:spLocks/>
            </p:cNvSpPr>
            <p:nvPr/>
          </p:nvSpPr>
          <p:spPr bwMode="auto">
            <a:xfrm>
              <a:off x="6868618" y="2612494"/>
              <a:ext cx="62495" cy="69667"/>
            </a:xfrm>
            <a:custGeom>
              <a:avLst/>
              <a:gdLst>
                <a:gd name="T0" fmla="*/ 0 w 61"/>
                <a:gd name="T1" fmla="*/ 0 h 68"/>
                <a:gd name="T2" fmla="*/ 61 w 61"/>
                <a:gd name="T3" fmla="*/ 0 h 68"/>
                <a:gd name="T4" fmla="*/ 61 w 61"/>
                <a:gd name="T5" fmla="*/ 68 h 68"/>
                <a:gd name="T6" fmla="*/ 42 w 61"/>
                <a:gd name="T7" fmla="*/ 61 h 68"/>
                <a:gd name="T8" fmla="*/ 24 w 61"/>
                <a:gd name="T9" fmla="*/ 47 h 68"/>
                <a:gd name="T10" fmla="*/ 11 w 61"/>
                <a:gd name="T11" fmla="*/ 25 h 68"/>
                <a:gd name="T12" fmla="*/ 0 w 61"/>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61" h="68">
                  <a:moveTo>
                    <a:pt x="0" y="0"/>
                  </a:moveTo>
                  <a:lnTo>
                    <a:pt x="61" y="0"/>
                  </a:lnTo>
                  <a:lnTo>
                    <a:pt x="61" y="68"/>
                  </a:lnTo>
                  <a:lnTo>
                    <a:pt x="42" y="61"/>
                  </a:lnTo>
                  <a:lnTo>
                    <a:pt x="24" y="47"/>
                  </a:lnTo>
                  <a:lnTo>
                    <a:pt x="11" y="2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1"/>
            <p:cNvSpPr>
              <a:spLocks noEditPoints="1"/>
            </p:cNvSpPr>
            <p:nvPr/>
          </p:nvSpPr>
          <p:spPr bwMode="auto">
            <a:xfrm>
              <a:off x="6994633" y="2557171"/>
              <a:ext cx="184412" cy="160848"/>
            </a:xfrm>
            <a:custGeom>
              <a:avLst/>
              <a:gdLst>
                <a:gd name="T0" fmla="*/ 73 w 180"/>
                <a:gd name="T1" fmla="*/ 12 h 157"/>
                <a:gd name="T2" fmla="*/ 67 w 180"/>
                <a:gd name="T3" fmla="*/ 13 h 157"/>
                <a:gd name="T4" fmla="*/ 62 w 180"/>
                <a:gd name="T5" fmla="*/ 16 h 157"/>
                <a:gd name="T6" fmla="*/ 59 w 180"/>
                <a:gd name="T7" fmla="*/ 21 h 157"/>
                <a:gd name="T8" fmla="*/ 57 w 180"/>
                <a:gd name="T9" fmla="*/ 25 h 157"/>
                <a:gd name="T10" fmla="*/ 59 w 180"/>
                <a:gd name="T11" fmla="*/ 27 h 157"/>
                <a:gd name="T12" fmla="*/ 62 w 180"/>
                <a:gd name="T13" fmla="*/ 28 h 157"/>
                <a:gd name="T14" fmla="*/ 65 w 180"/>
                <a:gd name="T15" fmla="*/ 32 h 157"/>
                <a:gd name="T16" fmla="*/ 65 w 180"/>
                <a:gd name="T17" fmla="*/ 35 h 157"/>
                <a:gd name="T18" fmla="*/ 110 w 180"/>
                <a:gd name="T19" fmla="*/ 35 h 157"/>
                <a:gd name="T20" fmla="*/ 112 w 180"/>
                <a:gd name="T21" fmla="*/ 32 h 157"/>
                <a:gd name="T22" fmla="*/ 113 w 180"/>
                <a:gd name="T23" fmla="*/ 28 h 157"/>
                <a:gd name="T24" fmla="*/ 118 w 180"/>
                <a:gd name="T25" fmla="*/ 27 h 157"/>
                <a:gd name="T26" fmla="*/ 120 w 180"/>
                <a:gd name="T27" fmla="*/ 25 h 157"/>
                <a:gd name="T28" fmla="*/ 119 w 180"/>
                <a:gd name="T29" fmla="*/ 21 h 157"/>
                <a:gd name="T30" fmla="*/ 115 w 180"/>
                <a:gd name="T31" fmla="*/ 16 h 157"/>
                <a:gd name="T32" fmla="*/ 110 w 180"/>
                <a:gd name="T33" fmla="*/ 13 h 157"/>
                <a:gd name="T34" fmla="*/ 106 w 180"/>
                <a:gd name="T35" fmla="*/ 12 h 157"/>
                <a:gd name="T36" fmla="*/ 73 w 180"/>
                <a:gd name="T37" fmla="*/ 12 h 157"/>
                <a:gd name="T38" fmla="*/ 73 w 180"/>
                <a:gd name="T39" fmla="*/ 0 h 157"/>
                <a:gd name="T40" fmla="*/ 106 w 180"/>
                <a:gd name="T41" fmla="*/ 0 h 157"/>
                <a:gd name="T42" fmla="*/ 118 w 180"/>
                <a:gd name="T43" fmla="*/ 5 h 157"/>
                <a:gd name="T44" fmla="*/ 128 w 180"/>
                <a:gd name="T45" fmla="*/ 13 h 157"/>
                <a:gd name="T46" fmla="*/ 133 w 180"/>
                <a:gd name="T47" fmla="*/ 25 h 157"/>
                <a:gd name="T48" fmla="*/ 133 w 180"/>
                <a:gd name="T49" fmla="*/ 25 h 157"/>
                <a:gd name="T50" fmla="*/ 138 w 180"/>
                <a:gd name="T51" fmla="*/ 25 h 157"/>
                <a:gd name="T52" fmla="*/ 141 w 180"/>
                <a:gd name="T53" fmla="*/ 28 h 157"/>
                <a:gd name="T54" fmla="*/ 144 w 180"/>
                <a:gd name="T55" fmla="*/ 31 h 157"/>
                <a:gd name="T56" fmla="*/ 145 w 180"/>
                <a:gd name="T57" fmla="*/ 35 h 157"/>
                <a:gd name="T58" fmla="*/ 174 w 180"/>
                <a:gd name="T59" fmla="*/ 35 h 157"/>
                <a:gd name="T60" fmla="*/ 177 w 180"/>
                <a:gd name="T61" fmla="*/ 37 h 157"/>
                <a:gd name="T62" fmla="*/ 178 w 180"/>
                <a:gd name="T63" fmla="*/ 38 h 157"/>
                <a:gd name="T64" fmla="*/ 180 w 180"/>
                <a:gd name="T65" fmla="*/ 41 h 157"/>
                <a:gd name="T66" fmla="*/ 180 w 180"/>
                <a:gd name="T67" fmla="*/ 151 h 157"/>
                <a:gd name="T68" fmla="*/ 178 w 180"/>
                <a:gd name="T69" fmla="*/ 154 h 157"/>
                <a:gd name="T70" fmla="*/ 177 w 180"/>
                <a:gd name="T71" fmla="*/ 156 h 157"/>
                <a:gd name="T72" fmla="*/ 174 w 180"/>
                <a:gd name="T73" fmla="*/ 157 h 157"/>
                <a:gd name="T74" fmla="*/ 6 w 180"/>
                <a:gd name="T75" fmla="*/ 157 h 157"/>
                <a:gd name="T76" fmla="*/ 3 w 180"/>
                <a:gd name="T77" fmla="*/ 157 h 157"/>
                <a:gd name="T78" fmla="*/ 0 w 180"/>
                <a:gd name="T79" fmla="*/ 154 h 157"/>
                <a:gd name="T80" fmla="*/ 0 w 180"/>
                <a:gd name="T81" fmla="*/ 151 h 157"/>
                <a:gd name="T82" fmla="*/ 0 w 180"/>
                <a:gd name="T83" fmla="*/ 41 h 157"/>
                <a:gd name="T84" fmla="*/ 0 w 180"/>
                <a:gd name="T85" fmla="*/ 38 h 157"/>
                <a:gd name="T86" fmla="*/ 3 w 180"/>
                <a:gd name="T87" fmla="*/ 37 h 157"/>
                <a:gd name="T88" fmla="*/ 6 w 180"/>
                <a:gd name="T89" fmla="*/ 35 h 157"/>
                <a:gd name="T90" fmla="*/ 32 w 180"/>
                <a:gd name="T91" fmla="*/ 35 h 157"/>
                <a:gd name="T92" fmla="*/ 33 w 180"/>
                <a:gd name="T93" fmla="*/ 31 h 157"/>
                <a:gd name="T94" fmla="*/ 35 w 180"/>
                <a:gd name="T95" fmla="*/ 28 h 157"/>
                <a:gd name="T96" fmla="*/ 39 w 180"/>
                <a:gd name="T97" fmla="*/ 25 h 157"/>
                <a:gd name="T98" fmla="*/ 44 w 180"/>
                <a:gd name="T99" fmla="*/ 25 h 157"/>
                <a:gd name="T100" fmla="*/ 45 w 180"/>
                <a:gd name="T101" fmla="*/ 25 h 157"/>
                <a:gd name="T102" fmla="*/ 51 w 180"/>
                <a:gd name="T103" fmla="*/ 13 h 157"/>
                <a:gd name="T104" fmla="*/ 59 w 180"/>
                <a:gd name="T105" fmla="*/ 5 h 157"/>
                <a:gd name="T106" fmla="*/ 73 w 180"/>
                <a:gd name="T10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0" h="157">
                  <a:moveTo>
                    <a:pt x="73" y="12"/>
                  </a:moveTo>
                  <a:lnTo>
                    <a:pt x="67" y="13"/>
                  </a:lnTo>
                  <a:lnTo>
                    <a:pt x="62" y="16"/>
                  </a:lnTo>
                  <a:lnTo>
                    <a:pt x="59" y="21"/>
                  </a:lnTo>
                  <a:lnTo>
                    <a:pt x="57" y="25"/>
                  </a:lnTo>
                  <a:lnTo>
                    <a:pt x="59" y="27"/>
                  </a:lnTo>
                  <a:lnTo>
                    <a:pt x="62" y="28"/>
                  </a:lnTo>
                  <a:lnTo>
                    <a:pt x="65" y="32"/>
                  </a:lnTo>
                  <a:lnTo>
                    <a:pt x="65" y="35"/>
                  </a:lnTo>
                  <a:lnTo>
                    <a:pt x="110" y="35"/>
                  </a:lnTo>
                  <a:lnTo>
                    <a:pt x="112" y="32"/>
                  </a:lnTo>
                  <a:lnTo>
                    <a:pt x="113" y="28"/>
                  </a:lnTo>
                  <a:lnTo>
                    <a:pt x="118" y="27"/>
                  </a:lnTo>
                  <a:lnTo>
                    <a:pt x="120" y="25"/>
                  </a:lnTo>
                  <a:lnTo>
                    <a:pt x="119" y="21"/>
                  </a:lnTo>
                  <a:lnTo>
                    <a:pt x="115" y="16"/>
                  </a:lnTo>
                  <a:lnTo>
                    <a:pt x="110" y="13"/>
                  </a:lnTo>
                  <a:lnTo>
                    <a:pt x="106" y="12"/>
                  </a:lnTo>
                  <a:lnTo>
                    <a:pt x="73" y="12"/>
                  </a:lnTo>
                  <a:close/>
                  <a:moveTo>
                    <a:pt x="73" y="0"/>
                  </a:moveTo>
                  <a:lnTo>
                    <a:pt x="106" y="0"/>
                  </a:lnTo>
                  <a:lnTo>
                    <a:pt x="118" y="5"/>
                  </a:lnTo>
                  <a:lnTo>
                    <a:pt x="128" y="13"/>
                  </a:lnTo>
                  <a:lnTo>
                    <a:pt x="133" y="25"/>
                  </a:lnTo>
                  <a:lnTo>
                    <a:pt x="133" y="25"/>
                  </a:lnTo>
                  <a:lnTo>
                    <a:pt x="138" y="25"/>
                  </a:lnTo>
                  <a:lnTo>
                    <a:pt x="141" y="28"/>
                  </a:lnTo>
                  <a:lnTo>
                    <a:pt x="144" y="31"/>
                  </a:lnTo>
                  <a:lnTo>
                    <a:pt x="145" y="35"/>
                  </a:lnTo>
                  <a:lnTo>
                    <a:pt x="174" y="35"/>
                  </a:lnTo>
                  <a:lnTo>
                    <a:pt x="177" y="37"/>
                  </a:lnTo>
                  <a:lnTo>
                    <a:pt x="178" y="38"/>
                  </a:lnTo>
                  <a:lnTo>
                    <a:pt x="180" y="41"/>
                  </a:lnTo>
                  <a:lnTo>
                    <a:pt x="180" y="151"/>
                  </a:lnTo>
                  <a:lnTo>
                    <a:pt x="178" y="154"/>
                  </a:lnTo>
                  <a:lnTo>
                    <a:pt x="177" y="156"/>
                  </a:lnTo>
                  <a:lnTo>
                    <a:pt x="174" y="157"/>
                  </a:lnTo>
                  <a:lnTo>
                    <a:pt x="6" y="157"/>
                  </a:lnTo>
                  <a:lnTo>
                    <a:pt x="3" y="157"/>
                  </a:lnTo>
                  <a:lnTo>
                    <a:pt x="0" y="154"/>
                  </a:lnTo>
                  <a:lnTo>
                    <a:pt x="0" y="151"/>
                  </a:lnTo>
                  <a:lnTo>
                    <a:pt x="0" y="41"/>
                  </a:lnTo>
                  <a:lnTo>
                    <a:pt x="0" y="38"/>
                  </a:lnTo>
                  <a:lnTo>
                    <a:pt x="3" y="37"/>
                  </a:lnTo>
                  <a:lnTo>
                    <a:pt x="6" y="35"/>
                  </a:lnTo>
                  <a:lnTo>
                    <a:pt x="32" y="35"/>
                  </a:lnTo>
                  <a:lnTo>
                    <a:pt x="33" y="31"/>
                  </a:lnTo>
                  <a:lnTo>
                    <a:pt x="35" y="28"/>
                  </a:lnTo>
                  <a:lnTo>
                    <a:pt x="39" y="25"/>
                  </a:lnTo>
                  <a:lnTo>
                    <a:pt x="44" y="25"/>
                  </a:lnTo>
                  <a:lnTo>
                    <a:pt x="45" y="25"/>
                  </a:lnTo>
                  <a:lnTo>
                    <a:pt x="51" y="13"/>
                  </a:lnTo>
                  <a:lnTo>
                    <a:pt x="59" y="5"/>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6" name="Freeform 63"/>
          <p:cNvSpPr>
            <a:spLocks noEditPoints="1"/>
          </p:cNvSpPr>
          <p:nvPr/>
        </p:nvSpPr>
        <p:spPr bwMode="auto">
          <a:xfrm>
            <a:off x="6228559" y="5010872"/>
            <a:ext cx="412878" cy="385216"/>
          </a:xfrm>
          <a:custGeom>
            <a:avLst/>
            <a:gdLst>
              <a:gd name="T0" fmla="*/ 316 w 403"/>
              <a:gd name="T1" fmla="*/ 293 h 376"/>
              <a:gd name="T2" fmla="*/ 310 w 403"/>
              <a:gd name="T3" fmla="*/ 299 h 376"/>
              <a:gd name="T4" fmla="*/ 310 w 403"/>
              <a:gd name="T5" fmla="*/ 307 h 376"/>
              <a:gd name="T6" fmla="*/ 314 w 403"/>
              <a:gd name="T7" fmla="*/ 313 h 376"/>
              <a:gd name="T8" fmla="*/ 333 w 403"/>
              <a:gd name="T9" fmla="*/ 347 h 376"/>
              <a:gd name="T10" fmla="*/ 330 w 403"/>
              <a:gd name="T11" fmla="*/ 310 h 376"/>
              <a:gd name="T12" fmla="*/ 333 w 403"/>
              <a:gd name="T13" fmla="*/ 303 h 376"/>
              <a:gd name="T14" fmla="*/ 329 w 403"/>
              <a:gd name="T15" fmla="*/ 294 h 376"/>
              <a:gd name="T16" fmla="*/ 320 w 403"/>
              <a:gd name="T17" fmla="*/ 291 h 376"/>
              <a:gd name="T18" fmla="*/ 309 w 403"/>
              <a:gd name="T19" fmla="*/ 193 h 376"/>
              <a:gd name="T20" fmla="*/ 290 w 403"/>
              <a:gd name="T21" fmla="*/ 212 h 376"/>
              <a:gd name="T22" fmla="*/ 287 w 403"/>
              <a:gd name="T23" fmla="*/ 245 h 376"/>
              <a:gd name="T24" fmla="*/ 359 w 403"/>
              <a:gd name="T25" fmla="*/ 225 h 376"/>
              <a:gd name="T26" fmla="*/ 348 w 403"/>
              <a:gd name="T27" fmla="*/ 200 h 376"/>
              <a:gd name="T28" fmla="*/ 323 w 403"/>
              <a:gd name="T29" fmla="*/ 190 h 376"/>
              <a:gd name="T30" fmla="*/ 343 w 403"/>
              <a:gd name="T31" fmla="*/ 164 h 376"/>
              <a:gd name="T32" fmla="*/ 375 w 403"/>
              <a:gd name="T33" fmla="*/ 187 h 376"/>
              <a:gd name="T34" fmla="*/ 388 w 403"/>
              <a:gd name="T35" fmla="*/ 225 h 376"/>
              <a:gd name="T36" fmla="*/ 403 w 403"/>
              <a:gd name="T37" fmla="*/ 245 h 376"/>
              <a:gd name="T38" fmla="*/ 243 w 403"/>
              <a:gd name="T39" fmla="*/ 376 h 376"/>
              <a:gd name="T40" fmla="*/ 258 w 403"/>
              <a:gd name="T41" fmla="*/ 245 h 376"/>
              <a:gd name="T42" fmla="*/ 261 w 403"/>
              <a:gd name="T43" fmla="*/ 204 h 376"/>
              <a:gd name="T44" fmla="*/ 284 w 403"/>
              <a:gd name="T45" fmla="*/ 172 h 376"/>
              <a:gd name="T46" fmla="*/ 323 w 403"/>
              <a:gd name="T47" fmla="*/ 161 h 376"/>
              <a:gd name="T48" fmla="*/ 132 w 403"/>
              <a:gd name="T49" fmla="*/ 26 h 376"/>
              <a:gd name="T50" fmla="*/ 114 w 403"/>
              <a:gd name="T51" fmla="*/ 48 h 376"/>
              <a:gd name="T52" fmla="*/ 124 w 403"/>
              <a:gd name="T53" fmla="*/ 53 h 376"/>
              <a:gd name="T54" fmla="*/ 132 w 403"/>
              <a:gd name="T55" fmla="*/ 64 h 376"/>
              <a:gd name="T56" fmla="*/ 223 w 403"/>
              <a:gd name="T57" fmla="*/ 69 h 376"/>
              <a:gd name="T58" fmla="*/ 227 w 403"/>
              <a:gd name="T59" fmla="*/ 58 h 376"/>
              <a:gd name="T60" fmla="*/ 238 w 403"/>
              <a:gd name="T61" fmla="*/ 49 h 376"/>
              <a:gd name="T62" fmla="*/ 236 w 403"/>
              <a:gd name="T63" fmla="*/ 36 h 376"/>
              <a:gd name="T64" fmla="*/ 213 w 403"/>
              <a:gd name="T65" fmla="*/ 23 h 376"/>
              <a:gd name="T66" fmla="*/ 145 w 403"/>
              <a:gd name="T67" fmla="*/ 0 h 376"/>
              <a:gd name="T68" fmla="*/ 232 w 403"/>
              <a:gd name="T69" fmla="*/ 4 h 376"/>
              <a:gd name="T70" fmla="*/ 259 w 403"/>
              <a:gd name="T71" fmla="*/ 30 h 376"/>
              <a:gd name="T72" fmla="*/ 268 w 403"/>
              <a:gd name="T73" fmla="*/ 48 h 376"/>
              <a:gd name="T74" fmla="*/ 280 w 403"/>
              <a:gd name="T75" fmla="*/ 51 h 376"/>
              <a:gd name="T76" fmla="*/ 288 w 403"/>
              <a:gd name="T77" fmla="*/ 59 h 376"/>
              <a:gd name="T78" fmla="*/ 291 w 403"/>
              <a:gd name="T79" fmla="*/ 69 h 376"/>
              <a:gd name="T80" fmla="*/ 355 w 403"/>
              <a:gd name="T81" fmla="*/ 71 h 376"/>
              <a:gd name="T82" fmla="*/ 361 w 403"/>
              <a:gd name="T83" fmla="*/ 77 h 376"/>
              <a:gd name="T84" fmla="*/ 361 w 403"/>
              <a:gd name="T85" fmla="*/ 148 h 376"/>
              <a:gd name="T86" fmla="*/ 323 w 403"/>
              <a:gd name="T87" fmla="*/ 139 h 376"/>
              <a:gd name="T88" fmla="*/ 272 w 403"/>
              <a:gd name="T89" fmla="*/ 155 h 376"/>
              <a:gd name="T90" fmla="*/ 240 w 403"/>
              <a:gd name="T91" fmla="*/ 197 h 376"/>
              <a:gd name="T92" fmla="*/ 222 w 403"/>
              <a:gd name="T93" fmla="*/ 223 h 376"/>
              <a:gd name="T94" fmla="*/ 11 w 403"/>
              <a:gd name="T95" fmla="*/ 315 h 376"/>
              <a:gd name="T96" fmla="*/ 2 w 403"/>
              <a:gd name="T97" fmla="*/ 312 h 376"/>
              <a:gd name="T98" fmla="*/ 0 w 403"/>
              <a:gd name="T99" fmla="*/ 303 h 376"/>
              <a:gd name="T100" fmla="*/ 0 w 403"/>
              <a:gd name="T101" fmla="*/ 77 h 376"/>
              <a:gd name="T102" fmla="*/ 5 w 403"/>
              <a:gd name="T103" fmla="*/ 71 h 376"/>
              <a:gd name="T104" fmla="*/ 65 w 403"/>
              <a:gd name="T105" fmla="*/ 71 h 376"/>
              <a:gd name="T106" fmla="*/ 68 w 403"/>
              <a:gd name="T107" fmla="*/ 59 h 376"/>
              <a:gd name="T108" fmla="*/ 75 w 403"/>
              <a:gd name="T109" fmla="*/ 51 h 376"/>
              <a:gd name="T110" fmla="*/ 87 w 403"/>
              <a:gd name="T111" fmla="*/ 48 h 376"/>
              <a:gd name="T112" fmla="*/ 97 w 403"/>
              <a:gd name="T113" fmla="*/ 30 h 376"/>
              <a:gd name="T114" fmla="*/ 126 w 403"/>
              <a:gd name="T115" fmla="*/ 4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3" h="376">
                <a:moveTo>
                  <a:pt x="320" y="291"/>
                </a:moveTo>
                <a:lnTo>
                  <a:pt x="316" y="293"/>
                </a:lnTo>
                <a:lnTo>
                  <a:pt x="313" y="294"/>
                </a:lnTo>
                <a:lnTo>
                  <a:pt x="310" y="299"/>
                </a:lnTo>
                <a:lnTo>
                  <a:pt x="309" y="303"/>
                </a:lnTo>
                <a:lnTo>
                  <a:pt x="310" y="307"/>
                </a:lnTo>
                <a:lnTo>
                  <a:pt x="312" y="310"/>
                </a:lnTo>
                <a:lnTo>
                  <a:pt x="314" y="313"/>
                </a:lnTo>
                <a:lnTo>
                  <a:pt x="309" y="347"/>
                </a:lnTo>
                <a:lnTo>
                  <a:pt x="333" y="347"/>
                </a:lnTo>
                <a:lnTo>
                  <a:pt x="326" y="313"/>
                </a:lnTo>
                <a:lnTo>
                  <a:pt x="330" y="310"/>
                </a:lnTo>
                <a:lnTo>
                  <a:pt x="332" y="307"/>
                </a:lnTo>
                <a:lnTo>
                  <a:pt x="333" y="303"/>
                </a:lnTo>
                <a:lnTo>
                  <a:pt x="332" y="299"/>
                </a:lnTo>
                <a:lnTo>
                  <a:pt x="329" y="294"/>
                </a:lnTo>
                <a:lnTo>
                  <a:pt x="326" y="293"/>
                </a:lnTo>
                <a:lnTo>
                  <a:pt x="320" y="291"/>
                </a:lnTo>
                <a:close/>
                <a:moveTo>
                  <a:pt x="323" y="190"/>
                </a:moveTo>
                <a:lnTo>
                  <a:pt x="309" y="193"/>
                </a:lnTo>
                <a:lnTo>
                  <a:pt x="297" y="200"/>
                </a:lnTo>
                <a:lnTo>
                  <a:pt x="290" y="212"/>
                </a:lnTo>
                <a:lnTo>
                  <a:pt x="287" y="225"/>
                </a:lnTo>
                <a:lnTo>
                  <a:pt x="287" y="245"/>
                </a:lnTo>
                <a:lnTo>
                  <a:pt x="359" y="245"/>
                </a:lnTo>
                <a:lnTo>
                  <a:pt x="359" y="225"/>
                </a:lnTo>
                <a:lnTo>
                  <a:pt x="356" y="212"/>
                </a:lnTo>
                <a:lnTo>
                  <a:pt x="348" y="200"/>
                </a:lnTo>
                <a:lnTo>
                  <a:pt x="336" y="193"/>
                </a:lnTo>
                <a:lnTo>
                  <a:pt x="323" y="190"/>
                </a:lnTo>
                <a:close/>
                <a:moveTo>
                  <a:pt x="323" y="161"/>
                </a:moveTo>
                <a:lnTo>
                  <a:pt x="343" y="164"/>
                </a:lnTo>
                <a:lnTo>
                  <a:pt x="361" y="172"/>
                </a:lnTo>
                <a:lnTo>
                  <a:pt x="375" y="187"/>
                </a:lnTo>
                <a:lnTo>
                  <a:pt x="386" y="204"/>
                </a:lnTo>
                <a:lnTo>
                  <a:pt x="388" y="225"/>
                </a:lnTo>
                <a:lnTo>
                  <a:pt x="388" y="245"/>
                </a:lnTo>
                <a:lnTo>
                  <a:pt x="403" y="245"/>
                </a:lnTo>
                <a:lnTo>
                  <a:pt x="403" y="376"/>
                </a:lnTo>
                <a:lnTo>
                  <a:pt x="243" y="376"/>
                </a:lnTo>
                <a:lnTo>
                  <a:pt x="243" y="245"/>
                </a:lnTo>
                <a:lnTo>
                  <a:pt x="258" y="245"/>
                </a:lnTo>
                <a:lnTo>
                  <a:pt x="258" y="225"/>
                </a:lnTo>
                <a:lnTo>
                  <a:pt x="261" y="204"/>
                </a:lnTo>
                <a:lnTo>
                  <a:pt x="269" y="187"/>
                </a:lnTo>
                <a:lnTo>
                  <a:pt x="284" y="172"/>
                </a:lnTo>
                <a:lnTo>
                  <a:pt x="301" y="164"/>
                </a:lnTo>
                <a:lnTo>
                  <a:pt x="323" y="161"/>
                </a:lnTo>
                <a:close/>
                <a:moveTo>
                  <a:pt x="145" y="23"/>
                </a:moveTo>
                <a:lnTo>
                  <a:pt x="132" y="26"/>
                </a:lnTo>
                <a:lnTo>
                  <a:pt x="121" y="36"/>
                </a:lnTo>
                <a:lnTo>
                  <a:pt x="114" y="48"/>
                </a:lnTo>
                <a:lnTo>
                  <a:pt x="120" y="51"/>
                </a:lnTo>
                <a:lnTo>
                  <a:pt x="124" y="53"/>
                </a:lnTo>
                <a:lnTo>
                  <a:pt x="129" y="58"/>
                </a:lnTo>
                <a:lnTo>
                  <a:pt x="132" y="64"/>
                </a:lnTo>
                <a:lnTo>
                  <a:pt x="132" y="71"/>
                </a:lnTo>
                <a:lnTo>
                  <a:pt x="223" y="69"/>
                </a:lnTo>
                <a:lnTo>
                  <a:pt x="224" y="64"/>
                </a:lnTo>
                <a:lnTo>
                  <a:pt x="227" y="58"/>
                </a:lnTo>
                <a:lnTo>
                  <a:pt x="232" y="52"/>
                </a:lnTo>
                <a:lnTo>
                  <a:pt x="238" y="49"/>
                </a:lnTo>
                <a:lnTo>
                  <a:pt x="243" y="48"/>
                </a:lnTo>
                <a:lnTo>
                  <a:pt x="236" y="36"/>
                </a:lnTo>
                <a:lnTo>
                  <a:pt x="226" y="26"/>
                </a:lnTo>
                <a:lnTo>
                  <a:pt x="213" y="23"/>
                </a:lnTo>
                <a:lnTo>
                  <a:pt x="145" y="23"/>
                </a:lnTo>
                <a:close/>
                <a:moveTo>
                  <a:pt x="145" y="0"/>
                </a:moveTo>
                <a:lnTo>
                  <a:pt x="213" y="0"/>
                </a:lnTo>
                <a:lnTo>
                  <a:pt x="232" y="4"/>
                </a:lnTo>
                <a:lnTo>
                  <a:pt x="248" y="14"/>
                </a:lnTo>
                <a:lnTo>
                  <a:pt x="259" y="30"/>
                </a:lnTo>
                <a:lnTo>
                  <a:pt x="268" y="48"/>
                </a:lnTo>
                <a:lnTo>
                  <a:pt x="268" y="48"/>
                </a:lnTo>
                <a:lnTo>
                  <a:pt x="274" y="48"/>
                </a:lnTo>
                <a:lnTo>
                  <a:pt x="280" y="51"/>
                </a:lnTo>
                <a:lnTo>
                  <a:pt x="284" y="53"/>
                </a:lnTo>
                <a:lnTo>
                  <a:pt x="288" y="59"/>
                </a:lnTo>
                <a:lnTo>
                  <a:pt x="290" y="64"/>
                </a:lnTo>
                <a:lnTo>
                  <a:pt x="291" y="69"/>
                </a:lnTo>
                <a:lnTo>
                  <a:pt x="351" y="69"/>
                </a:lnTo>
                <a:lnTo>
                  <a:pt x="355" y="71"/>
                </a:lnTo>
                <a:lnTo>
                  <a:pt x="358" y="74"/>
                </a:lnTo>
                <a:lnTo>
                  <a:pt x="361" y="77"/>
                </a:lnTo>
                <a:lnTo>
                  <a:pt x="361" y="81"/>
                </a:lnTo>
                <a:lnTo>
                  <a:pt x="361" y="148"/>
                </a:lnTo>
                <a:lnTo>
                  <a:pt x="343" y="141"/>
                </a:lnTo>
                <a:lnTo>
                  <a:pt x="323" y="139"/>
                </a:lnTo>
                <a:lnTo>
                  <a:pt x="296" y="143"/>
                </a:lnTo>
                <a:lnTo>
                  <a:pt x="272" y="155"/>
                </a:lnTo>
                <a:lnTo>
                  <a:pt x="253" y="174"/>
                </a:lnTo>
                <a:lnTo>
                  <a:pt x="240" y="197"/>
                </a:lnTo>
                <a:lnTo>
                  <a:pt x="236" y="223"/>
                </a:lnTo>
                <a:lnTo>
                  <a:pt x="222" y="223"/>
                </a:lnTo>
                <a:lnTo>
                  <a:pt x="222" y="315"/>
                </a:lnTo>
                <a:lnTo>
                  <a:pt x="11" y="315"/>
                </a:lnTo>
                <a:lnTo>
                  <a:pt x="5" y="313"/>
                </a:lnTo>
                <a:lnTo>
                  <a:pt x="2" y="312"/>
                </a:lnTo>
                <a:lnTo>
                  <a:pt x="0" y="307"/>
                </a:lnTo>
                <a:lnTo>
                  <a:pt x="0" y="303"/>
                </a:lnTo>
                <a:lnTo>
                  <a:pt x="0" y="81"/>
                </a:lnTo>
                <a:lnTo>
                  <a:pt x="0" y="77"/>
                </a:lnTo>
                <a:lnTo>
                  <a:pt x="2" y="74"/>
                </a:lnTo>
                <a:lnTo>
                  <a:pt x="5" y="71"/>
                </a:lnTo>
                <a:lnTo>
                  <a:pt x="11" y="71"/>
                </a:lnTo>
                <a:lnTo>
                  <a:pt x="65" y="71"/>
                </a:lnTo>
                <a:lnTo>
                  <a:pt x="65" y="64"/>
                </a:lnTo>
                <a:lnTo>
                  <a:pt x="68" y="59"/>
                </a:lnTo>
                <a:lnTo>
                  <a:pt x="71" y="55"/>
                </a:lnTo>
                <a:lnTo>
                  <a:pt x="75" y="51"/>
                </a:lnTo>
                <a:lnTo>
                  <a:pt x="81" y="49"/>
                </a:lnTo>
                <a:lnTo>
                  <a:pt x="87" y="48"/>
                </a:lnTo>
                <a:lnTo>
                  <a:pt x="90" y="48"/>
                </a:lnTo>
                <a:lnTo>
                  <a:pt x="97" y="30"/>
                </a:lnTo>
                <a:lnTo>
                  <a:pt x="110" y="14"/>
                </a:lnTo>
                <a:lnTo>
                  <a:pt x="126" y="4"/>
                </a:lnTo>
                <a:lnTo>
                  <a:pt x="145"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5"/>
          <p:cNvSpPr>
            <a:spLocks noEditPoints="1"/>
          </p:cNvSpPr>
          <p:nvPr/>
        </p:nvSpPr>
        <p:spPr bwMode="auto">
          <a:xfrm>
            <a:off x="6173236" y="3188269"/>
            <a:ext cx="500986" cy="457956"/>
          </a:xfrm>
          <a:custGeom>
            <a:avLst/>
            <a:gdLst>
              <a:gd name="T0" fmla="*/ 183 w 489"/>
              <a:gd name="T1" fmla="*/ 103 h 447"/>
              <a:gd name="T2" fmla="*/ 307 w 489"/>
              <a:gd name="T3" fmla="*/ 103 h 447"/>
              <a:gd name="T4" fmla="*/ 331 w 489"/>
              <a:gd name="T5" fmla="*/ 126 h 447"/>
              <a:gd name="T6" fmla="*/ 319 w 489"/>
              <a:gd name="T7" fmla="*/ 265 h 447"/>
              <a:gd name="T8" fmla="*/ 307 w 489"/>
              <a:gd name="T9" fmla="*/ 419 h 447"/>
              <a:gd name="T10" fmla="*/ 280 w 489"/>
              <a:gd name="T11" fmla="*/ 447 h 447"/>
              <a:gd name="T12" fmla="*/ 254 w 489"/>
              <a:gd name="T13" fmla="*/ 419 h 447"/>
              <a:gd name="T14" fmla="*/ 236 w 489"/>
              <a:gd name="T15" fmla="*/ 419 h 447"/>
              <a:gd name="T16" fmla="*/ 209 w 489"/>
              <a:gd name="T17" fmla="*/ 447 h 447"/>
              <a:gd name="T18" fmla="*/ 183 w 489"/>
              <a:gd name="T19" fmla="*/ 419 h 447"/>
              <a:gd name="T20" fmla="*/ 170 w 489"/>
              <a:gd name="T21" fmla="*/ 265 h 447"/>
              <a:gd name="T22" fmla="*/ 158 w 489"/>
              <a:gd name="T23" fmla="*/ 126 h 447"/>
              <a:gd name="T24" fmla="*/ 181 w 489"/>
              <a:gd name="T25" fmla="*/ 103 h 447"/>
              <a:gd name="T26" fmla="*/ 482 w 489"/>
              <a:gd name="T27" fmla="*/ 113 h 447"/>
              <a:gd name="T28" fmla="*/ 489 w 489"/>
              <a:gd name="T29" fmla="*/ 124 h 447"/>
              <a:gd name="T30" fmla="*/ 482 w 489"/>
              <a:gd name="T31" fmla="*/ 136 h 447"/>
              <a:gd name="T32" fmla="*/ 480 w 489"/>
              <a:gd name="T33" fmla="*/ 212 h 447"/>
              <a:gd name="T34" fmla="*/ 469 w 489"/>
              <a:gd name="T35" fmla="*/ 307 h 447"/>
              <a:gd name="T36" fmla="*/ 406 w 489"/>
              <a:gd name="T37" fmla="*/ 390 h 447"/>
              <a:gd name="T38" fmla="*/ 390 w 489"/>
              <a:gd name="T39" fmla="*/ 393 h 447"/>
              <a:gd name="T40" fmla="*/ 377 w 489"/>
              <a:gd name="T41" fmla="*/ 378 h 447"/>
              <a:gd name="T42" fmla="*/ 406 w 489"/>
              <a:gd name="T43" fmla="*/ 342 h 447"/>
              <a:gd name="T44" fmla="*/ 445 w 489"/>
              <a:gd name="T45" fmla="*/ 259 h 447"/>
              <a:gd name="T46" fmla="*/ 428 w 489"/>
              <a:gd name="T47" fmla="*/ 165 h 447"/>
              <a:gd name="T48" fmla="*/ 399 w 489"/>
              <a:gd name="T49" fmla="*/ 180 h 447"/>
              <a:gd name="T50" fmla="*/ 392 w 489"/>
              <a:gd name="T51" fmla="*/ 178 h 447"/>
              <a:gd name="T52" fmla="*/ 386 w 489"/>
              <a:gd name="T53" fmla="*/ 167 h 447"/>
              <a:gd name="T54" fmla="*/ 399 w 489"/>
              <a:gd name="T55" fmla="*/ 84 h 447"/>
              <a:gd name="T56" fmla="*/ 409 w 489"/>
              <a:gd name="T57" fmla="*/ 80 h 447"/>
              <a:gd name="T58" fmla="*/ 107 w 489"/>
              <a:gd name="T59" fmla="*/ 62 h 447"/>
              <a:gd name="T60" fmla="*/ 104 w 489"/>
              <a:gd name="T61" fmla="*/ 87 h 447"/>
              <a:gd name="T62" fmla="*/ 52 w 489"/>
              <a:gd name="T63" fmla="*/ 158 h 447"/>
              <a:gd name="T64" fmla="*/ 49 w 489"/>
              <a:gd name="T65" fmla="*/ 252 h 447"/>
              <a:gd name="T66" fmla="*/ 88 w 489"/>
              <a:gd name="T67" fmla="*/ 268 h 447"/>
              <a:gd name="T68" fmla="*/ 100 w 489"/>
              <a:gd name="T69" fmla="*/ 274 h 447"/>
              <a:gd name="T70" fmla="*/ 94 w 489"/>
              <a:gd name="T71" fmla="*/ 358 h 447"/>
              <a:gd name="T72" fmla="*/ 87 w 489"/>
              <a:gd name="T73" fmla="*/ 367 h 447"/>
              <a:gd name="T74" fmla="*/ 78 w 489"/>
              <a:gd name="T75" fmla="*/ 368 h 447"/>
              <a:gd name="T76" fmla="*/ 4 w 489"/>
              <a:gd name="T77" fmla="*/ 332 h 447"/>
              <a:gd name="T78" fmla="*/ 1 w 489"/>
              <a:gd name="T79" fmla="*/ 320 h 447"/>
              <a:gd name="T80" fmla="*/ 30 w 489"/>
              <a:gd name="T81" fmla="*/ 300 h 447"/>
              <a:gd name="T82" fmla="*/ 9 w 489"/>
              <a:gd name="T83" fmla="*/ 185 h 447"/>
              <a:gd name="T84" fmla="*/ 56 w 489"/>
              <a:gd name="T85" fmla="*/ 82 h 447"/>
              <a:gd name="T86" fmla="*/ 245 w 489"/>
              <a:gd name="T87" fmla="*/ 0 h 447"/>
              <a:gd name="T88" fmla="*/ 287 w 489"/>
              <a:gd name="T89" fmla="*/ 27 h 447"/>
              <a:gd name="T90" fmla="*/ 277 w 489"/>
              <a:gd name="T91" fmla="*/ 78 h 447"/>
              <a:gd name="T92" fmla="*/ 226 w 489"/>
              <a:gd name="T93" fmla="*/ 87 h 447"/>
              <a:gd name="T94" fmla="*/ 199 w 489"/>
              <a:gd name="T95" fmla="*/ 45 h 447"/>
              <a:gd name="T96" fmla="*/ 226 w 489"/>
              <a:gd name="T97" fmla="*/ 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447">
                <a:moveTo>
                  <a:pt x="181" y="103"/>
                </a:moveTo>
                <a:lnTo>
                  <a:pt x="183" y="103"/>
                </a:lnTo>
                <a:lnTo>
                  <a:pt x="183" y="103"/>
                </a:lnTo>
                <a:lnTo>
                  <a:pt x="307" y="103"/>
                </a:lnTo>
                <a:lnTo>
                  <a:pt x="307" y="103"/>
                </a:lnTo>
                <a:lnTo>
                  <a:pt x="307" y="103"/>
                </a:lnTo>
                <a:lnTo>
                  <a:pt x="319" y="106"/>
                </a:lnTo>
                <a:lnTo>
                  <a:pt x="328" y="114"/>
                </a:lnTo>
                <a:lnTo>
                  <a:pt x="331" y="126"/>
                </a:lnTo>
                <a:lnTo>
                  <a:pt x="331" y="245"/>
                </a:lnTo>
                <a:lnTo>
                  <a:pt x="328" y="257"/>
                </a:lnTo>
                <a:lnTo>
                  <a:pt x="319" y="265"/>
                </a:lnTo>
                <a:lnTo>
                  <a:pt x="307" y="268"/>
                </a:lnTo>
                <a:lnTo>
                  <a:pt x="307" y="268"/>
                </a:lnTo>
                <a:lnTo>
                  <a:pt x="307" y="419"/>
                </a:lnTo>
                <a:lnTo>
                  <a:pt x="303" y="434"/>
                </a:lnTo>
                <a:lnTo>
                  <a:pt x="294" y="442"/>
                </a:lnTo>
                <a:lnTo>
                  <a:pt x="280" y="447"/>
                </a:lnTo>
                <a:lnTo>
                  <a:pt x="267" y="442"/>
                </a:lnTo>
                <a:lnTo>
                  <a:pt x="257" y="434"/>
                </a:lnTo>
                <a:lnTo>
                  <a:pt x="254" y="419"/>
                </a:lnTo>
                <a:lnTo>
                  <a:pt x="254" y="268"/>
                </a:lnTo>
                <a:lnTo>
                  <a:pt x="236" y="268"/>
                </a:lnTo>
                <a:lnTo>
                  <a:pt x="236" y="419"/>
                </a:lnTo>
                <a:lnTo>
                  <a:pt x="232" y="434"/>
                </a:lnTo>
                <a:lnTo>
                  <a:pt x="222" y="442"/>
                </a:lnTo>
                <a:lnTo>
                  <a:pt x="209" y="447"/>
                </a:lnTo>
                <a:lnTo>
                  <a:pt x="196" y="442"/>
                </a:lnTo>
                <a:lnTo>
                  <a:pt x="186" y="434"/>
                </a:lnTo>
                <a:lnTo>
                  <a:pt x="183" y="419"/>
                </a:lnTo>
                <a:lnTo>
                  <a:pt x="183" y="268"/>
                </a:lnTo>
                <a:lnTo>
                  <a:pt x="181" y="268"/>
                </a:lnTo>
                <a:lnTo>
                  <a:pt x="170" y="265"/>
                </a:lnTo>
                <a:lnTo>
                  <a:pt x="161" y="257"/>
                </a:lnTo>
                <a:lnTo>
                  <a:pt x="158" y="245"/>
                </a:lnTo>
                <a:lnTo>
                  <a:pt x="158" y="126"/>
                </a:lnTo>
                <a:lnTo>
                  <a:pt x="161" y="114"/>
                </a:lnTo>
                <a:lnTo>
                  <a:pt x="170" y="106"/>
                </a:lnTo>
                <a:lnTo>
                  <a:pt x="181" y="103"/>
                </a:lnTo>
                <a:close/>
                <a:moveTo>
                  <a:pt x="409" y="80"/>
                </a:moveTo>
                <a:lnTo>
                  <a:pt x="413" y="81"/>
                </a:lnTo>
                <a:lnTo>
                  <a:pt x="482" y="113"/>
                </a:lnTo>
                <a:lnTo>
                  <a:pt x="486" y="116"/>
                </a:lnTo>
                <a:lnTo>
                  <a:pt x="487" y="120"/>
                </a:lnTo>
                <a:lnTo>
                  <a:pt x="489" y="124"/>
                </a:lnTo>
                <a:lnTo>
                  <a:pt x="487" y="129"/>
                </a:lnTo>
                <a:lnTo>
                  <a:pt x="486" y="133"/>
                </a:lnTo>
                <a:lnTo>
                  <a:pt x="482" y="136"/>
                </a:lnTo>
                <a:lnTo>
                  <a:pt x="458" y="149"/>
                </a:lnTo>
                <a:lnTo>
                  <a:pt x="471" y="180"/>
                </a:lnTo>
                <a:lnTo>
                  <a:pt x="480" y="212"/>
                </a:lnTo>
                <a:lnTo>
                  <a:pt x="482" y="243"/>
                </a:lnTo>
                <a:lnTo>
                  <a:pt x="479" y="277"/>
                </a:lnTo>
                <a:lnTo>
                  <a:pt x="469" y="307"/>
                </a:lnTo>
                <a:lnTo>
                  <a:pt x="454" y="338"/>
                </a:lnTo>
                <a:lnTo>
                  <a:pt x="432" y="367"/>
                </a:lnTo>
                <a:lnTo>
                  <a:pt x="406" y="390"/>
                </a:lnTo>
                <a:lnTo>
                  <a:pt x="400" y="393"/>
                </a:lnTo>
                <a:lnTo>
                  <a:pt x="396" y="394"/>
                </a:lnTo>
                <a:lnTo>
                  <a:pt x="390" y="393"/>
                </a:lnTo>
                <a:lnTo>
                  <a:pt x="386" y="390"/>
                </a:lnTo>
                <a:lnTo>
                  <a:pt x="381" y="387"/>
                </a:lnTo>
                <a:lnTo>
                  <a:pt x="377" y="378"/>
                </a:lnTo>
                <a:lnTo>
                  <a:pt x="379" y="370"/>
                </a:lnTo>
                <a:lnTo>
                  <a:pt x="384" y="362"/>
                </a:lnTo>
                <a:lnTo>
                  <a:pt x="406" y="342"/>
                </a:lnTo>
                <a:lnTo>
                  <a:pt x="424" y="319"/>
                </a:lnTo>
                <a:lnTo>
                  <a:pt x="438" y="290"/>
                </a:lnTo>
                <a:lnTo>
                  <a:pt x="445" y="259"/>
                </a:lnTo>
                <a:lnTo>
                  <a:pt x="445" y="228"/>
                </a:lnTo>
                <a:lnTo>
                  <a:pt x="440" y="196"/>
                </a:lnTo>
                <a:lnTo>
                  <a:pt x="428" y="165"/>
                </a:lnTo>
                <a:lnTo>
                  <a:pt x="405" y="178"/>
                </a:lnTo>
                <a:lnTo>
                  <a:pt x="402" y="180"/>
                </a:lnTo>
                <a:lnTo>
                  <a:pt x="399" y="180"/>
                </a:lnTo>
                <a:lnTo>
                  <a:pt x="399" y="180"/>
                </a:lnTo>
                <a:lnTo>
                  <a:pt x="395" y="180"/>
                </a:lnTo>
                <a:lnTo>
                  <a:pt x="392" y="178"/>
                </a:lnTo>
                <a:lnTo>
                  <a:pt x="389" y="174"/>
                </a:lnTo>
                <a:lnTo>
                  <a:pt x="387" y="171"/>
                </a:lnTo>
                <a:lnTo>
                  <a:pt x="386" y="167"/>
                </a:lnTo>
                <a:lnTo>
                  <a:pt x="396" y="91"/>
                </a:lnTo>
                <a:lnTo>
                  <a:pt x="396" y="87"/>
                </a:lnTo>
                <a:lnTo>
                  <a:pt x="399" y="84"/>
                </a:lnTo>
                <a:lnTo>
                  <a:pt x="402" y="81"/>
                </a:lnTo>
                <a:lnTo>
                  <a:pt x="405" y="80"/>
                </a:lnTo>
                <a:lnTo>
                  <a:pt x="409" y="80"/>
                </a:lnTo>
                <a:close/>
                <a:moveTo>
                  <a:pt x="91" y="55"/>
                </a:moveTo>
                <a:lnTo>
                  <a:pt x="100" y="56"/>
                </a:lnTo>
                <a:lnTo>
                  <a:pt x="107" y="62"/>
                </a:lnTo>
                <a:lnTo>
                  <a:pt x="112" y="71"/>
                </a:lnTo>
                <a:lnTo>
                  <a:pt x="110" y="80"/>
                </a:lnTo>
                <a:lnTo>
                  <a:pt x="104" y="87"/>
                </a:lnTo>
                <a:lnTo>
                  <a:pt x="83" y="106"/>
                </a:lnTo>
                <a:lnTo>
                  <a:pt x="65" y="129"/>
                </a:lnTo>
                <a:lnTo>
                  <a:pt x="52" y="158"/>
                </a:lnTo>
                <a:lnTo>
                  <a:pt x="43" y="190"/>
                </a:lnTo>
                <a:lnTo>
                  <a:pt x="43" y="222"/>
                </a:lnTo>
                <a:lnTo>
                  <a:pt x="49" y="252"/>
                </a:lnTo>
                <a:lnTo>
                  <a:pt x="61" y="283"/>
                </a:lnTo>
                <a:lnTo>
                  <a:pt x="84" y="270"/>
                </a:lnTo>
                <a:lnTo>
                  <a:pt x="88" y="268"/>
                </a:lnTo>
                <a:lnTo>
                  <a:pt x="93" y="268"/>
                </a:lnTo>
                <a:lnTo>
                  <a:pt x="97" y="271"/>
                </a:lnTo>
                <a:lnTo>
                  <a:pt x="100" y="274"/>
                </a:lnTo>
                <a:lnTo>
                  <a:pt x="103" y="278"/>
                </a:lnTo>
                <a:lnTo>
                  <a:pt x="103" y="283"/>
                </a:lnTo>
                <a:lnTo>
                  <a:pt x="94" y="358"/>
                </a:lnTo>
                <a:lnTo>
                  <a:pt x="93" y="361"/>
                </a:lnTo>
                <a:lnTo>
                  <a:pt x="90" y="365"/>
                </a:lnTo>
                <a:lnTo>
                  <a:pt x="87" y="367"/>
                </a:lnTo>
                <a:lnTo>
                  <a:pt x="84" y="368"/>
                </a:lnTo>
                <a:lnTo>
                  <a:pt x="81" y="368"/>
                </a:lnTo>
                <a:lnTo>
                  <a:pt x="78" y="368"/>
                </a:lnTo>
                <a:lnTo>
                  <a:pt x="75" y="367"/>
                </a:lnTo>
                <a:lnTo>
                  <a:pt x="7" y="335"/>
                </a:lnTo>
                <a:lnTo>
                  <a:pt x="4" y="332"/>
                </a:lnTo>
                <a:lnTo>
                  <a:pt x="1" y="329"/>
                </a:lnTo>
                <a:lnTo>
                  <a:pt x="0" y="325"/>
                </a:lnTo>
                <a:lnTo>
                  <a:pt x="1" y="320"/>
                </a:lnTo>
                <a:lnTo>
                  <a:pt x="3" y="316"/>
                </a:lnTo>
                <a:lnTo>
                  <a:pt x="7" y="313"/>
                </a:lnTo>
                <a:lnTo>
                  <a:pt x="30" y="300"/>
                </a:lnTo>
                <a:lnTo>
                  <a:pt x="14" y="262"/>
                </a:lnTo>
                <a:lnTo>
                  <a:pt x="7" y="225"/>
                </a:lnTo>
                <a:lnTo>
                  <a:pt x="9" y="185"/>
                </a:lnTo>
                <a:lnTo>
                  <a:pt x="17" y="146"/>
                </a:lnTo>
                <a:lnTo>
                  <a:pt x="35" y="110"/>
                </a:lnTo>
                <a:lnTo>
                  <a:pt x="56" y="82"/>
                </a:lnTo>
                <a:lnTo>
                  <a:pt x="83" y="58"/>
                </a:lnTo>
                <a:lnTo>
                  <a:pt x="91" y="55"/>
                </a:lnTo>
                <a:close/>
                <a:moveTo>
                  <a:pt x="245" y="0"/>
                </a:moveTo>
                <a:lnTo>
                  <a:pt x="262" y="3"/>
                </a:lnTo>
                <a:lnTo>
                  <a:pt x="277" y="13"/>
                </a:lnTo>
                <a:lnTo>
                  <a:pt x="287" y="27"/>
                </a:lnTo>
                <a:lnTo>
                  <a:pt x="290" y="45"/>
                </a:lnTo>
                <a:lnTo>
                  <a:pt x="287" y="64"/>
                </a:lnTo>
                <a:lnTo>
                  <a:pt x="277" y="78"/>
                </a:lnTo>
                <a:lnTo>
                  <a:pt x="262" y="87"/>
                </a:lnTo>
                <a:lnTo>
                  <a:pt x="245" y="91"/>
                </a:lnTo>
                <a:lnTo>
                  <a:pt x="226" y="87"/>
                </a:lnTo>
                <a:lnTo>
                  <a:pt x="212" y="78"/>
                </a:lnTo>
                <a:lnTo>
                  <a:pt x="203" y="64"/>
                </a:lnTo>
                <a:lnTo>
                  <a:pt x="199" y="45"/>
                </a:lnTo>
                <a:lnTo>
                  <a:pt x="203" y="27"/>
                </a:lnTo>
                <a:lnTo>
                  <a:pt x="212" y="13"/>
                </a:lnTo>
                <a:lnTo>
                  <a:pt x="226" y="3"/>
                </a:lnTo>
                <a:lnTo>
                  <a:pt x="245"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7"/>
          <p:cNvSpPr>
            <a:spLocks noEditPoints="1"/>
          </p:cNvSpPr>
          <p:nvPr/>
        </p:nvSpPr>
        <p:spPr bwMode="auto">
          <a:xfrm>
            <a:off x="6173236" y="4072422"/>
            <a:ext cx="500986" cy="475373"/>
          </a:xfrm>
          <a:custGeom>
            <a:avLst/>
            <a:gdLst>
              <a:gd name="T0" fmla="*/ 273 w 489"/>
              <a:gd name="T1" fmla="*/ 343 h 464"/>
              <a:gd name="T2" fmla="*/ 364 w 489"/>
              <a:gd name="T3" fmla="*/ 184 h 464"/>
              <a:gd name="T4" fmla="*/ 392 w 489"/>
              <a:gd name="T5" fmla="*/ 211 h 464"/>
              <a:gd name="T6" fmla="*/ 416 w 489"/>
              <a:gd name="T7" fmla="*/ 206 h 464"/>
              <a:gd name="T8" fmla="*/ 419 w 489"/>
              <a:gd name="T9" fmla="*/ 267 h 464"/>
              <a:gd name="T10" fmla="*/ 399 w 489"/>
              <a:gd name="T11" fmla="*/ 437 h 464"/>
              <a:gd name="T12" fmla="*/ 390 w 489"/>
              <a:gd name="T13" fmla="*/ 457 h 464"/>
              <a:gd name="T14" fmla="*/ 371 w 489"/>
              <a:gd name="T15" fmla="*/ 464 h 464"/>
              <a:gd name="T16" fmla="*/ 351 w 489"/>
              <a:gd name="T17" fmla="*/ 456 h 464"/>
              <a:gd name="T18" fmla="*/ 345 w 489"/>
              <a:gd name="T19" fmla="*/ 280 h 464"/>
              <a:gd name="T20" fmla="*/ 313 w 489"/>
              <a:gd name="T21" fmla="*/ 462 h 464"/>
              <a:gd name="T22" fmla="*/ 274 w 489"/>
              <a:gd name="T23" fmla="*/ 437 h 464"/>
              <a:gd name="T24" fmla="*/ 242 w 489"/>
              <a:gd name="T25" fmla="*/ 453 h 464"/>
              <a:gd name="T26" fmla="*/ 199 w 489"/>
              <a:gd name="T27" fmla="*/ 453 h 464"/>
              <a:gd name="T28" fmla="*/ 180 w 489"/>
              <a:gd name="T29" fmla="*/ 440 h 464"/>
              <a:gd name="T30" fmla="*/ 144 w 489"/>
              <a:gd name="T31" fmla="*/ 462 h 464"/>
              <a:gd name="T32" fmla="*/ 119 w 489"/>
              <a:gd name="T33" fmla="*/ 351 h 464"/>
              <a:gd name="T34" fmla="*/ 122 w 489"/>
              <a:gd name="T35" fmla="*/ 274 h 464"/>
              <a:gd name="T36" fmla="*/ 110 w 489"/>
              <a:gd name="T37" fmla="*/ 260 h 464"/>
              <a:gd name="T38" fmla="*/ 83 w 489"/>
              <a:gd name="T39" fmla="*/ 256 h 464"/>
              <a:gd name="T40" fmla="*/ 99 w 489"/>
              <a:gd name="T41" fmla="*/ 180 h 464"/>
              <a:gd name="T42" fmla="*/ 136 w 489"/>
              <a:gd name="T43" fmla="*/ 139 h 464"/>
              <a:gd name="T44" fmla="*/ 180 w 489"/>
              <a:gd name="T45" fmla="*/ 137 h 464"/>
              <a:gd name="T46" fmla="*/ 216 w 489"/>
              <a:gd name="T47" fmla="*/ 137 h 464"/>
              <a:gd name="T48" fmla="*/ 249 w 489"/>
              <a:gd name="T49" fmla="*/ 132 h 464"/>
              <a:gd name="T50" fmla="*/ 408 w 489"/>
              <a:gd name="T51" fmla="*/ 87 h 464"/>
              <a:gd name="T52" fmla="*/ 486 w 489"/>
              <a:gd name="T53" fmla="*/ 123 h 464"/>
              <a:gd name="T54" fmla="*/ 486 w 489"/>
              <a:gd name="T55" fmla="*/ 141 h 464"/>
              <a:gd name="T56" fmla="*/ 480 w 489"/>
              <a:gd name="T57" fmla="*/ 219 h 464"/>
              <a:gd name="T58" fmla="*/ 454 w 489"/>
              <a:gd name="T59" fmla="*/ 345 h 464"/>
              <a:gd name="T60" fmla="*/ 424 w 489"/>
              <a:gd name="T61" fmla="*/ 327 h 464"/>
              <a:gd name="T62" fmla="*/ 440 w 489"/>
              <a:gd name="T63" fmla="*/ 203 h 464"/>
              <a:gd name="T64" fmla="*/ 399 w 489"/>
              <a:gd name="T65" fmla="*/ 189 h 464"/>
              <a:gd name="T66" fmla="*/ 389 w 489"/>
              <a:gd name="T67" fmla="*/ 183 h 464"/>
              <a:gd name="T68" fmla="*/ 396 w 489"/>
              <a:gd name="T69" fmla="*/ 94 h 464"/>
              <a:gd name="T70" fmla="*/ 408 w 489"/>
              <a:gd name="T71" fmla="*/ 87 h 464"/>
              <a:gd name="T72" fmla="*/ 107 w 489"/>
              <a:gd name="T73" fmla="*/ 70 h 464"/>
              <a:gd name="T74" fmla="*/ 83 w 489"/>
              <a:gd name="T75" fmla="*/ 115 h 464"/>
              <a:gd name="T76" fmla="*/ 43 w 489"/>
              <a:gd name="T77" fmla="*/ 229 h 464"/>
              <a:gd name="T78" fmla="*/ 87 w 489"/>
              <a:gd name="T79" fmla="*/ 277 h 464"/>
              <a:gd name="T80" fmla="*/ 100 w 489"/>
              <a:gd name="T81" fmla="*/ 282 h 464"/>
              <a:gd name="T82" fmla="*/ 94 w 489"/>
              <a:gd name="T83" fmla="*/ 366 h 464"/>
              <a:gd name="T84" fmla="*/ 84 w 489"/>
              <a:gd name="T85" fmla="*/ 376 h 464"/>
              <a:gd name="T86" fmla="*/ 7 w 489"/>
              <a:gd name="T87" fmla="*/ 343 h 464"/>
              <a:gd name="T88" fmla="*/ 1 w 489"/>
              <a:gd name="T89" fmla="*/ 328 h 464"/>
              <a:gd name="T90" fmla="*/ 17 w 489"/>
              <a:gd name="T91" fmla="*/ 277 h 464"/>
              <a:gd name="T92" fmla="*/ 20 w 489"/>
              <a:gd name="T93" fmla="*/ 148 h 464"/>
              <a:gd name="T94" fmla="*/ 88 w 489"/>
              <a:gd name="T95" fmla="*/ 64 h 464"/>
              <a:gd name="T96" fmla="*/ 216 w 489"/>
              <a:gd name="T97" fmla="*/ 45 h 464"/>
              <a:gd name="T98" fmla="*/ 238 w 489"/>
              <a:gd name="T99" fmla="*/ 109 h 464"/>
              <a:gd name="T100" fmla="*/ 191 w 489"/>
              <a:gd name="T101" fmla="*/ 128 h 464"/>
              <a:gd name="T102" fmla="*/ 145 w 489"/>
              <a:gd name="T103" fmla="*/ 109 h 464"/>
              <a:gd name="T104" fmla="*/ 167 w 489"/>
              <a:gd name="T105" fmla="*/ 45 h 464"/>
              <a:gd name="T106" fmla="*/ 354 w 489"/>
              <a:gd name="T107" fmla="*/ 3 h 464"/>
              <a:gd name="T108" fmla="*/ 379 w 489"/>
              <a:gd name="T109" fmla="*/ 65 h 464"/>
              <a:gd name="T110" fmla="*/ 318 w 489"/>
              <a:gd name="T111" fmla="*/ 92 h 464"/>
              <a:gd name="T112" fmla="*/ 294 w 489"/>
              <a:gd name="T113" fmla="*/ 29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9" h="464">
                <a:moveTo>
                  <a:pt x="273" y="343"/>
                </a:moveTo>
                <a:lnTo>
                  <a:pt x="274" y="344"/>
                </a:lnTo>
                <a:lnTo>
                  <a:pt x="274" y="343"/>
                </a:lnTo>
                <a:lnTo>
                  <a:pt x="273" y="343"/>
                </a:lnTo>
                <a:close/>
                <a:moveTo>
                  <a:pt x="273" y="106"/>
                </a:moveTo>
                <a:lnTo>
                  <a:pt x="371" y="106"/>
                </a:lnTo>
                <a:lnTo>
                  <a:pt x="364" y="171"/>
                </a:lnTo>
                <a:lnTo>
                  <a:pt x="364" y="184"/>
                </a:lnTo>
                <a:lnTo>
                  <a:pt x="370" y="196"/>
                </a:lnTo>
                <a:lnTo>
                  <a:pt x="379" y="205"/>
                </a:lnTo>
                <a:lnTo>
                  <a:pt x="386" y="208"/>
                </a:lnTo>
                <a:lnTo>
                  <a:pt x="392" y="211"/>
                </a:lnTo>
                <a:lnTo>
                  <a:pt x="399" y="211"/>
                </a:lnTo>
                <a:lnTo>
                  <a:pt x="405" y="211"/>
                </a:lnTo>
                <a:lnTo>
                  <a:pt x="410" y="209"/>
                </a:lnTo>
                <a:lnTo>
                  <a:pt x="416" y="206"/>
                </a:lnTo>
                <a:lnTo>
                  <a:pt x="416" y="206"/>
                </a:lnTo>
                <a:lnTo>
                  <a:pt x="422" y="234"/>
                </a:lnTo>
                <a:lnTo>
                  <a:pt x="422" y="254"/>
                </a:lnTo>
                <a:lnTo>
                  <a:pt x="419" y="267"/>
                </a:lnTo>
                <a:lnTo>
                  <a:pt x="410" y="276"/>
                </a:lnTo>
                <a:lnTo>
                  <a:pt x="399" y="280"/>
                </a:lnTo>
                <a:lnTo>
                  <a:pt x="399" y="280"/>
                </a:lnTo>
                <a:lnTo>
                  <a:pt x="399" y="437"/>
                </a:lnTo>
                <a:lnTo>
                  <a:pt x="399" y="438"/>
                </a:lnTo>
                <a:lnTo>
                  <a:pt x="397" y="446"/>
                </a:lnTo>
                <a:lnTo>
                  <a:pt x="395" y="451"/>
                </a:lnTo>
                <a:lnTo>
                  <a:pt x="390" y="457"/>
                </a:lnTo>
                <a:lnTo>
                  <a:pt x="390" y="457"/>
                </a:lnTo>
                <a:lnTo>
                  <a:pt x="384" y="462"/>
                </a:lnTo>
                <a:lnTo>
                  <a:pt x="379" y="464"/>
                </a:lnTo>
                <a:lnTo>
                  <a:pt x="371" y="464"/>
                </a:lnTo>
                <a:lnTo>
                  <a:pt x="366" y="464"/>
                </a:lnTo>
                <a:lnTo>
                  <a:pt x="361" y="463"/>
                </a:lnTo>
                <a:lnTo>
                  <a:pt x="357" y="460"/>
                </a:lnTo>
                <a:lnTo>
                  <a:pt x="351" y="456"/>
                </a:lnTo>
                <a:lnTo>
                  <a:pt x="348" y="450"/>
                </a:lnTo>
                <a:lnTo>
                  <a:pt x="345" y="444"/>
                </a:lnTo>
                <a:lnTo>
                  <a:pt x="345" y="437"/>
                </a:lnTo>
                <a:lnTo>
                  <a:pt x="345" y="280"/>
                </a:lnTo>
                <a:lnTo>
                  <a:pt x="328" y="280"/>
                </a:lnTo>
                <a:lnTo>
                  <a:pt x="328" y="437"/>
                </a:lnTo>
                <a:lnTo>
                  <a:pt x="323" y="451"/>
                </a:lnTo>
                <a:lnTo>
                  <a:pt x="313" y="462"/>
                </a:lnTo>
                <a:lnTo>
                  <a:pt x="300" y="464"/>
                </a:lnTo>
                <a:lnTo>
                  <a:pt x="287" y="462"/>
                </a:lnTo>
                <a:lnTo>
                  <a:pt x="277" y="451"/>
                </a:lnTo>
                <a:lnTo>
                  <a:pt x="274" y="437"/>
                </a:lnTo>
                <a:lnTo>
                  <a:pt x="274" y="351"/>
                </a:lnTo>
                <a:lnTo>
                  <a:pt x="245" y="351"/>
                </a:lnTo>
                <a:lnTo>
                  <a:pt x="245" y="440"/>
                </a:lnTo>
                <a:lnTo>
                  <a:pt x="242" y="453"/>
                </a:lnTo>
                <a:lnTo>
                  <a:pt x="233" y="462"/>
                </a:lnTo>
                <a:lnTo>
                  <a:pt x="220" y="464"/>
                </a:lnTo>
                <a:lnTo>
                  <a:pt x="207" y="462"/>
                </a:lnTo>
                <a:lnTo>
                  <a:pt x="199" y="453"/>
                </a:lnTo>
                <a:lnTo>
                  <a:pt x="196" y="440"/>
                </a:lnTo>
                <a:lnTo>
                  <a:pt x="196" y="351"/>
                </a:lnTo>
                <a:lnTo>
                  <a:pt x="180" y="351"/>
                </a:lnTo>
                <a:lnTo>
                  <a:pt x="180" y="440"/>
                </a:lnTo>
                <a:lnTo>
                  <a:pt x="177" y="453"/>
                </a:lnTo>
                <a:lnTo>
                  <a:pt x="168" y="462"/>
                </a:lnTo>
                <a:lnTo>
                  <a:pt x="155" y="464"/>
                </a:lnTo>
                <a:lnTo>
                  <a:pt x="144" y="462"/>
                </a:lnTo>
                <a:lnTo>
                  <a:pt x="135" y="453"/>
                </a:lnTo>
                <a:lnTo>
                  <a:pt x="130" y="440"/>
                </a:lnTo>
                <a:lnTo>
                  <a:pt x="130" y="351"/>
                </a:lnTo>
                <a:lnTo>
                  <a:pt x="119" y="351"/>
                </a:lnTo>
                <a:lnTo>
                  <a:pt x="125" y="293"/>
                </a:lnTo>
                <a:lnTo>
                  <a:pt x="125" y="286"/>
                </a:lnTo>
                <a:lnTo>
                  <a:pt x="125" y="280"/>
                </a:lnTo>
                <a:lnTo>
                  <a:pt x="122" y="274"/>
                </a:lnTo>
                <a:lnTo>
                  <a:pt x="141" y="208"/>
                </a:lnTo>
                <a:lnTo>
                  <a:pt x="128" y="208"/>
                </a:lnTo>
                <a:lnTo>
                  <a:pt x="112" y="261"/>
                </a:lnTo>
                <a:lnTo>
                  <a:pt x="110" y="260"/>
                </a:lnTo>
                <a:lnTo>
                  <a:pt x="104" y="257"/>
                </a:lnTo>
                <a:lnTo>
                  <a:pt x="97" y="254"/>
                </a:lnTo>
                <a:lnTo>
                  <a:pt x="90" y="254"/>
                </a:lnTo>
                <a:lnTo>
                  <a:pt x="83" y="256"/>
                </a:lnTo>
                <a:lnTo>
                  <a:pt x="74" y="257"/>
                </a:lnTo>
                <a:lnTo>
                  <a:pt x="96" y="184"/>
                </a:lnTo>
                <a:lnTo>
                  <a:pt x="97" y="181"/>
                </a:lnTo>
                <a:lnTo>
                  <a:pt x="99" y="180"/>
                </a:lnTo>
                <a:lnTo>
                  <a:pt x="103" y="168"/>
                </a:lnTo>
                <a:lnTo>
                  <a:pt x="112" y="157"/>
                </a:lnTo>
                <a:lnTo>
                  <a:pt x="122" y="147"/>
                </a:lnTo>
                <a:lnTo>
                  <a:pt x="136" y="139"/>
                </a:lnTo>
                <a:lnTo>
                  <a:pt x="155" y="137"/>
                </a:lnTo>
                <a:lnTo>
                  <a:pt x="159" y="137"/>
                </a:lnTo>
                <a:lnTo>
                  <a:pt x="170" y="137"/>
                </a:lnTo>
                <a:lnTo>
                  <a:pt x="180" y="137"/>
                </a:lnTo>
                <a:lnTo>
                  <a:pt x="188" y="137"/>
                </a:lnTo>
                <a:lnTo>
                  <a:pt x="196" y="137"/>
                </a:lnTo>
                <a:lnTo>
                  <a:pt x="206" y="137"/>
                </a:lnTo>
                <a:lnTo>
                  <a:pt x="216" y="137"/>
                </a:lnTo>
                <a:lnTo>
                  <a:pt x="220" y="137"/>
                </a:lnTo>
                <a:lnTo>
                  <a:pt x="236" y="138"/>
                </a:lnTo>
                <a:lnTo>
                  <a:pt x="249" y="144"/>
                </a:lnTo>
                <a:lnTo>
                  <a:pt x="249" y="132"/>
                </a:lnTo>
                <a:lnTo>
                  <a:pt x="252" y="119"/>
                </a:lnTo>
                <a:lnTo>
                  <a:pt x="261" y="110"/>
                </a:lnTo>
                <a:lnTo>
                  <a:pt x="273" y="106"/>
                </a:lnTo>
                <a:close/>
                <a:moveTo>
                  <a:pt x="408" y="87"/>
                </a:moveTo>
                <a:lnTo>
                  <a:pt x="410" y="89"/>
                </a:lnTo>
                <a:lnTo>
                  <a:pt x="413" y="89"/>
                </a:lnTo>
                <a:lnTo>
                  <a:pt x="482" y="122"/>
                </a:lnTo>
                <a:lnTo>
                  <a:pt x="486" y="123"/>
                </a:lnTo>
                <a:lnTo>
                  <a:pt x="487" y="128"/>
                </a:lnTo>
                <a:lnTo>
                  <a:pt x="489" y="132"/>
                </a:lnTo>
                <a:lnTo>
                  <a:pt x="487" y="137"/>
                </a:lnTo>
                <a:lnTo>
                  <a:pt x="486" y="141"/>
                </a:lnTo>
                <a:lnTo>
                  <a:pt x="482" y="144"/>
                </a:lnTo>
                <a:lnTo>
                  <a:pt x="458" y="157"/>
                </a:lnTo>
                <a:lnTo>
                  <a:pt x="471" y="187"/>
                </a:lnTo>
                <a:lnTo>
                  <a:pt x="480" y="219"/>
                </a:lnTo>
                <a:lnTo>
                  <a:pt x="482" y="253"/>
                </a:lnTo>
                <a:lnTo>
                  <a:pt x="479" y="285"/>
                </a:lnTo>
                <a:lnTo>
                  <a:pt x="469" y="316"/>
                </a:lnTo>
                <a:lnTo>
                  <a:pt x="454" y="345"/>
                </a:lnTo>
                <a:lnTo>
                  <a:pt x="438" y="369"/>
                </a:lnTo>
                <a:lnTo>
                  <a:pt x="418" y="389"/>
                </a:lnTo>
                <a:lnTo>
                  <a:pt x="418" y="335"/>
                </a:lnTo>
                <a:lnTo>
                  <a:pt x="424" y="327"/>
                </a:lnTo>
                <a:lnTo>
                  <a:pt x="438" y="298"/>
                </a:lnTo>
                <a:lnTo>
                  <a:pt x="445" y="267"/>
                </a:lnTo>
                <a:lnTo>
                  <a:pt x="445" y="235"/>
                </a:lnTo>
                <a:lnTo>
                  <a:pt x="440" y="203"/>
                </a:lnTo>
                <a:lnTo>
                  <a:pt x="428" y="174"/>
                </a:lnTo>
                <a:lnTo>
                  <a:pt x="405" y="186"/>
                </a:lnTo>
                <a:lnTo>
                  <a:pt x="402" y="187"/>
                </a:lnTo>
                <a:lnTo>
                  <a:pt x="399" y="189"/>
                </a:lnTo>
                <a:lnTo>
                  <a:pt x="399" y="189"/>
                </a:lnTo>
                <a:lnTo>
                  <a:pt x="395" y="187"/>
                </a:lnTo>
                <a:lnTo>
                  <a:pt x="392" y="186"/>
                </a:lnTo>
                <a:lnTo>
                  <a:pt x="389" y="183"/>
                </a:lnTo>
                <a:lnTo>
                  <a:pt x="387" y="179"/>
                </a:lnTo>
                <a:lnTo>
                  <a:pt x="386" y="174"/>
                </a:lnTo>
                <a:lnTo>
                  <a:pt x="396" y="99"/>
                </a:lnTo>
                <a:lnTo>
                  <a:pt x="396" y="94"/>
                </a:lnTo>
                <a:lnTo>
                  <a:pt x="399" y="92"/>
                </a:lnTo>
                <a:lnTo>
                  <a:pt x="402" y="90"/>
                </a:lnTo>
                <a:lnTo>
                  <a:pt x="405" y="89"/>
                </a:lnTo>
                <a:lnTo>
                  <a:pt x="408" y="87"/>
                </a:lnTo>
                <a:close/>
                <a:moveTo>
                  <a:pt x="93" y="63"/>
                </a:moveTo>
                <a:lnTo>
                  <a:pt x="99" y="64"/>
                </a:lnTo>
                <a:lnTo>
                  <a:pt x="104" y="65"/>
                </a:lnTo>
                <a:lnTo>
                  <a:pt x="107" y="70"/>
                </a:lnTo>
                <a:lnTo>
                  <a:pt x="112" y="78"/>
                </a:lnTo>
                <a:lnTo>
                  <a:pt x="110" y="87"/>
                </a:lnTo>
                <a:lnTo>
                  <a:pt x="104" y="94"/>
                </a:lnTo>
                <a:lnTo>
                  <a:pt x="83" y="115"/>
                </a:lnTo>
                <a:lnTo>
                  <a:pt x="65" y="138"/>
                </a:lnTo>
                <a:lnTo>
                  <a:pt x="52" y="167"/>
                </a:lnTo>
                <a:lnTo>
                  <a:pt x="43" y="197"/>
                </a:lnTo>
                <a:lnTo>
                  <a:pt x="43" y="229"/>
                </a:lnTo>
                <a:lnTo>
                  <a:pt x="49" y="261"/>
                </a:lnTo>
                <a:lnTo>
                  <a:pt x="61" y="290"/>
                </a:lnTo>
                <a:lnTo>
                  <a:pt x="84" y="279"/>
                </a:lnTo>
                <a:lnTo>
                  <a:pt x="87" y="277"/>
                </a:lnTo>
                <a:lnTo>
                  <a:pt x="90" y="277"/>
                </a:lnTo>
                <a:lnTo>
                  <a:pt x="94" y="277"/>
                </a:lnTo>
                <a:lnTo>
                  <a:pt x="97" y="279"/>
                </a:lnTo>
                <a:lnTo>
                  <a:pt x="100" y="282"/>
                </a:lnTo>
                <a:lnTo>
                  <a:pt x="103" y="286"/>
                </a:lnTo>
                <a:lnTo>
                  <a:pt x="103" y="290"/>
                </a:lnTo>
                <a:lnTo>
                  <a:pt x="101" y="296"/>
                </a:lnTo>
                <a:lnTo>
                  <a:pt x="94" y="366"/>
                </a:lnTo>
                <a:lnTo>
                  <a:pt x="93" y="370"/>
                </a:lnTo>
                <a:lnTo>
                  <a:pt x="90" y="373"/>
                </a:lnTo>
                <a:lnTo>
                  <a:pt x="87" y="376"/>
                </a:lnTo>
                <a:lnTo>
                  <a:pt x="84" y="376"/>
                </a:lnTo>
                <a:lnTo>
                  <a:pt x="81" y="377"/>
                </a:lnTo>
                <a:lnTo>
                  <a:pt x="78" y="376"/>
                </a:lnTo>
                <a:lnTo>
                  <a:pt x="75" y="376"/>
                </a:lnTo>
                <a:lnTo>
                  <a:pt x="7" y="343"/>
                </a:lnTo>
                <a:lnTo>
                  <a:pt x="4" y="341"/>
                </a:lnTo>
                <a:lnTo>
                  <a:pt x="1" y="337"/>
                </a:lnTo>
                <a:lnTo>
                  <a:pt x="0" y="332"/>
                </a:lnTo>
                <a:lnTo>
                  <a:pt x="1" y="328"/>
                </a:lnTo>
                <a:lnTo>
                  <a:pt x="3" y="324"/>
                </a:lnTo>
                <a:lnTo>
                  <a:pt x="7" y="321"/>
                </a:lnTo>
                <a:lnTo>
                  <a:pt x="30" y="308"/>
                </a:lnTo>
                <a:lnTo>
                  <a:pt x="17" y="277"/>
                </a:lnTo>
                <a:lnTo>
                  <a:pt x="9" y="245"/>
                </a:lnTo>
                <a:lnTo>
                  <a:pt x="7" y="213"/>
                </a:lnTo>
                <a:lnTo>
                  <a:pt x="10" y="180"/>
                </a:lnTo>
                <a:lnTo>
                  <a:pt x="20" y="148"/>
                </a:lnTo>
                <a:lnTo>
                  <a:pt x="35" y="119"/>
                </a:lnTo>
                <a:lnTo>
                  <a:pt x="56" y="90"/>
                </a:lnTo>
                <a:lnTo>
                  <a:pt x="83" y="67"/>
                </a:lnTo>
                <a:lnTo>
                  <a:pt x="88" y="64"/>
                </a:lnTo>
                <a:lnTo>
                  <a:pt x="93" y="63"/>
                </a:lnTo>
                <a:close/>
                <a:moveTo>
                  <a:pt x="191" y="31"/>
                </a:moveTo>
                <a:lnTo>
                  <a:pt x="204" y="35"/>
                </a:lnTo>
                <a:lnTo>
                  <a:pt x="216" y="45"/>
                </a:lnTo>
                <a:lnTo>
                  <a:pt x="225" y="61"/>
                </a:lnTo>
                <a:lnTo>
                  <a:pt x="232" y="81"/>
                </a:lnTo>
                <a:lnTo>
                  <a:pt x="236" y="105"/>
                </a:lnTo>
                <a:lnTo>
                  <a:pt x="238" y="109"/>
                </a:lnTo>
                <a:lnTo>
                  <a:pt x="239" y="113"/>
                </a:lnTo>
                <a:lnTo>
                  <a:pt x="218" y="113"/>
                </a:lnTo>
                <a:lnTo>
                  <a:pt x="207" y="123"/>
                </a:lnTo>
                <a:lnTo>
                  <a:pt x="191" y="128"/>
                </a:lnTo>
                <a:lnTo>
                  <a:pt x="177" y="123"/>
                </a:lnTo>
                <a:lnTo>
                  <a:pt x="165" y="113"/>
                </a:lnTo>
                <a:lnTo>
                  <a:pt x="142" y="113"/>
                </a:lnTo>
                <a:lnTo>
                  <a:pt x="145" y="109"/>
                </a:lnTo>
                <a:lnTo>
                  <a:pt x="145" y="105"/>
                </a:lnTo>
                <a:lnTo>
                  <a:pt x="149" y="81"/>
                </a:lnTo>
                <a:lnTo>
                  <a:pt x="157" y="61"/>
                </a:lnTo>
                <a:lnTo>
                  <a:pt x="167" y="45"/>
                </a:lnTo>
                <a:lnTo>
                  <a:pt x="178" y="35"/>
                </a:lnTo>
                <a:lnTo>
                  <a:pt x="191" y="31"/>
                </a:lnTo>
                <a:close/>
                <a:moveTo>
                  <a:pt x="336" y="0"/>
                </a:moveTo>
                <a:lnTo>
                  <a:pt x="354" y="3"/>
                </a:lnTo>
                <a:lnTo>
                  <a:pt x="368" y="13"/>
                </a:lnTo>
                <a:lnTo>
                  <a:pt x="379" y="29"/>
                </a:lnTo>
                <a:lnTo>
                  <a:pt x="381" y="47"/>
                </a:lnTo>
                <a:lnTo>
                  <a:pt x="379" y="65"/>
                </a:lnTo>
                <a:lnTo>
                  <a:pt x="368" y="81"/>
                </a:lnTo>
                <a:lnTo>
                  <a:pt x="354" y="92"/>
                </a:lnTo>
                <a:lnTo>
                  <a:pt x="336" y="94"/>
                </a:lnTo>
                <a:lnTo>
                  <a:pt x="318" y="92"/>
                </a:lnTo>
                <a:lnTo>
                  <a:pt x="303" y="81"/>
                </a:lnTo>
                <a:lnTo>
                  <a:pt x="294" y="65"/>
                </a:lnTo>
                <a:lnTo>
                  <a:pt x="290" y="47"/>
                </a:lnTo>
                <a:lnTo>
                  <a:pt x="294" y="29"/>
                </a:lnTo>
                <a:lnTo>
                  <a:pt x="303" y="13"/>
                </a:lnTo>
                <a:lnTo>
                  <a:pt x="318" y="3"/>
                </a:lnTo>
                <a:lnTo>
                  <a:pt x="33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9"/>
          <p:cNvSpPr>
            <a:spLocks noEditPoints="1"/>
          </p:cNvSpPr>
          <p:nvPr/>
        </p:nvSpPr>
        <p:spPr bwMode="auto">
          <a:xfrm>
            <a:off x="8228697" y="1433285"/>
            <a:ext cx="499961" cy="348333"/>
          </a:xfrm>
          <a:custGeom>
            <a:avLst/>
            <a:gdLst>
              <a:gd name="T0" fmla="*/ 194 w 488"/>
              <a:gd name="T1" fmla="*/ 44 h 340"/>
              <a:gd name="T2" fmla="*/ 197 w 488"/>
              <a:gd name="T3" fmla="*/ 58 h 340"/>
              <a:gd name="T4" fmla="*/ 203 w 488"/>
              <a:gd name="T5" fmla="*/ 73 h 340"/>
              <a:gd name="T6" fmla="*/ 282 w 488"/>
              <a:gd name="T7" fmla="*/ 61 h 340"/>
              <a:gd name="T8" fmla="*/ 295 w 488"/>
              <a:gd name="T9" fmla="*/ 54 h 340"/>
              <a:gd name="T10" fmla="*/ 270 w 488"/>
              <a:gd name="T11" fmla="*/ 34 h 340"/>
              <a:gd name="T12" fmla="*/ 409 w 488"/>
              <a:gd name="T13" fmla="*/ 25 h 340"/>
              <a:gd name="T14" fmla="*/ 485 w 488"/>
              <a:gd name="T15" fmla="*/ 61 h 340"/>
              <a:gd name="T16" fmla="*/ 488 w 488"/>
              <a:gd name="T17" fmla="*/ 74 h 340"/>
              <a:gd name="T18" fmla="*/ 459 w 488"/>
              <a:gd name="T19" fmla="*/ 95 h 340"/>
              <a:gd name="T20" fmla="*/ 479 w 488"/>
              <a:gd name="T21" fmla="*/ 209 h 340"/>
              <a:gd name="T22" fmla="*/ 431 w 488"/>
              <a:gd name="T23" fmla="*/ 312 h 340"/>
              <a:gd name="T24" fmla="*/ 395 w 488"/>
              <a:gd name="T25" fmla="*/ 340 h 340"/>
              <a:gd name="T26" fmla="*/ 380 w 488"/>
              <a:gd name="T27" fmla="*/ 333 h 340"/>
              <a:gd name="T28" fmla="*/ 385 w 488"/>
              <a:gd name="T29" fmla="*/ 308 h 340"/>
              <a:gd name="T30" fmla="*/ 437 w 488"/>
              <a:gd name="T31" fmla="*/ 235 h 340"/>
              <a:gd name="T32" fmla="*/ 440 w 488"/>
              <a:gd name="T33" fmla="*/ 141 h 340"/>
              <a:gd name="T34" fmla="*/ 401 w 488"/>
              <a:gd name="T35" fmla="*/ 125 h 340"/>
              <a:gd name="T36" fmla="*/ 390 w 488"/>
              <a:gd name="T37" fmla="*/ 124 h 340"/>
              <a:gd name="T38" fmla="*/ 386 w 488"/>
              <a:gd name="T39" fmla="*/ 112 h 340"/>
              <a:gd name="T40" fmla="*/ 396 w 488"/>
              <a:gd name="T41" fmla="*/ 32 h 340"/>
              <a:gd name="T42" fmla="*/ 403 w 488"/>
              <a:gd name="T43" fmla="*/ 25 h 340"/>
              <a:gd name="T44" fmla="*/ 270 w 488"/>
              <a:gd name="T45" fmla="*/ 15 h 340"/>
              <a:gd name="T46" fmla="*/ 309 w 488"/>
              <a:gd name="T47" fmla="*/ 40 h 340"/>
              <a:gd name="T48" fmla="*/ 321 w 488"/>
              <a:gd name="T49" fmla="*/ 54 h 340"/>
              <a:gd name="T50" fmla="*/ 332 w 488"/>
              <a:gd name="T51" fmla="*/ 67 h 340"/>
              <a:gd name="T52" fmla="*/ 363 w 488"/>
              <a:gd name="T53" fmla="*/ 109 h 340"/>
              <a:gd name="T54" fmla="*/ 379 w 488"/>
              <a:gd name="T55" fmla="*/ 143 h 340"/>
              <a:gd name="T56" fmla="*/ 392 w 488"/>
              <a:gd name="T57" fmla="*/ 264 h 340"/>
              <a:gd name="T58" fmla="*/ 386 w 488"/>
              <a:gd name="T59" fmla="*/ 273 h 340"/>
              <a:gd name="T60" fmla="*/ 125 w 488"/>
              <a:gd name="T61" fmla="*/ 231 h 340"/>
              <a:gd name="T62" fmla="*/ 109 w 488"/>
              <a:gd name="T63" fmla="*/ 198 h 340"/>
              <a:gd name="T64" fmla="*/ 94 w 488"/>
              <a:gd name="T65" fmla="*/ 82 h 340"/>
              <a:gd name="T66" fmla="*/ 100 w 488"/>
              <a:gd name="T67" fmla="*/ 73 h 340"/>
              <a:gd name="T68" fmla="*/ 148 w 488"/>
              <a:gd name="T69" fmla="*/ 67 h 340"/>
              <a:gd name="T70" fmla="*/ 160 w 488"/>
              <a:gd name="T71" fmla="*/ 56 h 340"/>
              <a:gd name="T72" fmla="*/ 174 w 488"/>
              <a:gd name="T73" fmla="*/ 40 h 340"/>
              <a:gd name="T74" fmla="*/ 213 w 488"/>
              <a:gd name="T75" fmla="*/ 15 h 340"/>
              <a:gd name="T76" fmla="*/ 103 w 488"/>
              <a:gd name="T77" fmla="*/ 3 h 340"/>
              <a:gd name="T78" fmla="*/ 109 w 488"/>
              <a:gd name="T79" fmla="*/ 25 h 340"/>
              <a:gd name="T80" fmla="*/ 64 w 488"/>
              <a:gd name="T81" fmla="*/ 74 h 340"/>
              <a:gd name="T82" fmla="*/ 42 w 488"/>
              <a:gd name="T83" fmla="*/ 167 h 340"/>
              <a:gd name="T84" fmla="*/ 83 w 488"/>
              <a:gd name="T85" fmla="*/ 215 h 340"/>
              <a:gd name="T86" fmla="*/ 94 w 488"/>
              <a:gd name="T87" fmla="*/ 215 h 340"/>
              <a:gd name="T88" fmla="*/ 102 w 488"/>
              <a:gd name="T89" fmla="*/ 224 h 340"/>
              <a:gd name="T90" fmla="*/ 93 w 488"/>
              <a:gd name="T91" fmla="*/ 304 h 340"/>
              <a:gd name="T92" fmla="*/ 87 w 488"/>
              <a:gd name="T93" fmla="*/ 312 h 340"/>
              <a:gd name="T94" fmla="*/ 78 w 488"/>
              <a:gd name="T95" fmla="*/ 314 h 340"/>
              <a:gd name="T96" fmla="*/ 3 w 488"/>
              <a:gd name="T97" fmla="*/ 278 h 340"/>
              <a:gd name="T98" fmla="*/ 0 w 488"/>
              <a:gd name="T99" fmla="*/ 266 h 340"/>
              <a:gd name="T100" fmla="*/ 29 w 488"/>
              <a:gd name="T101" fmla="*/ 246 h 340"/>
              <a:gd name="T102" fmla="*/ 6 w 488"/>
              <a:gd name="T103" fmla="*/ 150 h 340"/>
              <a:gd name="T104" fmla="*/ 33 w 488"/>
              <a:gd name="T105" fmla="*/ 56 h 340"/>
              <a:gd name="T106" fmla="*/ 87 w 488"/>
              <a:gd name="T10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88" h="340">
                <a:moveTo>
                  <a:pt x="213" y="34"/>
                </a:moveTo>
                <a:lnTo>
                  <a:pt x="203" y="37"/>
                </a:lnTo>
                <a:lnTo>
                  <a:pt x="194" y="44"/>
                </a:lnTo>
                <a:lnTo>
                  <a:pt x="189" y="54"/>
                </a:lnTo>
                <a:lnTo>
                  <a:pt x="193" y="56"/>
                </a:lnTo>
                <a:lnTo>
                  <a:pt x="197" y="58"/>
                </a:lnTo>
                <a:lnTo>
                  <a:pt x="200" y="63"/>
                </a:lnTo>
                <a:lnTo>
                  <a:pt x="203" y="67"/>
                </a:lnTo>
                <a:lnTo>
                  <a:pt x="203" y="73"/>
                </a:lnTo>
                <a:lnTo>
                  <a:pt x="279" y="73"/>
                </a:lnTo>
                <a:lnTo>
                  <a:pt x="279" y="67"/>
                </a:lnTo>
                <a:lnTo>
                  <a:pt x="282" y="61"/>
                </a:lnTo>
                <a:lnTo>
                  <a:pt x="284" y="58"/>
                </a:lnTo>
                <a:lnTo>
                  <a:pt x="290" y="56"/>
                </a:lnTo>
                <a:lnTo>
                  <a:pt x="295" y="54"/>
                </a:lnTo>
                <a:lnTo>
                  <a:pt x="289" y="44"/>
                </a:lnTo>
                <a:lnTo>
                  <a:pt x="280" y="37"/>
                </a:lnTo>
                <a:lnTo>
                  <a:pt x="270" y="34"/>
                </a:lnTo>
                <a:lnTo>
                  <a:pt x="213" y="34"/>
                </a:lnTo>
                <a:close/>
                <a:moveTo>
                  <a:pt x="406" y="25"/>
                </a:moveTo>
                <a:lnTo>
                  <a:pt x="409" y="25"/>
                </a:lnTo>
                <a:lnTo>
                  <a:pt x="412" y="26"/>
                </a:lnTo>
                <a:lnTo>
                  <a:pt x="480" y="58"/>
                </a:lnTo>
                <a:lnTo>
                  <a:pt x="485" y="61"/>
                </a:lnTo>
                <a:lnTo>
                  <a:pt x="486" y="66"/>
                </a:lnTo>
                <a:lnTo>
                  <a:pt x="488" y="70"/>
                </a:lnTo>
                <a:lnTo>
                  <a:pt x="488" y="74"/>
                </a:lnTo>
                <a:lnTo>
                  <a:pt x="485" y="79"/>
                </a:lnTo>
                <a:lnTo>
                  <a:pt x="482" y="82"/>
                </a:lnTo>
                <a:lnTo>
                  <a:pt x="459" y="95"/>
                </a:lnTo>
                <a:lnTo>
                  <a:pt x="473" y="131"/>
                </a:lnTo>
                <a:lnTo>
                  <a:pt x="480" y="170"/>
                </a:lnTo>
                <a:lnTo>
                  <a:pt x="479" y="209"/>
                </a:lnTo>
                <a:lnTo>
                  <a:pt x="470" y="247"/>
                </a:lnTo>
                <a:lnTo>
                  <a:pt x="453" y="283"/>
                </a:lnTo>
                <a:lnTo>
                  <a:pt x="431" y="312"/>
                </a:lnTo>
                <a:lnTo>
                  <a:pt x="405" y="336"/>
                </a:lnTo>
                <a:lnTo>
                  <a:pt x="401" y="338"/>
                </a:lnTo>
                <a:lnTo>
                  <a:pt x="395" y="340"/>
                </a:lnTo>
                <a:lnTo>
                  <a:pt x="389" y="338"/>
                </a:lnTo>
                <a:lnTo>
                  <a:pt x="385" y="337"/>
                </a:lnTo>
                <a:lnTo>
                  <a:pt x="380" y="333"/>
                </a:lnTo>
                <a:lnTo>
                  <a:pt x="377" y="324"/>
                </a:lnTo>
                <a:lnTo>
                  <a:pt x="379" y="315"/>
                </a:lnTo>
                <a:lnTo>
                  <a:pt x="385" y="308"/>
                </a:lnTo>
                <a:lnTo>
                  <a:pt x="405" y="288"/>
                </a:lnTo>
                <a:lnTo>
                  <a:pt x="422" y="264"/>
                </a:lnTo>
                <a:lnTo>
                  <a:pt x="437" y="235"/>
                </a:lnTo>
                <a:lnTo>
                  <a:pt x="444" y="205"/>
                </a:lnTo>
                <a:lnTo>
                  <a:pt x="445" y="173"/>
                </a:lnTo>
                <a:lnTo>
                  <a:pt x="440" y="141"/>
                </a:lnTo>
                <a:lnTo>
                  <a:pt x="427" y="112"/>
                </a:lnTo>
                <a:lnTo>
                  <a:pt x="403" y="124"/>
                </a:lnTo>
                <a:lnTo>
                  <a:pt x="401" y="125"/>
                </a:lnTo>
                <a:lnTo>
                  <a:pt x="398" y="125"/>
                </a:lnTo>
                <a:lnTo>
                  <a:pt x="395" y="125"/>
                </a:lnTo>
                <a:lnTo>
                  <a:pt x="390" y="124"/>
                </a:lnTo>
                <a:lnTo>
                  <a:pt x="387" y="121"/>
                </a:lnTo>
                <a:lnTo>
                  <a:pt x="386" y="116"/>
                </a:lnTo>
                <a:lnTo>
                  <a:pt x="386" y="112"/>
                </a:lnTo>
                <a:lnTo>
                  <a:pt x="390" y="76"/>
                </a:lnTo>
                <a:lnTo>
                  <a:pt x="395" y="37"/>
                </a:lnTo>
                <a:lnTo>
                  <a:pt x="396" y="32"/>
                </a:lnTo>
                <a:lnTo>
                  <a:pt x="398" y="29"/>
                </a:lnTo>
                <a:lnTo>
                  <a:pt x="401" y="26"/>
                </a:lnTo>
                <a:lnTo>
                  <a:pt x="403" y="25"/>
                </a:lnTo>
                <a:lnTo>
                  <a:pt x="406" y="25"/>
                </a:lnTo>
                <a:close/>
                <a:moveTo>
                  <a:pt x="213" y="15"/>
                </a:moveTo>
                <a:lnTo>
                  <a:pt x="270" y="15"/>
                </a:lnTo>
                <a:lnTo>
                  <a:pt x="286" y="18"/>
                </a:lnTo>
                <a:lnTo>
                  <a:pt x="299" y="26"/>
                </a:lnTo>
                <a:lnTo>
                  <a:pt x="309" y="40"/>
                </a:lnTo>
                <a:lnTo>
                  <a:pt x="315" y="54"/>
                </a:lnTo>
                <a:lnTo>
                  <a:pt x="315" y="54"/>
                </a:lnTo>
                <a:lnTo>
                  <a:pt x="321" y="54"/>
                </a:lnTo>
                <a:lnTo>
                  <a:pt x="327" y="57"/>
                </a:lnTo>
                <a:lnTo>
                  <a:pt x="331" y="61"/>
                </a:lnTo>
                <a:lnTo>
                  <a:pt x="332" y="67"/>
                </a:lnTo>
                <a:lnTo>
                  <a:pt x="334" y="73"/>
                </a:lnTo>
                <a:lnTo>
                  <a:pt x="367" y="73"/>
                </a:lnTo>
                <a:lnTo>
                  <a:pt x="363" y="109"/>
                </a:lnTo>
                <a:lnTo>
                  <a:pt x="364" y="122"/>
                </a:lnTo>
                <a:lnTo>
                  <a:pt x="369" y="134"/>
                </a:lnTo>
                <a:lnTo>
                  <a:pt x="379" y="143"/>
                </a:lnTo>
                <a:lnTo>
                  <a:pt x="385" y="145"/>
                </a:lnTo>
                <a:lnTo>
                  <a:pt x="392" y="148"/>
                </a:lnTo>
                <a:lnTo>
                  <a:pt x="392" y="264"/>
                </a:lnTo>
                <a:lnTo>
                  <a:pt x="392" y="267"/>
                </a:lnTo>
                <a:lnTo>
                  <a:pt x="389" y="270"/>
                </a:lnTo>
                <a:lnTo>
                  <a:pt x="386" y="273"/>
                </a:lnTo>
                <a:lnTo>
                  <a:pt x="383" y="273"/>
                </a:lnTo>
                <a:lnTo>
                  <a:pt x="119" y="273"/>
                </a:lnTo>
                <a:lnTo>
                  <a:pt x="125" y="231"/>
                </a:lnTo>
                <a:lnTo>
                  <a:pt x="123" y="218"/>
                </a:lnTo>
                <a:lnTo>
                  <a:pt x="118" y="206"/>
                </a:lnTo>
                <a:lnTo>
                  <a:pt x="109" y="198"/>
                </a:lnTo>
                <a:lnTo>
                  <a:pt x="102" y="193"/>
                </a:lnTo>
                <a:lnTo>
                  <a:pt x="94" y="192"/>
                </a:lnTo>
                <a:lnTo>
                  <a:pt x="94" y="82"/>
                </a:lnTo>
                <a:lnTo>
                  <a:pt x="94" y="79"/>
                </a:lnTo>
                <a:lnTo>
                  <a:pt x="97" y="76"/>
                </a:lnTo>
                <a:lnTo>
                  <a:pt x="100" y="73"/>
                </a:lnTo>
                <a:lnTo>
                  <a:pt x="103" y="73"/>
                </a:lnTo>
                <a:lnTo>
                  <a:pt x="148" y="73"/>
                </a:lnTo>
                <a:lnTo>
                  <a:pt x="148" y="67"/>
                </a:lnTo>
                <a:lnTo>
                  <a:pt x="151" y="61"/>
                </a:lnTo>
                <a:lnTo>
                  <a:pt x="155" y="57"/>
                </a:lnTo>
                <a:lnTo>
                  <a:pt x="160" y="56"/>
                </a:lnTo>
                <a:lnTo>
                  <a:pt x="167" y="54"/>
                </a:lnTo>
                <a:lnTo>
                  <a:pt x="168" y="54"/>
                </a:lnTo>
                <a:lnTo>
                  <a:pt x="174" y="40"/>
                </a:lnTo>
                <a:lnTo>
                  <a:pt x="184" y="26"/>
                </a:lnTo>
                <a:lnTo>
                  <a:pt x="199" y="18"/>
                </a:lnTo>
                <a:lnTo>
                  <a:pt x="213" y="15"/>
                </a:lnTo>
                <a:close/>
                <a:moveTo>
                  <a:pt x="93" y="0"/>
                </a:moveTo>
                <a:lnTo>
                  <a:pt x="97" y="0"/>
                </a:lnTo>
                <a:lnTo>
                  <a:pt x="103" y="3"/>
                </a:lnTo>
                <a:lnTo>
                  <a:pt x="107" y="8"/>
                </a:lnTo>
                <a:lnTo>
                  <a:pt x="110" y="16"/>
                </a:lnTo>
                <a:lnTo>
                  <a:pt x="109" y="25"/>
                </a:lnTo>
                <a:lnTo>
                  <a:pt x="103" y="32"/>
                </a:lnTo>
                <a:lnTo>
                  <a:pt x="81" y="51"/>
                </a:lnTo>
                <a:lnTo>
                  <a:pt x="64" y="74"/>
                </a:lnTo>
                <a:lnTo>
                  <a:pt x="51" y="105"/>
                </a:lnTo>
                <a:lnTo>
                  <a:pt x="44" y="135"/>
                </a:lnTo>
                <a:lnTo>
                  <a:pt x="42" y="167"/>
                </a:lnTo>
                <a:lnTo>
                  <a:pt x="48" y="198"/>
                </a:lnTo>
                <a:lnTo>
                  <a:pt x="61" y="228"/>
                </a:lnTo>
                <a:lnTo>
                  <a:pt x="83" y="215"/>
                </a:lnTo>
                <a:lnTo>
                  <a:pt x="86" y="215"/>
                </a:lnTo>
                <a:lnTo>
                  <a:pt x="89" y="214"/>
                </a:lnTo>
                <a:lnTo>
                  <a:pt x="94" y="215"/>
                </a:lnTo>
                <a:lnTo>
                  <a:pt x="96" y="217"/>
                </a:lnTo>
                <a:lnTo>
                  <a:pt x="100" y="219"/>
                </a:lnTo>
                <a:lnTo>
                  <a:pt x="102" y="224"/>
                </a:lnTo>
                <a:lnTo>
                  <a:pt x="102" y="228"/>
                </a:lnTo>
                <a:lnTo>
                  <a:pt x="97" y="270"/>
                </a:lnTo>
                <a:lnTo>
                  <a:pt x="93" y="304"/>
                </a:lnTo>
                <a:lnTo>
                  <a:pt x="91" y="307"/>
                </a:lnTo>
                <a:lnTo>
                  <a:pt x="90" y="311"/>
                </a:lnTo>
                <a:lnTo>
                  <a:pt x="87" y="312"/>
                </a:lnTo>
                <a:lnTo>
                  <a:pt x="84" y="314"/>
                </a:lnTo>
                <a:lnTo>
                  <a:pt x="80" y="314"/>
                </a:lnTo>
                <a:lnTo>
                  <a:pt x="78" y="314"/>
                </a:lnTo>
                <a:lnTo>
                  <a:pt x="76" y="314"/>
                </a:lnTo>
                <a:lnTo>
                  <a:pt x="6" y="280"/>
                </a:lnTo>
                <a:lnTo>
                  <a:pt x="3" y="278"/>
                </a:lnTo>
                <a:lnTo>
                  <a:pt x="0" y="275"/>
                </a:lnTo>
                <a:lnTo>
                  <a:pt x="0" y="270"/>
                </a:lnTo>
                <a:lnTo>
                  <a:pt x="0" y="266"/>
                </a:lnTo>
                <a:lnTo>
                  <a:pt x="3" y="262"/>
                </a:lnTo>
                <a:lnTo>
                  <a:pt x="6" y="259"/>
                </a:lnTo>
                <a:lnTo>
                  <a:pt x="29" y="246"/>
                </a:lnTo>
                <a:lnTo>
                  <a:pt x="16" y="215"/>
                </a:lnTo>
                <a:lnTo>
                  <a:pt x="9" y="183"/>
                </a:lnTo>
                <a:lnTo>
                  <a:pt x="6" y="150"/>
                </a:lnTo>
                <a:lnTo>
                  <a:pt x="10" y="118"/>
                </a:lnTo>
                <a:lnTo>
                  <a:pt x="19" y="86"/>
                </a:lnTo>
                <a:lnTo>
                  <a:pt x="33" y="56"/>
                </a:lnTo>
                <a:lnTo>
                  <a:pt x="55" y="28"/>
                </a:lnTo>
                <a:lnTo>
                  <a:pt x="81" y="3"/>
                </a:lnTo>
                <a:lnTo>
                  <a:pt x="87" y="0"/>
                </a:lnTo>
                <a:lnTo>
                  <a:pt x="9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92" name="Group 91"/>
          <p:cNvGrpSpPr/>
          <p:nvPr/>
        </p:nvGrpSpPr>
        <p:grpSpPr>
          <a:xfrm>
            <a:off x="2077854" y="2253916"/>
            <a:ext cx="470251" cy="482544"/>
            <a:chOff x="553853" y="2253916"/>
            <a:chExt cx="470251" cy="482544"/>
          </a:xfrm>
          <a:solidFill>
            <a:schemeClr val="accent1"/>
          </a:solidFill>
        </p:grpSpPr>
        <p:sp>
          <p:nvSpPr>
            <p:cNvPr id="74" name="Freeform 71"/>
            <p:cNvSpPr>
              <a:spLocks/>
            </p:cNvSpPr>
            <p:nvPr/>
          </p:nvSpPr>
          <p:spPr bwMode="auto">
            <a:xfrm>
              <a:off x="553853" y="2253916"/>
              <a:ext cx="419025" cy="430294"/>
            </a:xfrm>
            <a:custGeom>
              <a:avLst/>
              <a:gdLst>
                <a:gd name="T0" fmla="*/ 226 w 409"/>
                <a:gd name="T1" fmla="*/ 3 h 420"/>
                <a:gd name="T2" fmla="*/ 261 w 409"/>
                <a:gd name="T3" fmla="*/ 21 h 420"/>
                <a:gd name="T4" fmla="*/ 281 w 409"/>
                <a:gd name="T5" fmla="*/ 48 h 420"/>
                <a:gd name="T6" fmla="*/ 285 w 409"/>
                <a:gd name="T7" fmla="*/ 76 h 420"/>
                <a:gd name="T8" fmla="*/ 282 w 409"/>
                <a:gd name="T9" fmla="*/ 108 h 420"/>
                <a:gd name="T10" fmla="*/ 293 w 409"/>
                <a:gd name="T11" fmla="*/ 115 h 420"/>
                <a:gd name="T12" fmla="*/ 296 w 409"/>
                <a:gd name="T13" fmla="*/ 131 h 420"/>
                <a:gd name="T14" fmla="*/ 293 w 409"/>
                <a:gd name="T15" fmla="*/ 145 h 420"/>
                <a:gd name="T16" fmla="*/ 282 w 409"/>
                <a:gd name="T17" fmla="*/ 160 h 420"/>
                <a:gd name="T18" fmla="*/ 271 w 409"/>
                <a:gd name="T19" fmla="*/ 180 h 420"/>
                <a:gd name="T20" fmla="*/ 261 w 409"/>
                <a:gd name="T21" fmla="*/ 204 h 420"/>
                <a:gd name="T22" fmla="*/ 255 w 409"/>
                <a:gd name="T23" fmla="*/ 209 h 420"/>
                <a:gd name="T24" fmla="*/ 256 w 409"/>
                <a:gd name="T25" fmla="*/ 250 h 420"/>
                <a:gd name="T26" fmla="*/ 271 w 409"/>
                <a:gd name="T27" fmla="*/ 256 h 420"/>
                <a:gd name="T28" fmla="*/ 306 w 409"/>
                <a:gd name="T29" fmla="*/ 272 h 420"/>
                <a:gd name="T30" fmla="*/ 354 w 409"/>
                <a:gd name="T31" fmla="*/ 291 h 420"/>
                <a:gd name="T32" fmla="*/ 390 w 409"/>
                <a:gd name="T33" fmla="*/ 309 h 420"/>
                <a:gd name="T34" fmla="*/ 404 w 409"/>
                <a:gd name="T35" fmla="*/ 331 h 420"/>
                <a:gd name="T36" fmla="*/ 407 w 409"/>
                <a:gd name="T37" fmla="*/ 366 h 420"/>
                <a:gd name="T38" fmla="*/ 409 w 409"/>
                <a:gd name="T39" fmla="*/ 402 h 420"/>
                <a:gd name="T40" fmla="*/ 407 w 409"/>
                <a:gd name="T41" fmla="*/ 420 h 420"/>
                <a:gd name="T42" fmla="*/ 0 w 409"/>
                <a:gd name="T43" fmla="*/ 414 h 420"/>
                <a:gd name="T44" fmla="*/ 0 w 409"/>
                <a:gd name="T45" fmla="*/ 385 h 420"/>
                <a:gd name="T46" fmla="*/ 1 w 409"/>
                <a:gd name="T47" fmla="*/ 347 h 420"/>
                <a:gd name="T48" fmla="*/ 8 w 409"/>
                <a:gd name="T49" fmla="*/ 320 h 420"/>
                <a:gd name="T50" fmla="*/ 34 w 409"/>
                <a:gd name="T51" fmla="*/ 299 h 420"/>
                <a:gd name="T52" fmla="*/ 78 w 409"/>
                <a:gd name="T53" fmla="*/ 282 h 420"/>
                <a:gd name="T54" fmla="*/ 123 w 409"/>
                <a:gd name="T55" fmla="*/ 263 h 420"/>
                <a:gd name="T56" fmla="*/ 146 w 409"/>
                <a:gd name="T57" fmla="*/ 251 h 420"/>
                <a:gd name="T58" fmla="*/ 152 w 409"/>
                <a:gd name="T59" fmla="*/ 249 h 420"/>
                <a:gd name="T60" fmla="*/ 150 w 409"/>
                <a:gd name="T61" fmla="*/ 208 h 420"/>
                <a:gd name="T62" fmla="*/ 142 w 409"/>
                <a:gd name="T63" fmla="*/ 193 h 420"/>
                <a:gd name="T64" fmla="*/ 133 w 409"/>
                <a:gd name="T65" fmla="*/ 161 h 420"/>
                <a:gd name="T66" fmla="*/ 120 w 409"/>
                <a:gd name="T67" fmla="*/ 154 h 420"/>
                <a:gd name="T68" fmla="*/ 113 w 409"/>
                <a:gd name="T69" fmla="*/ 138 h 420"/>
                <a:gd name="T70" fmla="*/ 114 w 409"/>
                <a:gd name="T71" fmla="*/ 122 h 420"/>
                <a:gd name="T72" fmla="*/ 120 w 409"/>
                <a:gd name="T73" fmla="*/ 109 h 420"/>
                <a:gd name="T74" fmla="*/ 123 w 409"/>
                <a:gd name="T75" fmla="*/ 90 h 420"/>
                <a:gd name="T76" fmla="*/ 123 w 409"/>
                <a:gd name="T77" fmla="*/ 64 h 420"/>
                <a:gd name="T78" fmla="*/ 134 w 409"/>
                <a:gd name="T79" fmla="*/ 34 h 420"/>
                <a:gd name="T80" fmla="*/ 162 w 409"/>
                <a:gd name="T81" fmla="*/ 11 h 420"/>
                <a:gd name="T82" fmla="*/ 204 w 409"/>
                <a:gd name="T83"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9" h="420">
                  <a:moveTo>
                    <a:pt x="204" y="0"/>
                  </a:moveTo>
                  <a:lnTo>
                    <a:pt x="226" y="3"/>
                  </a:lnTo>
                  <a:lnTo>
                    <a:pt x="246" y="11"/>
                  </a:lnTo>
                  <a:lnTo>
                    <a:pt x="261" y="21"/>
                  </a:lnTo>
                  <a:lnTo>
                    <a:pt x="274" y="34"/>
                  </a:lnTo>
                  <a:lnTo>
                    <a:pt x="281" y="48"/>
                  </a:lnTo>
                  <a:lnTo>
                    <a:pt x="285" y="64"/>
                  </a:lnTo>
                  <a:lnTo>
                    <a:pt x="285" y="76"/>
                  </a:lnTo>
                  <a:lnTo>
                    <a:pt x="284" y="90"/>
                  </a:lnTo>
                  <a:lnTo>
                    <a:pt x="282" y="108"/>
                  </a:lnTo>
                  <a:lnTo>
                    <a:pt x="288" y="109"/>
                  </a:lnTo>
                  <a:lnTo>
                    <a:pt x="293" y="115"/>
                  </a:lnTo>
                  <a:lnTo>
                    <a:pt x="294" y="122"/>
                  </a:lnTo>
                  <a:lnTo>
                    <a:pt x="296" y="131"/>
                  </a:lnTo>
                  <a:lnTo>
                    <a:pt x="296" y="138"/>
                  </a:lnTo>
                  <a:lnTo>
                    <a:pt x="293" y="145"/>
                  </a:lnTo>
                  <a:lnTo>
                    <a:pt x="288" y="154"/>
                  </a:lnTo>
                  <a:lnTo>
                    <a:pt x="282" y="160"/>
                  </a:lnTo>
                  <a:lnTo>
                    <a:pt x="275" y="161"/>
                  </a:lnTo>
                  <a:lnTo>
                    <a:pt x="271" y="180"/>
                  </a:lnTo>
                  <a:lnTo>
                    <a:pt x="267" y="193"/>
                  </a:lnTo>
                  <a:lnTo>
                    <a:pt x="261" y="204"/>
                  </a:lnTo>
                  <a:lnTo>
                    <a:pt x="256" y="208"/>
                  </a:lnTo>
                  <a:lnTo>
                    <a:pt x="255" y="209"/>
                  </a:lnTo>
                  <a:lnTo>
                    <a:pt x="255" y="249"/>
                  </a:lnTo>
                  <a:lnTo>
                    <a:pt x="256" y="250"/>
                  </a:lnTo>
                  <a:lnTo>
                    <a:pt x="261" y="251"/>
                  </a:lnTo>
                  <a:lnTo>
                    <a:pt x="271" y="256"/>
                  </a:lnTo>
                  <a:lnTo>
                    <a:pt x="285" y="263"/>
                  </a:lnTo>
                  <a:lnTo>
                    <a:pt x="306" y="272"/>
                  </a:lnTo>
                  <a:lnTo>
                    <a:pt x="330" y="282"/>
                  </a:lnTo>
                  <a:lnTo>
                    <a:pt x="354" y="291"/>
                  </a:lnTo>
                  <a:lnTo>
                    <a:pt x="374" y="299"/>
                  </a:lnTo>
                  <a:lnTo>
                    <a:pt x="390" y="309"/>
                  </a:lnTo>
                  <a:lnTo>
                    <a:pt x="400" y="320"/>
                  </a:lnTo>
                  <a:lnTo>
                    <a:pt x="404" y="331"/>
                  </a:lnTo>
                  <a:lnTo>
                    <a:pt x="406" y="347"/>
                  </a:lnTo>
                  <a:lnTo>
                    <a:pt x="407" y="366"/>
                  </a:lnTo>
                  <a:lnTo>
                    <a:pt x="409" y="385"/>
                  </a:lnTo>
                  <a:lnTo>
                    <a:pt x="409" y="402"/>
                  </a:lnTo>
                  <a:lnTo>
                    <a:pt x="409" y="414"/>
                  </a:lnTo>
                  <a:lnTo>
                    <a:pt x="407" y="420"/>
                  </a:lnTo>
                  <a:lnTo>
                    <a:pt x="0" y="420"/>
                  </a:lnTo>
                  <a:lnTo>
                    <a:pt x="0" y="414"/>
                  </a:lnTo>
                  <a:lnTo>
                    <a:pt x="0" y="402"/>
                  </a:lnTo>
                  <a:lnTo>
                    <a:pt x="0" y="385"/>
                  </a:lnTo>
                  <a:lnTo>
                    <a:pt x="0" y="366"/>
                  </a:lnTo>
                  <a:lnTo>
                    <a:pt x="1" y="347"/>
                  </a:lnTo>
                  <a:lnTo>
                    <a:pt x="4" y="331"/>
                  </a:lnTo>
                  <a:lnTo>
                    <a:pt x="8" y="320"/>
                  </a:lnTo>
                  <a:lnTo>
                    <a:pt x="18" y="309"/>
                  </a:lnTo>
                  <a:lnTo>
                    <a:pt x="34" y="299"/>
                  </a:lnTo>
                  <a:lnTo>
                    <a:pt x="55" y="291"/>
                  </a:lnTo>
                  <a:lnTo>
                    <a:pt x="78" y="282"/>
                  </a:lnTo>
                  <a:lnTo>
                    <a:pt x="103" y="272"/>
                  </a:lnTo>
                  <a:lnTo>
                    <a:pt x="123" y="263"/>
                  </a:lnTo>
                  <a:lnTo>
                    <a:pt x="137" y="256"/>
                  </a:lnTo>
                  <a:lnTo>
                    <a:pt x="146" y="251"/>
                  </a:lnTo>
                  <a:lnTo>
                    <a:pt x="150" y="250"/>
                  </a:lnTo>
                  <a:lnTo>
                    <a:pt x="152" y="249"/>
                  </a:lnTo>
                  <a:lnTo>
                    <a:pt x="153" y="209"/>
                  </a:lnTo>
                  <a:lnTo>
                    <a:pt x="150" y="208"/>
                  </a:lnTo>
                  <a:lnTo>
                    <a:pt x="148" y="204"/>
                  </a:lnTo>
                  <a:lnTo>
                    <a:pt x="142" y="193"/>
                  </a:lnTo>
                  <a:lnTo>
                    <a:pt x="136" y="180"/>
                  </a:lnTo>
                  <a:lnTo>
                    <a:pt x="133" y="161"/>
                  </a:lnTo>
                  <a:lnTo>
                    <a:pt x="126" y="160"/>
                  </a:lnTo>
                  <a:lnTo>
                    <a:pt x="120" y="154"/>
                  </a:lnTo>
                  <a:lnTo>
                    <a:pt x="114" y="145"/>
                  </a:lnTo>
                  <a:lnTo>
                    <a:pt x="113" y="138"/>
                  </a:lnTo>
                  <a:lnTo>
                    <a:pt x="113" y="131"/>
                  </a:lnTo>
                  <a:lnTo>
                    <a:pt x="114" y="122"/>
                  </a:lnTo>
                  <a:lnTo>
                    <a:pt x="116" y="115"/>
                  </a:lnTo>
                  <a:lnTo>
                    <a:pt x="120" y="109"/>
                  </a:lnTo>
                  <a:lnTo>
                    <a:pt x="126" y="108"/>
                  </a:lnTo>
                  <a:lnTo>
                    <a:pt x="123" y="90"/>
                  </a:lnTo>
                  <a:lnTo>
                    <a:pt x="123" y="76"/>
                  </a:lnTo>
                  <a:lnTo>
                    <a:pt x="123" y="64"/>
                  </a:lnTo>
                  <a:lnTo>
                    <a:pt x="126" y="48"/>
                  </a:lnTo>
                  <a:lnTo>
                    <a:pt x="134" y="34"/>
                  </a:lnTo>
                  <a:lnTo>
                    <a:pt x="146" y="21"/>
                  </a:lnTo>
                  <a:lnTo>
                    <a:pt x="162" y="11"/>
                  </a:lnTo>
                  <a:lnTo>
                    <a:pt x="181" y="3"/>
                  </a:lnTo>
                  <a:lnTo>
                    <a:pt x="2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72"/>
            <p:cNvSpPr>
              <a:spLocks/>
            </p:cNvSpPr>
            <p:nvPr/>
          </p:nvSpPr>
          <p:spPr bwMode="auto">
            <a:xfrm>
              <a:off x="798711" y="2510043"/>
              <a:ext cx="221294" cy="221294"/>
            </a:xfrm>
            <a:custGeom>
              <a:avLst/>
              <a:gdLst>
                <a:gd name="T0" fmla="*/ 107 w 216"/>
                <a:gd name="T1" fmla="*/ 0 h 216"/>
                <a:gd name="T2" fmla="*/ 136 w 216"/>
                <a:gd name="T3" fmla="*/ 3 h 216"/>
                <a:gd name="T4" fmla="*/ 162 w 216"/>
                <a:gd name="T5" fmla="*/ 14 h 216"/>
                <a:gd name="T6" fmla="*/ 184 w 216"/>
                <a:gd name="T7" fmla="*/ 32 h 216"/>
                <a:gd name="T8" fmla="*/ 202 w 216"/>
                <a:gd name="T9" fmla="*/ 54 h 216"/>
                <a:gd name="T10" fmla="*/ 212 w 216"/>
                <a:gd name="T11" fmla="*/ 78 h 216"/>
                <a:gd name="T12" fmla="*/ 216 w 216"/>
                <a:gd name="T13" fmla="*/ 107 h 216"/>
                <a:gd name="T14" fmla="*/ 212 w 216"/>
                <a:gd name="T15" fmla="*/ 136 h 216"/>
                <a:gd name="T16" fmla="*/ 202 w 216"/>
                <a:gd name="T17" fmla="*/ 163 h 216"/>
                <a:gd name="T18" fmla="*/ 184 w 216"/>
                <a:gd name="T19" fmla="*/ 184 h 216"/>
                <a:gd name="T20" fmla="*/ 162 w 216"/>
                <a:gd name="T21" fmla="*/ 200 h 216"/>
                <a:gd name="T22" fmla="*/ 136 w 216"/>
                <a:gd name="T23" fmla="*/ 212 h 216"/>
                <a:gd name="T24" fmla="*/ 107 w 216"/>
                <a:gd name="T25" fmla="*/ 216 h 216"/>
                <a:gd name="T26" fmla="*/ 80 w 216"/>
                <a:gd name="T27" fmla="*/ 212 h 216"/>
                <a:gd name="T28" fmla="*/ 54 w 216"/>
                <a:gd name="T29" fmla="*/ 200 h 216"/>
                <a:gd name="T30" fmla="*/ 32 w 216"/>
                <a:gd name="T31" fmla="*/ 184 h 216"/>
                <a:gd name="T32" fmla="*/ 14 w 216"/>
                <a:gd name="T33" fmla="*/ 163 h 216"/>
                <a:gd name="T34" fmla="*/ 4 w 216"/>
                <a:gd name="T35" fmla="*/ 136 h 216"/>
                <a:gd name="T36" fmla="*/ 0 w 216"/>
                <a:gd name="T37" fmla="*/ 107 h 216"/>
                <a:gd name="T38" fmla="*/ 4 w 216"/>
                <a:gd name="T39" fmla="*/ 78 h 216"/>
                <a:gd name="T40" fmla="*/ 14 w 216"/>
                <a:gd name="T41" fmla="*/ 54 h 216"/>
                <a:gd name="T42" fmla="*/ 32 w 216"/>
                <a:gd name="T43" fmla="*/ 32 h 216"/>
                <a:gd name="T44" fmla="*/ 54 w 216"/>
                <a:gd name="T45" fmla="*/ 14 h 216"/>
                <a:gd name="T46" fmla="*/ 80 w 216"/>
                <a:gd name="T47" fmla="*/ 3 h 216"/>
                <a:gd name="T48" fmla="*/ 107 w 216"/>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6" h="216">
                  <a:moveTo>
                    <a:pt x="107" y="0"/>
                  </a:moveTo>
                  <a:lnTo>
                    <a:pt x="136" y="3"/>
                  </a:lnTo>
                  <a:lnTo>
                    <a:pt x="162" y="14"/>
                  </a:lnTo>
                  <a:lnTo>
                    <a:pt x="184" y="32"/>
                  </a:lnTo>
                  <a:lnTo>
                    <a:pt x="202" y="54"/>
                  </a:lnTo>
                  <a:lnTo>
                    <a:pt x="212" y="78"/>
                  </a:lnTo>
                  <a:lnTo>
                    <a:pt x="216" y="107"/>
                  </a:lnTo>
                  <a:lnTo>
                    <a:pt x="212" y="136"/>
                  </a:lnTo>
                  <a:lnTo>
                    <a:pt x="202" y="163"/>
                  </a:lnTo>
                  <a:lnTo>
                    <a:pt x="184" y="184"/>
                  </a:lnTo>
                  <a:lnTo>
                    <a:pt x="162" y="200"/>
                  </a:lnTo>
                  <a:lnTo>
                    <a:pt x="136" y="212"/>
                  </a:lnTo>
                  <a:lnTo>
                    <a:pt x="107" y="216"/>
                  </a:lnTo>
                  <a:lnTo>
                    <a:pt x="80" y="212"/>
                  </a:lnTo>
                  <a:lnTo>
                    <a:pt x="54" y="200"/>
                  </a:lnTo>
                  <a:lnTo>
                    <a:pt x="32" y="184"/>
                  </a:lnTo>
                  <a:lnTo>
                    <a:pt x="14" y="163"/>
                  </a:lnTo>
                  <a:lnTo>
                    <a:pt x="4" y="136"/>
                  </a:lnTo>
                  <a:lnTo>
                    <a:pt x="0" y="107"/>
                  </a:lnTo>
                  <a:lnTo>
                    <a:pt x="4" y="78"/>
                  </a:lnTo>
                  <a:lnTo>
                    <a:pt x="14" y="54"/>
                  </a:lnTo>
                  <a:lnTo>
                    <a:pt x="32" y="32"/>
                  </a:lnTo>
                  <a:lnTo>
                    <a:pt x="54" y="14"/>
                  </a:lnTo>
                  <a:lnTo>
                    <a:pt x="80" y="3"/>
                  </a:lnTo>
                  <a:lnTo>
                    <a:pt x="1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3"/>
            <p:cNvSpPr>
              <a:spLocks noEditPoints="1"/>
            </p:cNvSpPr>
            <p:nvPr/>
          </p:nvSpPr>
          <p:spPr bwMode="auto">
            <a:xfrm>
              <a:off x="795638" y="2506970"/>
              <a:ext cx="228466" cy="229490"/>
            </a:xfrm>
            <a:custGeom>
              <a:avLst/>
              <a:gdLst>
                <a:gd name="T0" fmla="*/ 90 w 223"/>
                <a:gd name="T1" fmla="*/ 9 h 224"/>
                <a:gd name="T2" fmla="*/ 71 w 223"/>
                <a:gd name="T3" fmla="*/ 15 h 224"/>
                <a:gd name="T4" fmla="*/ 52 w 223"/>
                <a:gd name="T5" fmla="*/ 25 h 224"/>
                <a:gd name="T6" fmla="*/ 25 w 223"/>
                <a:gd name="T7" fmla="*/ 52 h 224"/>
                <a:gd name="T8" fmla="*/ 15 w 223"/>
                <a:gd name="T9" fmla="*/ 71 h 224"/>
                <a:gd name="T10" fmla="*/ 9 w 223"/>
                <a:gd name="T11" fmla="*/ 90 h 224"/>
                <a:gd name="T12" fmla="*/ 9 w 223"/>
                <a:gd name="T13" fmla="*/ 132 h 224"/>
                <a:gd name="T14" fmla="*/ 15 w 223"/>
                <a:gd name="T15" fmla="*/ 151 h 224"/>
                <a:gd name="T16" fmla="*/ 38 w 223"/>
                <a:gd name="T17" fmla="*/ 184 h 224"/>
                <a:gd name="T18" fmla="*/ 52 w 223"/>
                <a:gd name="T19" fmla="*/ 197 h 224"/>
                <a:gd name="T20" fmla="*/ 71 w 223"/>
                <a:gd name="T21" fmla="*/ 208 h 224"/>
                <a:gd name="T22" fmla="*/ 90 w 223"/>
                <a:gd name="T23" fmla="*/ 213 h 224"/>
                <a:gd name="T24" fmla="*/ 132 w 223"/>
                <a:gd name="T25" fmla="*/ 213 h 224"/>
                <a:gd name="T26" fmla="*/ 151 w 223"/>
                <a:gd name="T27" fmla="*/ 208 h 224"/>
                <a:gd name="T28" fmla="*/ 184 w 223"/>
                <a:gd name="T29" fmla="*/ 184 h 224"/>
                <a:gd name="T30" fmla="*/ 208 w 223"/>
                <a:gd name="T31" fmla="*/ 151 h 224"/>
                <a:gd name="T32" fmla="*/ 213 w 223"/>
                <a:gd name="T33" fmla="*/ 132 h 224"/>
                <a:gd name="T34" fmla="*/ 213 w 223"/>
                <a:gd name="T35" fmla="*/ 90 h 224"/>
                <a:gd name="T36" fmla="*/ 208 w 223"/>
                <a:gd name="T37" fmla="*/ 71 h 224"/>
                <a:gd name="T38" fmla="*/ 197 w 223"/>
                <a:gd name="T39" fmla="*/ 52 h 224"/>
                <a:gd name="T40" fmla="*/ 184 w 223"/>
                <a:gd name="T41" fmla="*/ 38 h 224"/>
                <a:gd name="T42" fmla="*/ 151 w 223"/>
                <a:gd name="T43" fmla="*/ 15 h 224"/>
                <a:gd name="T44" fmla="*/ 132 w 223"/>
                <a:gd name="T45" fmla="*/ 9 h 224"/>
                <a:gd name="T46" fmla="*/ 110 w 223"/>
                <a:gd name="T47" fmla="*/ 0 h 224"/>
                <a:gd name="T48" fmla="*/ 154 w 223"/>
                <a:gd name="T49" fmla="*/ 7 h 224"/>
                <a:gd name="T50" fmla="*/ 173 w 223"/>
                <a:gd name="T51" fmla="*/ 19 h 224"/>
                <a:gd name="T52" fmla="*/ 190 w 223"/>
                <a:gd name="T53" fmla="*/ 32 h 224"/>
                <a:gd name="T54" fmla="*/ 213 w 223"/>
                <a:gd name="T55" fmla="*/ 67 h 224"/>
                <a:gd name="T56" fmla="*/ 221 w 223"/>
                <a:gd name="T57" fmla="*/ 89 h 224"/>
                <a:gd name="T58" fmla="*/ 223 w 223"/>
                <a:gd name="T59" fmla="*/ 110 h 224"/>
                <a:gd name="T60" fmla="*/ 215 w 223"/>
                <a:gd name="T61" fmla="*/ 154 h 224"/>
                <a:gd name="T62" fmla="*/ 203 w 223"/>
                <a:gd name="T63" fmla="*/ 173 h 224"/>
                <a:gd name="T64" fmla="*/ 189 w 223"/>
                <a:gd name="T65" fmla="*/ 190 h 224"/>
                <a:gd name="T66" fmla="*/ 155 w 223"/>
                <a:gd name="T67" fmla="*/ 213 h 224"/>
                <a:gd name="T68" fmla="*/ 134 w 223"/>
                <a:gd name="T69" fmla="*/ 221 h 224"/>
                <a:gd name="T70" fmla="*/ 90 w 223"/>
                <a:gd name="T71" fmla="*/ 221 h 224"/>
                <a:gd name="T72" fmla="*/ 68 w 223"/>
                <a:gd name="T73" fmla="*/ 215 h 224"/>
                <a:gd name="T74" fmla="*/ 48 w 223"/>
                <a:gd name="T75" fmla="*/ 203 h 224"/>
                <a:gd name="T76" fmla="*/ 32 w 223"/>
                <a:gd name="T77" fmla="*/ 189 h 224"/>
                <a:gd name="T78" fmla="*/ 9 w 223"/>
                <a:gd name="T79" fmla="*/ 155 h 224"/>
                <a:gd name="T80" fmla="*/ 1 w 223"/>
                <a:gd name="T81" fmla="*/ 134 h 224"/>
                <a:gd name="T82" fmla="*/ 1 w 223"/>
                <a:gd name="T83" fmla="*/ 90 h 224"/>
                <a:gd name="T84" fmla="*/ 7 w 223"/>
                <a:gd name="T85" fmla="*/ 68 h 224"/>
                <a:gd name="T86" fmla="*/ 19 w 223"/>
                <a:gd name="T87" fmla="*/ 48 h 224"/>
                <a:gd name="T88" fmla="*/ 48 w 223"/>
                <a:gd name="T89" fmla="*/ 19 h 224"/>
                <a:gd name="T90" fmla="*/ 68 w 223"/>
                <a:gd name="T91" fmla="*/ 7 h 224"/>
                <a:gd name="T92" fmla="*/ 90 w 223"/>
                <a:gd name="T93" fmla="*/ 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3" h="224">
                  <a:moveTo>
                    <a:pt x="110" y="7"/>
                  </a:moveTo>
                  <a:lnTo>
                    <a:pt x="90" y="9"/>
                  </a:lnTo>
                  <a:lnTo>
                    <a:pt x="90" y="9"/>
                  </a:lnTo>
                  <a:lnTo>
                    <a:pt x="71" y="15"/>
                  </a:lnTo>
                  <a:lnTo>
                    <a:pt x="71" y="15"/>
                  </a:lnTo>
                  <a:lnTo>
                    <a:pt x="52" y="25"/>
                  </a:lnTo>
                  <a:lnTo>
                    <a:pt x="38" y="38"/>
                  </a:lnTo>
                  <a:lnTo>
                    <a:pt x="25" y="52"/>
                  </a:lnTo>
                  <a:lnTo>
                    <a:pt x="15" y="71"/>
                  </a:lnTo>
                  <a:lnTo>
                    <a:pt x="15" y="71"/>
                  </a:lnTo>
                  <a:lnTo>
                    <a:pt x="9" y="90"/>
                  </a:lnTo>
                  <a:lnTo>
                    <a:pt x="9" y="90"/>
                  </a:lnTo>
                  <a:lnTo>
                    <a:pt x="7" y="110"/>
                  </a:lnTo>
                  <a:lnTo>
                    <a:pt x="9" y="132"/>
                  </a:lnTo>
                  <a:lnTo>
                    <a:pt x="15" y="151"/>
                  </a:lnTo>
                  <a:lnTo>
                    <a:pt x="15" y="151"/>
                  </a:lnTo>
                  <a:lnTo>
                    <a:pt x="25" y="168"/>
                  </a:lnTo>
                  <a:lnTo>
                    <a:pt x="38" y="184"/>
                  </a:lnTo>
                  <a:lnTo>
                    <a:pt x="38" y="184"/>
                  </a:lnTo>
                  <a:lnTo>
                    <a:pt x="52" y="197"/>
                  </a:lnTo>
                  <a:lnTo>
                    <a:pt x="71" y="208"/>
                  </a:lnTo>
                  <a:lnTo>
                    <a:pt x="71" y="208"/>
                  </a:lnTo>
                  <a:lnTo>
                    <a:pt x="90" y="213"/>
                  </a:lnTo>
                  <a:lnTo>
                    <a:pt x="90" y="213"/>
                  </a:lnTo>
                  <a:lnTo>
                    <a:pt x="110" y="216"/>
                  </a:lnTo>
                  <a:lnTo>
                    <a:pt x="132" y="213"/>
                  </a:lnTo>
                  <a:lnTo>
                    <a:pt x="151" y="208"/>
                  </a:lnTo>
                  <a:lnTo>
                    <a:pt x="151" y="208"/>
                  </a:lnTo>
                  <a:lnTo>
                    <a:pt x="168" y="197"/>
                  </a:lnTo>
                  <a:lnTo>
                    <a:pt x="184" y="184"/>
                  </a:lnTo>
                  <a:lnTo>
                    <a:pt x="197" y="168"/>
                  </a:lnTo>
                  <a:lnTo>
                    <a:pt x="208" y="151"/>
                  </a:lnTo>
                  <a:lnTo>
                    <a:pt x="208" y="151"/>
                  </a:lnTo>
                  <a:lnTo>
                    <a:pt x="213" y="132"/>
                  </a:lnTo>
                  <a:lnTo>
                    <a:pt x="216" y="110"/>
                  </a:lnTo>
                  <a:lnTo>
                    <a:pt x="213" y="90"/>
                  </a:lnTo>
                  <a:lnTo>
                    <a:pt x="213" y="90"/>
                  </a:lnTo>
                  <a:lnTo>
                    <a:pt x="208" y="71"/>
                  </a:lnTo>
                  <a:lnTo>
                    <a:pt x="208" y="71"/>
                  </a:lnTo>
                  <a:lnTo>
                    <a:pt x="197" y="52"/>
                  </a:lnTo>
                  <a:lnTo>
                    <a:pt x="184" y="38"/>
                  </a:lnTo>
                  <a:lnTo>
                    <a:pt x="184" y="38"/>
                  </a:lnTo>
                  <a:lnTo>
                    <a:pt x="168" y="25"/>
                  </a:lnTo>
                  <a:lnTo>
                    <a:pt x="151" y="15"/>
                  </a:lnTo>
                  <a:lnTo>
                    <a:pt x="151" y="15"/>
                  </a:lnTo>
                  <a:lnTo>
                    <a:pt x="132" y="9"/>
                  </a:lnTo>
                  <a:lnTo>
                    <a:pt x="110" y="7"/>
                  </a:lnTo>
                  <a:close/>
                  <a:moveTo>
                    <a:pt x="110" y="0"/>
                  </a:moveTo>
                  <a:lnTo>
                    <a:pt x="134" y="2"/>
                  </a:lnTo>
                  <a:lnTo>
                    <a:pt x="154" y="7"/>
                  </a:lnTo>
                  <a:lnTo>
                    <a:pt x="155" y="9"/>
                  </a:lnTo>
                  <a:lnTo>
                    <a:pt x="173" y="19"/>
                  </a:lnTo>
                  <a:lnTo>
                    <a:pt x="189" y="32"/>
                  </a:lnTo>
                  <a:lnTo>
                    <a:pt x="190" y="32"/>
                  </a:lnTo>
                  <a:lnTo>
                    <a:pt x="203" y="48"/>
                  </a:lnTo>
                  <a:lnTo>
                    <a:pt x="213" y="67"/>
                  </a:lnTo>
                  <a:lnTo>
                    <a:pt x="215" y="68"/>
                  </a:lnTo>
                  <a:lnTo>
                    <a:pt x="221" y="89"/>
                  </a:lnTo>
                  <a:lnTo>
                    <a:pt x="221" y="90"/>
                  </a:lnTo>
                  <a:lnTo>
                    <a:pt x="223" y="110"/>
                  </a:lnTo>
                  <a:lnTo>
                    <a:pt x="221" y="134"/>
                  </a:lnTo>
                  <a:lnTo>
                    <a:pt x="215" y="154"/>
                  </a:lnTo>
                  <a:lnTo>
                    <a:pt x="213" y="155"/>
                  </a:lnTo>
                  <a:lnTo>
                    <a:pt x="203" y="173"/>
                  </a:lnTo>
                  <a:lnTo>
                    <a:pt x="190" y="189"/>
                  </a:lnTo>
                  <a:lnTo>
                    <a:pt x="189" y="190"/>
                  </a:lnTo>
                  <a:lnTo>
                    <a:pt x="173" y="203"/>
                  </a:lnTo>
                  <a:lnTo>
                    <a:pt x="155" y="213"/>
                  </a:lnTo>
                  <a:lnTo>
                    <a:pt x="154" y="215"/>
                  </a:lnTo>
                  <a:lnTo>
                    <a:pt x="134" y="221"/>
                  </a:lnTo>
                  <a:lnTo>
                    <a:pt x="110" y="224"/>
                  </a:lnTo>
                  <a:lnTo>
                    <a:pt x="90" y="221"/>
                  </a:lnTo>
                  <a:lnTo>
                    <a:pt x="89" y="221"/>
                  </a:lnTo>
                  <a:lnTo>
                    <a:pt x="68" y="215"/>
                  </a:lnTo>
                  <a:lnTo>
                    <a:pt x="67" y="213"/>
                  </a:lnTo>
                  <a:lnTo>
                    <a:pt x="48" y="203"/>
                  </a:lnTo>
                  <a:lnTo>
                    <a:pt x="32" y="190"/>
                  </a:lnTo>
                  <a:lnTo>
                    <a:pt x="32" y="189"/>
                  </a:lnTo>
                  <a:lnTo>
                    <a:pt x="19" y="173"/>
                  </a:lnTo>
                  <a:lnTo>
                    <a:pt x="9" y="155"/>
                  </a:lnTo>
                  <a:lnTo>
                    <a:pt x="7" y="154"/>
                  </a:lnTo>
                  <a:lnTo>
                    <a:pt x="1" y="134"/>
                  </a:lnTo>
                  <a:lnTo>
                    <a:pt x="0" y="110"/>
                  </a:lnTo>
                  <a:lnTo>
                    <a:pt x="1" y="90"/>
                  </a:lnTo>
                  <a:lnTo>
                    <a:pt x="1" y="89"/>
                  </a:lnTo>
                  <a:lnTo>
                    <a:pt x="7" y="68"/>
                  </a:lnTo>
                  <a:lnTo>
                    <a:pt x="9" y="67"/>
                  </a:lnTo>
                  <a:lnTo>
                    <a:pt x="19" y="48"/>
                  </a:lnTo>
                  <a:lnTo>
                    <a:pt x="32" y="32"/>
                  </a:lnTo>
                  <a:lnTo>
                    <a:pt x="48" y="19"/>
                  </a:lnTo>
                  <a:lnTo>
                    <a:pt x="67" y="9"/>
                  </a:lnTo>
                  <a:lnTo>
                    <a:pt x="68" y="7"/>
                  </a:lnTo>
                  <a:lnTo>
                    <a:pt x="89" y="2"/>
                  </a:lnTo>
                  <a:lnTo>
                    <a:pt x="90" y="2"/>
                  </a:lnTo>
                  <a:lnTo>
                    <a:pt x="11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74"/>
            <p:cNvSpPr>
              <a:spLocks/>
            </p:cNvSpPr>
            <p:nvPr/>
          </p:nvSpPr>
          <p:spPr bwMode="auto">
            <a:xfrm>
              <a:off x="819201" y="2542827"/>
              <a:ext cx="178265" cy="155725"/>
            </a:xfrm>
            <a:custGeom>
              <a:avLst/>
              <a:gdLst>
                <a:gd name="T0" fmla="*/ 90 w 174"/>
                <a:gd name="T1" fmla="*/ 0 h 152"/>
                <a:gd name="T2" fmla="*/ 95 w 174"/>
                <a:gd name="T3" fmla="*/ 1 h 152"/>
                <a:gd name="T4" fmla="*/ 106 w 174"/>
                <a:gd name="T5" fmla="*/ 91 h 152"/>
                <a:gd name="T6" fmla="*/ 115 w 174"/>
                <a:gd name="T7" fmla="*/ 46 h 152"/>
                <a:gd name="T8" fmla="*/ 119 w 174"/>
                <a:gd name="T9" fmla="*/ 43 h 152"/>
                <a:gd name="T10" fmla="*/ 122 w 174"/>
                <a:gd name="T11" fmla="*/ 45 h 152"/>
                <a:gd name="T12" fmla="*/ 134 w 174"/>
                <a:gd name="T13" fmla="*/ 80 h 152"/>
                <a:gd name="T14" fmla="*/ 171 w 174"/>
                <a:gd name="T15" fmla="*/ 80 h 152"/>
                <a:gd name="T16" fmla="*/ 174 w 174"/>
                <a:gd name="T17" fmla="*/ 86 h 152"/>
                <a:gd name="T18" fmla="*/ 171 w 174"/>
                <a:gd name="T19" fmla="*/ 90 h 152"/>
                <a:gd name="T20" fmla="*/ 131 w 174"/>
                <a:gd name="T21" fmla="*/ 90 h 152"/>
                <a:gd name="T22" fmla="*/ 126 w 174"/>
                <a:gd name="T23" fmla="*/ 88 h 152"/>
                <a:gd name="T24" fmla="*/ 121 w 174"/>
                <a:gd name="T25" fmla="*/ 71 h 152"/>
                <a:gd name="T26" fmla="*/ 111 w 174"/>
                <a:gd name="T27" fmla="*/ 132 h 152"/>
                <a:gd name="T28" fmla="*/ 106 w 174"/>
                <a:gd name="T29" fmla="*/ 133 h 152"/>
                <a:gd name="T30" fmla="*/ 103 w 174"/>
                <a:gd name="T31" fmla="*/ 133 h 152"/>
                <a:gd name="T32" fmla="*/ 100 w 174"/>
                <a:gd name="T33" fmla="*/ 129 h 152"/>
                <a:gd name="T34" fmla="*/ 80 w 174"/>
                <a:gd name="T35" fmla="*/ 146 h 152"/>
                <a:gd name="T36" fmla="*/ 77 w 174"/>
                <a:gd name="T37" fmla="*/ 151 h 152"/>
                <a:gd name="T38" fmla="*/ 74 w 174"/>
                <a:gd name="T39" fmla="*/ 152 h 152"/>
                <a:gd name="T40" fmla="*/ 70 w 174"/>
                <a:gd name="T41" fmla="*/ 149 h 152"/>
                <a:gd name="T42" fmla="*/ 58 w 174"/>
                <a:gd name="T43" fmla="*/ 67 h 152"/>
                <a:gd name="T44" fmla="*/ 52 w 174"/>
                <a:gd name="T45" fmla="*/ 88 h 152"/>
                <a:gd name="T46" fmla="*/ 48 w 174"/>
                <a:gd name="T47" fmla="*/ 91 h 152"/>
                <a:gd name="T48" fmla="*/ 3 w 174"/>
                <a:gd name="T49" fmla="*/ 90 h 152"/>
                <a:gd name="T50" fmla="*/ 0 w 174"/>
                <a:gd name="T51" fmla="*/ 86 h 152"/>
                <a:gd name="T52" fmla="*/ 3 w 174"/>
                <a:gd name="T53" fmla="*/ 81 h 152"/>
                <a:gd name="T54" fmla="*/ 45 w 174"/>
                <a:gd name="T55" fmla="*/ 80 h 152"/>
                <a:gd name="T56" fmla="*/ 55 w 174"/>
                <a:gd name="T57" fmla="*/ 35 h 152"/>
                <a:gd name="T58" fmla="*/ 60 w 174"/>
                <a:gd name="T59" fmla="*/ 32 h 152"/>
                <a:gd name="T60" fmla="*/ 64 w 174"/>
                <a:gd name="T61" fmla="*/ 35 h 152"/>
                <a:gd name="T62" fmla="*/ 74 w 174"/>
                <a:gd name="T63" fmla="*/ 103 h 152"/>
                <a:gd name="T64" fmla="*/ 86 w 174"/>
                <a:gd name="T65" fmla="*/ 1 h 152"/>
                <a:gd name="T66" fmla="*/ 90 w 174"/>
                <a:gd name="T67"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4" h="152">
                  <a:moveTo>
                    <a:pt x="90" y="0"/>
                  </a:moveTo>
                  <a:lnTo>
                    <a:pt x="90" y="0"/>
                  </a:lnTo>
                  <a:lnTo>
                    <a:pt x="93" y="0"/>
                  </a:lnTo>
                  <a:lnTo>
                    <a:pt x="95" y="1"/>
                  </a:lnTo>
                  <a:lnTo>
                    <a:pt x="96" y="4"/>
                  </a:lnTo>
                  <a:lnTo>
                    <a:pt x="106" y="91"/>
                  </a:lnTo>
                  <a:lnTo>
                    <a:pt x="113" y="48"/>
                  </a:lnTo>
                  <a:lnTo>
                    <a:pt x="115" y="46"/>
                  </a:lnTo>
                  <a:lnTo>
                    <a:pt x="116" y="45"/>
                  </a:lnTo>
                  <a:lnTo>
                    <a:pt x="119" y="43"/>
                  </a:lnTo>
                  <a:lnTo>
                    <a:pt x="121" y="43"/>
                  </a:lnTo>
                  <a:lnTo>
                    <a:pt x="122" y="45"/>
                  </a:lnTo>
                  <a:lnTo>
                    <a:pt x="124" y="48"/>
                  </a:lnTo>
                  <a:lnTo>
                    <a:pt x="134" y="80"/>
                  </a:lnTo>
                  <a:lnTo>
                    <a:pt x="170" y="80"/>
                  </a:lnTo>
                  <a:lnTo>
                    <a:pt x="171" y="80"/>
                  </a:lnTo>
                  <a:lnTo>
                    <a:pt x="174" y="83"/>
                  </a:lnTo>
                  <a:lnTo>
                    <a:pt x="174" y="86"/>
                  </a:lnTo>
                  <a:lnTo>
                    <a:pt x="174" y="88"/>
                  </a:lnTo>
                  <a:lnTo>
                    <a:pt x="171" y="90"/>
                  </a:lnTo>
                  <a:lnTo>
                    <a:pt x="170" y="90"/>
                  </a:lnTo>
                  <a:lnTo>
                    <a:pt x="131" y="90"/>
                  </a:lnTo>
                  <a:lnTo>
                    <a:pt x="128" y="90"/>
                  </a:lnTo>
                  <a:lnTo>
                    <a:pt x="126" y="88"/>
                  </a:lnTo>
                  <a:lnTo>
                    <a:pt x="125" y="87"/>
                  </a:lnTo>
                  <a:lnTo>
                    <a:pt x="121" y="71"/>
                  </a:lnTo>
                  <a:lnTo>
                    <a:pt x="111" y="129"/>
                  </a:lnTo>
                  <a:lnTo>
                    <a:pt x="111" y="132"/>
                  </a:lnTo>
                  <a:lnTo>
                    <a:pt x="108" y="133"/>
                  </a:lnTo>
                  <a:lnTo>
                    <a:pt x="106" y="133"/>
                  </a:lnTo>
                  <a:lnTo>
                    <a:pt x="106" y="133"/>
                  </a:lnTo>
                  <a:lnTo>
                    <a:pt x="103" y="133"/>
                  </a:lnTo>
                  <a:lnTo>
                    <a:pt x="102" y="132"/>
                  </a:lnTo>
                  <a:lnTo>
                    <a:pt x="100" y="129"/>
                  </a:lnTo>
                  <a:lnTo>
                    <a:pt x="90" y="51"/>
                  </a:lnTo>
                  <a:lnTo>
                    <a:pt x="80" y="146"/>
                  </a:lnTo>
                  <a:lnTo>
                    <a:pt x="79" y="149"/>
                  </a:lnTo>
                  <a:lnTo>
                    <a:pt x="77" y="151"/>
                  </a:lnTo>
                  <a:lnTo>
                    <a:pt x="74" y="152"/>
                  </a:lnTo>
                  <a:lnTo>
                    <a:pt x="74" y="152"/>
                  </a:lnTo>
                  <a:lnTo>
                    <a:pt x="73" y="151"/>
                  </a:lnTo>
                  <a:lnTo>
                    <a:pt x="70" y="149"/>
                  </a:lnTo>
                  <a:lnTo>
                    <a:pt x="70" y="146"/>
                  </a:lnTo>
                  <a:lnTo>
                    <a:pt x="58" y="67"/>
                  </a:lnTo>
                  <a:lnTo>
                    <a:pt x="54" y="87"/>
                  </a:lnTo>
                  <a:lnTo>
                    <a:pt x="52" y="88"/>
                  </a:lnTo>
                  <a:lnTo>
                    <a:pt x="51" y="90"/>
                  </a:lnTo>
                  <a:lnTo>
                    <a:pt x="48" y="91"/>
                  </a:lnTo>
                  <a:lnTo>
                    <a:pt x="6" y="91"/>
                  </a:lnTo>
                  <a:lnTo>
                    <a:pt x="3" y="90"/>
                  </a:lnTo>
                  <a:lnTo>
                    <a:pt x="2" y="88"/>
                  </a:lnTo>
                  <a:lnTo>
                    <a:pt x="0" y="86"/>
                  </a:lnTo>
                  <a:lnTo>
                    <a:pt x="2" y="83"/>
                  </a:lnTo>
                  <a:lnTo>
                    <a:pt x="3" y="81"/>
                  </a:lnTo>
                  <a:lnTo>
                    <a:pt x="6" y="80"/>
                  </a:lnTo>
                  <a:lnTo>
                    <a:pt x="45" y="80"/>
                  </a:lnTo>
                  <a:lnTo>
                    <a:pt x="55" y="36"/>
                  </a:lnTo>
                  <a:lnTo>
                    <a:pt x="55" y="35"/>
                  </a:lnTo>
                  <a:lnTo>
                    <a:pt x="58" y="33"/>
                  </a:lnTo>
                  <a:lnTo>
                    <a:pt x="60" y="32"/>
                  </a:lnTo>
                  <a:lnTo>
                    <a:pt x="63" y="33"/>
                  </a:lnTo>
                  <a:lnTo>
                    <a:pt x="64" y="35"/>
                  </a:lnTo>
                  <a:lnTo>
                    <a:pt x="66" y="36"/>
                  </a:lnTo>
                  <a:lnTo>
                    <a:pt x="74" y="103"/>
                  </a:lnTo>
                  <a:lnTo>
                    <a:pt x="86" y="4"/>
                  </a:lnTo>
                  <a:lnTo>
                    <a:pt x="86" y="1"/>
                  </a:lnTo>
                  <a:lnTo>
                    <a:pt x="89" y="0"/>
                  </a:lnTo>
                  <a:lnTo>
                    <a:pt x="9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p:nvGrpSpPr>
        <p:grpSpPr>
          <a:xfrm>
            <a:off x="2131128" y="1242259"/>
            <a:ext cx="389314" cy="463079"/>
            <a:chOff x="607128" y="1242258"/>
            <a:chExt cx="389314" cy="463079"/>
          </a:xfrm>
        </p:grpSpPr>
        <p:sp>
          <p:nvSpPr>
            <p:cNvPr id="79" name="Freeform 76"/>
            <p:cNvSpPr>
              <a:spLocks/>
            </p:cNvSpPr>
            <p:nvPr/>
          </p:nvSpPr>
          <p:spPr bwMode="auto">
            <a:xfrm>
              <a:off x="607128" y="1285287"/>
              <a:ext cx="342186" cy="395461"/>
            </a:xfrm>
            <a:custGeom>
              <a:avLst/>
              <a:gdLst>
                <a:gd name="T0" fmla="*/ 7 w 334"/>
                <a:gd name="T1" fmla="*/ 0 h 386"/>
                <a:gd name="T2" fmla="*/ 327 w 334"/>
                <a:gd name="T3" fmla="*/ 0 h 386"/>
                <a:gd name="T4" fmla="*/ 331 w 334"/>
                <a:gd name="T5" fmla="*/ 2 h 386"/>
                <a:gd name="T6" fmla="*/ 332 w 334"/>
                <a:gd name="T7" fmla="*/ 5 h 386"/>
                <a:gd name="T8" fmla="*/ 334 w 334"/>
                <a:gd name="T9" fmla="*/ 8 h 386"/>
                <a:gd name="T10" fmla="*/ 334 w 334"/>
                <a:gd name="T11" fmla="*/ 378 h 386"/>
                <a:gd name="T12" fmla="*/ 332 w 334"/>
                <a:gd name="T13" fmla="*/ 382 h 386"/>
                <a:gd name="T14" fmla="*/ 331 w 334"/>
                <a:gd name="T15" fmla="*/ 385 h 386"/>
                <a:gd name="T16" fmla="*/ 327 w 334"/>
                <a:gd name="T17" fmla="*/ 386 h 386"/>
                <a:gd name="T18" fmla="*/ 7 w 334"/>
                <a:gd name="T19" fmla="*/ 386 h 386"/>
                <a:gd name="T20" fmla="*/ 5 w 334"/>
                <a:gd name="T21" fmla="*/ 385 h 386"/>
                <a:gd name="T22" fmla="*/ 2 w 334"/>
                <a:gd name="T23" fmla="*/ 382 h 386"/>
                <a:gd name="T24" fmla="*/ 0 w 334"/>
                <a:gd name="T25" fmla="*/ 378 h 386"/>
                <a:gd name="T26" fmla="*/ 0 w 334"/>
                <a:gd name="T27" fmla="*/ 8 h 386"/>
                <a:gd name="T28" fmla="*/ 2 w 334"/>
                <a:gd name="T29" fmla="*/ 5 h 386"/>
                <a:gd name="T30" fmla="*/ 5 w 334"/>
                <a:gd name="T31" fmla="*/ 2 h 386"/>
                <a:gd name="T32" fmla="*/ 7 w 334"/>
                <a:gd name="T33"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4" h="386">
                  <a:moveTo>
                    <a:pt x="7" y="0"/>
                  </a:moveTo>
                  <a:lnTo>
                    <a:pt x="327" y="0"/>
                  </a:lnTo>
                  <a:lnTo>
                    <a:pt x="331" y="2"/>
                  </a:lnTo>
                  <a:lnTo>
                    <a:pt x="332" y="5"/>
                  </a:lnTo>
                  <a:lnTo>
                    <a:pt x="334" y="8"/>
                  </a:lnTo>
                  <a:lnTo>
                    <a:pt x="334" y="378"/>
                  </a:lnTo>
                  <a:lnTo>
                    <a:pt x="332" y="382"/>
                  </a:lnTo>
                  <a:lnTo>
                    <a:pt x="331" y="385"/>
                  </a:lnTo>
                  <a:lnTo>
                    <a:pt x="327" y="386"/>
                  </a:lnTo>
                  <a:lnTo>
                    <a:pt x="7" y="386"/>
                  </a:lnTo>
                  <a:lnTo>
                    <a:pt x="5" y="385"/>
                  </a:lnTo>
                  <a:lnTo>
                    <a:pt x="2" y="382"/>
                  </a:lnTo>
                  <a:lnTo>
                    <a:pt x="0" y="378"/>
                  </a:lnTo>
                  <a:lnTo>
                    <a:pt x="0" y="8"/>
                  </a:lnTo>
                  <a:lnTo>
                    <a:pt x="2" y="5"/>
                  </a:lnTo>
                  <a:lnTo>
                    <a:pt x="5" y="2"/>
                  </a:lnTo>
                  <a:lnTo>
                    <a:pt x="7"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77"/>
            <p:cNvSpPr>
              <a:spLocks noChangeArrowheads="1"/>
            </p:cNvSpPr>
            <p:nvPr/>
          </p:nvSpPr>
          <p:spPr bwMode="auto">
            <a:xfrm>
              <a:off x="646059" y="1342660"/>
              <a:ext cx="264324" cy="281741"/>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78"/>
            <p:cNvSpPr>
              <a:spLocks/>
            </p:cNvSpPr>
            <p:nvPr/>
          </p:nvSpPr>
          <p:spPr bwMode="auto">
            <a:xfrm>
              <a:off x="782319" y="1492238"/>
              <a:ext cx="210025" cy="207976"/>
            </a:xfrm>
            <a:custGeom>
              <a:avLst/>
              <a:gdLst>
                <a:gd name="T0" fmla="*/ 102 w 205"/>
                <a:gd name="T1" fmla="*/ 0 h 203"/>
                <a:gd name="T2" fmla="*/ 130 w 205"/>
                <a:gd name="T3" fmla="*/ 3 h 203"/>
                <a:gd name="T4" fmla="*/ 154 w 205"/>
                <a:gd name="T5" fmla="*/ 13 h 203"/>
                <a:gd name="T6" fmla="*/ 175 w 205"/>
                <a:gd name="T7" fmla="*/ 29 h 203"/>
                <a:gd name="T8" fmla="*/ 191 w 205"/>
                <a:gd name="T9" fmla="*/ 51 h 203"/>
                <a:gd name="T10" fmla="*/ 201 w 205"/>
                <a:gd name="T11" fmla="*/ 74 h 203"/>
                <a:gd name="T12" fmla="*/ 205 w 205"/>
                <a:gd name="T13" fmla="*/ 102 h 203"/>
                <a:gd name="T14" fmla="*/ 201 w 205"/>
                <a:gd name="T15" fmla="*/ 129 h 203"/>
                <a:gd name="T16" fmla="*/ 191 w 205"/>
                <a:gd name="T17" fmla="*/ 154 h 203"/>
                <a:gd name="T18" fmla="*/ 175 w 205"/>
                <a:gd name="T19" fmla="*/ 174 h 203"/>
                <a:gd name="T20" fmla="*/ 154 w 205"/>
                <a:gd name="T21" fmla="*/ 190 h 203"/>
                <a:gd name="T22" fmla="*/ 130 w 205"/>
                <a:gd name="T23" fmla="*/ 200 h 203"/>
                <a:gd name="T24" fmla="*/ 102 w 205"/>
                <a:gd name="T25" fmla="*/ 203 h 203"/>
                <a:gd name="T26" fmla="*/ 74 w 205"/>
                <a:gd name="T27" fmla="*/ 200 h 203"/>
                <a:gd name="T28" fmla="*/ 51 w 205"/>
                <a:gd name="T29" fmla="*/ 190 h 203"/>
                <a:gd name="T30" fmla="*/ 29 w 205"/>
                <a:gd name="T31" fmla="*/ 174 h 203"/>
                <a:gd name="T32" fmla="*/ 13 w 205"/>
                <a:gd name="T33" fmla="*/ 154 h 203"/>
                <a:gd name="T34" fmla="*/ 3 w 205"/>
                <a:gd name="T35" fmla="*/ 129 h 203"/>
                <a:gd name="T36" fmla="*/ 0 w 205"/>
                <a:gd name="T37" fmla="*/ 102 h 203"/>
                <a:gd name="T38" fmla="*/ 3 w 205"/>
                <a:gd name="T39" fmla="*/ 74 h 203"/>
                <a:gd name="T40" fmla="*/ 13 w 205"/>
                <a:gd name="T41" fmla="*/ 51 h 203"/>
                <a:gd name="T42" fmla="*/ 29 w 205"/>
                <a:gd name="T43" fmla="*/ 29 h 203"/>
                <a:gd name="T44" fmla="*/ 51 w 205"/>
                <a:gd name="T45" fmla="*/ 13 h 203"/>
                <a:gd name="T46" fmla="*/ 74 w 205"/>
                <a:gd name="T47" fmla="*/ 3 h 203"/>
                <a:gd name="T48" fmla="*/ 102 w 205"/>
                <a:gd name="T49"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5" h="203">
                  <a:moveTo>
                    <a:pt x="102" y="0"/>
                  </a:moveTo>
                  <a:lnTo>
                    <a:pt x="130" y="3"/>
                  </a:lnTo>
                  <a:lnTo>
                    <a:pt x="154" y="13"/>
                  </a:lnTo>
                  <a:lnTo>
                    <a:pt x="175" y="29"/>
                  </a:lnTo>
                  <a:lnTo>
                    <a:pt x="191" y="51"/>
                  </a:lnTo>
                  <a:lnTo>
                    <a:pt x="201" y="74"/>
                  </a:lnTo>
                  <a:lnTo>
                    <a:pt x="205" y="102"/>
                  </a:lnTo>
                  <a:lnTo>
                    <a:pt x="201" y="129"/>
                  </a:lnTo>
                  <a:lnTo>
                    <a:pt x="191" y="154"/>
                  </a:lnTo>
                  <a:lnTo>
                    <a:pt x="175" y="174"/>
                  </a:lnTo>
                  <a:lnTo>
                    <a:pt x="154" y="190"/>
                  </a:lnTo>
                  <a:lnTo>
                    <a:pt x="130" y="200"/>
                  </a:lnTo>
                  <a:lnTo>
                    <a:pt x="102" y="203"/>
                  </a:lnTo>
                  <a:lnTo>
                    <a:pt x="74" y="200"/>
                  </a:lnTo>
                  <a:lnTo>
                    <a:pt x="51" y="190"/>
                  </a:lnTo>
                  <a:lnTo>
                    <a:pt x="29" y="174"/>
                  </a:lnTo>
                  <a:lnTo>
                    <a:pt x="13" y="154"/>
                  </a:lnTo>
                  <a:lnTo>
                    <a:pt x="3" y="129"/>
                  </a:lnTo>
                  <a:lnTo>
                    <a:pt x="0" y="102"/>
                  </a:lnTo>
                  <a:lnTo>
                    <a:pt x="3" y="74"/>
                  </a:lnTo>
                  <a:lnTo>
                    <a:pt x="13" y="51"/>
                  </a:lnTo>
                  <a:lnTo>
                    <a:pt x="29" y="29"/>
                  </a:lnTo>
                  <a:lnTo>
                    <a:pt x="51" y="13"/>
                  </a:lnTo>
                  <a:lnTo>
                    <a:pt x="74" y="3"/>
                  </a:lnTo>
                  <a:lnTo>
                    <a:pt x="10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79"/>
            <p:cNvSpPr>
              <a:spLocks noEditPoints="1"/>
            </p:cNvSpPr>
            <p:nvPr/>
          </p:nvSpPr>
          <p:spPr bwMode="auto">
            <a:xfrm>
              <a:off x="780270" y="1489165"/>
              <a:ext cx="216172" cy="216172"/>
            </a:xfrm>
            <a:custGeom>
              <a:avLst/>
              <a:gdLst>
                <a:gd name="T0" fmla="*/ 84 w 211"/>
                <a:gd name="T1" fmla="*/ 9 h 211"/>
                <a:gd name="T2" fmla="*/ 65 w 211"/>
                <a:gd name="T3" fmla="*/ 15 h 211"/>
                <a:gd name="T4" fmla="*/ 34 w 211"/>
                <a:gd name="T5" fmla="*/ 35 h 211"/>
                <a:gd name="T6" fmla="*/ 14 w 211"/>
                <a:gd name="T7" fmla="*/ 65 h 211"/>
                <a:gd name="T8" fmla="*/ 8 w 211"/>
                <a:gd name="T9" fmla="*/ 84 h 211"/>
                <a:gd name="T10" fmla="*/ 8 w 211"/>
                <a:gd name="T11" fmla="*/ 125 h 211"/>
                <a:gd name="T12" fmla="*/ 14 w 211"/>
                <a:gd name="T13" fmla="*/ 144 h 211"/>
                <a:gd name="T14" fmla="*/ 23 w 211"/>
                <a:gd name="T15" fmla="*/ 160 h 211"/>
                <a:gd name="T16" fmla="*/ 49 w 211"/>
                <a:gd name="T17" fmla="*/ 186 h 211"/>
                <a:gd name="T18" fmla="*/ 65 w 211"/>
                <a:gd name="T19" fmla="*/ 195 h 211"/>
                <a:gd name="T20" fmla="*/ 104 w 211"/>
                <a:gd name="T21" fmla="*/ 203 h 211"/>
                <a:gd name="T22" fmla="*/ 124 w 211"/>
                <a:gd name="T23" fmla="*/ 200 h 211"/>
                <a:gd name="T24" fmla="*/ 143 w 211"/>
                <a:gd name="T25" fmla="*/ 195 h 211"/>
                <a:gd name="T26" fmla="*/ 174 w 211"/>
                <a:gd name="T27" fmla="*/ 174 h 211"/>
                <a:gd name="T28" fmla="*/ 187 w 211"/>
                <a:gd name="T29" fmla="*/ 160 h 211"/>
                <a:gd name="T30" fmla="*/ 195 w 211"/>
                <a:gd name="T31" fmla="*/ 142 h 211"/>
                <a:gd name="T32" fmla="*/ 201 w 211"/>
                <a:gd name="T33" fmla="*/ 125 h 211"/>
                <a:gd name="T34" fmla="*/ 201 w 211"/>
                <a:gd name="T35" fmla="*/ 84 h 211"/>
                <a:gd name="T36" fmla="*/ 195 w 211"/>
                <a:gd name="T37" fmla="*/ 67 h 211"/>
                <a:gd name="T38" fmla="*/ 174 w 211"/>
                <a:gd name="T39" fmla="*/ 35 h 211"/>
                <a:gd name="T40" fmla="*/ 159 w 211"/>
                <a:gd name="T41" fmla="*/ 23 h 211"/>
                <a:gd name="T42" fmla="*/ 143 w 211"/>
                <a:gd name="T43" fmla="*/ 15 h 211"/>
                <a:gd name="T44" fmla="*/ 124 w 211"/>
                <a:gd name="T45" fmla="*/ 9 h 211"/>
                <a:gd name="T46" fmla="*/ 104 w 211"/>
                <a:gd name="T47" fmla="*/ 0 h 211"/>
                <a:gd name="T48" fmla="*/ 126 w 211"/>
                <a:gd name="T49" fmla="*/ 2 h 211"/>
                <a:gd name="T50" fmla="*/ 146 w 211"/>
                <a:gd name="T51" fmla="*/ 7 h 211"/>
                <a:gd name="T52" fmla="*/ 179 w 211"/>
                <a:gd name="T53" fmla="*/ 29 h 211"/>
                <a:gd name="T54" fmla="*/ 193 w 211"/>
                <a:gd name="T55" fmla="*/ 45 h 211"/>
                <a:gd name="T56" fmla="*/ 203 w 211"/>
                <a:gd name="T57" fmla="*/ 64 h 211"/>
                <a:gd name="T58" fmla="*/ 211 w 211"/>
                <a:gd name="T59" fmla="*/ 105 h 211"/>
                <a:gd name="T60" fmla="*/ 208 w 211"/>
                <a:gd name="T61" fmla="*/ 126 h 211"/>
                <a:gd name="T62" fmla="*/ 201 w 211"/>
                <a:gd name="T63" fmla="*/ 147 h 211"/>
                <a:gd name="T64" fmla="*/ 179 w 211"/>
                <a:gd name="T65" fmla="*/ 179 h 211"/>
                <a:gd name="T66" fmla="*/ 163 w 211"/>
                <a:gd name="T67" fmla="*/ 192 h 211"/>
                <a:gd name="T68" fmla="*/ 145 w 211"/>
                <a:gd name="T69" fmla="*/ 202 h 211"/>
                <a:gd name="T70" fmla="*/ 124 w 211"/>
                <a:gd name="T71" fmla="*/ 208 h 211"/>
                <a:gd name="T72" fmla="*/ 82 w 211"/>
                <a:gd name="T73" fmla="*/ 208 h 211"/>
                <a:gd name="T74" fmla="*/ 62 w 211"/>
                <a:gd name="T75" fmla="*/ 202 h 211"/>
                <a:gd name="T76" fmla="*/ 30 w 211"/>
                <a:gd name="T77" fmla="*/ 180 h 211"/>
                <a:gd name="T78" fmla="*/ 17 w 211"/>
                <a:gd name="T79" fmla="*/ 164 h 211"/>
                <a:gd name="T80" fmla="*/ 7 w 211"/>
                <a:gd name="T81" fmla="*/ 145 h 211"/>
                <a:gd name="T82" fmla="*/ 1 w 211"/>
                <a:gd name="T83" fmla="*/ 125 h 211"/>
                <a:gd name="T84" fmla="*/ 1 w 211"/>
                <a:gd name="T85" fmla="*/ 83 h 211"/>
                <a:gd name="T86" fmla="*/ 7 w 211"/>
                <a:gd name="T87" fmla="*/ 63 h 211"/>
                <a:gd name="T88" fmla="*/ 29 w 211"/>
                <a:gd name="T89" fmla="*/ 31 h 211"/>
                <a:gd name="T90" fmla="*/ 45 w 211"/>
                <a:gd name="T91" fmla="*/ 18 h 211"/>
                <a:gd name="T92" fmla="*/ 63 w 211"/>
                <a:gd name="T93" fmla="*/ 7 h 211"/>
                <a:gd name="T94" fmla="*/ 104 w 211"/>
                <a:gd name="T9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 h="211">
                  <a:moveTo>
                    <a:pt x="104" y="7"/>
                  </a:moveTo>
                  <a:lnTo>
                    <a:pt x="84" y="9"/>
                  </a:lnTo>
                  <a:lnTo>
                    <a:pt x="65" y="15"/>
                  </a:lnTo>
                  <a:lnTo>
                    <a:pt x="65" y="15"/>
                  </a:lnTo>
                  <a:lnTo>
                    <a:pt x="49" y="23"/>
                  </a:lnTo>
                  <a:lnTo>
                    <a:pt x="34" y="35"/>
                  </a:lnTo>
                  <a:lnTo>
                    <a:pt x="23" y="50"/>
                  </a:lnTo>
                  <a:lnTo>
                    <a:pt x="14" y="65"/>
                  </a:lnTo>
                  <a:lnTo>
                    <a:pt x="14" y="65"/>
                  </a:lnTo>
                  <a:lnTo>
                    <a:pt x="8" y="84"/>
                  </a:lnTo>
                  <a:lnTo>
                    <a:pt x="7" y="105"/>
                  </a:lnTo>
                  <a:lnTo>
                    <a:pt x="8" y="125"/>
                  </a:lnTo>
                  <a:lnTo>
                    <a:pt x="8" y="125"/>
                  </a:lnTo>
                  <a:lnTo>
                    <a:pt x="14" y="144"/>
                  </a:lnTo>
                  <a:lnTo>
                    <a:pt x="14" y="144"/>
                  </a:lnTo>
                  <a:lnTo>
                    <a:pt x="23" y="160"/>
                  </a:lnTo>
                  <a:lnTo>
                    <a:pt x="34" y="174"/>
                  </a:lnTo>
                  <a:lnTo>
                    <a:pt x="49" y="186"/>
                  </a:lnTo>
                  <a:lnTo>
                    <a:pt x="65" y="195"/>
                  </a:lnTo>
                  <a:lnTo>
                    <a:pt x="65" y="195"/>
                  </a:lnTo>
                  <a:lnTo>
                    <a:pt x="84" y="200"/>
                  </a:lnTo>
                  <a:lnTo>
                    <a:pt x="104" y="203"/>
                  </a:lnTo>
                  <a:lnTo>
                    <a:pt x="124" y="200"/>
                  </a:lnTo>
                  <a:lnTo>
                    <a:pt x="124" y="200"/>
                  </a:lnTo>
                  <a:lnTo>
                    <a:pt x="143" y="195"/>
                  </a:lnTo>
                  <a:lnTo>
                    <a:pt x="143" y="195"/>
                  </a:lnTo>
                  <a:lnTo>
                    <a:pt x="159" y="186"/>
                  </a:lnTo>
                  <a:lnTo>
                    <a:pt x="174" y="174"/>
                  </a:lnTo>
                  <a:lnTo>
                    <a:pt x="174" y="174"/>
                  </a:lnTo>
                  <a:lnTo>
                    <a:pt x="187" y="160"/>
                  </a:lnTo>
                  <a:lnTo>
                    <a:pt x="195" y="142"/>
                  </a:lnTo>
                  <a:lnTo>
                    <a:pt x="195" y="142"/>
                  </a:lnTo>
                  <a:lnTo>
                    <a:pt x="201" y="125"/>
                  </a:lnTo>
                  <a:lnTo>
                    <a:pt x="201" y="125"/>
                  </a:lnTo>
                  <a:lnTo>
                    <a:pt x="204" y="105"/>
                  </a:lnTo>
                  <a:lnTo>
                    <a:pt x="201" y="84"/>
                  </a:lnTo>
                  <a:lnTo>
                    <a:pt x="195" y="67"/>
                  </a:lnTo>
                  <a:lnTo>
                    <a:pt x="195" y="67"/>
                  </a:lnTo>
                  <a:lnTo>
                    <a:pt x="187" y="50"/>
                  </a:lnTo>
                  <a:lnTo>
                    <a:pt x="174" y="35"/>
                  </a:lnTo>
                  <a:lnTo>
                    <a:pt x="174" y="35"/>
                  </a:lnTo>
                  <a:lnTo>
                    <a:pt x="159" y="23"/>
                  </a:lnTo>
                  <a:lnTo>
                    <a:pt x="143" y="15"/>
                  </a:lnTo>
                  <a:lnTo>
                    <a:pt x="143" y="15"/>
                  </a:lnTo>
                  <a:lnTo>
                    <a:pt x="124" y="9"/>
                  </a:lnTo>
                  <a:lnTo>
                    <a:pt x="124" y="9"/>
                  </a:lnTo>
                  <a:lnTo>
                    <a:pt x="104" y="7"/>
                  </a:lnTo>
                  <a:close/>
                  <a:moveTo>
                    <a:pt x="104" y="0"/>
                  </a:moveTo>
                  <a:lnTo>
                    <a:pt x="124" y="2"/>
                  </a:lnTo>
                  <a:lnTo>
                    <a:pt x="126" y="2"/>
                  </a:lnTo>
                  <a:lnTo>
                    <a:pt x="145" y="7"/>
                  </a:lnTo>
                  <a:lnTo>
                    <a:pt x="146" y="7"/>
                  </a:lnTo>
                  <a:lnTo>
                    <a:pt x="163" y="18"/>
                  </a:lnTo>
                  <a:lnTo>
                    <a:pt x="179" y="29"/>
                  </a:lnTo>
                  <a:lnTo>
                    <a:pt x="179" y="31"/>
                  </a:lnTo>
                  <a:lnTo>
                    <a:pt x="193" y="45"/>
                  </a:lnTo>
                  <a:lnTo>
                    <a:pt x="201" y="63"/>
                  </a:lnTo>
                  <a:lnTo>
                    <a:pt x="203" y="64"/>
                  </a:lnTo>
                  <a:lnTo>
                    <a:pt x="208" y="83"/>
                  </a:lnTo>
                  <a:lnTo>
                    <a:pt x="211" y="105"/>
                  </a:lnTo>
                  <a:lnTo>
                    <a:pt x="208" y="125"/>
                  </a:lnTo>
                  <a:lnTo>
                    <a:pt x="208" y="126"/>
                  </a:lnTo>
                  <a:lnTo>
                    <a:pt x="203" y="145"/>
                  </a:lnTo>
                  <a:lnTo>
                    <a:pt x="201" y="147"/>
                  </a:lnTo>
                  <a:lnTo>
                    <a:pt x="193" y="164"/>
                  </a:lnTo>
                  <a:lnTo>
                    <a:pt x="179" y="179"/>
                  </a:lnTo>
                  <a:lnTo>
                    <a:pt x="179" y="180"/>
                  </a:lnTo>
                  <a:lnTo>
                    <a:pt x="163" y="192"/>
                  </a:lnTo>
                  <a:lnTo>
                    <a:pt x="146" y="202"/>
                  </a:lnTo>
                  <a:lnTo>
                    <a:pt x="145" y="202"/>
                  </a:lnTo>
                  <a:lnTo>
                    <a:pt x="126" y="208"/>
                  </a:lnTo>
                  <a:lnTo>
                    <a:pt x="124" y="208"/>
                  </a:lnTo>
                  <a:lnTo>
                    <a:pt x="104" y="211"/>
                  </a:lnTo>
                  <a:lnTo>
                    <a:pt x="82" y="208"/>
                  </a:lnTo>
                  <a:lnTo>
                    <a:pt x="63" y="202"/>
                  </a:lnTo>
                  <a:lnTo>
                    <a:pt x="62" y="202"/>
                  </a:lnTo>
                  <a:lnTo>
                    <a:pt x="45" y="192"/>
                  </a:lnTo>
                  <a:lnTo>
                    <a:pt x="30" y="180"/>
                  </a:lnTo>
                  <a:lnTo>
                    <a:pt x="29" y="179"/>
                  </a:lnTo>
                  <a:lnTo>
                    <a:pt x="17" y="164"/>
                  </a:lnTo>
                  <a:lnTo>
                    <a:pt x="7" y="147"/>
                  </a:lnTo>
                  <a:lnTo>
                    <a:pt x="7" y="145"/>
                  </a:lnTo>
                  <a:lnTo>
                    <a:pt x="1" y="126"/>
                  </a:lnTo>
                  <a:lnTo>
                    <a:pt x="1" y="125"/>
                  </a:lnTo>
                  <a:lnTo>
                    <a:pt x="0" y="105"/>
                  </a:lnTo>
                  <a:lnTo>
                    <a:pt x="1" y="83"/>
                  </a:lnTo>
                  <a:lnTo>
                    <a:pt x="7" y="64"/>
                  </a:lnTo>
                  <a:lnTo>
                    <a:pt x="7" y="63"/>
                  </a:lnTo>
                  <a:lnTo>
                    <a:pt x="17" y="45"/>
                  </a:lnTo>
                  <a:lnTo>
                    <a:pt x="29" y="31"/>
                  </a:lnTo>
                  <a:lnTo>
                    <a:pt x="30" y="29"/>
                  </a:lnTo>
                  <a:lnTo>
                    <a:pt x="45" y="18"/>
                  </a:lnTo>
                  <a:lnTo>
                    <a:pt x="62" y="7"/>
                  </a:lnTo>
                  <a:lnTo>
                    <a:pt x="63" y="7"/>
                  </a:lnTo>
                  <a:lnTo>
                    <a:pt x="82" y="2"/>
                  </a:lnTo>
                  <a:lnTo>
                    <a:pt x="10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80"/>
            <p:cNvSpPr>
              <a:spLocks/>
            </p:cNvSpPr>
            <p:nvPr/>
          </p:nvSpPr>
          <p:spPr bwMode="auto">
            <a:xfrm>
              <a:off x="804859" y="1537317"/>
              <a:ext cx="163922" cy="121917"/>
            </a:xfrm>
            <a:custGeom>
              <a:avLst/>
              <a:gdLst>
                <a:gd name="T0" fmla="*/ 135 w 160"/>
                <a:gd name="T1" fmla="*/ 0 h 119"/>
                <a:gd name="T2" fmla="*/ 160 w 160"/>
                <a:gd name="T3" fmla="*/ 24 h 119"/>
                <a:gd name="T4" fmla="*/ 64 w 160"/>
                <a:gd name="T5" fmla="*/ 119 h 119"/>
                <a:gd name="T6" fmla="*/ 39 w 160"/>
                <a:gd name="T7" fmla="*/ 95 h 119"/>
                <a:gd name="T8" fmla="*/ 0 w 160"/>
                <a:gd name="T9" fmla="*/ 56 h 119"/>
                <a:gd name="T10" fmla="*/ 25 w 160"/>
                <a:gd name="T11" fmla="*/ 32 h 119"/>
                <a:gd name="T12" fmla="*/ 64 w 160"/>
                <a:gd name="T13" fmla="*/ 71 h 119"/>
                <a:gd name="T14" fmla="*/ 135 w 160"/>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119">
                  <a:moveTo>
                    <a:pt x="135" y="0"/>
                  </a:moveTo>
                  <a:lnTo>
                    <a:pt x="160" y="24"/>
                  </a:lnTo>
                  <a:lnTo>
                    <a:pt x="64" y="119"/>
                  </a:lnTo>
                  <a:lnTo>
                    <a:pt x="39" y="95"/>
                  </a:lnTo>
                  <a:lnTo>
                    <a:pt x="0" y="56"/>
                  </a:lnTo>
                  <a:lnTo>
                    <a:pt x="25" y="32"/>
                  </a:lnTo>
                  <a:lnTo>
                    <a:pt x="64" y="71"/>
                  </a:lnTo>
                  <a:lnTo>
                    <a:pt x="13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81"/>
            <p:cNvSpPr>
              <a:spLocks/>
            </p:cNvSpPr>
            <p:nvPr/>
          </p:nvSpPr>
          <p:spPr bwMode="auto">
            <a:xfrm>
              <a:off x="671672" y="1245332"/>
              <a:ext cx="215147" cy="118843"/>
            </a:xfrm>
            <a:custGeom>
              <a:avLst/>
              <a:gdLst>
                <a:gd name="T0" fmla="*/ 7 w 210"/>
                <a:gd name="T1" fmla="*/ 0 h 116"/>
                <a:gd name="T2" fmla="*/ 201 w 210"/>
                <a:gd name="T3" fmla="*/ 0 h 116"/>
                <a:gd name="T4" fmla="*/ 206 w 210"/>
                <a:gd name="T5" fmla="*/ 2 h 116"/>
                <a:gd name="T6" fmla="*/ 209 w 210"/>
                <a:gd name="T7" fmla="*/ 5 h 116"/>
                <a:gd name="T8" fmla="*/ 210 w 210"/>
                <a:gd name="T9" fmla="*/ 7 h 116"/>
                <a:gd name="T10" fmla="*/ 210 w 210"/>
                <a:gd name="T11" fmla="*/ 109 h 116"/>
                <a:gd name="T12" fmla="*/ 209 w 210"/>
                <a:gd name="T13" fmla="*/ 113 h 116"/>
                <a:gd name="T14" fmla="*/ 206 w 210"/>
                <a:gd name="T15" fmla="*/ 116 h 116"/>
                <a:gd name="T16" fmla="*/ 201 w 210"/>
                <a:gd name="T17" fmla="*/ 116 h 116"/>
                <a:gd name="T18" fmla="*/ 7 w 210"/>
                <a:gd name="T19" fmla="*/ 116 h 116"/>
                <a:gd name="T20" fmla="*/ 3 w 210"/>
                <a:gd name="T21" fmla="*/ 116 h 116"/>
                <a:gd name="T22" fmla="*/ 0 w 210"/>
                <a:gd name="T23" fmla="*/ 113 h 116"/>
                <a:gd name="T24" fmla="*/ 0 w 210"/>
                <a:gd name="T25" fmla="*/ 109 h 116"/>
                <a:gd name="T26" fmla="*/ 0 w 210"/>
                <a:gd name="T27" fmla="*/ 7 h 116"/>
                <a:gd name="T28" fmla="*/ 0 w 210"/>
                <a:gd name="T29" fmla="*/ 5 h 116"/>
                <a:gd name="T30" fmla="*/ 3 w 210"/>
                <a:gd name="T31" fmla="*/ 2 h 116"/>
                <a:gd name="T32" fmla="*/ 7 w 210"/>
                <a:gd name="T3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0" h="116">
                  <a:moveTo>
                    <a:pt x="7" y="0"/>
                  </a:moveTo>
                  <a:lnTo>
                    <a:pt x="201" y="0"/>
                  </a:lnTo>
                  <a:lnTo>
                    <a:pt x="206" y="2"/>
                  </a:lnTo>
                  <a:lnTo>
                    <a:pt x="209" y="5"/>
                  </a:lnTo>
                  <a:lnTo>
                    <a:pt x="210" y="7"/>
                  </a:lnTo>
                  <a:lnTo>
                    <a:pt x="210" y="109"/>
                  </a:lnTo>
                  <a:lnTo>
                    <a:pt x="209" y="113"/>
                  </a:lnTo>
                  <a:lnTo>
                    <a:pt x="206" y="116"/>
                  </a:lnTo>
                  <a:lnTo>
                    <a:pt x="201" y="116"/>
                  </a:lnTo>
                  <a:lnTo>
                    <a:pt x="7" y="116"/>
                  </a:lnTo>
                  <a:lnTo>
                    <a:pt x="3" y="116"/>
                  </a:lnTo>
                  <a:lnTo>
                    <a:pt x="0" y="113"/>
                  </a:lnTo>
                  <a:lnTo>
                    <a:pt x="0" y="109"/>
                  </a:lnTo>
                  <a:lnTo>
                    <a:pt x="0" y="7"/>
                  </a:lnTo>
                  <a:lnTo>
                    <a:pt x="0" y="5"/>
                  </a:lnTo>
                  <a:lnTo>
                    <a:pt x="3" y="2"/>
                  </a:lnTo>
                  <a:lnTo>
                    <a:pt x="7"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2"/>
            <p:cNvSpPr>
              <a:spLocks noEditPoints="1"/>
            </p:cNvSpPr>
            <p:nvPr/>
          </p:nvSpPr>
          <p:spPr bwMode="auto">
            <a:xfrm>
              <a:off x="668599" y="1242258"/>
              <a:ext cx="221294" cy="124990"/>
            </a:xfrm>
            <a:custGeom>
              <a:avLst/>
              <a:gdLst>
                <a:gd name="T0" fmla="*/ 10 w 216"/>
                <a:gd name="T1" fmla="*/ 6 h 122"/>
                <a:gd name="T2" fmla="*/ 7 w 216"/>
                <a:gd name="T3" fmla="*/ 6 h 122"/>
                <a:gd name="T4" fmla="*/ 7 w 216"/>
                <a:gd name="T5" fmla="*/ 8 h 122"/>
                <a:gd name="T6" fmla="*/ 6 w 216"/>
                <a:gd name="T7" fmla="*/ 8 h 122"/>
                <a:gd name="T8" fmla="*/ 6 w 216"/>
                <a:gd name="T9" fmla="*/ 10 h 122"/>
                <a:gd name="T10" fmla="*/ 6 w 216"/>
                <a:gd name="T11" fmla="*/ 112 h 122"/>
                <a:gd name="T12" fmla="*/ 7 w 216"/>
                <a:gd name="T13" fmla="*/ 115 h 122"/>
                <a:gd name="T14" fmla="*/ 7 w 216"/>
                <a:gd name="T15" fmla="*/ 115 h 122"/>
                <a:gd name="T16" fmla="*/ 7 w 216"/>
                <a:gd name="T17" fmla="*/ 115 h 122"/>
                <a:gd name="T18" fmla="*/ 10 w 216"/>
                <a:gd name="T19" fmla="*/ 116 h 122"/>
                <a:gd name="T20" fmla="*/ 204 w 216"/>
                <a:gd name="T21" fmla="*/ 116 h 122"/>
                <a:gd name="T22" fmla="*/ 209 w 216"/>
                <a:gd name="T23" fmla="*/ 115 h 122"/>
                <a:gd name="T24" fmla="*/ 209 w 216"/>
                <a:gd name="T25" fmla="*/ 115 h 122"/>
                <a:gd name="T26" fmla="*/ 210 w 216"/>
                <a:gd name="T27" fmla="*/ 113 h 122"/>
                <a:gd name="T28" fmla="*/ 210 w 216"/>
                <a:gd name="T29" fmla="*/ 10 h 122"/>
                <a:gd name="T30" fmla="*/ 209 w 216"/>
                <a:gd name="T31" fmla="*/ 8 h 122"/>
                <a:gd name="T32" fmla="*/ 207 w 216"/>
                <a:gd name="T33" fmla="*/ 6 h 122"/>
                <a:gd name="T34" fmla="*/ 207 w 216"/>
                <a:gd name="T35" fmla="*/ 8 h 122"/>
                <a:gd name="T36" fmla="*/ 204 w 216"/>
                <a:gd name="T37" fmla="*/ 6 h 122"/>
                <a:gd name="T38" fmla="*/ 10 w 216"/>
                <a:gd name="T39" fmla="*/ 6 h 122"/>
                <a:gd name="T40" fmla="*/ 10 w 216"/>
                <a:gd name="T41" fmla="*/ 0 h 122"/>
                <a:gd name="T42" fmla="*/ 204 w 216"/>
                <a:gd name="T43" fmla="*/ 0 h 122"/>
                <a:gd name="T44" fmla="*/ 209 w 216"/>
                <a:gd name="T45" fmla="*/ 2 h 122"/>
                <a:gd name="T46" fmla="*/ 210 w 216"/>
                <a:gd name="T47" fmla="*/ 2 h 122"/>
                <a:gd name="T48" fmla="*/ 213 w 216"/>
                <a:gd name="T49" fmla="*/ 3 h 122"/>
                <a:gd name="T50" fmla="*/ 214 w 216"/>
                <a:gd name="T51" fmla="*/ 6 h 122"/>
                <a:gd name="T52" fmla="*/ 216 w 216"/>
                <a:gd name="T53" fmla="*/ 8 h 122"/>
                <a:gd name="T54" fmla="*/ 216 w 216"/>
                <a:gd name="T55" fmla="*/ 116 h 122"/>
                <a:gd name="T56" fmla="*/ 212 w 216"/>
                <a:gd name="T57" fmla="*/ 121 h 122"/>
                <a:gd name="T58" fmla="*/ 204 w 216"/>
                <a:gd name="T59" fmla="*/ 122 h 122"/>
                <a:gd name="T60" fmla="*/ 10 w 216"/>
                <a:gd name="T61" fmla="*/ 122 h 122"/>
                <a:gd name="T62" fmla="*/ 6 w 216"/>
                <a:gd name="T63" fmla="*/ 121 h 122"/>
                <a:gd name="T64" fmla="*/ 4 w 216"/>
                <a:gd name="T65" fmla="*/ 121 h 122"/>
                <a:gd name="T66" fmla="*/ 1 w 216"/>
                <a:gd name="T67" fmla="*/ 118 h 122"/>
                <a:gd name="T68" fmla="*/ 0 w 216"/>
                <a:gd name="T69" fmla="*/ 112 h 122"/>
                <a:gd name="T70" fmla="*/ 0 w 216"/>
                <a:gd name="T71" fmla="*/ 10 h 122"/>
                <a:gd name="T72" fmla="*/ 1 w 216"/>
                <a:gd name="T73" fmla="*/ 6 h 122"/>
                <a:gd name="T74" fmla="*/ 1 w 216"/>
                <a:gd name="T75" fmla="*/ 5 h 122"/>
                <a:gd name="T76" fmla="*/ 4 w 216"/>
                <a:gd name="T77" fmla="*/ 2 h 122"/>
                <a:gd name="T78" fmla="*/ 7 w 216"/>
                <a:gd name="T79" fmla="*/ 2 h 122"/>
                <a:gd name="T80" fmla="*/ 10 w 216"/>
                <a:gd name="T8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6" h="122">
                  <a:moveTo>
                    <a:pt x="10" y="6"/>
                  </a:moveTo>
                  <a:lnTo>
                    <a:pt x="7" y="6"/>
                  </a:lnTo>
                  <a:lnTo>
                    <a:pt x="7" y="8"/>
                  </a:lnTo>
                  <a:lnTo>
                    <a:pt x="6" y="8"/>
                  </a:lnTo>
                  <a:lnTo>
                    <a:pt x="6" y="10"/>
                  </a:lnTo>
                  <a:lnTo>
                    <a:pt x="6" y="112"/>
                  </a:lnTo>
                  <a:lnTo>
                    <a:pt x="7" y="115"/>
                  </a:lnTo>
                  <a:lnTo>
                    <a:pt x="7" y="115"/>
                  </a:lnTo>
                  <a:lnTo>
                    <a:pt x="7" y="115"/>
                  </a:lnTo>
                  <a:lnTo>
                    <a:pt x="10" y="116"/>
                  </a:lnTo>
                  <a:lnTo>
                    <a:pt x="204" y="116"/>
                  </a:lnTo>
                  <a:lnTo>
                    <a:pt x="209" y="115"/>
                  </a:lnTo>
                  <a:lnTo>
                    <a:pt x="209" y="115"/>
                  </a:lnTo>
                  <a:lnTo>
                    <a:pt x="210" y="113"/>
                  </a:lnTo>
                  <a:lnTo>
                    <a:pt x="210" y="10"/>
                  </a:lnTo>
                  <a:lnTo>
                    <a:pt x="209" y="8"/>
                  </a:lnTo>
                  <a:lnTo>
                    <a:pt x="207" y="6"/>
                  </a:lnTo>
                  <a:lnTo>
                    <a:pt x="207" y="8"/>
                  </a:lnTo>
                  <a:lnTo>
                    <a:pt x="204" y="6"/>
                  </a:lnTo>
                  <a:lnTo>
                    <a:pt x="10" y="6"/>
                  </a:lnTo>
                  <a:close/>
                  <a:moveTo>
                    <a:pt x="10" y="0"/>
                  </a:moveTo>
                  <a:lnTo>
                    <a:pt x="204" y="0"/>
                  </a:lnTo>
                  <a:lnTo>
                    <a:pt x="209" y="2"/>
                  </a:lnTo>
                  <a:lnTo>
                    <a:pt x="210" y="2"/>
                  </a:lnTo>
                  <a:lnTo>
                    <a:pt x="213" y="3"/>
                  </a:lnTo>
                  <a:lnTo>
                    <a:pt x="214" y="6"/>
                  </a:lnTo>
                  <a:lnTo>
                    <a:pt x="216" y="8"/>
                  </a:lnTo>
                  <a:lnTo>
                    <a:pt x="216" y="116"/>
                  </a:lnTo>
                  <a:lnTo>
                    <a:pt x="212" y="121"/>
                  </a:lnTo>
                  <a:lnTo>
                    <a:pt x="204" y="122"/>
                  </a:lnTo>
                  <a:lnTo>
                    <a:pt x="10" y="122"/>
                  </a:lnTo>
                  <a:lnTo>
                    <a:pt x="6" y="121"/>
                  </a:lnTo>
                  <a:lnTo>
                    <a:pt x="4" y="121"/>
                  </a:lnTo>
                  <a:lnTo>
                    <a:pt x="1" y="118"/>
                  </a:lnTo>
                  <a:lnTo>
                    <a:pt x="0" y="112"/>
                  </a:lnTo>
                  <a:lnTo>
                    <a:pt x="0" y="10"/>
                  </a:lnTo>
                  <a:lnTo>
                    <a:pt x="1" y="6"/>
                  </a:lnTo>
                  <a:lnTo>
                    <a:pt x="1" y="5"/>
                  </a:lnTo>
                  <a:lnTo>
                    <a:pt x="4" y="2"/>
                  </a:lnTo>
                  <a:lnTo>
                    <a:pt x="7" y="2"/>
                  </a:lnTo>
                  <a:lnTo>
                    <a:pt x="1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83"/>
            <p:cNvSpPr>
              <a:spLocks noChangeArrowheads="1"/>
            </p:cNvSpPr>
            <p:nvPr/>
          </p:nvSpPr>
          <p:spPr bwMode="auto">
            <a:xfrm>
              <a:off x="712653" y="1280165"/>
              <a:ext cx="131137" cy="24588"/>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84"/>
            <p:cNvSpPr>
              <a:spLocks noChangeArrowheads="1"/>
            </p:cNvSpPr>
            <p:nvPr/>
          </p:nvSpPr>
          <p:spPr bwMode="auto">
            <a:xfrm>
              <a:off x="693187" y="1418474"/>
              <a:ext cx="151627" cy="24588"/>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85"/>
            <p:cNvSpPr>
              <a:spLocks noChangeArrowheads="1"/>
            </p:cNvSpPr>
            <p:nvPr/>
          </p:nvSpPr>
          <p:spPr bwMode="auto">
            <a:xfrm>
              <a:off x="693187" y="1469699"/>
              <a:ext cx="75814" cy="26637"/>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86"/>
            <p:cNvSpPr>
              <a:spLocks noChangeArrowheads="1"/>
            </p:cNvSpPr>
            <p:nvPr/>
          </p:nvSpPr>
          <p:spPr bwMode="auto">
            <a:xfrm>
              <a:off x="693187" y="1521949"/>
              <a:ext cx="75814" cy="26637"/>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Rectangle 4"/>
          <p:cNvSpPr/>
          <p:nvPr/>
        </p:nvSpPr>
        <p:spPr>
          <a:xfrm>
            <a:off x="2509553" y="1145145"/>
            <a:ext cx="1165976" cy="646331"/>
          </a:xfrm>
          <a:prstGeom prst="rect">
            <a:avLst/>
          </a:prstGeom>
        </p:spPr>
        <p:txBody>
          <a:bodyPr wrap="square">
            <a:spAutoFit/>
          </a:bodyPr>
          <a:lstStyle/>
          <a:p>
            <a:r>
              <a:rPr lang="en-US"/>
              <a:t>End2End Defense</a:t>
            </a:r>
            <a:endParaRPr lang="en-US" dirty="0"/>
          </a:p>
        </p:txBody>
      </p:sp>
      <p:sp>
        <p:nvSpPr>
          <p:cNvPr id="6" name="Rectangle 5"/>
          <p:cNvSpPr/>
          <p:nvPr/>
        </p:nvSpPr>
        <p:spPr>
          <a:xfrm>
            <a:off x="2572268" y="2207697"/>
            <a:ext cx="1440248" cy="646331"/>
          </a:xfrm>
          <a:prstGeom prst="rect">
            <a:avLst/>
          </a:prstGeom>
        </p:spPr>
        <p:txBody>
          <a:bodyPr wrap="square">
            <a:spAutoFit/>
          </a:bodyPr>
          <a:lstStyle/>
          <a:p>
            <a:r>
              <a:rPr lang="en-US" dirty="0"/>
              <a:t>Identity Monitoring</a:t>
            </a:r>
          </a:p>
        </p:txBody>
      </p:sp>
      <p:sp>
        <p:nvSpPr>
          <p:cNvPr id="7" name="Rectangle 6"/>
          <p:cNvSpPr/>
          <p:nvPr/>
        </p:nvSpPr>
        <p:spPr>
          <a:xfrm>
            <a:off x="2526565" y="3114755"/>
            <a:ext cx="1330420" cy="646331"/>
          </a:xfrm>
          <a:prstGeom prst="rect">
            <a:avLst/>
          </a:prstGeom>
        </p:spPr>
        <p:txBody>
          <a:bodyPr wrap="square">
            <a:spAutoFit/>
          </a:bodyPr>
          <a:lstStyle/>
          <a:p>
            <a:r>
              <a:rPr lang="en-US" dirty="0"/>
              <a:t>Internet Monitoring</a:t>
            </a:r>
          </a:p>
        </p:txBody>
      </p:sp>
      <p:sp>
        <p:nvSpPr>
          <p:cNvPr id="8" name="Rectangle 7"/>
          <p:cNvSpPr/>
          <p:nvPr/>
        </p:nvSpPr>
        <p:spPr>
          <a:xfrm>
            <a:off x="2572498" y="4021811"/>
            <a:ext cx="1310409" cy="646331"/>
          </a:xfrm>
          <a:prstGeom prst="rect">
            <a:avLst/>
          </a:prstGeom>
        </p:spPr>
        <p:txBody>
          <a:bodyPr wrap="square">
            <a:spAutoFit/>
          </a:bodyPr>
          <a:lstStyle/>
          <a:p>
            <a:r>
              <a:rPr lang="en-US" dirty="0"/>
              <a:t>Credit Monitoring</a:t>
            </a:r>
            <a:endParaRPr lang="en-US" dirty="0"/>
          </a:p>
        </p:txBody>
      </p:sp>
      <p:sp>
        <p:nvSpPr>
          <p:cNvPr id="9" name="Rectangle 8"/>
          <p:cNvSpPr/>
          <p:nvPr/>
        </p:nvSpPr>
        <p:spPr>
          <a:xfrm>
            <a:off x="2501447" y="5032532"/>
            <a:ext cx="1538101" cy="369332"/>
          </a:xfrm>
          <a:prstGeom prst="rect">
            <a:avLst/>
          </a:prstGeom>
        </p:spPr>
        <p:txBody>
          <a:bodyPr wrap="none">
            <a:spAutoFit/>
          </a:bodyPr>
          <a:lstStyle/>
          <a:p>
            <a:r>
              <a:rPr lang="en-US" dirty="0"/>
              <a:t>Credit Reports</a:t>
            </a:r>
          </a:p>
        </p:txBody>
      </p:sp>
      <p:sp>
        <p:nvSpPr>
          <p:cNvPr id="10" name="Rectangle 9"/>
          <p:cNvSpPr/>
          <p:nvPr/>
        </p:nvSpPr>
        <p:spPr>
          <a:xfrm>
            <a:off x="4524950" y="1326556"/>
            <a:ext cx="1327557" cy="369332"/>
          </a:xfrm>
          <a:prstGeom prst="rect">
            <a:avLst/>
          </a:prstGeom>
        </p:spPr>
        <p:txBody>
          <a:bodyPr wrap="none">
            <a:spAutoFit/>
          </a:bodyPr>
          <a:lstStyle/>
          <a:p>
            <a:r>
              <a:rPr lang="en-US" dirty="0"/>
              <a:t>Credit Score</a:t>
            </a:r>
            <a:endParaRPr lang="en-US" dirty="0"/>
          </a:p>
        </p:txBody>
      </p:sp>
      <p:sp>
        <p:nvSpPr>
          <p:cNvPr id="12" name="Rectangle 11"/>
          <p:cNvSpPr/>
          <p:nvPr/>
        </p:nvSpPr>
        <p:spPr>
          <a:xfrm>
            <a:off x="4532691" y="2104034"/>
            <a:ext cx="1838731" cy="646331"/>
          </a:xfrm>
          <a:prstGeom prst="rect">
            <a:avLst/>
          </a:prstGeom>
        </p:spPr>
        <p:txBody>
          <a:bodyPr wrap="square">
            <a:spAutoFit/>
          </a:bodyPr>
          <a:lstStyle/>
          <a:p>
            <a:r>
              <a:rPr lang="en-US" dirty="0"/>
              <a:t>Payday Loans Monitoring</a:t>
            </a:r>
          </a:p>
        </p:txBody>
      </p:sp>
      <p:sp>
        <p:nvSpPr>
          <p:cNvPr id="14" name="Rectangle 13"/>
          <p:cNvSpPr/>
          <p:nvPr/>
        </p:nvSpPr>
        <p:spPr>
          <a:xfrm>
            <a:off x="4531842" y="3088839"/>
            <a:ext cx="1658126" cy="646331"/>
          </a:xfrm>
          <a:prstGeom prst="rect">
            <a:avLst/>
          </a:prstGeom>
        </p:spPr>
        <p:txBody>
          <a:bodyPr wrap="square">
            <a:spAutoFit/>
          </a:bodyPr>
          <a:lstStyle/>
          <a:p>
            <a:r>
              <a:rPr lang="en-US" dirty="0"/>
              <a:t>Public Records Monitoring</a:t>
            </a:r>
          </a:p>
        </p:txBody>
      </p:sp>
      <p:sp>
        <p:nvSpPr>
          <p:cNvPr id="31" name="Rectangle 30"/>
          <p:cNvSpPr/>
          <p:nvPr/>
        </p:nvSpPr>
        <p:spPr>
          <a:xfrm>
            <a:off x="4587662" y="3831480"/>
            <a:ext cx="1783760" cy="923330"/>
          </a:xfrm>
          <a:prstGeom prst="rect">
            <a:avLst/>
          </a:prstGeom>
        </p:spPr>
        <p:txBody>
          <a:bodyPr wrap="square">
            <a:spAutoFit/>
          </a:bodyPr>
          <a:lstStyle/>
          <a:p>
            <a:r>
              <a:rPr lang="en-US" dirty="0"/>
              <a:t>Change of Address</a:t>
            </a:r>
          </a:p>
          <a:p>
            <a:r>
              <a:rPr lang="en-US" dirty="0"/>
              <a:t>Monitoring</a:t>
            </a:r>
          </a:p>
        </p:txBody>
      </p:sp>
      <p:sp>
        <p:nvSpPr>
          <p:cNvPr id="34" name="Rectangle 33"/>
          <p:cNvSpPr/>
          <p:nvPr/>
        </p:nvSpPr>
        <p:spPr>
          <a:xfrm>
            <a:off x="4587662" y="4842203"/>
            <a:ext cx="1628228" cy="646331"/>
          </a:xfrm>
          <a:prstGeom prst="rect">
            <a:avLst/>
          </a:prstGeom>
        </p:spPr>
        <p:txBody>
          <a:bodyPr wrap="square">
            <a:spAutoFit/>
          </a:bodyPr>
          <a:lstStyle/>
          <a:p>
            <a:r>
              <a:rPr lang="en-US" dirty="0"/>
              <a:t>Sex Offender</a:t>
            </a:r>
          </a:p>
          <a:p>
            <a:r>
              <a:rPr lang="en-US" dirty="0"/>
              <a:t>Monitoring</a:t>
            </a:r>
          </a:p>
        </p:txBody>
      </p:sp>
      <p:sp>
        <p:nvSpPr>
          <p:cNvPr id="36" name="Rectangle 35"/>
          <p:cNvSpPr/>
          <p:nvPr/>
        </p:nvSpPr>
        <p:spPr>
          <a:xfrm>
            <a:off x="6661425" y="1213974"/>
            <a:ext cx="2431811" cy="646331"/>
          </a:xfrm>
          <a:prstGeom prst="rect">
            <a:avLst/>
          </a:prstGeom>
        </p:spPr>
        <p:txBody>
          <a:bodyPr wrap="square">
            <a:spAutoFit/>
          </a:bodyPr>
          <a:lstStyle/>
          <a:p>
            <a:r>
              <a:rPr lang="en-US" dirty="0"/>
              <a:t>Court Records</a:t>
            </a:r>
          </a:p>
          <a:p>
            <a:r>
              <a:rPr lang="en-US" dirty="0"/>
              <a:t>Monitoring</a:t>
            </a:r>
          </a:p>
        </p:txBody>
      </p:sp>
      <p:sp>
        <p:nvSpPr>
          <p:cNvPr id="38" name="Rectangle 37"/>
          <p:cNvSpPr/>
          <p:nvPr/>
        </p:nvSpPr>
        <p:spPr>
          <a:xfrm>
            <a:off x="6633438" y="2125105"/>
            <a:ext cx="1500682" cy="923330"/>
          </a:xfrm>
          <a:prstGeom prst="rect">
            <a:avLst/>
          </a:prstGeom>
        </p:spPr>
        <p:txBody>
          <a:bodyPr wrap="square">
            <a:spAutoFit/>
          </a:bodyPr>
          <a:lstStyle/>
          <a:p>
            <a:r>
              <a:rPr lang="en-US" dirty="0"/>
              <a:t>Name &amp; Address Monitoring</a:t>
            </a:r>
          </a:p>
        </p:txBody>
      </p:sp>
      <p:sp>
        <p:nvSpPr>
          <p:cNvPr id="40" name="Rectangle 39"/>
          <p:cNvSpPr/>
          <p:nvPr/>
        </p:nvSpPr>
        <p:spPr>
          <a:xfrm>
            <a:off x="6648081" y="3114755"/>
            <a:ext cx="2185935" cy="646331"/>
          </a:xfrm>
          <a:prstGeom prst="rect">
            <a:avLst/>
          </a:prstGeom>
        </p:spPr>
        <p:txBody>
          <a:bodyPr wrap="square">
            <a:spAutoFit/>
          </a:bodyPr>
          <a:lstStyle/>
          <a:p>
            <a:r>
              <a:rPr lang="en-US" dirty="0"/>
              <a:t>Identity Restoration - Individual</a:t>
            </a:r>
          </a:p>
        </p:txBody>
      </p:sp>
      <p:sp>
        <p:nvSpPr>
          <p:cNvPr id="42" name="Rectangle 41"/>
          <p:cNvSpPr/>
          <p:nvPr/>
        </p:nvSpPr>
        <p:spPr>
          <a:xfrm>
            <a:off x="6697174" y="3995897"/>
            <a:ext cx="2266453" cy="646331"/>
          </a:xfrm>
          <a:prstGeom prst="rect">
            <a:avLst/>
          </a:prstGeom>
        </p:spPr>
        <p:txBody>
          <a:bodyPr wrap="square">
            <a:spAutoFit/>
          </a:bodyPr>
          <a:lstStyle/>
          <a:p>
            <a:r>
              <a:rPr lang="en-US" dirty="0"/>
              <a:t>Identity Restoration - Family</a:t>
            </a:r>
          </a:p>
        </p:txBody>
      </p:sp>
      <p:sp>
        <p:nvSpPr>
          <p:cNvPr id="48" name="Rectangle 47"/>
          <p:cNvSpPr/>
          <p:nvPr/>
        </p:nvSpPr>
        <p:spPr>
          <a:xfrm>
            <a:off x="6682190" y="5032532"/>
            <a:ext cx="2612238" cy="369332"/>
          </a:xfrm>
          <a:prstGeom prst="rect">
            <a:avLst/>
          </a:prstGeom>
        </p:spPr>
        <p:txBody>
          <a:bodyPr wrap="none">
            <a:spAutoFit/>
          </a:bodyPr>
          <a:lstStyle/>
          <a:p>
            <a:r>
              <a:rPr lang="en-US" dirty="0"/>
              <a:t>Business Security Services</a:t>
            </a:r>
          </a:p>
        </p:txBody>
      </p:sp>
      <p:sp>
        <p:nvSpPr>
          <p:cNvPr id="65" name="Rectangle 64"/>
          <p:cNvSpPr/>
          <p:nvPr/>
        </p:nvSpPr>
        <p:spPr>
          <a:xfrm>
            <a:off x="8682856" y="1114385"/>
            <a:ext cx="1732405" cy="923330"/>
          </a:xfrm>
          <a:prstGeom prst="rect">
            <a:avLst/>
          </a:prstGeom>
        </p:spPr>
        <p:txBody>
          <a:bodyPr wrap="square">
            <a:spAutoFit/>
          </a:bodyPr>
          <a:lstStyle/>
          <a:p>
            <a:r>
              <a:rPr lang="en-US" dirty="0"/>
              <a:t>Business Identity Restoration</a:t>
            </a:r>
            <a:endParaRPr lang="en-US" dirty="0"/>
          </a:p>
        </p:txBody>
      </p:sp>
      <p:sp>
        <p:nvSpPr>
          <p:cNvPr id="67" name="Rectangle 66"/>
          <p:cNvSpPr/>
          <p:nvPr/>
        </p:nvSpPr>
        <p:spPr>
          <a:xfrm>
            <a:off x="8733121" y="2129950"/>
            <a:ext cx="1371074" cy="923330"/>
          </a:xfrm>
          <a:prstGeom prst="rect">
            <a:avLst/>
          </a:prstGeom>
        </p:spPr>
        <p:txBody>
          <a:bodyPr wrap="square">
            <a:spAutoFit/>
          </a:bodyPr>
          <a:lstStyle/>
          <a:p>
            <a:r>
              <a:rPr lang="en-US" dirty="0"/>
              <a:t>Business Internet Monitoring</a:t>
            </a:r>
          </a:p>
        </p:txBody>
      </p:sp>
    </p:spTree>
    <p:extLst>
      <p:ext uri="{BB962C8B-B14F-4D97-AF65-F5344CB8AC3E}">
        <p14:creationId xmlns:p14="http://schemas.microsoft.com/office/powerpoint/2010/main" val="1676437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E4DC4C0-B0A9-4B86-8DE4-A3C60377DC0A}" type="slidenum">
              <a:rPr lang="en-US" smtClean="0"/>
              <a:t>8</a:t>
            </a:fld>
            <a:endParaRPr lang="en-US"/>
          </a:p>
        </p:txBody>
      </p:sp>
      <p:sp>
        <p:nvSpPr>
          <p:cNvPr id="2" name="Title 1"/>
          <p:cNvSpPr>
            <a:spLocks noGrp="1"/>
          </p:cNvSpPr>
          <p:nvPr>
            <p:ph type="title" idx="4294967295"/>
          </p:nvPr>
        </p:nvSpPr>
        <p:spPr>
          <a:xfrm>
            <a:off x="1524000" y="0"/>
            <a:ext cx="8610600" cy="781050"/>
          </a:xfrm>
        </p:spPr>
        <p:txBody>
          <a:bodyPr/>
          <a:lstStyle/>
          <a:p>
            <a:r>
              <a:rPr lang="en-US" dirty="0" smtClean="0"/>
              <a:t>Product Category Icons</a:t>
            </a:r>
            <a:endParaRPr lang="en-US" dirty="0"/>
          </a:p>
        </p:txBody>
      </p:sp>
      <p:sp>
        <p:nvSpPr>
          <p:cNvPr id="11" name="Freeform 9"/>
          <p:cNvSpPr>
            <a:spLocks noEditPoints="1"/>
          </p:cNvSpPr>
          <p:nvPr/>
        </p:nvSpPr>
        <p:spPr bwMode="auto">
          <a:xfrm>
            <a:off x="4739572" y="2772412"/>
            <a:ext cx="382710" cy="353748"/>
          </a:xfrm>
          <a:custGeom>
            <a:avLst/>
            <a:gdLst>
              <a:gd name="T0" fmla="*/ 225 w 370"/>
              <a:gd name="T1" fmla="*/ 203 h 342"/>
              <a:gd name="T2" fmla="*/ 231 w 370"/>
              <a:gd name="T3" fmla="*/ 206 h 342"/>
              <a:gd name="T4" fmla="*/ 261 w 370"/>
              <a:gd name="T5" fmla="*/ 210 h 342"/>
              <a:gd name="T6" fmla="*/ 285 w 370"/>
              <a:gd name="T7" fmla="*/ 207 h 342"/>
              <a:gd name="T8" fmla="*/ 292 w 370"/>
              <a:gd name="T9" fmla="*/ 205 h 342"/>
              <a:gd name="T10" fmla="*/ 294 w 370"/>
              <a:gd name="T11" fmla="*/ 203 h 342"/>
              <a:gd name="T12" fmla="*/ 297 w 370"/>
              <a:gd name="T13" fmla="*/ 205 h 342"/>
              <a:gd name="T14" fmla="*/ 303 w 370"/>
              <a:gd name="T15" fmla="*/ 207 h 342"/>
              <a:gd name="T16" fmla="*/ 328 w 370"/>
              <a:gd name="T17" fmla="*/ 210 h 342"/>
              <a:gd name="T18" fmla="*/ 357 w 370"/>
              <a:gd name="T19" fmla="*/ 206 h 342"/>
              <a:gd name="T20" fmla="*/ 364 w 370"/>
              <a:gd name="T21" fmla="*/ 203 h 342"/>
              <a:gd name="T22" fmla="*/ 365 w 370"/>
              <a:gd name="T23" fmla="*/ 205 h 342"/>
              <a:gd name="T24" fmla="*/ 366 w 370"/>
              <a:gd name="T25" fmla="*/ 211 h 342"/>
              <a:gd name="T26" fmla="*/ 370 w 370"/>
              <a:gd name="T27" fmla="*/ 236 h 342"/>
              <a:gd name="T28" fmla="*/ 369 w 370"/>
              <a:gd name="T29" fmla="*/ 273 h 342"/>
              <a:gd name="T30" fmla="*/ 356 w 370"/>
              <a:gd name="T31" fmla="*/ 307 h 342"/>
              <a:gd name="T32" fmla="*/ 327 w 370"/>
              <a:gd name="T33" fmla="*/ 330 h 342"/>
              <a:gd name="T34" fmla="*/ 302 w 370"/>
              <a:gd name="T35" fmla="*/ 339 h 342"/>
              <a:gd name="T36" fmla="*/ 296 w 370"/>
              <a:gd name="T37" fmla="*/ 341 h 342"/>
              <a:gd name="T38" fmla="*/ 294 w 370"/>
              <a:gd name="T39" fmla="*/ 342 h 342"/>
              <a:gd name="T40" fmla="*/ 293 w 370"/>
              <a:gd name="T41" fmla="*/ 341 h 342"/>
              <a:gd name="T42" fmla="*/ 286 w 370"/>
              <a:gd name="T43" fmla="*/ 339 h 342"/>
              <a:gd name="T44" fmla="*/ 261 w 370"/>
              <a:gd name="T45" fmla="*/ 330 h 342"/>
              <a:gd name="T46" fmla="*/ 234 w 370"/>
              <a:gd name="T47" fmla="*/ 307 h 342"/>
              <a:gd name="T48" fmla="*/ 220 w 370"/>
              <a:gd name="T49" fmla="*/ 273 h 342"/>
              <a:gd name="T50" fmla="*/ 220 w 370"/>
              <a:gd name="T51" fmla="*/ 236 h 342"/>
              <a:gd name="T52" fmla="*/ 222 w 370"/>
              <a:gd name="T53" fmla="*/ 211 h 342"/>
              <a:gd name="T54" fmla="*/ 223 w 370"/>
              <a:gd name="T55" fmla="*/ 205 h 342"/>
              <a:gd name="T56" fmla="*/ 251 w 370"/>
              <a:gd name="T57" fmla="*/ 106 h 342"/>
              <a:gd name="T58" fmla="*/ 296 w 370"/>
              <a:gd name="T59" fmla="*/ 186 h 342"/>
              <a:gd name="T60" fmla="*/ 282 w 370"/>
              <a:gd name="T61" fmla="*/ 190 h 342"/>
              <a:gd name="T62" fmla="*/ 261 w 370"/>
              <a:gd name="T63" fmla="*/ 194 h 342"/>
              <a:gd name="T64" fmla="*/ 251 w 370"/>
              <a:gd name="T65" fmla="*/ 193 h 342"/>
              <a:gd name="T66" fmla="*/ 43 w 370"/>
              <a:gd name="T67" fmla="*/ 106 h 342"/>
              <a:gd name="T68" fmla="*/ 86 w 370"/>
              <a:gd name="T69" fmla="*/ 237 h 342"/>
              <a:gd name="T70" fmla="*/ 119 w 370"/>
              <a:gd name="T71" fmla="*/ 106 h 342"/>
              <a:gd name="T72" fmla="*/ 153 w 370"/>
              <a:gd name="T73" fmla="*/ 237 h 342"/>
              <a:gd name="T74" fmla="*/ 184 w 370"/>
              <a:gd name="T75" fmla="*/ 106 h 342"/>
              <a:gd name="T76" fmla="*/ 220 w 370"/>
              <a:gd name="T77" fmla="*/ 184 h 342"/>
              <a:gd name="T78" fmla="*/ 208 w 370"/>
              <a:gd name="T79" fmla="*/ 207 h 342"/>
              <a:gd name="T80" fmla="*/ 204 w 370"/>
              <a:gd name="T81" fmla="*/ 243 h 342"/>
              <a:gd name="T82" fmla="*/ 208 w 370"/>
              <a:gd name="T83" fmla="*/ 288 h 342"/>
              <a:gd name="T84" fmla="*/ 2 w 370"/>
              <a:gd name="T85" fmla="*/ 287 h 342"/>
              <a:gd name="T86" fmla="*/ 0 w 370"/>
              <a:gd name="T87" fmla="*/ 282 h 342"/>
              <a:gd name="T88" fmla="*/ 0 w 370"/>
              <a:gd name="T89" fmla="*/ 264 h 342"/>
              <a:gd name="T90" fmla="*/ 5 w 370"/>
              <a:gd name="T91" fmla="*/ 261 h 342"/>
              <a:gd name="T92" fmla="*/ 19 w 370"/>
              <a:gd name="T93" fmla="*/ 258 h 342"/>
              <a:gd name="T94" fmla="*/ 21 w 370"/>
              <a:gd name="T95" fmla="*/ 240 h 342"/>
              <a:gd name="T96" fmla="*/ 26 w 370"/>
              <a:gd name="T97" fmla="*/ 237 h 342"/>
              <a:gd name="T98" fmla="*/ 43 w 370"/>
              <a:gd name="T99" fmla="*/ 106 h 342"/>
              <a:gd name="T100" fmla="*/ 318 w 370"/>
              <a:gd name="T101" fmla="*/ 57 h 342"/>
              <a:gd name="T102" fmla="*/ 23 w 370"/>
              <a:gd name="T103" fmla="*/ 88 h 342"/>
              <a:gd name="T104" fmla="*/ 168 w 370"/>
              <a:gd name="T105"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0" h="342">
                <a:moveTo>
                  <a:pt x="223" y="203"/>
                </a:moveTo>
                <a:lnTo>
                  <a:pt x="225" y="203"/>
                </a:lnTo>
                <a:lnTo>
                  <a:pt x="230" y="205"/>
                </a:lnTo>
                <a:lnTo>
                  <a:pt x="231" y="206"/>
                </a:lnTo>
                <a:lnTo>
                  <a:pt x="243" y="209"/>
                </a:lnTo>
                <a:lnTo>
                  <a:pt x="261" y="210"/>
                </a:lnTo>
                <a:lnTo>
                  <a:pt x="275" y="209"/>
                </a:lnTo>
                <a:lnTo>
                  <a:pt x="285" y="207"/>
                </a:lnTo>
                <a:lnTo>
                  <a:pt x="292" y="205"/>
                </a:lnTo>
                <a:lnTo>
                  <a:pt x="292" y="205"/>
                </a:lnTo>
                <a:lnTo>
                  <a:pt x="294" y="203"/>
                </a:lnTo>
                <a:lnTo>
                  <a:pt x="294" y="203"/>
                </a:lnTo>
                <a:lnTo>
                  <a:pt x="296" y="203"/>
                </a:lnTo>
                <a:lnTo>
                  <a:pt x="297" y="205"/>
                </a:lnTo>
                <a:lnTo>
                  <a:pt x="297" y="205"/>
                </a:lnTo>
                <a:lnTo>
                  <a:pt x="303" y="207"/>
                </a:lnTo>
                <a:lnTo>
                  <a:pt x="314" y="209"/>
                </a:lnTo>
                <a:lnTo>
                  <a:pt x="328" y="210"/>
                </a:lnTo>
                <a:lnTo>
                  <a:pt x="345" y="209"/>
                </a:lnTo>
                <a:lnTo>
                  <a:pt x="357" y="206"/>
                </a:lnTo>
                <a:lnTo>
                  <a:pt x="358" y="205"/>
                </a:lnTo>
                <a:lnTo>
                  <a:pt x="364" y="203"/>
                </a:lnTo>
                <a:lnTo>
                  <a:pt x="365" y="203"/>
                </a:lnTo>
                <a:lnTo>
                  <a:pt x="365" y="205"/>
                </a:lnTo>
                <a:lnTo>
                  <a:pt x="366" y="210"/>
                </a:lnTo>
                <a:lnTo>
                  <a:pt x="366" y="211"/>
                </a:lnTo>
                <a:lnTo>
                  <a:pt x="369" y="222"/>
                </a:lnTo>
                <a:lnTo>
                  <a:pt x="370" y="236"/>
                </a:lnTo>
                <a:lnTo>
                  <a:pt x="370" y="253"/>
                </a:lnTo>
                <a:lnTo>
                  <a:pt x="369" y="273"/>
                </a:lnTo>
                <a:lnTo>
                  <a:pt x="364" y="290"/>
                </a:lnTo>
                <a:lnTo>
                  <a:pt x="356" y="307"/>
                </a:lnTo>
                <a:lnTo>
                  <a:pt x="341" y="320"/>
                </a:lnTo>
                <a:lnTo>
                  <a:pt x="327" y="330"/>
                </a:lnTo>
                <a:lnTo>
                  <a:pt x="314" y="337"/>
                </a:lnTo>
                <a:lnTo>
                  <a:pt x="302" y="339"/>
                </a:lnTo>
                <a:lnTo>
                  <a:pt x="296" y="341"/>
                </a:lnTo>
                <a:lnTo>
                  <a:pt x="296" y="341"/>
                </a:lnTo>
                <a:lnTo>
                  <a:pt x="294" y="342"/>
                </a:lnTo>
                <a:lnTo>
                  <a:pt x="294" y="342"/>
                </a:lnTo>
                <a:lnTo>
                  <a:pt x="294" y="342"/>
                </a:lnTo>
                <a:lnTo>
                  <a:pt x="293" y="341"/>
                </a:lnTo>
                <a:lnTo>
                  <a:pt x="293" y="341"/>
                </a:lnTo>
                <a:lnTo>
                  <a:pt x="286" y="339"/>
                </a:lnTo>
                <a:lnTo>
                  <a:pt x="276" y="337"/>
                </a:lnTo>
                <a:lnTo>
                  <a:pt x="261" y="330"/>
                </a:lnTo>
                <a:lnTo>
                  <a:pt x="247" y="320"/>
                </a:lnTo>
                <a:lnTo>
                  <a:pt x="234" y="307"/>
                </a:lnTo>
                <a:lnTo>
                  <a:pt x="225" y="290"/>
                </a:lnTo>
                <a:lnTo>
                  <a:pt x="220" y="273"/>
                </a:lnTo>
                <a:lnTo>
                  <a:pt x="218" y="253"/>
                </a:lnTo>
                <a:lnTo>
                  <a:pt x="220" y="236"/>
                </a:lnTo>
                <a:lnTo>
                  <a:pt x="221" y="222"/>
                </a:lnTo>
                <a:lnTo>
                  <a:pt x="222" y="211"/>
                </a:lnTo>
                <a:lnTo>
                  <a:pt x="222" y="210"/>
                </a:lnTo>
                <a:lnTo>
                  <a:pt x="223" y="205"/>
                </a:lnTo>
                <a:lnTo>
                  <a:pt x="223" y="203"/>
                </a:lnTo>
                <a:close/>
                <a:moveTo>
                  <a:pt x="251" y="106"/>
                </a:moveTo>
                <a:lnTo>
                  <a:pt x="296" y="106"/>
                </a:lnTo>
                <a:lnTo>
                  <a:pt x="296" y="186"/>
                </a:lnTo>
                <a:lnTo>
                  <a:pt x="286" y="189"/>
                </a:lnTo>
                <a:lnTo>
                  <a:pt x="282" y="190"/>
                </a:lnTo>
                <a:lnTo>
                  <a:pt x="273" y="193"/>
                </a:lnTo>
                <a:lnTo>
                  <a:pt x="261" y="194"/>
                </a:lnTo>
                <a:lnTo>
                  <a:pt x="256" y="193"/>
                </a:lnTo>
                <a:lnTo>
                  <a:pt x="251" y="193"/>
                </a:lnTo>
                <a:lnTo>
                  <a:pt x="251" y="106"/>
                </a:lnTo>
                <a:close/>
                <a:moveTo>
                  <a:pt x="43" y="106"/>
                </a:moveTo>
                <a:lnTo>
                  <a:pt x="86" y="106"/>
                </a:lnTo>
                <a:lnTo>
                  <a:pt x="86" y="237"/>
                </a:lnTo>
                <a:lnTo>
                  <a:pt x="119" y="237"/>
                </a:lnTo>
                <a:lnTo>
                  <a:pt x="119" y="106"/>
                </a:lnTo>
                <a:lnTo>
                  <a:pt x="153" y="106"/>
                </a:lnTo>
                <a:lnTo>
                  <a:pt x="153" y="237"/>
                </a:lnTo>
                <a:lnTo>
                  <a:pt x="184" y="237"/>
                </a:lnTo>
                <a:lnTo>
                  <a:pt x="184" y="106"/>
                </a:lnTo>
                <a:lnTo>
                  <a:pt x="220" y="106"/>
                </a:lnTo>
                <a:lnTo>
                  <a:pt x="220" y="184"/>
                </a:lnTo>
                <a:lnTo>
                  <a:pt x="212" y="182"/>
                </a:lnTo>
                <a:lnTo>
                  <a:pt x="208" y="207"/>
                </a:lnTo>
                <a:lnTo>
                  <a:pt x="205" y="223"/>
                </a:lnTo>
                <a:lnTo>
                  <a:pt x="204" y="243"/>
                </a:lnTo>
                <a:lnTo>
                  <a:pt x="204" y="265"/>
                </a:lnTo>
                <a:lnTo>
                  <a:pt x="208" y="288"/>
                </a:lnTo>
                <a:lnTo>
                  <a:pt x="5" y="288"/>
                </a:lnTo>
                <a:lnTo>
                  <a:pt x="2" y="287"/>
                </a:lnTo>
                <a:lnTo>
                  <a:pt x="0" y="286"/>
                </a:lnTo>
                <a:lnTo>
                  <a:pt x="0" y="282"/>
                </a:lnTo>
                <a:lnTo>
                  <a:pt x="0" y="267"/>
                </a:lnTo>
                <a:lnTo>
                  <a:pt x="0" y="264"/>
                </a:lnTo>
                <a:lnTo>
                  <a:pt x="2" y="262"/>
                </a:lnTo>
                <a:lnTo>
                  <a:pt x="5" y="261"/>
                </a:lnTo>
                <a:lnTo>
                  <a:pt x="21" y="261"/>
                </a:lnTo>
                <a:lnTo>
                  <a:pt x="19" y="258"/>
                </a:lnTo>
                <a:lnTo>
                  <a:pt x="19" y="244"/>
                </a:lnTo>
                <a:lnTo>
                  <a:pt x="21" y="240"/>
                </a:lnTo>
                <a:lnTo>
                  <a:pt x="23" y="239"/>
                </a:lnTo>
                <a:lnTo>
                  <a:pt x="26" y="237"/>
                </a:lnTo>
                <a:lnTo>
                  <a:pt x="43" y="237"/>
                </a:lnTo>
                <a:lnTo>
                  <a:pt x="43" y="106"/>
                </a:lnTo>
                <a:close/>
                <a:moveTo>
                  <a:pt x="168" y="0"/>
                </a:moveTo>
                <a:lnTo>
                  <a:pt x="318" y="57"/>
                </a:lnTo>
                <a:lnTo>
                  <a:pt x="318" y="88"/>
                </a:lnTo>
                <a:lnTo>
                  <a:pt x="23" y="88"/>
                </a:lnTo>
                <a:lnTo>
                  <a:pt x="23" y="57"/>
                </a:lnTo>
                <a:lnTo>
                  <a:pt x="168"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noEditPoints="1"/>
          </p:cNvSpPr>
          <p:nvPr/>
        </p:nvSpPr>
        <p:spPr bwMode="auto">
          <a:xfrm>
            <a:off x="4732332" y="3519214"/>
            <a:ext cx="373401" cy="329958"/>
          </a:xfrm>
          <a:custGeom>
            <a:avLst/>
            <a:gdLst>
              <a:gd name="T0" fmla="*/ 251 w 361"/>
              <a:gd name="T1" fmla="*/ 178 h 319"/>
              <a:gd name="T2" fmla="*/ 245 w 361"/>
              <a:gd name="T3" fmla="*/ 183 h 319"/>
              <a:gd name="T4" fmla="*/ 240 w 361"/>
              <a:gd name="T5" fmla="*/ 190 h 319"/>
              <a:gd name="T6" fmla="*/ 246 w 361"/>
              <a:gd name="T7" fmla="*/ 193 h 319"/>
              <a:gd name="T8" fmla="*/ 249 w 361"/>
              <a:gd name="T9" fmla="*/ 201 h 319"/>
              <a:gd name="T10" fmla="*/ 295 w 361"/>
              <a:gd name="T11" fmla="*/ 197 h 319"/>
              <a:gd name="T12" fmla="*/ 300 w 361"/>
              <a:gd name="T13" fmla="*/ 191 h 319"/>
              <a:gd name="T14" fmla="*/ 301 w 361"/>
              <a:gd name="T15" fmla="*/ 187 h 319"/>
              <a:gd name="T16" fmla="*/ 296 w 361"/>
              <a:gd name="T17" fmla="*/ 180 h 319"/>
              <a:gd name="T18" fmla="*/ 288 w 361"/>
              <a:gd name="T19" fmla="*/ 178 h 319"/>
              <a:gd name="T20" fmla="*/ 255 w 361"/>
              <a:gd name="T21" fmla="*/ 166 h 319"/>
              <a:gd name="T22" fmla="*/ 300 w 361"/>
              <a:gd name="T23" fmla="*/ 170 h 319"/>
              <a:gd name="T24" fmla="*/ 316 w 361"/>
              <a:gd name="T25" fmla="*/ 190 h 319"/>
              <a:gd name="T26" fmla="*/ 320 w 361"/>
              <a:gd name="T27" fmla="*/ 191 h 319"/>
              <a:gd name="T28" fmla="*/ 326 w 361"/>
              <a:gd name="T29" fmla="*/ 196 h 319"/>
              <a:gd name="T30" fmla="*/ 354 w 361"/>
              <a:gd name="T31" fmla="*/ 201 h 319"/>
              <a:gd name="T32" fmla="*/ 359 w 361"/>
              <a:gd name="T33" fmla="*/ 204 h 319"/>
              <a:gd name="T34" fmla="*/ 361 w 361"/>
              <a:gd name="T35" fmla="*/ 314 h 319"/>
              <a:gd name="T36" fmla="*/ 358 w 361"/>
              <a:gd name="T37" fmla="*/ 319 h 319"/>
              <a:gd name="T38" fmla="*/ 190 w 361"/>
              <a:gd name="T39" fmla="*/ 319 h 319"/>
              <a:gd name="T40" fmla="*/ 185 w 361"/>
              <a:gd name="T41" fmla="*/ 317 h 319"/>
              <a:gd name="T42" fmla="*/ 182 w 361"/>
              <a:gd name="T43" fmla="*/ 207 h 319"/>
              <a:gd name="T44" fmla="*/ 186 w 361"/>
              <a:gd name="T45" fmla="*/ 201 h 319"/>
              <a:gd name="T46" fmla="*/ 216 w 361"/>
              <a:gd name="T47" fmla="*/ 201 h 319"/>
              <a:gd name="T48" fmla="*/ 220 w 361"/>
              <a:gd name="T49" fmla="*/ 193 h 319"/>
              <a:gd name="T50" fmla="*/ 227 w 361"/>
              <a:gd name="T51" fmla="*/ 190 h 319"/>
              <a:gd name="T52" fmla="*/ 234 w 361"/>
              <a:gd name="T53" fmla="*/ 179 h 319"/>
              <a:gd name="T54" fmla="*/ 255 w 361"/>
              <a:gd name="T55" fmla="*/ 166 h 319"/>
              <a:gd name="T56" fmla="*/ 296 w 361"/>
              <a:gd name="T57" fmla="*/ 106 h 319"/>
              <a:gd name="T58" fmla="*/ 292 w 361"/>
              <a:gd name="T59" fmla="*/ 149 h 319"/>
              <a:gd name="T60" fmla="*/ 255 w 361"/>
              <a:gd name="T61" fmla="*/ 149 h 319"/>
              <a:gd name="T62" fmla="*/ 253 w 361"/>
              <a:gd name="T63" fmla="*/ 106 h 319"/>
              <a:gd name="T64" fmla="*/ 221 w 361"/>
              <a:gd name="T65" fmla="*/ 106 h 319"/>
              <a:gd name="T66" fmla="*/ 217 w 361"/>
              <a:gd name="T67" fmla="*/ 170 h 319"/>
              <a:gd name="T68" fmla="*/ 210 w 361"/>
              <a:gd name="T69" fmla="*/ 178 h 319"/>
              <a:gd name="T70" fmla="*/ 189 w 361"/>
              <a:gd name="T71" fmla="*/ 183 h 319"/>
              <a:gd name="T72" fmla="*/ 186 w 361"/>
              <a:gd name="T73" fmla="*/ 106 h 319"/>
              <a:gd name="T74" fmla="*/ 88 w 361"/>
              <a:gd name="T75" fmla="*/ 106 h 319"/>
              <a:gd name="T76" fmla="*/ 119 w 361"/>
              <a:gd name="T77" fmla="*/ 237 h 319"/>
              <a:gd name="T78" fmla="*/ 155 w 361"/>
              <a:gd name="T79" fmla="*/ 106 h 319"/>
              <a:gd name="T80" fmla="*/ 165 w 361"/>
              <a:gd name="T81" fmla="*/ 237 h 319"/>
              <a:gd name="T82" fmla="*/ 7 w 361"/>
              <a:gd name="T83" fmla="*/ 288 h 319"/>
              <a:gd name="T84" fmla="*/ 1 w 361"/>
              <a:gd name="T85" fmla="*/ 284 h 319"/>
              <a:gd name="T86" fmla="*/ 0 w 361"/>
              <a:gd name="T87" fmla="*/ 265 h 319"/>
              <a:gd name="T88" fmla="*/ 4 w 361"/>
              <a:gd name="T89" fmla="*/ 262 h 319"/>
              <a:gd name="T90" fmla="*/ 22 w 361"/>
              <a:gd name="T91" fmla="*/ 260 h 319"/>
              <a:gd name="T92" fmla="*/ 21 w 361"/>
              <a:gd name="T93" fmla="*/ 242 h 319"/>
              <a:gd name="T94" fmla="*/ 25 w 361"/>
              <a:gd name="T95" fmla="*/ 238 h 319"/>
              <a:gd name="T96" fmla="*/ 45 w 361"/>
              <a:gd name="T97" fmla="*/ 237 h 319"/>
              <a:gd name="T98" fmla="*/ 170 w 361"/>
              <a:gd name="T99" fmla="*/ 0 h 319"/>
              <a:gd name="T100" fmla="*/ 320 w 361"/>
              <a:gd name="T101" fmla="*/ 87 h 319"/>
              <a:gd name="T102" fmla="*/ 25 w 361"/>
              <a:gd name="T103" fmla="*/ 5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1" h="319">
                <a:moveTo>
                  <a:pt x="255" y="178"/>
                </a:moveTo>
                <a:lnTo>
                  <a:pt x="251" y="178"/>
                </a:lnTo>
                <a:lnTo>
                  <a:pt x="248" y="180"/>
                </a:lnTo>
                <a:lnTo>
                  <a:pt x="245" y="183"/>
                </a:lnTo>
                <a:lnTo>
                  <a:pt x="242" y="187"/>
                </a:lnTo>
                <a:lnTo>
                  <a:pt x="240" y="190"/>
                </a:lnTo>
                <a:lnTo>
                  <a:pt x="244" y="191"/>
                </a:lnTo>
                <a:lnTo>
                  <a:pt x="246" y="193"/>
                </a:lnTo>
                <a:lnTo>
                  <a:pt x="249" y="197"/>
                </a:lnTo>
                <a:lnTo>
                  <a:pt x="249" y="201"/>
                </a:lnTo>
                <a:lnTo>
                  <a:pt x="293" y="201"/>
                </a:lnTo>
                <a:lnTo>
                  <a:pt x="295" y="197"/>
                </a:lnTo>
                <a:lnTo>
                  <a:pt x="296" y="193"/>
                </a:lnTo>
                <a:lnTo>
                  <a:pt x="300" y="191"/>
                </a:lnTo>
                <a:lnTo>
                  <a:pt x="304" y="190"/>
                </a:lnTo>
                <a:lnTo>
                  <a:pt x="301" y="187"/>
                </a:lnTo>
                <a:lnTo>
                  <a:pt x="299" y="183"/>
                </a:lnTo>
                <a:lnTo>
                  <a:pt x="296" y="180"/>
                </a:lnTo>
                <a:lnTo>
                  <a:pt x="292" y="178"/>
                </a:lnTo>
                <a:lnTo>
                  <a:pt x="288" y="178"/>
                </a:lnTo>
                <a:lnTo>
                  <a:pt x="255" y="178"/>
                </a:lnTo>
                <a:close/>
                <a:moveTo>
                  <a:pt x="255" y="166"/>
                </a:moveTo>
                <a:lnTo>
                  <a:pt x="288" y="167"/>
                </a:lnTo>
                <a:lnTo>
                  <a:pt x="300" y="170"/>
                </a:lnTo>
                <a:lnTo>
                  <a:pt x="309" y="179"/>
                </a:lnTo>
                <a:lnTo>
                  <a:pt x="316" y="190"/>
                </a:lnTo>
                <a:lnTo>
                  <a:pt x="316" y="190"/>
                </a:lnTo>
                <a:lnTo>
                  <a:pt x="320" y="191"/>
                </a:lnTo>
                <a:lnTo>
                  <a:pt x="323" y="193"/>
                </a:lnTo>
                <a:lnTo>
                  <a:pt x="326" y="196"/>
                </a:lnTo>
                <a:lnTo>
                  <a:pt x="326" y="201"/>
                </a:lnTo>
                <a:lnTo>
                  <a:pt x="354" y="201"/>
                </a:lnTo>
                <a:lnTo>
                  <a:pt x="356" y="201"/>
                </a:lnTo>
                <a:lnTo>
                  <a:pt x="359" y="204"/>
                </a:lnTo>
                <a:lnTo>
                  <a:pt x="359" y="207"/>
                </a:lnTo>
                <a:lnTo>
                  <a:pt x="361" y="314"/>
                </a:lnTo>
                <a:lnTo>
                  <a:pt x="360" y="317"/>
                </a:lnTo>
                <a:lnTo>
                  <a:pt x="358" y="319"/>
                </a:lnTo>
                <a:lnTo>
                  <a:pt x="355" y="319"/>
                </a:lnTo>
                <a:lnTo>
                  <a:pt x="190" y="319"/>
                </a:lnTo>
                <a:lnTo>
                  <a:pt x="187" y="319"/>
                </a:lnTo>
                <a:lnTo>
                  <a:pt x="185" y="317"/>
                </a:lnTo>
                <a:lnTo>
                  <a:pt x="185" y="314"/>
                </a:lnTo>
                <a:lnTo>
                  <a:pt x="182" y="207"/>
                </a:lnTo>
                <a:lnTo>
                  <a:pt x="183" y="204"/>
                </a:lnTo>
                <a:lnTo>
                  <a:pt x="186" y="201"/>
                </a:lnTo>
                <a:lnTo>
                  <a:pt x="189" y="201"/>
                </a:lnTo>
                <a:lnTo>
                  <a:pt x="216" y="201"/>
                </a:lnTo>
                <a:lnTo>
                  <a:pt x="217" y="196"/>
                </a:lnTo>
                <a:lnTo>
                  <a:pt x="220" y="193"/>
                </a:lnTo>
                <a:lnTo>
                  <a:pt x="223" y="191"/>
                </a:lnTo>
                <a:lnTo>
                  <a:pt x="227" y="190"/>
                </a:lnTo>
                <a:lnTo>
                  <a:pt x="229" y="190"/>
                </a:lnTo>
                <a:lnTo>
                  <a:pt x="234" y="179"/>
                </a:lnTo>
                <a:lnTo>
                  <a:pt x="244" y="170"/>
                </a:lnTo>
                <a:lnTo>
                  <a:pt x="255" y="166"/>
                </a:lnTo>
                <a:close/>
                <a:moveTo>
                  <a:pt x="253" y="106"/>
                </a:moveTo>
                <a:lnTo>
                  <a:pt x="296" y="106"/>
                </a:lnTo>
                <a:lnTo>
                  <a:pt x="296" y="150"/>
                </a:lnTo>
                <a:lnTo>
                  <a:pt x="292" y="149"/>
                </a:lnTo>
                <a:lnTo>
                  <a:pt x="288" y="149"/>
                </a:lnTo>
                <a:lnTo>
                  <a:pt x="255" y="149"/>
                </a:lnTo>
                <a:lnTo>
                  <a:pt x="253" y="149"/>
                </a:lnTo>
                <a:lnTo>
                  <a:pt x="253" y="106"/>
                </a:lnTo>
                <a:close/>
                <a:moveTo>
                  <a:pt x="186" y="106"/>
                </a:moveTo>
                <a:lnTo>
                  <a:pt x="221" y="106"/>
                </a:lnTo>
                <a:lnTo>
                  <a:pt x="221" y="166"/>
                </a:lnTo>
                <a:lnTo>
                  <a:pt x="217" y="170"/>
                </a:lnTo>
                <a:lnTo>
                  <a:pt x="216" y="174"/>
                </a:lnTo>
                <a:lnTo>
                  <a:pt x="210" y="178"/>
                </a:lnTo>
                <a:lnTo>
                  <a:pt x="204" y="183"/>
                </a:lnTo>
                <a:lnTo>
                  <a:pt x="189" y="183"/>
                </a:lnTo>
                <a:lnTo>
                  <a:pt x="186" y="183"/>
                </a:lnTo>
                <a:lnTo>
                  <a:pt x="186" y="106"/>
                </a:lnTo>
                <a:close/>
                <a:moveTo>
                  <a:pt x="45" y="106"/>
                </a:moveTo>
                <a:lnTo>
                  <a:pt x="88" y="106"/>
                </a:lnTo>
                <a:lnTo>
                  <a:pt x="88" y="237"/>
                </a:lnTo>
                <a:lnTo>
                  <a:pt x="119" y="237"/>
                </a:lnTo>
                <a:lnTo>
                  <a:pt x="119" y="106"/>
                </a:lnTo>
                <a:lnTo>
                  <a:pt x="155" y="106"/>
                </a:lnTo>
                <a:lnTo>
                  <a:pt x="155" y="237"/>
                </a:lnTo>
                <a:lnTo>
                  <a:pt x="165" y="237"/>
                </a:lnTo>
                <a:lnTo>
                  <a:pt x="166" y="288"/>
                </a:lnTo>
                <a:lnTo>
                  <a:pt x="7" y="288"/>
                </a:lnTo>
                <a:lnTo>
                  <a:pt x="4" y="286"/>
                </a:lnTo>
                <a:lnTo>
                  <a:pt x="1" y="284"/>
                </a:lnTo>
                <a:lnTo>
                  <a:pt x="0" y="281"/>
                </a:lnTo>
                <a:lnTo>
                  <a:pt x="0" y="265"/>
                </a:lnTo>
                <a:lnTo>
                  <a:pt x="1" y="263"/>
                </a:lnTo>
                <a:lnTo>
                  <a:pt x="4" y="262"/>
                </a:lnTo>
                <a:lnTo>
                  <a:pt x="7" y="260"/>
                </a:lnTo>
                <a:lnTo>
                  <a:pt x="22" y="260"/>
                </a:lnTo>
                <a:lnTo>
                  <a:pt x="21" y="258"/>
                </a:lnTo>
                <a:lnTo>
                  <a:pt x="21" y="242"/>
                </a:lnTo>
                <a:lnTo>
                  <a:pt x="22" y="239"/>
                </a:lnTo>
                <a:lnTo>
                  <a:pt x="25" y="238"/>
                </a:lnTo>
                <a:lnTo>
                  <a:pt x="28" y="237"/>
                </a:lnTo>
                <a:lnTo>
                  <a:pt x="45" y="237"/>
                </a:lnTo>
                <a:lnTo>
                  <a:pt x="45" y="106"/>
                </a:lnTo>
                <a:close/>
                <a:moveTo>
                  <a:pt x="170" y="0"/>
                </a:moveTo>
                <a:lnTo>
                  <a:pt x="320" y="56"/>
                </a:lnTo>
                <a:lnTo>
                  <a:pt x="320" y="87"/>
                </a:lnTo>
                <a:lnTo>
                  <a:pt x="25" y="87"/>
                </a:lnTo>
                <a:lnTo>
                  <a:pt x="25" y="56"/>
                </a:lnTo>
                <a:lnTo>
                  <a:pt x="17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75" name="Group 74"/>
          <p:cNvGrpSpPr/>
          <p:nvPr/>
        </p:nvGrpSpPr>
        <p:grpSpPr>
          <a:xfrm>
            <a:off x="4737504" y="4344625"/>
            <a:ext cx="346507" cy="288584"/>
            <a:chOff x="3213503" y="4344625"/>
            <a:chExt cx="346507" cy="288584"/>
          </a:xfrm>
          <a:solidFill>
            <a:schemeClr val="accent1"/>
          </a:solidFill>
        </p:grpSpPr>
        <p:sp>
          <p:nvSpPr>
            <p:cNvPr id="15" name="Rectangle 13"/>
            <p:cNvSpPr>
              <a:spLocks noChangeArrowheads="1"/>
            </p:cNvSpPr>
            <p:nvPr/>
          </p:nvSpPr>
          <p:spPr bwMode="auto">
            <a:xfrm>
              <a:off x="3240396" y="4553564"/>
              <a:ext cx="294790" cy="2689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3272461" y="4606316"/>
              <a:ext cx="229626" cy="2689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3358312" y="4382896"/>
              <a:ext cx="56889" cy="105504"/>
            </a:xfrm>
            <a:custGeom>
              <a:avLst/>
              <a:gdLst>
                <a:gd name="T0" fmla="*/ 33 w 55"/>
                <a:gd name="T1" fmla="*/ 0 h 102"/>
                <a:gd name="T2" fmla="*/ 34 w 55"/>
                <a:gd name="T3" fmla="*/ 0 h 102"/>
                <a:gd name="T4" fmla="*/ 40 w 55"/>
                <a:gd name="T5" fmla="*/ 13 h 102"/>
                <a:gd name="T6" fmla="*/ 50 w 55"/>
                <a:gd name="T7" fmla="*/ 20 h 102"/>
                <a:gd name="T8" fmla="*/ 55 w 55"/>
                <a:gd name="T9" fmla="*/ 30 h 102"/>
                <a:gd name="T10" fmla="*/ 37 w 55"/>
                <a:gd name="T11" fmla="*/ 37 h 102"/>
                <a:gd name="T12" fmla="*/ 37 w 55"/>
                <a:gd name="T13" fmla="*/ 30 h 102"/>
                <a:gd name="T14" fmla="*/ 33 w 55"/>
                <a:gd name="T15" fmla="*/ 26 h 102"/>
                <a:gd name="T16" fmla="*/ 25 w 55"/>
                <a:gd name="T17" fmla="*/ 25 h 102"/>
                <a:gd name="T18" fmla="*/ 23 w 55"/>
                <a:gd name="T19" fmla="*/ 30 h 102"/>
                <a:gd name="T20" fmla="*/ 23 w 55"/>
                <a:gd name="T21" fmla="*/ 37 h 102"/>
                <a:gd name="T22" fmla="*/ 27 w 55"/>
                <a:gd name="T23" fmla="*/ 42 h 102"/>
                <a:gd name="T24" fmla="*/ 38 w 55"/>
                <a:gd name="T25" fmla="*/ 47 h 102"/>
                <a:gd name="T26" fmla="*/ 49 w 55"/>
                <a:gd name="T27" fmla="*/ 55 h 102"/>
                <a:gd name="T28" fmla="*/ 54 w 55"/>
                <a:gd name="T29" fmla="*/ 61 h 102"/>
                <a:gd name="T30" fmla="*/ 55 w 55"/>
                <a:gd name="T31" fmla="*/ 69 h 102"/>
                <a:gd name="T32" fmla="*/ 53 w 55"/>
                <a:gd name="T33" fmla="*/ 81 h 102"/>
                <a:gd name="T34" fmla="*/ 45 w 55"/>
                <a:gd name="T35" fmla="*/ 88 h 102"/>
                <a:gd name="T36" fmla="*/ 34 w 55"/>
                <a:gd name="T37" fmla="*/ 92 h 102"/>
                <a:gd name="T38" fmla="*/ 23 w 55"/>
                <a:gd name="T39" fmla="*/ 102 h 102"/>
                <a:gd name="T40" fmla="*/ 16 w 55"/>
                <a:gd name="T41" fmla="*/ 90 h 102"/>
                <a:gd name="T42" fmla="*/ 7 w 55"/>
                <a:gd name="T43" fmla="*/ 85 h 102"/>
                <a:gd name="T44" fmla="*/ 2 w 55"/>
                <a:gd name="T45" fmla="*/ 77 h 102"/>
                <a:gd name="T46" fmla="*/ 0 w 55"/>
                <a:gd name="T47" fmla="*/ 65 h 102"/>
                <a:gd name="T48" fmla="*/ 19 w 55"/>
                <a:gd name="T49" fmla="*/ 71 h 102"/>
                <a:gd name="T50" fmla="*/ 21 w 55"/>
                <a:gd name="T51" fmla="*/ 76 h 102"/>
                <a:gd name="T52" fmla="*/ 29 w 55"/>
                <a:gd name="T53" fmla="*/ 78 h 102"/>
                <a:gd name="T54" fmla="*/ 36 w 55"/>
                <a:gd name="T55" fmla="*/ 76 h 102"/>
                <a:gd name="T56" fmla="*/ 37 w 55"/>
                <a:gd name="T57" fmla="*/ 69 h 102"/>
                <a:gd name="T58" fmla="*/ 34 w 55"/>
                <a:gd name="T59" fmla="*/ 63 h 102"/>
                <a:gd name="T60" fmla="*/ 28 w 55"/>
                <a:gd name="T61" fmla="*/ 59 h 102"/>
                <a:gd name="T62" fmla="*/ 13 w 55"/>
                <a:gd name="T63" fmla="*/ 52 h 102"/>
                <a:gd name="T64" fmla="*/ 6 w 55"/>
                <a:gd name="T65" fmla="*/ 44 h 102"/>
                <a:gd name="T66" fmla="*/ 3 w 55"/>
                <a:gd name="T67" fmla="*/ 33 h 102"/>
                <a:gd name="T68" fmla="*/ 6 w 55"/>
                <a:gd name="T69" fmla="*/ 22 h 102"/>
                <a:gd name="T70" fmla="*/ 13 w 55"/>
                <a:gd name="T71" fmla="*/ 16 h 102"/>
                <a:gd name="T72" fmla="*/ 23 w 55"/>
                <a:gd name="T73" fmla="*/ 12 h 102"/>
                <a:gd name="T74" fmla="*/ 27 w 5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 h="102">
                  <a:moveTo>
                    <a:pt x="27" y="0"/>
                  </a:moveTo>
                  <a:lnTo>
                    <a:pt x="33" y="0"/>
                  </a:lnTo>
                  <a:lnTo>
                    <a:pt x="33" y="0"/>
                  </a:lnTo>
                  <a:lnTo>
                    <a:pt x="34" y="0"/>
                  </a:lnTo>
                  <a:lnTo>
                    <a:pt x="34" y="12"/>
                  </a:lnTo>
                  <a:lnTo>
                    <a:pt x="40" y="13"/>
                  </a:lnTo>
                  <a:lnTo>
                    <a:pt x="46" y="16"/>
                  </a:lnTo>
                  <a:lnTo>
                    <a:pt x="50" y="20"/>
                  </a:lnTo>
                  <a:lnTo>
                    <a:pt x="53" y="23"/>
                  </a:lnTo>
                  <a:lnTo>
                    <a:pt x="55" y="30"/>
                  </a:lnTo>
                  <a:lnTo>
                    <a:pt x="55" y="37"/>
                  </a:lnTo>
                  <a:lnTo>
                    <a:pt x="37" y="37"/>
                  </a:lnTo>
                  <a:lnTo>
                    <a:pt x="37" y="33"/>
                  </a:lnTo>
                  <a:lnTo>
                    <a:pt x="37" y="30"/>
                  </a:lnTo>
                  <a:lnTo>
                    <a:pt x="36" y="27"/>
                  </a:lnTo>
                  <a:lnTo>
                    <a:pt x="33" y="26"/>
                  </a:lnTo>
                  <a:lnTo>
                    <a:pt x="29" y="25"/>
                  </a:lnTo>
                  <a:lnTo>
                    <a:pt x="25" y="25"/>
                  </a:lnTo>
                  <a:lnTo>
                    <a:pt x="24" y="27"/>
                  </a:lnTo>
                  <a:lnTo>
                    <a:pt x="23" y="30"/>
                  </a:lnTo>
                  <a:lnTo>
                    <a:pt x="21" y="33"/>
                  </a:lnTo>
                  <a:lnTo>
                    <a:pt x="23" y="37"/>
                  </a:lnTo>
                  <a:lnTo>
                    <a:pt x="24" y="39"/>
                  </a:lnTo>
                  <a:lnTo>
                    <a:pt x="27" y="42"/>
                  </a:lnTo>
                  <a:lnTo>
                    <a:pt x="30" y="44"/>
                  </a:lnTo>
                  <a:lnTo>
                    <a:pt x="38" y="47"/>
                  </a:lnTo>
                  <a:lnTo>
                    <a:pt x="45" y="51"/>
                  </a:lnTo>
                  <a:lnTo>
                    <a:pt x="49" y="55"/>
                  </a:lnTo>
                  <a:lnTo>
                    <a:pt x="51" y="58"/>
                  </a:lnTo>
                  <a:lnTo>
                    <a:pt x="54" y="61"/>
                  </a:lnTo>
                  <a:lnTo>
                    <a:pt x="55" y="65"/>
                  </a:lnTo>
                  <a:lnTo>
                    <a:pt x="55" y="69"/>
                  </a:lnTo>
                  <a:lnTo>
                    <a:pt x="55" y="76"/>
                  </a:lnTo>
                  <a:lnTo>
                    <a:pt x="53" y="81"/>
                  </a:lnTo>
                  <a:lnTo>
                    <a:pt x="49" y="85"/>
                  </a:lnTo>
                  <a:lnTo>
                    <a:pt x="45" y="88"/>
                  </a:lnTo>
                  <a:lnTo>
                    <a:pt x="40" y="90"/>
                  </a:lnTo>
                  <a:lnTo>
                    <a:pt x="34" y="92"/>
                  </a:lnTo>
                  <a:lnTo>
                    <a:pt x="34" y="102"/>
                  </a:lnTo>
                  <a:lnTo>
                    <a:pt x="23" y="102"/>
                  </a:lnTo>
                  <a:lnTo>
                    <a:pt x="23" y="92"/>
                  </a:lnTo>
                  <a:lnTo>
                    <a:pt x="16" y="90"/>
                  </a:lnTo>
                  <a:lnTo>
                    <a:pt x="12" y="88"/>
                  </a:lnTo>
                  <a:lnTo>
                    <a:pt x="7" y="85"/>
                  </a:lnTo>
                  <a:lnTo>
                    <a:pt x="4" y="81"/>
                  </a:lnTo>
                  <a:lnTo>
                    <a:pt x="2" y="77"/>
                  </a:lnTo>
                  <a:lnTo>
                    <a:pt x="0" y="72"/>
                  </a:lnTo>
                  <a:lnTo>
                    <a:pt x="0" y="65"/>
                  </a:lnTo>
                  <a:lnTo>
                    <a:pt x="19" y="65"/>
                  </a:lnTo>
                  <a:lnTo>
                    <a:pt x="19" y="71"/>
                  </a:lnTo>
                  <a:lnTo>
                    <a:pt x="20" y="73"/>
                  </a:lnTo>
                  <a:lnTo>
                    <a:pt x="21" y="76"/>
                  </a:lnTo>
                  <a:lnTo>
                    <a:pt x="25" y="77"/>
                  </a:lnTo>
                  <a:lnTo>
                    <a:pt x="29" y="78"/>
                  </a:lnTo>
                  <a:lnTo>
                    <a:pt x="33" y="77"/>
                  </a:lnTo>
                  <a:lnTo>
                    <a:pt x="36" y="76"/>
                  </a:lnTo>
                  <a:lnTo>
                    <a:pt x="37" y="73"/>
                  </a:lnTo>
                  <a:lnTo>
                    <a:pt x="37" y="69"/>
                  </a:lnTo>
                  <a:lnTo>
                    <a:pt x="37" y="67"/>
                  </a:lnTo>
                  <a:lnTo>
                    <a:pt x="34" y="63"/>
                  </a:lnTo>
                  <a:lnTo>
                    <a:pt x="32" y="61"/>
                  </a:lnTo>
                  <a:lnTo>
                    <a:pt x="28" y="59"/>
                  </a:lnTo>
                  <a:lnTo>
                    <a:pt x="20" y="55"/>
                  </a:lnTo>
                  <a:lnTo>
                    <a:pt x="13" y="52"/>
                  </a:lnTo>
                  <a:lnTo>
                    <a:pt x="10" y="48"/>
                  </a:lnTo>
                  <a:lnTo>
                    <a:pt x="6" y="44"/>
                  </a:lnTo>
                  <a:lnTo>
                    <a:pt x="4" y="39"/>
                  </a:lnTo>
                  <a:lnTo>
                    <a:pt x="3" y="33"/>
                  </a:lnTo>
                  <a:lnTo>
                    <a:pt x="4" y="27"/>
                  </a:lnTo>
                  <a:lnTo>
                    <a:pt x="6" y="22"/>
                  </a:lnTo>
                  <a:lnTo>
                    <a:pt x="10" y="18"/>
                  </a:lnTo>
                  <a:lnTo>
                    <a:pt x="13" y="16"/>
                  </a:lnTo>
                  <a:lnTo>
                    <a:pt x="17" y="13"/>
                  </a:lnTo>
                  <a:lnTo>
                    <a:pt x="23" y="12"/>
                  </a:lnTo>
                  <a:lnTo>
                    <a:pt x="23" y="0"/>
                  </a:lnTo>
                  <a:lnTo>
                    <a:pt x="27" y="0"/>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3213503" y="4344625"/>
              <a:ext cx="346507" cy="182046"/>
            </a:xfrm>
            <a:custGeom>
              <a:avLst/>
              <a:gdLst>
                <a:gd name="T0" fmla="*/ 28 w 335"/>
                <a:gd name="T1" fmla="*/ 47 h 176"/>
                <a:gd name="T2" fmla="*/ 28 w 335"/>
                <a:gd name="T3" fmla="*/ 72 h 176"/>
                <a:gd name="T4" fmla="*/ 75 w 335"/>
                <a:gd name="T5" fmla="*/ 72 h 176"/>
                <a:gd name="T6" fmla="*/ 75 w 335"/>
                <a:gd name="T7" fmla="*/ 47 h 176"/>
                <a:gd name="T8" fmla="*/ 28 w 335"/>
                <a:gd name="T9" fmla="*/ 47 h 176"/>
                <a:gd name="T10" fmla="*/ 168 w 335"/>
                <a:gd name="T11" fmla="*/ 23 h 176"/>
                <a:gd name="T12" fmla="*/ 150 w 335"/>
                <a:gd name="T13" fmla="*/ 25 h 176"/>
                <a:gd name="T14" fmla="*/ 134 w 335"/>
                <a:gd name="T15" fmla="*/ 34 h 176"/>
                <a:gd name="T16" fmla="*/ 121 w 335"/>
                <a:gd name="T17" fmla="*/ 49 h 176"/>
                <a:gd name="T18" fmla="*/ 113 w 335"/>
                <a:gd name="T19" fmla="*/ 66 h 176"/>
                <a:gd name="T20" fmla="*/ 110 w 335"/>
                <a:gd name="T21" fmla="*/ 87 h 176"/>
                <a:gd name="T22" fmla="*/ 113 w 335"/>
                <a:gd name="T23" fmla="*/ 108 h 176"/>
                <a:gd name="T24" fmla="*/ 121 w 335"/>
                <a:gd name="T25" fmla="*/ 125 h 176"/>
                <a:gd name="T26" fmla="*/ 134 w 335"/>
                <a:gd name="T27" fmla="*/ 139 h 176"/>
                <a:gd name="T28" fmla="*/ 150 w 335"/>
                <a:gd name="T29" fmla="*/ 148 h 176"/>
                <a:gd name="T30" fmla="*/ 168 w 335"/>
                <a:gd name="T31" fmla="*/ 151 h 176"/>
                <a:gd name="T32" fmla="*/ 185 w 335"/>
                <a:gd name="T33" fmla="*/ 148 h 176"/>
                <a:gd name="T34" fmla="*/ 202 w 335"/>
                <a:gd name="T35" fmla="*/ 139 h 176"/>
                <a:gd name="T36" fmla="*/ 214 w 335"/>
                <a:gd name="T37" fmla="*/ 125 h 176"/>
                <a:gd name="T38" fmla="*/ 222 w 335"/>
                <a:gd name="T39" fmla="*/ 108 h 176"/>
                <a:gd name="T40" fmla="*/ 225 w 335"/>
                <a:gd name="T41" fmla="*/ 87 h 176"/>
                <a:gd name="T42" fmla="*/ 222 w 335"/>
                <a:gd name="T43" fmla="*/ 66 h 176"/>
                <a:gd name="T44" fmla="*/ 214 w 335"/>
                <a:gd name="T45" fmla="*/ 49 h 176"/>
                <a:gd name="T46" fmla="*/ 202 w 335"/>
                <a:gd name="T47" fmla="*/ 34 h 176"/>
                <a:gd name="T48" fmla="*/ 185 w 335"/>
                <a:gd name="T49" fmla="*/ 25 h 176"/>
                <a:gd name="T50" fmla="*/ 168 w 335"/>
                <a:gd name="T51" fmla="*/ 23 h 176"/>
                <a:gd name="T52" fmla="*/ 0 w 335"/>
                <a:gd name="T53" fmla="*/ 0 h 176"/>
                <a:gd name="T54" fmla="*/ 335 w 335"/>
                <a:gd name="T55" fmla="*/ 0 h 176"/>
                <a:gd name="T56" fmla="*/ 335 w 335"/>
                <a:gd name="T57" fmla="*/ 176 h 176"/>
                <a:gd name="T58" fmla="*/ 0 w 335"/>
                <a:gd name="T59" fmla="*/ 176 h 176"/>
                <a:gd name="T60" fmla="*/ 0 w 335"/>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5" h="176">
                  <a:moveTo>
                    <a:pt x="28" y="47"/>
                  </a:moveTo>
                  <a:lnTo>
                    <a:pt x="28" y="72"/>
                  </a:lnTo>
                  <a:lnTo>
                    <a:pt x="75" y="72"/>
                  </a:lnTo>
                  <a:lnTo>
                    <a:pt x="75" y="47"/>
                  </a:lnTo>
                  <a:lnTo>
                    <a:pt x="28" y="47"/>
                  </a:lnTo>
                  <a:close/>
                  <a:moveTo>
                    <a:pt x="168" y="23"/>
                  </a:moveTo>
                  <a:lnTo>
                    <a:pt x="150" y="25"/>
                  </a:lnTo>
                  <a:lnTo>
                    <a:pt x="134" y="34"/>
                  </a:lnTo>
                  <a:lnTo>
                    <a:pt x="121" y="49"/>
                  </a:lnTo>
                  <a:lnTo>
                    <a:pt x="113" y="66"/>
                  </a:lnTo>
                  <a:lnTo>
                    <a:pt x="110" y="87"/>
                  </a:lnTo>
                  <a:lnTo>
                    <a:pt x="113" y="108"/>
                  </a:lnTo>
                  <a:lnTo>
                    <a:pt x="121" y="125"/>
                  </a:lnTo>
                  <a:lnTo>
                    <a:pt x="134" y="139"/>
                  </a:lnTo>
                  <a:lnTo>
                    <a:pt x="150" y="148"/>
                  </a:lnTo>
                  <a:lnTo>
                    <a:pt x="168" y="151"/>
                  </a:lnTo>
                  <a:lnTo>
                    <a:pt x="185" y="148"/>
                  </a:lnTo>
                  <a:lnTo>
                    <a:pt x="202" y="139"/>
                  </a:lnTo>
                  <a:lnTo>
                    <a:pt x="214" y="125"/>
                  </a:lnTo>
                  <a:lnTo>
                    <a:pt x="222" y="108"/>
                  </a:lnTo>
                  <a:lnTo>
                    <a:pt x="225" y="87"/>
                  </a:lnTo>
                  <a:lnTo>
                    <a:pt x="222" y="66"/>
                  </a:lnTo>
                  <a:lnTo>
                    <a:pt x="214" y="49"/>
                  </a:lnTo>
                  <a:lnTo>
                    <a:pt x="202" y="34"/>
                  </a:lnTo>
                  <a:lnTo>
                    <a:pt x="185" y="25"/>
                  </a:lnTo>
                  <a:lnTo>
                    <a:pt x="168" y="23"/>
                  </a:lnTo>
                  <a:close/>
                  <a:moveTo>
                    <a:pt x="0" y="0"/>
                  </a:moveTo>
                  <a:lnTo>
                    <a:pt x="335" y="0"/>
                  </a:lnTo>
                  <a:lnTo>
                    <a:pt x="335" y="176"/>
                  </a:lnTo>
                  <a:lnTo>
                    <a:pt x="0" y="17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Freeform 18"/>
          <p:cNvSpPr>
            <a:spLocks noEditPoints="1"/>
          </p:cNvSpPr>
          <p:nvPr/>
        </p:nvSpPr>
        <p:spPr bwMode="auto">
          <a:xfrm>
            <a:off x="7392254" y="2029750"/>
            <a:ext cx="344439" cy="321683"/>
          </a:xfrm>
          <a:custGeom>
            <a:avLst/>
            <a:gdLst>
              <a:gd name="T0" fmla="*/ 259 w 333"/>
              <a:gd name="T1" fmla="*/ 262 h 311"/>
              <a:gd name="T2" fmla="*/ 222 w 333"/>
              <a:gd name="T3" fmla="*/ 254 h 311"/>
              <a:gd name="T4" fmla="*/ 259 w 333"/>
              <a:gd name="T5" fmla="*/ 290 h 311"/>
              <a:gd name="T6" fmla="*/ 299 w 333"/>
              <a:gd name="T7" fmla="*/ 221 h 311"/>
              <a:gd name="T8" fmla="*/ 212 w 333"/>
              <a:gd name="T9" fmla="*/ 170 h 311"/>
              <a:gd name="T10" fmla="*/ 314 w 333"/>
              <a:gd name="T11" fmla="*/ 200 h 311"/>
              <a:gd name="T12" fmla="*/ 333 w 333"/>
              <a:gd name="T13" fmla="*/ 170 h 311"/>
              <a:gd name="T14" fmla="*/ 192 w 333"/>
              <a:gd name="T15" fmla="*/ 311 h 311"/>
              <a:gd name="T16" fmla="*/ 263 w 333"/>
              <a:gd name="T17" fmla="*/ 159 h 311"/>
              <a:gd name="T18" fmla="*/ 256 w 333"/>
              <a:gd name="T19" fmla="*/ 163 h 311"/>
              <a:gd name="T20" fmla="*/ 252 w 333"/>
              <a:gd name="T21" fmla="*/ 170 h 311"/>
              <a:gd name="T22" fmla="*/ 256 w 333"/>
              <a:gd name="T23" fmla="*/ 178 h 311"/>
              <a:gd name="T24" fmla="*/ 263 w 333"/>
              <a:gd name="T25" fmla="*/ 180 h 311"/>
              <a:gd name="T26" fmla="*/ 271 w 333"/>
              <a:gd name="T27" fmla="*/ 178 h 311"/>
              <a:gd name="T28" fmla="*/ 273 w 333"/>
              <a:gd name="T29" fmla="*/ 170 h 311"/>
              <a:gd name="T30" fmla="*/ 271 w 333"/>
              <a:gd name="T31" fmla="*/ 163 h 311"/>
              <a:gd name="T32" fmla="*/ 263 w 333"/>
              <a:gd name="T33" fmla="*/ 159 h 311"/>
              <a:gd name="T34" fmla="*/ 268 w 333"/>
              <a:gd name="T35" fmla="*/ 150 h 311"/>
              <a:gd name="T36" fmla="*/ 277 w 333"/>
              <a:gd name="T37" fmla="*/ 155 h 311"/>
              <a:gd name="T38" fmla="*/ 282 w 333"/>
              <a:gd name="T39" fmla="*/ 165 h 311"/>
              <a:gd name="T40" fmla="*/ 303 w 333"/>
              <a:gd name="T41" fmla="*/ 170 h 311"/>
              <a:gd name="T42" fmla="*/ 222 w 333"/>
              <a:gd name="T43" fmla="*/ 191 h 311"/>
              <a:gd name="T44" fmla="*/ 243 w 333"/>
              <a:gd name="T45" fmla="*/ 170 h 311"/>
              <a:gd name="T46" fmla="*/ 246 w 333"/>
              <a:gd name="T47" fmla="*/ 159 h 311"/>
              <a:gd name="T48" fmla="*/ 252 w 333"/>
              <a:gd name="T49" fmla="*/ 153 h 311"/>
              <a:gd name="T50" fmla="*/ 263 w 333"/>
              <a:gd name="T51" fmla="*/ 150 h 311"/>
              <a:gd name="T52" fmla="*/ 107 w 333"/>
              <a:gd name="T53" fmla="*/ 21 h 311"/>
              <a:gd name="T54" fmla="*/ 91 w 333"/>
              <a:gd name="T55" fmla="*/ 39 h 311"/>
              <a:gd name="T56" fmla="*/ 100 w 333"/>
              <a:gd name="T57" fmla="*/ 44 h 311"/>
              <a:gd name="T58" fmla="*/ 106 w 333"/>
              <a:gd name="T59" fmla="*/ 52 h 311"/>
              <a:gd name="T60" fmla="*/ 182 w 333"/>
              <a:gd name="T61" fmla="*/ 57 h 311"/>
              <a:gd name="T62" fmla="*/ 184 w 333"/>
              <a:gd name="T63" fmla="*/ 47 h 311"/>
              <a:gd name="T64" fmla="*/ 193 w 333"/>
              <a:gd name="T65" fmla="*/ 40 h 311"/>
              <a:gd name="T66" fmla="*/ 192 w 333"/>
              <a:gd name="T67" fmla="*/ 29 h 311"/>
              <a:gd name="T68" fmla="*/ 174 w 333"/>
              <a:gd name="T69" fmla="*/ 18 h 311"/>
              <a:gd name="T70" fmla="*/ 117 w 333"/>
              <a:gd name="T71" fmla="*/ 0 h 311"/>
              <a:gd name="T72" fmla="*/ 188 w 333"/>
              <a:gd name="T73" fmla="*/ 2 h 311"/>
              <a:gd name="T74" fmla="*/ 212 w 333"/>
              <a:gd name="T75" fmla="*/ 25 h 311"/>
              <a:gd name="T76" fmla="*/ 218 w 333"/>
              <a:gd name="T77" fmla="*/ 39 h 311"/>
              <a:gd name="T78" fmla="*/ 230 w 333"/>
              <a:gd name="T79" fmla="*/ 43 h 311"/>
              <a:gd name="T80" fmla="*/ 237 w 333"/>
              <a:gd name="T81" fmla="*/ 52 h 311"/>
              <a:gd name="T82" fmla="*/ 286 w 333"/>
              <a:gd name="T83" fmla="*/ 57 h 311"/>
              <a:gd name="T84" fmla="*/ 293 w 333"/>
              <a:gd name="T85" fmla="*/ 60 h 311"/>
              <a:gd name="T86" fmla="*/ 295 w 333"/>
              <a:gd name="T87" fmla="*/ 66 h 311"/>
              <a:gd name="T88" fmla="*/ 288 w 333"/>
              <a:gd name="T89" fmla="*/ 141 h 311"/>
              <a:gd name="T90" fmla="*/ 263 w 333"/>
              <a:gd name="T91" fmla="*/ 132 h 311"/>
              <a:gd name="T92" fmla="*/ 238 w 333"/>
              <a:gd name="T93" fmla="*/ 141 h 311"/>
              <a:gd name="T94" fmla="*/ 174 w 333"/>
              <a:gd name="T95" fmla="*/ 152 h 311"/>
              <a:gd name="T96" fmla="*/ 6 w 333"/>
              <a:gd name="T97" fmla="*/ 259 h 311"/>
              <a:gd name="T98" fmla="*/ 2 w 333"/>
              <a:gd name="T99" fmla="*/ 256 h 311"/>
              <a:gd name="T100" fmla="*/ 0 w 333"/>
              <a:gd name="T101" fmla="*/ 252 h 311"/>
              <a:gd name="T102" fmla="*/ 0 w 333"/>
              <a:gd name="T103" fmla="*/ 66 h 311"/>
              <a:gd name="T104" fmla="*/ 1 w 333"/>
              <a:gd name="T105" fmla="*/ 61 h 311"/>
              <a:gd name="T106" fmla="*/ 3 w 333"/>
              <a:gd name="T107" fmla="*/ 59 h 311"/>
              <a:gd name="T108" fmla="*/ 51 w 333"/>
              <a:gd name="T109" fmla="*/ 57 h 311"/>
              <a:gd name="T110" fmla="*/ 55 w 333"/>
              <a:gd name="T111" fmla="*/ 47 h 311"/>
              <a:gd name="T112" fmla="*/ 64 w 333"/>
              <a:gd name="T113" fmla="*/ 40 h 311"/>
              <a:gd name="T114" fmla="*/ 72 w 333"/>
              <a:gd name="T115" fmla="*/ 39 h 311"/>
              <a:gd name="T116" fmla="*/ 89 w 333"/>
              <a:gd name="T117" fmla="*/ 11 h 311"/>
              <a:gd name="T118" fmla="*/ 117 w 333"/>
              <a:gd name="T119"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3" h="311">
                <a:moveTo>
                  <a:pt x="299" y="221"/>
                </a:moveTo>
                <a:lnTo>
                  <a:pt x="259" y="262"/>
                </a:lnTo>
                <a:lnTo>
                  <a:pt x="237" y="239"/>
                </a:lnTo>
                <a:lnTo>
                  <a:pt x="222" y="254"/>
                </a:lnTo>
                <a:lnTo>
                  <a:pt x="251" y="282"/>
                </a:lnTo>
                <a:lnTo>
                  <a:pt x="259" y="290"/>
                </a:lnTo>
                <a:lnTo>
                  <a:pt x="314" y="235"/>
                </a:lnTo>
                <a:lnTo>
                  <a:pt x="299" y="221"/>
                </a:lnTo>
                <a:close/>
                <a:moveTo>
                  <a:pt x="192" y="170"/>
                </a:moveTo>
                <a:lnTo>
                  <a:pt x="212" y="170"/>
                </a:lnTo>
                <a:lnTo>
                  <a:pt x="212" y="200"/>
                </a:lnTo>
                <a:lnTo>
                  <a:pt x="314" y="200"/>
                </a:lnTo>
                <a:lnTo>
                  <a:pt x="314" y="170"/>
                </a:lnTo>
                <a:lnTo>
                  <a:pt x="333" y="170"/>
                </a:lnTo>
                <a:lnTo>
                  <a:pt x="333" y="311"/>
                </a:lnTo>
                <a:lnTo>
                  <a:pt x="192" y="311"/>
                </a:lnTo>
                <a:lnTo>
                  <a:pt x="192" y="170"/>
                </a:lnTo>
                <a:close/>
                <a:moveTo>
                  <a:pt x="263" y="159"/>
                </a:moveTo>
                <a:lnTo>
                  <a:pt x="259" y="161"/>
                </a:lnTo>
                <a:lnTo>
                  <a:pt x="256" y="163"/>
                </a:lnTo>
                <a:lnTo>
                  <a:pt x="254" y="166"/>
                </a:lnTo>
                <a:lnTo>
                  <a:pt x="252" y="170"/>
                </a:lnTo>
                <a:lnTo>
                  <a:pt x="254" y="174"/>
                </a:lnTo>
                <a:lnTo>
                  <a:pt x="256" y="178"/>
                </a:lnTo>
                <a:lnTo>
                  <a:pt x="259" y="179"/>
                </a:lnTo>
                <a:lnTo>
                  <a:pt x="263" y="180"/>
                </a:lnTo>
                <a:lnTo>
                  <a:pt x="267" y="179"/>
                </a:lnTo>
                <a:lnTo>
                  <a:pt x="271" y="178"/>
                </a:lnTo>
                <a:lnTo>
                  <a:pt x="272" y="174"/>
                </a:lnTo>
                <a:lnTo>
                  <a:pt x="273" y="170"/>
                </a:lnTo>
                <a:lnTo>
                  <a:pt x="272" y="166"/>
                </a:lnTo>
                <a:lnTo>
                  <a:pt x="271" y="163"/>
                </a:lnTo>
                <a:lnTo>
                  <a:pt x="267" y="161"/>
                </a:lnTo>
                <a:lnTo>
                  <a:pt x="263" y="159"/>
                </a:lnTo>
                <a:close/>
                <a:moveTo>
                  <a:pt x="263" y="150"/>
                </a:moveTo>
                <a:lnTo>
                  <a:pt x="268" y="150"/>
                </a:lnTo>
                <a:lnTo>
                  <a:pt x="273" y="153"/>
                </a:lnTo>
                <a:lnTo>
                  <a:pt x="277" y="155"/>
                </a:lnTo>
                <a:lnTo>
                  <a:pt x="280" y="159"/>
                </a:lnTo>
                <a:lnTo>
                  <a:pt x="282" y="165"/>
                </a:lnTo>
                <a:lnTo>
                  <a:pt x="284" y="170"/>
                </a:lnTo>
                <a:lnTo>
                  <a:pt x="303" y="170"/>
                </a:lnTo>
                <a:lnTo>
                  <a:pt x="303" y="191"/>
                </a:lnTo>
                <a:lnTo>
                  <a:pt x="222" y="191"/>
                </a:lnTo>
                <a:lnTo>
                  <a:pt x="222" y="170"/>
                </a:lnTo>
                <a:lnTo>
                  <a:pt x="243" y="170"/>
                </a:lnTo>
                <a:lnTo>
                  <a:pt x="243" y="165"/>
                </a:lnTo>
                <a:lnTo>
                  <a:pt x="246" y="159"/>
                </a:lnTo>
                <a:lnTo>
                  <a:pt x="248" y="155"/>
                </a:lnTo>
                <a:lnTo>
                  <a:pt x="252" y="153"/>
                </a:lnTo>
                <a:lnTo>
                  <a:pt x="258" y="150"/>
                </a:lnTo>
                <a:lnTo>
                  <a:pt x="263" y="150"/>
                </a:lnTo>
                <a:close/>
                <a:moveTo>
                  <a:pt x="117" y="18"/>
                </a:moveTo>
                <a:lnTo>
                  <a:pt x="107" y="21"/>
                </a:lnTo>
                <a:lnTo>
                  <a:pt x="98" y="29"/>
                </a:lnTo>
                <a:lnTo>
                  <a:pt x="91" y="39"/>
                </a:lnTo>
                <a:lnTo>
                  <a:pt x="96" y="40"/>
                </a:lnTo>
                <a:lnTo>
                  <a:pt x="100" y="44"/>
                </a:lnTo>
                <a:lnTo>
                  <a:pt x="104" y="48"/>
                </a:lnTo>
                <a:lnTo>
                  <a:pt x="106" y="52"/>
                </a:lnTo>
                <a:lnTo>
                  <a:pt x="107" y="57"/>
                </a:lnTo>
                <a:lnTo>
                  <a:pt x="182" y="57"/>
                </a:lnTo>
                <a:lnTo>
                  <a:pt x="183" y="52"/>
                </a:lnTo>
                <a:lnTo>
                  <a:pt x="184" y="47"/>
                </a:lnTo>
                <a:lnTo>
                  <a:pt x="188" y="43"/>
                </a:lnTo>
                <a:lnTo>
                  <a:pt x="193" y="40"/>
                </a:lnTo>
                <a:lnTo>
                  <a:pt x="199" y="39"/>
                </a:lnTo>
                <a:lnTo>
                  <a:pt x="192" y="29"/>
                </a:lnTo>
                <a:lnTo>
                  <a:pt x="184" y="22"/>
                </a:lnTo>
                <a:lnTo>
                  <a:pt x="174" y="18"/>
                </a:lnTo>
                <a:lnTo>
                  <a:pt x="117" y="18"/>
                </a:lnTo>
                <a:close/>
                <a:moveTo>
                  <a:pt x="117" y="0"/>
                </a:moveTo>
                <a:lnTo>
                  <a:pt x="174" y="0"/>
                </a:lnTo>
                <a:lnTo>
                  <a:pt x="188" y="2"/>
                </a:lnTo>
                <a:lnTo>
                  <a:pt x="203" y="11"/>
                </a:lnTo>
                <a:lnTo>
                  <a:pt x="212" y="25"/>
                </a:lnTo>
                <a:lnTo>
                  <a:pt x="218" y="39"/>
                </a:lnTo>
                <a:lnTo>
                  <a:pt x="218" y="39"/>
                </a:lnTo>
                <a:lnTo>
                  <a:pt x="225" y="40"/>
                </a:lnTo>
                <a:lnTo>
                  <a:pt x="230" y="43"/>
                </a:lnTo>
                <a:lnTo>
                  <a:pt x="234" y="47"/>
                </a:lnTo>
                <a:lnTo>
                  <a:pt x="237" y="52"/>
                </a:lnTo>
                <a:lnTo>
                  <a:pt x="238" y="57"/>
                </a:lnTo>
                <a:lnTo>
                  <a:pt x="286" y="57"/>
                </a:lnTo>
                <a:lnTo>
                  <a:pt x="290" y="59"/>
                </a:lnTo>
                <a:lnTo>
                  <a:pt x="293" y="60"/>
                </a:lnTo>
                <a:lnTo>
                  <a:pt x="295" y="63"/>
                </a:lnTo>
                <a:lnTo>
                  <a:pt x="295" y="66"/>
                </a:lnTo>
                <a:lnTo>
                  <a:pt x="295" y="150"/>
                </a:lnTo>
                <a:lnTo>
                  <a:pt x="288" y="141"/>
                </a:lnTo>
                <a:lnTo>
                  <a:pt x="276" y="135"/>
                </a:lnTo>
                <a:lnTo>
                  <a:pt x="263" y="132"/>
                </a:lnTo>
                <a:lnTo>
                  <a:pt x="250" y="135"/>
                </a:lnTo>
                <a:lnTo>
                  <a:pt x="238" y="141"/>
                </a:lnTo>
                <a:lnTo>
                  <a:pt x="229" y="152"/>
                </a:lnTo>
                <a:lnTo>
                  <a:pt x="174" y="152"/>
                </a:lnTo>
                <a:lnTo>
                  <a:pt x="174" y="259"/>
                </a:lnTo>
                <a:lnTo>
                  <a:pt x="6" y="259"/>
                </a:lnTo>
                <a:lnTo>
                  <a:pt x="3" y="258"/>
                </a:lnTo>
                <a:lnTo>
                  <a:pt x="2" y="256"/>
                </a:lnTo>
                <a:lnTo>
                  <a:pt x="1" y="255"/>
                </a:lnTo>
                <a:lnTo>
                  <a:pt x="0" y="252"/>
                </a:lnTo>
                <a:lnTo>
                  <a:pt x="0" y="250"/>
                </a:lnTo>
                <a:lnTo>
                  <a:pt x="0" y="66"/>
                </a:lnTo>
                <a:lnTo>
                  <a:pt x="0" y="64"/>
                </a:lnTo>
                <a:lnTo>
                  <a:pt x="1" y="61"/>
                </a:lnTo>
                <a:lnTo>
                  <a:pt x="2" y="60"/>
                </a:lnTo>
                <a:lnTo>
                  <a:pt x="3" y="59"/>
                </a:lnTo>
                <a:lnTo>
                  <a:pt x="6" y="57"/>
                </a:lnTo>
                <a:lnTo>
                  <a:pt x="51" y="57"/>
                </a:lnTo>
                <a:lnTo>
                  <a:pt x="52" y="52"/>
                </a:lnTo>
                <a:lnTo>
                  <a:pt x="55" y="47"/>
                </a:lnTo>
                <a:lnTo>
                  <a:pt x="58" y="43"/>
                </a:lnTo>
                <a:lnTo>
                  <a:pt x="64" y="40"/>
                </a:lnTo>
                <a:lnTo>
                  <a:pt x="70" y="39"/>
                </a:lnTo>
                <a:lnTo>
                  <a:pt x="72" y="39"/>
                </a:lnTo>
                <a:lnTo>
                  <a:pt x="78" y="25"/>
                </a:lnTo>
                <a:lnTo>
                  <a:pt x="89" y="11"/>
                </a:lnTo>
                <a:lnTo>
                  <a:pt x="102" y="2"/>
                </a:lnTo>
                <a:lnTo>
                  <a:pt x="117"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4740607" y="1337768"/>
            <a:ext cx="350645" cy="288584"/>
          </a:xfrm>
          <a:custGeom>
            <a:avLst/>
            <a:gdLst>
              <a:gd name="T0" fmla="*/ 194 w 339"/>
              <a:gd name="T1" fmla="*/ 140 h 279"/>
              <a:gd name="T2" fmla="*/ 200 w 339"/>
              <a:gd name="T3" fmla="*/ 142 h 279"/>
              <a:gd name="T4" fmla="*/ 230 w 339"/>
              <a:gd name="T5" fmla="*/ 146 h 279"/>
              <a:gd name="T6" fmla="*/ 254 w 339"/>
              <a:gd name="T7" fmla="*/ 142 h 279"/>
              <a:gd name="T8" fmla="*/ 260 w 339"/>
              <a:gd name="T9" fmla="*/ 141 h 279"/>
              <a:gd name="T10" fmla="*/ 263 w 339"/>
              <a:gd name="T11" fmla="*/ 140 h 279"/>
              <a:gd name="T12" fmla="*/ 266 w 339"/>
              <a:gd name="T13" fmla="*/ 141 h 279"/>
              <a:gd name="T14" fmla="*/ 272 w 339"/>
              <a:gd name="T15" fmla="*/ 142 h 279"/>
              <a:gd name="T16" fmla="*/ 297 w 339"/>
              <a:gd name="T17" fmla="*/ 146 h 279"/>
              <a:gd name="T18" fmla="*/ 326 w 339"/>
              <a:gd name="T19" fmla="*/ 142 h 279"/>
              <a:gd name="T20" fmla="*/ 332 w 339"/>
              <a:gd name="T21" fmla="*/ 140 h 279"/>
              <a:gd name="T22" fmla="*/ 334 w 339"/>
              <a:gd name="T23" fmla="*/ 141 h 279"/>
              <a:gd name="T24" fmla="*/ 335 w 339"/>
              <a:gd name="T25" fmla="*/ 148 h 279"/>
              <a:gd name="T26" fmla="*/ 339 w 339"/>
              <a:gd name="T27" fmla="*/ 173 h 279"/>
              <a:gd name="T28" fmla="*/ 338 w 339"/>
              <a:gd name="T29" fmla="*/ 208 h 279"/>
              <a:gd name="T30" fmla="*/ 325 w 339"/>
              <a:gd name="T31" fmla="*/ 242 h 279"/>
              <a:gd name="T32" fmla="*/ 296 w 339"/>
              <a:gd name="T33" fmla="*/ 267 h 279"/>
              <a:gd name="T34" fmla="*/ 271 w 339"/>
              <a:gd name="T35" fmla="*/ 276 h 279"/>
              <a:gd name="T36" fmla="*/ 264 w 339"/>
              <a:gd name="T37" fmla="*/ 277 h 279"/>
              <a:gd name="T38" fmla="*/ 263 w 339"/>
              <a:gd name="T39" fmla="*/ 279 h 279"/>
              <a:gd name="T40" fmla="*/ 262 w 339"/>
              <a:gd name="T41" fmla="*/ 277 h 279"/>
              <a:gd name="T42" fmla="*/ 255 w 339"/>
              <a:gd name="T43" fmla="*/ 276 h 279"/>
              <a:gd name="T44" fmla="*/ 230 w 339"/>
              <a:gd name="T45" fmla="*/ 267 h 279"/>
              <a:gd name="T46" fmla="*/ 203 w 339"/>
              <a:gd name="T47" fmla="*/ 242 h 279"/>
              <a:gd name="T48" fmla="*/ 188 w 339"/>
              <a:gd name="T49" fmla="*/ 208 h 279"/>
              <a:gd name="T50" fmla="*/ 188 w 339"/>
              <a:gd name="T51" fmla="*/ 173 h 279"/>
              <a:gd name="T52" fmla="*/ 191 w 339"/>
              <a:gd name="T53" fmla="*/ 148 h 279"/>
              <a:gd name="T54" fmla="*/ 192 w 339"/>
              <a:gd name="T55" fmla="*/ 141 h 279"/>
              <a:gd name="T56" fmla="*/ 128 w 339"/>
              <a:gd name="T57" fmla="*/ 110 h 279"/>
              <a:gd name="T58" fmla="*/ 141 w 339"/>
              <a:gd name="T59" fmla="*/ 132 h 279"/>
              <a:gd name="T60" fmla="*/ 128 w 339"/>
              <a:gd name="T61" fmla="*/ 110 h 279"/>
              <a:gd name="T62" fmla="*/ 93 w 339"/>
              <a:gd name="T63" fmla="*/ 132 h 279"/>
              <a:gd name="T64" fmla="*/ 106 w 339"/>
              <a:gd name="T65" fmla="*/ 110 h 279"/>
              <a:gd name="T66" fmla="*/ 57 w 339"/>
              <a:gd name="T67" fmla="*/ 110 h 279"/>
              <a:gd name="T68" fmla="*/ 71 w 339"/>
              <a:gd name="T69" fmla="*/ 132 h 279"/>
              <a:gd name="T70" fmla="*/ 57 w 339"/>
              <a:gd name="T71" fmla="*/ 110 h 279"/>
              <a:gd name="T72" fmla="*/ 22 w 339"/>
              <a:gd name="T73" fmla="*/ 132 h 279"/>
              <a:gd name="T74" fmla="*/ 35 w 339"/>
              <a:gd name="T75" fmla="*/ 110 h 279"/>
              <a:gd name="T76" fmla="*/ 72 w 339"/>
              <a:gd name="T77" fmla="*/ 74 h 279"/>
              <a:gd name="T78" fmla="*/ 315 w 339"/>
              <a:gd name="T79" fmla="*/ 91 h 279"/>
              <a:gd name="T80" fmla="*/ 72 w 339"/>
              <a:gd name="T81" fmla="*/ 74 h 279"/>
              <a:gd name="T82" fmla="*/ 270 w 339"/>
              <a:gd name="T83" fmla="*/ 50 h 279"/>
              <a:gd name="T84" fmla="*/ 315 w 339"/>
              <a:gd name="T85" fmla="*/ 32 h 279"/>
              <a:gd name="T86" fmla="*/ 22 w 339"/>
              <a:gd name="T87" fmla="*/ 32 h 279"/>
              <a:gd name="T88" fmla="*/ 118 w 339"/>
              <a:gd name="T89" fmla="*/ 50 h 279"/>
              <a:gd name="T90" fmla="*/ 22 w 339"/>
              <a:gd name="T91" fmla="*/ 32 h 279"/>
              <a:gd name="T92" fmla="*/ 334 w 339"/>
              <a:gd name="T93" fmla="*/ 0 h 279"/>
              <a:gd name="T94" fmla="*/ 323 w 339"/>
              <a:gd name="T95" fmla="*/ 127 h 279"/>
              <a:gd name="T96" fmla="*/ 309 w 339"/>
              <a:gd name="T97" fmla="*/ 129 h 279"/>
              <a:gd name="T98" fmla="*/ 285 w 339"/>
              <a:gd name="T99" fmla="*/ 129 h 279"/>
              <a:gd name="T100" fmla="*/ 272 w 339"/>
              <a:gd name="T101" fmla="*/ 125 h 279"/>
              <a:gd name="T102" fmla="*/ 264 w 339"/>
              <a:gd name="T103" fmla="*/ 122 h 279"/>
              <a:gd name="T104" fmla="*/ 251 w 339"/>
              <a:gd name="T105" fmla="*/ 127 h 279"/>
              <a:gd name="T106" fmla="*/ 230 w 339"/>
              <a:gd name="T107" fmla="*/ 129 h 279"/>
              <a:gd name="T108" fmla="*/ 211 w 339"/>
              <a:gd name="T109" fmla="*/ 128 h 279"/>
              <a:gd name="T110" fmla="*/ 181 w 339"/>
              <a:gd name="T111" fmla="*/ 119 h 279"/>
              <a:gd name="T112" fmla="*/ 174 w 339"/>
              <a:gd name="T113" fmla="*/ 153 h 279"/>
              <a:gd name="T114" fmla="*/ 0 w 339"/>
              <a:gd name="T115" fmla="*/ 16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9" h="279">
                <a:moveTo>
                  <a:pt x="192" y="140"/>
                </a:moveTo>
                <a:lnTo>
                  <a:pt x="194" y="140"/>
                </a:lnTo>
                <a:lnTo>
                  <a:pt x="199" y="141"/>
                </a:lnTo>
                <a:lnTo>
                  <a:pt x="200" y="142"/>
                </a:lnTo>
                <a:lnTo>
                  <a:pt x="212" y="145"/>
                </a:lnTo>
                <a:lnTo>
                  <a:pt x="230" y="146"/>
                </a:lnTo>
                <a:lnTo>
                  <a:pt x="243" y="145"/>
                </a:lnTo>
                <a:lnTo>
                  <a:pt x="254" y="142"/>
                </a:lnTo>
                <a:lnTo>
                  <a:pt x="260" y="141"/>
                </a:lnTo>
                <a:lnTo>
                  <a:pt x="260" y="141"/>
                </a:lnTo>
                <a:lnTo>
                  <a:pt x="263" y="140"/>
                </a:lnTo>
                <a:lnTo>
                  <a:pt x="263" y="140"/>
                </a:lnTo>
                <a:lnTo>
                  <a:pt x="264" y="140"/>
                </a:lnTo>
                <a:lnTo>
                  <a:pt x="266" y="141"/>
                </a:lnTo>
                <a:lnTo>
                  <a:pt x="266" y="141"/>
                </a:lnTo>
                <a:lnTo>
                  <a:pt x="272" y="142"/>
                </a:lnTo>
                <a:lnTo>
                  <a:pt x="283" y="145"/>
                </a:lnTo>
                <a:lnTo>
                  <a:pt x="297" y="146"/>
                </a:lnTo>
                <a:lnTo>
                  <a:pt x="314" y="145"/>
                </a:lnTo>
                <a:lnTo>
                  <a:pt x="326" y="142"/>
                </a:lnTo>
                <a:lnTo>
                  <a:pt x="327" y="141"/>
                </a:lnTo>
                <a:lnTo>
                  <a:pt x="332" y="140"/>
                </a:lnTo>
                <a:lnTo>
                  <a:pt x="334" y="140"/>
                </a:lnTo>
                <a:lnTo>
                  <a:pt x="334" y="141"/>
                </a:lnTo>
                <a:lnTo>
                  <a:pt x="335" y="146"/>
                </a:lnTo>
                <a:lnTo>
                  <a:pt x="335" y="148"/>
                </a:lnTo>
                <a:lnTo>
                  <a:pt x="338" y="158"/>
                </a:lnTo>
                <a:lnTo>
                  <a:pt x="339" y="173"/>
                </a:lnTo>
                <a:lnTo>
                  <a:pt x="339" y="190"/>
                </a:lnTo>
                <a:lnTo>
                  <a:pt x="338" y="208"/>
                </a:lnTo>
                <a:lnTo>
                  <a:pt x="332" y="226"/>
                </a:lnTo>
                <a:lnTo>
                  <a:pt x="325" y="242"/>
                </a:lnTo>
                <a:lnTo>
                  <a:pt x="310" y="256"/>
                </a:lnTo>
                <a:lnTo>
                  <a:pt x="296" y="267"/>
                </a:lnTo>
                <a:lnTo>
                  <a:pt x="283" y="272"/>
                </a:lnTo>
                <a:lnTo>
                  <a:pt x="271" y="276"/>
                </a:lnTo>
                <a:lnTo>
                  <a:pt x="264" y="277"/>
                </a:lnTo>
                <a:lnTo>
                  <a:pt x="264" y="277"/>
                </a:lnTo>
                <a:lnTo>
                  <a:pt x="263" y="277"/>
                </a:lnTo>
                <a:lnTo>
                  <a:pt x="263" y="279"/>
                </a:lnTo>
                <a:lnTo>
                  <a:pt x="263" y="277"/>
                </a:lnTo>
                <a:lnTo>
                  <a:pt x="262" y="277"/>
                </a:lnTo>
                <a:lnTo>
                  <a:pt x="262" y="277"/>
                </a:lnTo>
                <a:lnTo>
                  <a:pt x="255" y="276"/>
                </a:lnTo>
                <a:lnTo>
                  <a:pt x="245" y="272"/>
                </a:lnTo>
                <a:lnTo>
                  <a:pt x="230" y="267"/>
                </a:lnTo>
                <a:lnTo>
                  <a:pt x="216" y="256"/>
                </a:lnTo>
                <a:lnTo>
                  <a:pt x="203" y="242"/>
                </a:lnTo>
                <a:lnTo>
                  <a:pt x="194" y="226"/>
                </a:lnTo>
                <a:lnTo>
                  <a:pt x="188" y="208"/>
                </a:lnTo>
                <a:lnTo>
                  <a:pt x="187" y="190"/>
                </a:lnTo>
                <a:lnTo>
                  <a:pt x="188" y="173"/>
                </a:lnTo>
                <a:lnTo>
                  <a:pt x="190" y="158"/>
                </a:lnTo>
                <a:lnTo>
                  <a:pt x="191" y="148"/>
                </a:lnTo>
                <a:lnTo>
                  <a:pt x="191" y="146"/>
                </a:lnTo>
                <a:lnTo>
                  <a:pt x="192" y="141"/>
                </a:lnTo>
                <a:lnTo>
                  <a:pt x="192" y="140"/>
                </a:lnTo>
                <a:close/>
                <a:moveTo>
                  <a:pt x="128" y="110"/>
                </a:moveTo>
                <a:lnTo>
                  <a:pt x="128" y="132"/>
                </a:lnTo>
                <a:lnTo>
                  <a:pt x="141" y="132"/>
                </a:lnTo>
                <a:lnTo>
                  <a:pt x="141" y="110"/>
                </a:lnTo>
                <a:lnTo>
                  <a:pt x="128" y="110"/>
                </a:lnTo>
                <a:close/>
                <a:moveTo>
                  <a:pt x="93" y="110"/>
                </a:moveTo>
                <a:lnTo>
                  <a:pt x="93" y="132"/>
                </a:lnTo>
                <a:lnTo>
                  <a:pt x="106" y="132"/>
                </a:lnTo>
                <a:lnTo>
                  <a:pt x="106" y="110"/>
                </a:lnTo>
                <a:lnTo>
                  <a:pt x="93" y="110"/>
                </a:lnTo>
                <a:close/>
                <a:moveTo>
                  <a:pt x="57" y="110"/>
                </a:moveTo>
                <a:lnTo>
                  <a:pt x="57" y="132"/>
                </a:lnTo>
                <a:lnTo>
                  <a:pt x="71" y="132"/>
                </a:lnTo>
                <a:lnTo>
                  <a:pt x="71" y="110"/>
                </a:lnTo>
                <a:lnTo>
                  <a:pt x="57" y="110"/>
                </a:lnTo>
                <a:close/>
                <a:moveTo>
                  <a:pt x="22" y="110"/>
                </a:moveTo>
                <a:lnTo>
                  <a:pt x="22" y="132"/>
                </a:lnTo>
                <a:lnTo>
                  <a:pt x="35" y="132"/>
                </a:lnTo>
                <a:lnTo>
                  <a:pt x="35" y="110"/>
                </a:lnTo>
                <a:lnTo>
                  <a:pt x="22" y="110"/>
                </a:lnTo>
                <a:close/>
                <a:moveTo>
                  <a:pt x="72" y="74"/>
                </a:moveTo>
                <a:lnTo>
                  <a:pt x="72" y="91"/>
                </a:lnTo>
                <a:lnTo>
                  <a:pt x="315" y="91"/>
                </a:lnTo>
                <a:lnTo>
                  <a:pt x="315" y="74"/>
                </a:lnTo>
                <a:lnTo>
                  <a:pt x="72" y="74"/>
                </a:lnTo>
                <a:close/>
                <a:moveTo>
                  <a:pt x="270" y="32"/>
                </a:moveTo>
                <a:lnTo>
                  <a:pt x="270" y="50"/>
                </a:lnTo>
                <a:lnTo>
                  <a:pt x="315" y="50"/>
                </a:lnTo>
                <a:lnTo>
                  <a:pt x="315" y="32"/>
                </a:lnTo>
                <a:lnTo>
                  <a:pt x="270" y="32"/>
                </a:lnTo>
                <a:close/>
                <a:moveTo>
                  <a:pt x="22" y="32"/>
                </a:moveTo>
                <a:lnTo>
                  <a:pt x="22" y="50"/>
                </a:lnTo>
                <a:lnTo>
                  <a:pt x="118" y="50"/>
                </a:lnTo>
                <a:lnTo>
                  <a:pt x="118" y="32"/>
                </a:lnTo>
                <a:lnTo>
                  <a:pt x="22" y="32"/>
                </a:lnTo>
                <a:close/>
                <a:moveTo>
                  <a:pt x="0" y="0"/>
                </a:moveTo>
                <a:lnTo>
                  <a:pt x="334" y="0"/>
                </a:lnTo>
                <a:lnTo>
                  <a:pt x="334" y="123"/>
                </a:lnTo>
                <a:lnTo>
                  <a:pt x="323" y="127"/>
                </a:lnTo>
                <a:lnTo>
                  <a:pt x="318" y="128"/>
                </a:lnTo>
                <a:lnTo>
                  <a:pt x="309" y="129"/>
                </a:lnTo>
                <a:lnTo>
                  <a:pt x="298" y="129"/>
                </a:lnTo>
                <a:lnTo>
                  <a:pt x="285" y="129"/>
                </a:lnTo>
                <a:lnTo>
                  <a:pt x="277" y="127"/>
                </a:lnTo>
                <a:lnTo>
                  <a:pt x="272" y="125"/>
                </a:lnTo>
                <a:lnTo>
                  <a:pt x="271" y="124"/>
                </a:lnTo>
                <a:lnTo>
                  <a:pt x="264" y="122"/>
                </a:lnTo>
                <a:lnTo>
                  <a:pt x="255" y="125"/>
                </a:lnTo>
                <a:lnTo>
                  <a:pt x="251" y="127"/>
                </a:lnTo>
                <a:lnTo>
                  <a:pt x="242" y="129"/>
                </a:lnTo>
                <a:lnTo>
                  <a:pt x="230" y="129"/>
                </a:lnTo>
                <a:lnTo>
                  <a:pt x="220" y="129"/>
                </a:lnTo>
                <a:lnTo>
                  <a:pt x="211" y="128"/>
                </a:lnTo>
                <a:lnTo>
                  <a:pt x="205" y="127"/>
                </a:lnTo>
                <a:lnTo>
                  <a:pt x="181" y="119"/>
                </a:lnTo>
                <a:lnTo>
                  <a:pt x="177" y="144"/>
                </a:lnTo>
                <a:lnTo>
                  <a:pt x="174" y="153"/>
                </a:lnTo>
                <a:lnTo>
                  <a:pt x="173" y="166"/>
                </a:lnTo>
                <a:lnTo>
                  <a:pt x="0" y="166"/>
                </a:ln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noEditPoints="1"/>
          </p:cNvSpPr>
          <p:nvPr/>
        </p:nvSpPr>
        <p:spPr bwMode="auto">
          <a:xfrm>
            <a:off x="4736470" y="2098016"/>
            <a:ext cx="350645" cy="288584"/>
          </a:xfrm>
          <a:custGeom>
            <a:avLst/>
            <a:gdLst>
              <a:gd name="T0" fmla="*/ 219 w 339"/>
              <a:gd name="T1" fmla="*/ 196 h 279"/>
              <a:gd name="T2" fmla="*/ 251 w 339"/>
              <a:gd name="T3" fmla="*/ 252 h 279"/>
              <a:gd name="T4" fmla="*/ 308 w 339"/>
              <a:gd name="T5" fmla="*/ 219 h 279"/>
              <a:gd name="T6" fmla="*/ 275 w 339"/>
              <a:gd name="T7" fmla="*/ 163 h 279"/>
              <a:gd name="T8" fmla="*/ 195 w 339"/>
              <a:gd name="T9" fmla="*/ 141 h 279"/>
              <a:gd name="T10" fmla="*/ 212 w 339"/>
              <a:gd name="T11" fmla="*/ 146 h 279"/>
              <a:gd name="T12" fmla="*/ 254 w 339"/>
              <a:gd name="T13" fmla="*/ 143 h 279"/>
              <a:gd name="T14" fmla="*/ 263 w 339"/>
              <a:gd name="T15" fmla="*/ 141 h 279"/>
              <a:gd name="T16" fmla="*/ 266 w 339"/>
              <a:gd name="T17" fmla="*/ 142 h 279"/>
              <a:gd name="T18" fmla="*/ 283 w 339"/>
              <a:gd name="T19" fmla="*/ 146 h 279"/>
              <a:gd name="T20" fmla="*/ 326 w 339"/>
              <a:gd name="T21" fmla="*/ 143 h 279"/>
              <a:gd name="T22" fmla="*/ 334 w 339"/>
              <a:gd name="T23" fmla="*/ 141 h 279"/>
              <a:gd name="T24" fmla="*/ 335 w 339"/>
              <a:gd name="T25" fmla="*/ 148 h 279"/>
              <a:gd name="T26" fmla="*/ 339 w 339"/>
              <a:gd name="T27" fmla="*/ 190 h 279"/>
              <a:gd name="T28" fmla="*/ 325 w 339"/>
              <a:gd name="T29" fmla="*/ 243 h 279"/>
              <a:gd name="T30" fmla="*/ 283 w 339"/>
              <a:gd name="T31" fmla="*/ 274 h 279"/>
              <a:gd name="T32" fmla="*/ 264 w 339"/>
              <a:gd name="T33" fmla="*/ 278 h 279"/>
              <a:gd name="T34" fmla="*/ 263 w 339"/>
              <a:gd name="T35" fmla="*/ 279 h 279"/>
              <a:gd name="T36" fmla="*/ 255 w 339"/>
              <a:gd name="T37" fmla="*/ 277 h 279"/>
              <a:gd name="T38" fmla="*/ 216 w 339"/>
              <a:gd name="T39" fmla="*/ 257 h 279"/>
              <a:gd name="T40" fmla="*/ 190 w 339"/>
              <a:gd name="T41" fmla="*/ 210 h 279"/>
              <a:gd name="T42" fmla="*/ 190 w 339"/>
              <a:gd name="T43" fmla="*/ 159 h 279"/>
              <a:gd name="T44" fmla="*/ 192 w 339"/>
              <a:gd name="T45" fmla="*/ 142 h 279"/>
              <a:gd name="T46" fmla="*/ 128 w 339"/>
              <a:gd name="T47" fmla="*/ 133 h 279"/>
              <a:gd name="T48" fmla="*/ 128 w 339"/>
              <a:gd name="T49" fmla="*/ 112 h 279"/>
              <a:gd name="T50" fmla="*/ 106 w 339"/>
              <a:gd name="T51" fmla="*/ 133 h 279"/>
              <a:gd name="T52" fmla="*/ 58 w 339"/>
              <a:gd name="T53" fmla="*/ 112 h 279"/>
              <a:gd name="T54" fmla="*/ 71 w 339"/>
              <a:gd name="T55" fmla="*/ 112 h 279"/>
              <a:gd name="T56" fmla="*/ 22 w 339"/>
              <a:gd name="T57" fmla="*/ 133 h 279"/>
              <a:gd name="T58" fmla="*/ 22 w 339"/>
              <a:gd name="T59" fmla="*/ 112 h 279"/>
              <a:gd name="T60" fmla="*/ 316 w 339"/>
              <a:gd name="T61" fmla="*/ 92 h 279"/>
              <a:gd name="T62" fmla="*/ 270 w 339"/>
              <a:gd name="T63" fmla="*/ 33 h 279"/>
              <a:gd name="T64" fmla="*/ 316 w 339"/>
              <a:gd name="T65" fmla="*/ 33 h 279"/>
              <a:gd name="T66" fmla="*/ 22 w 339"/>
              <a:gd name="T67" fmla="*/ 50 h 279"/>
              <a:gd name="T68" fmla="*/ 22 w 339"/>
              <a:gd name="T69" fmla="*/ 33 h 279"/>
              <a:gd name="T70" fmla="*/ 334 w 339"/>
              <a:gd name="T71" fmla="*/ 124 h 279"/>
              <a:gd name="T72" fmla="*/ 309 w 339"/>
              <a:gd name="T73" fmla="*/ 130 h 279"/>
              <a:gd name="T74" fmla="*/ 278 w 339"/>
              <a:gd name="T75" fmla="*/ 127 h 279"/>
              <a:gd name="T76" fmla="*/ 264 w 339"/>
              <a:gd name="T77" fmla="*/ 124 h 279"/>
              <a:gd name="T78" fmla="*/ 242 w 339"/>
              <a:gd name="T79" fmla="*/ 130 h 279"/>
              <a:gd name="T80" fmla="*/ 211 w 339"/>
              <a:gd name="T81" fmla="*/ 129 h 279"/>
              <a:gd name="T82" fmla="*/ 177 w 339"/>
              <a:gd name="T83" fmla="*/ 144 h 279"/>
              <a:gd name="T84" fmla="*/ 0 w 339"/>
              <a:gd name="T85" fmla="*/ 16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9" h="279">
                <a:moveTo>
                  <a:pt x="251" y="163"/>
                </a:moveTo>
                <a:lnTo>
                  <a:pt x="251" y="196"/>
                </a:lnTo>
                <a:lnTo>
                  <a:pt x="219" y="196"/>
                </a:lnTo>
                <a:lnTo>
                  <a:pt x="219" y="219"/>
                </a:lnTo>
                <a:lnTo>
                  <a:pt x="251" y="219"/>
                </a:lnTo>
                <a:lnTo>
                  <a:pt x="251" y="252"/>
                </a:lnTo>
                <a:lnTo>
                  <a:pt x="275" y="252"/>
                </a:lnTo>
                <a:lnTo>
                  <a:pt x="275" y="219"/>
                </a:lnTo>
                <a:lnTo>
                  <a:pt x="308" y="219"/>
                </a:lnTo>
                <a:lnTo>
                  <a:pt x="308" y="196"/>
                </a:lnTo>
                <a:lnTo>
                  <a:pt x="275" y="196"/>
                </a:lnTo>
                <a:lnTo>
                  <a:pt x="275" y="163"/>
                </a:lnTo>
                <a:lnTo>
                  <a:pt x="251" y="163"/>
                </a:lnTo>
                <a:close/>
                <a:moveTo>
                  <a:pt x="192" y="141"/>
                </a:moveTo>
                <a:lnTo>
                  <a:pt x="195" y="141"/>
                </a:lnTo>
                <a:lnTo>
                  <a:pt x="199" y="142"/>
                </a:lnTo>
                <a:lnTo>
                  <a:pt x="202" y="143"/>
                </a:lnTo>
                <a:lnTo>
                  <a:pt x="212" y="146"/>
                </a:lnTo>
                <a:lnTo>
                  <a:pt x="230" y="147"/>
                </a:lnTo>
                <a:lnTo>
                  <a:pt x="245" y="146"/>
                </a:lnTo>
                <a:lnTo>
                  <a:pt x="254" y="143"/>
                </a:lnTo>
                <a:lnTo>
                  <a:pt x="261" y="142"/>
                </a:lnTo>
                <a:lnTo>
                  <a:pt x="262" y="142"/>
                </a:lnTo>
                <a:lnTo>
                  <a:pt x="263" y="141"/>
                </a:lnTo>
                <a:lnTo>
                  <a:pt x="263" y="141"/>
                </a:lnTo>
                <a:lnTo>
                  <a:pt x="264" y="141"/>
                </a:lnTo>
                <a:lnTo>
                  <a:pt x="266" y="142"/>
                </a:lnTo>
                <a:lnTo>
                  <a:pt x="266" y="142"/>
                </a:lnTo>
                <a:lnTo>
                  <a:pt x="272" y="143"/>
                </a:lnTo>
                <a:lnTo>
                  <a:pt x="283" y="146"/>
                </a:lnTo>
                <a:lnTo>
                  <a:pt x="297" y="147"/>
                </a:lnTo>
                <a:lnTo>
                  <a:pt x="314" y="146"/>
                </a:lnTo>
                <a:lnTo>
                  <a:pt x="326" y="143"/>
                </a:lnTo>
                <a:lnTo>
                  <a:pt x="327" y="142"/>
                </a:lnTo>
                <a:lnTo>
                  <a:pt x="333" y="141"/>
                </a:lnTo>
                <a:lnTo>
                  <a:pt x="334" y="141"/>
                </a:lnTo>
                <a:lnTo>
                  <a:pt x="334" y="142"/>
                </a:lnTo>
                <a:lnTo>
                  <a:pt x="335" y="147"/>
                </a:lnTo>
                <a:lnTo>
                  <a:pt x="335" y="148"/>
                </a:lnTo>
                <a:lnTo>
                  <a:pt x="338" y="159"/>
                </a:lnTo>
                <a:lnTo>
                  <a:pt x="339" y="173"/>
                </a:lnTo>
                <a:lnTo>
                  <a:pt x="339" y="190"/>
                </a:lnTo>
                <a:lnTo>
                  <a:pt x="338" y="210"/>
                </a:lnTo>
                <a:lnTo>
                  <a:pt x="333" y="227"/>
                </a:lnTo>
                <a:lnTo>
                  <a:pt x="325" y="243"/>
                </a:lnTo>
                <a:lnTo>
                  <a:pt x="310" y="257"/>
                </a:lnTo>
                <a:lnTo>
                  <a:pt x="296" y="268"/>
                </a:lnTo>
                <a:lnTo>
                  <a:pt x="283" y="274"/>
                </a:lnTo>
                <a:lnTo>
                  <a:pt x="271" y="277"/>
                </a:lnTo>
                <a:lnTo>
                  <a:pt x="264" y="278"/>
                </a:lnTo>
                <a:lnTo>
                  <a:pt x="264" y="278"/>
                </a:lnTo>
                <a:lnTo>
                  <a:pt x="263" y="279"/>
                </a:lnTo>
                <a:lnTo>
                  <a:pt x="263" y="279"/>
                </a:lnTo>
                <a:lnTo>
                  <a:pt x="263" y="279"/>
                </a:lnTo>
                <a:lnTo>
                  <a:pt x="262" y="278"/>
                </a:lnTo>
                <a:lnTo>
                  <a:pt x="262" y="278"/>
                </a:lnTo>
                <a:lnTo>
                  <a:pt x="255" y="277"/>
                </a:lnTo>
                <a:lnTo>
                  <a:pt x="245" y="274"/>
                </a:lnTo>
                <a:lnTo>
                  <a:pt x="230" y="268"/>
                </a:lnTo>
                <a:lnTo>
                  <a:pt x="216" y="257"/>
                </a:lnTo>
                <a:lnTo>
                  <a:pt x="203" y="243"/>
                </a:lnTo>
                <a:lnTo>
                  <a:pt x="194" y="227"/>
                </a:lnTo>
                <a:lnTo>
                  <a:pt x="190" y="210"/>
                </a:lnTo>
                <a:lnTo>
                  <a:pt x="187" y="190"/>
                </a:lnTo>
                <a:lnTo>
                  <a:pt x="189" y="173"/>
                </a:lnTo>
                <a:lnTo>
                  <a:pt x="190" y="159"/>
                </a:lnTo>
                <a:lnTo>
                  <a:pt x="191" y="148"/>
                </a:lnTo>
                <a:lnTo>
                  <a:pt x="191" y="147"/>
                </a:lnTo>
                <a:lnTo>
                  <a:pt x="192" y="142"/>
                </a:lnTo>
                <a:lnTo>
                  <a:pt x="192" y="141"/>
                </a:lnTo>
                <a:close/>
                <a:moveTo>
                  <a:pt x="128" y="112"/>
                </a:moveTo>
                <a:lnTo>
                  <a:pt x="128" y="133"/>
                </a:lnTo>
                <a:lnTo>
                  <a:pt x="141" y="133"/>
                </a:lnTo>
                <a:lnTo>
                  <a:pt x="141" y="112"/>
                </a:lnTo>
                <a:lnTo>
                  <a:pt x="128" y="112"/>
                </a:lnTo>
                <a:close/>
                <a:moveTo>
                  <a:pt x="93" y="112"/>
                </a:moveTo>
                <a:lnTo>
                  <a:pt x="93" y="133"/>
                </a:lnTo>
                <a:lnTo>
                  <a:pt x="106" y="133"/>
                </a:lnTo>
                <a:lnTo>
                  <a:pt x="106" y="112"/>
                </a:lnTo>
                <a:lnTo>
                  <a:pt x="93" y="112"/>
                </a:lnTo>
                <a:close/>
                <a:moveTo>
                  <a:pt x="58" y="112"/>
                </a:moveTo>
                <a:lnTo>
                  <a:pt x="58" y="133"/>
                </a:lnTo>
                <a:lnTo>
                  <a:pt x="71" y="133"/>
                </a:lnTo>
                <a:lnTo>
                  <a:pt x="71" y="112"/>
                </a:lnTo>
                <a:lnTo>
                  <a:pt x="58" y="112"/>
                </a:lnTo>
                <a:close/>
                <a:moveTo>
                  <a:pt x="22" y="112"/>
                </a:moveTo>
                <a:lnTo>
                  <a:pt x="22" y="133"/>
                </a:lnTo>
                <a:lnTo>
                  <a:pt x="35" y="133"/>
                </a:lnTo>
                <a:lnTo>
                  <a:pt x="35" y="112"/>
                </a:lnTo>
                <a:lnTo>
                  <a:pt x="22" y="112"/>
                </a:lnTo>
                <a:close/>
                <a:moveTo>
                  <a:pt x="72" y="75"/>
                </a:moveTo>
                <a:lnTo>
                  <a:pt x="72" y="92"/>
                </a:lnTo>
                <a:lnTo>
                  <a:pt x="316" y="92"/>
                </a:lnTo>
                <a:lnTo>
                  <a:pt x="316" y="75"/>
                </a:lnTo>
                <a:lnTo>
                  <a:pt x="72" y="75"/>
                </a:lnTo>
                <a:close/>
                <a:moveTo>
                  <a:pt x="270" y="33"/>
                </a:moveTo>
                <a:lnTo>
                  <a:pt x="270" y="50"/>
                </a:lnTo>
                <a:lnTo>
                  <a:pt x="316" y="50"/>
                </a:lnTo>
                <a:lnTo>
                  <a:pt x="316" y="33"/>
                </a:lnTo>
                <a:lnTo>
                  <a:pt x="270" y="33"/>
                </a:lnTo>
                <a:close/>
                <a:moveTo>
                  <a:pt x="22" y="33"/>
                </a:moveTo>
                <a:lnTo>
                  <a:pt x="22" y="50"/>
                </a:lnTo>
                <a:lnTo>
                  <a:pt x="118" y="50"/>
                </a:lnTo>
                <a:lnTo>
                  <a:pt x="118" y="33"/>
                </a:lnTo>
                <a:lnTo>
                  <a:pt x="22" y="33"/>
                </a:lnTo>
                <a:close/>
                <a:moveTo>
                  <a:pt x="0" y="0"/>
                </a:moveTo>
                <a:lnTo>
                  <a:pt x="334" y="0"/>
                </a:lnTo>
                <a:lnTo>
                  <a:pt x="334" y="124"/>
                </a:lnTo>
                <a:lnTo>
                  <a:pt x="323" y="127"/>
                </a:lnTo>
                <a:lnTo>
                  <a:pt x="318" y="129"/>
                </a:lnTo>
                <a:lnTo>
                  <a:pt x="309" y="130"/>
                </a:lnTo>
                <a:lnTo>
                  <a:pt x="299" y="131"/>
                </a:lnTo>
                <a:lnTo>
                  <a:pt x="287" y="130"/>
                </a:lnTo>
                <a:lnTo>
                  <a:pt x="278" y="127"/>
                </a:lnTo>
                <a:lnTo>
                  <a:pt x="274" y="126"/>
                </a:lnTo>
                <a:lnTo>
                  <a:pt x="271" y="126"/>
                </a:lnTo>
                <a:lnTo>
                  <a:pt x="264" y="124"/>
                </a:lnTo>
                <a:lnTo>
                  <a:pt x="255" y="126"/>
                </a:lnTo>
                <a:lnTo>
                  <a:pt x="251" y="127"/>
                </a:lnTo>
                <a:lnTo>
                  <a:pt x="242" y="130"/>
                </a:lnTo>
                <a:lnTo>
                  <a:pt x="230" y="131"/>
                </a:lnTo>
                <a:lnTo>
                  <a:pt x="220" y="130"/>
                </a:lnTo>
                <a:lnTo>
                  <a:pt x="211" y="129"/>
                </a:lnTo>
                <a:lnTo>
                  <a:pt x="206" y="127"/>
                </a:lnTo>
                <a:lnTo>
                  <a:pt x="182" y="120"/>
                </a:lnTo>
                <a:lnTo>
                  <a:pt x="177" y="144"/>
                </a:lnTo>
                <a:lnTo>
                  <a:pt x="175" y="154"/>
                </a:lnTo>
                <a:lnTo>
                  <a:pt x="173" y="167"/>
                </a:lnTo>
                <a:lnTo>
                  <a:pt x="0" y="167"/>
                </a:ln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7398459" y="1268467"/>
            <a:ext cx="352714" cy="318580"/>
          </a:xfrm>
          <a:custGeom>
            <a:avLst/>
            <a:gdLst>
              <a:gd name="T0" fmla="*/ 259 w 341"/>
              <a:gd name="T1" fmla="*/ 266 h 308"/>
              <a:gd name="T2" fmla="*/ 305 w 341"/>
              <a:gd name="T3" fmla="*/ 293 h 308"/>
              <a:gd name="T4" fmla="*/ 269 w 341"/>
              <a:gd name="T5" fmla="*/ 308 h 308"/>
              <a:gd name="T6" fmla="*/ 231 w 341"/>
              <a:gd name="T7" fmla="*/ 302 h 308"/>
              <a:gd name="T8" fmla="*/ 244 w 341"/>
              <a:gd name="T9" fmla="*/ 262 h 308"/>
              <a:gd name="T10" fmla="*/ 272 w 341"/>
              <a:gd name="T11" fmla="*/ 204 h 308"/>
              <a:gd name="T12" fmla="*/ 286 w 341"/>
              <a:gd name="T13" fmla="*/ 226 h 308"/>
              <a:gd name="T14" fmla="*/ 272 w 341"/>
              <a:gd name="T15" fmla="*/ 249 h 308"/>
              <a:gd name="T16" fmla="*/ 246 w 341"/>
              <a:gd name="T17" fmla="*/ 249 h 308"/>
              <a:gd name="T18" fmla="*/ 233 w 341"/>
              <a:gd name="T19" fmla="*/ 226 h 308"/>
              <a:gd name="T20" fmla="*/ 246 w 341"/>
              <a:gd name="T21" fmla="*/ 204 h 308"/>
              <a:gd name="T22" fmla="*/ 191 w 341"/>
              <a:gd name="T23" fmla="*/ 179 h 308"/>
              <a:gd name="T24" fmla="*/ 220 w 341"/>
              <a:gd name="T25" fmla="*/ 226 h 308"/>
              <a:gd name="T26" fmla="*/ 191 w 341"/>
              <a:gd name="T27" fmla="*/ 272 h 308"/>
              <a:gd name="T28" fmla="*/ 178 w 341"/>
              <a:gd name="T29" fmla="*/ 236 h 308"/>
              <a:gd name="T30" fmla="*/ 182 w 341"/>
              <a:gd name="T31" fmla="*/ 198 h 308"/>
              <a:gd name="T32" fmla="*/ 326 w 341"/>
              <a:gd name="T33" fmla="*/ 179 h 308"/>
              <a:gd name="T34" fmla="*/ 341 w 341"/>
              <a:gd name="T35" fmla="*/ 216 h 308"/>
              <a:gd name="T36" fmla="*/ 335 w 341"/>
              <a:gd name="T37" fmla="*/ 255 h 308"/>
              <a:gd name="T38" fmla="*/ 295 w 341"/>
              <a:gd name="T39" fmla="*/ 241 h 308"/>
              <a:gd name="T40" fmla="*/ 295 w 341"/>
              <a:gd name="T41" fmla="*/ 211 h 308"/>
              <a:gd name="T42" fmla="*/ 249 w 341"/>
              <a:gd name="T43" fmla="*/ 145 h 308"/>
              <a:gd name="T44" fmla="*/ 288 w 341"/>
              <a:gd name="T45" fmla="*/ 149 h 308"/>
              <a:gd name="T46" fmla="*/ 275 w 341"/>
              <a:gd name="T47" fmla="*/ 190 h 308"/>
              <a:gd name="T48" fmla="*/ 244 w 341"/>
              <a:gd name="T49" fmla="*/ 190 h 308"/>
              <a:gd name="T50" fmla="*/ 231 w 341"/>
              <a:gd name="T51" fmla="*/ 149 h 308"/>
              <a:gd name="T52" fmla="*/ 122 w 341"/>
              <a:gd name="T53" fmla="*/ 18 h 308"/>
              <a:gd name="T54" fmla="*/ 102 w 341"/>
              <a:gd name="T55" fmla="*/ 30 h 308"/>
              <a:gd name="T56" fmla="*/ 101 w 341"/>
              <a:gd name="T57" fmla="*/ 42 h 308"/>
              <a:gd name="T58" fmla="*/ 109 w 341"/>
              <a:gd name="T59" fmla="*/ 48 h 308"/>
              <a:gd name="T60" fmla="*/ 111 w 341"/>
              <a:gd name="T61" fmla="*/ 59 h 308"/>
              <a:gd name="T62" fmla="*/ 189 w 341"/>
              <a:gd name="T63" fmla="*/ 54 h 308"/>
              <a:gd name="T64" fmla="*/ 195 w 341"/>
              <a:gd name="T65" fmla="*/ 45 h 308"/>
              <a:gd name="T66" fmla="*/ 206 w 341"/>
              <a:gd name="T67" fmla="*/ 41 h 308"/>
              <a:gd name="T68" fmla="*/ 190 w 341"/>
              <a:gd name="T69" fmla="*/ 22 h 308"/>
              <a:gd name="T70" fmla="*/ 122 w 341"/>
              <a:gd name="T71" fmla="*/ 18 h 308"/>
              <a:gd name="T72" fmla="*/ 179 w 341"/>
              <a:gd name="T73" fmla="*/ 0 h 308"/>
              <a:gd name="T74" fmla="*/ 210 w 341"/>
              <a:gd name="T75" fmla="*/ 12 h 308"/>
              <a:gd name="T76" fmla="*/ 225 w 341"/>
              <a:gd name="T77" fmla="*/ 39 h 308"/>
              <a:gd name="T78" fmla="*/ 232 w 341"/>
              <a:gd name="T79" fmla="*/ 41 h 308"/>
              <a:gd name="T80" fmla="*/ 241 w 341"/>
              <a:gd name="T81" fmla="*/ 47 h 308"/>
              <a:gd name="T82" fmla="*/ 245 w 341"/>
              <a:gd name="T83" fmla="*/ 59 h 308"/>
              <a:gd name="T84" fmla="*/ 299 w 341"/>
              <a:gd name="T85" fmla="*/ 60 h 308"/>
              <a:gd name="T86" fmla="*/ 304 w 341"/>
              <a:gd name="T87" fmla="*/ 64 h 308"/>
              <a:gd name="T88" fmla="*/ 305 w 341"/>
              <a:gd name="T89" fmla="*/ 135 h 308"/>
              <a:gd name="T90" fmla="*/ 259 w 341"/>
              <a:gd name="T91" fmla="*/ 123 h 308"/>
              <a:gd name="T92" fmla="*/ 207 w 341"/>
              <a:gd name="T93" fmla="*/ 137 h 308"/>
              <a:gd name="T94" fmla="*/ 170 w 341"/>
              <a:gd name="T95" fmla="*/ 174 h 308"/>
              <a:gd name="T96" fmla="*/ 156 w 341"/>
              <a:gd name="T97" fmla="*/ 226 h 308"/>
              <a:gd name="T98" fmla="*/ 164 w 341"/>
              <a:gd name="T99" fmla="*/ 264 h 308"/>
              <a:gd name="T100" fmla="*/ 5 w 341"/>
              <a:gd name="T101" fmla="*/ 264 h 308"/>
              <a:gd name="T102" fmla="*/ 0 w 341"/>
              <a:gd name="T103" fmla="*/ 259 h 308"/>
              <a:gd name="T104" fmla="*/ 0 w 341"/>
              <a:gd name="T105" fmla="*/ 68 h 308"/>
              <a:gd name="T106" fmla="*/ 3 w 341"/>
              <a:gd name="T107" fmla="*/ 62 h 308"/>
              <a:gd name="T108" fmla="*/ 9 w 341"/>
              <a:gd name="T109" fmla="*/ 59 h 308"/>
              <a:gd name="T110" fmla="*/ 55 w 341"/>
              <a:gd name="T111" fmla="*/ 54 h 308"/>
              <a:gd name="T112" fmla="*/ 62 w 341"/>
              <a:gd name="T113" fmla="*/ 43 h 308"/>
              <a:gd name="T114" fmla="*/ 73 w 341"/>
              <a:gd name="T115" fmla="*/ 41 h 308"/>
              <a:gd name="T116" fmla="*/ 83 w 341"/>
              <a:gd name="T117" fmla="*/ 25 h 308"/>
              <a:gd name="T118" fmla="*/ 106 w 341"/>
              <a:gd name="T119" fmla="*/ 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1" h="308">
                <a:moveTo>
                  <a:pt x="244" y="262"/>
                </a:moveTo>
                <a:lnTo>
                  <a:pt x="259" y="266"/>
                </a:lnTo>
                <a:lnTo>
                  <a:pt x="275" y="262"/>
                </a:lnTo>
                <a:lnTo>
                  <a:pt x="305" y="293"/>
                </a:lnTo>
                <a:lnTo>
                  <a:pt x="288" y="302"/>
                </a:lnTo>
                <a:lnTo>
                  <a:pt x="269" y="308"/>
                </a:lnTo>
                <a:lnTo>
                  <a:pt x="249" y="308"/>
                </a:lnTo>
                <a:lnTo>
                  <a:pt x="231" y="302"/>
                </a:lnTo>
                <a:lnTo>
                  <a:pt x="212" y="293"/>
                </a:lnTo>
                <a:lnTo>
                  <a:pt x="244" y="262"/>
                </a:lnTo>
                <a:close/>
                <a:moveTo>
                  <a:pt x="259" y="200"/>
                </a:moveTo>
                <a:lnTo>
                  <a:pt x="272" y="204"/>
                </a:lnTo>
                <a:lnTo>
                  <a:pt x="282" y="213"/>
                </a:lnTo>
                <a:lnTo>
                  <a:pt x="286" y="226"/>
                </a:lnTo>
                <a:lnTo>
                  <a:pt x="282" y="240"/>
                </a:lnTo>
                <a:lnTo>
                  <a:pt x="272" y="249"/>
                </a:lnTo>
                <a:lnTo>
                  <a:pt x="259" y="253"/>
                </a:lnTo>
                <a:lnTo>
                  <a:pt x="246" y="249"/>
                </a:lnTo>
                <a:lnTo>
                  <a:pt x="237" y="240"/>
                </a:lnTo>
                <a:lnTo>
                  <a:pt x="233" y="226"/>
                </a:lnTo>
                <a:lnTo>
                  <a:pt x="237" y="213"/>
                </a:lnTo>
                <a:lnTo>
                  <a:pt x="246" y="204"/>
                </a:lnTo>
                <a:lnTo>
                  <a:pt x="259" y="200"/>
                </a:lnTo>
                <a:close/>
                <a:moveTo>
                  <a:pt x="191" y="179"/>
                </a:moveTo>
                <a:lnTo>
                  <a:pt x="223" y="211"/>
                </a:lnTo>
                <a:lnTo>
                  <a:pt x="220" y="226"/>
                </a:lnTo>
                <a:lnTo>
                  <a:pt x="223" y="242"/>
                </a:lnTo>
                <a:lnTo>
                  <a:pt x="191" y="272"/>
                </a:lnTo>
                <a:lnTo>
                  <a:pt x="182" y="255"/>
                </a:lnTo>
                <a:lnTo>
                  <a:pt x="178" y="236"/>
                </a:lnTo>
                <a:lnTo>
                  <a:pt x="178" y="216"/>
                </a:lnTo>
                <a:lnTo>
                  <a:pt x="182" y="198"/>
                </a:lnTo>
                <a:lnTo>
                  <a:pt x="191" y="179"/>
                </a:lnTo>
                <a:close/>
                <a:moveTo>
                  <a:pt x="326" y="179"/>
                </a:moveTo>
                <a:lnTo>
                  <a:pt x="335" y="198"/>
                </a:lnTo>
                <a:lnTo>
                  <a:pt x="341" y="216"/>
                </a:lnTo>
                <a:lnTo>
                  <a:pt x="341" y="236"/>
                </a:lnTo>
                <a:lnTo>
                  <a:pt x="335" y="255"/>
                </a:lnTo>
                <a:lnTo>
                  <a:pt x="326" y="272"/>
                </a:lnTo>
                <a:lnTo>
                  <a:pt x="295" y="241"/>
                </a:lnTo>
                <a:lnTo>
                  <a:pt x="299" y="226"/>
                </a:lnTo>
                <a:lnTo>
                  <a:pt x="295" y="211"/>
                </a:lnTo>
                <a:lnTo>
                  <a:pt x="326" y="179"/>
                </a:lnTo>
                <a:close/>
                <a:moveTo>
                  <a:pt x="249" y="145"/>
                </a:moveTo>
                <a:lnTo>
                  <a:pt x="269" y="145"/>
                </a:lnTo>
                <a:lnTo>
                  <a:pt x="288" y="149"/>
                </a:lnTo>
                <a:lnTo>
                  <a:pt x="307" y="158"/>
                </a:lnTo>
                <a:lnTo>
                  <a:pt x="275" y="190"/>
                </a:lnTo>
                <a:lnTo>
                  <a:pt x="259" y="187"/>
                </a:lnTo>
                <a:lnTo>
                  <a:pt x="244" y="190"/>
                </a:lnTo>
                <a:lnTo>
                  <a:pt x="212" y="158"/>
                </a:lnTo>
                <a:lnTo>
                  <a:pt x="231" y="149"/>
                </a:lnTo>
                <a:lnTo>
                  <a:pt x="249" y="145"/>
                </a:lnTo>
                <a:close/>
                <a:moveTo>
                  <a:pt x="122" y="18"/>
                </a:moveTo>
                <a:lnTo>
                  <a:pt x="111" y="22"/>
                </a:lnTo>
                <a:lnTo>
                  <a:pt x="102" y="30"/>
                </a:lnTo>
                <a:lnTo>
                  <a:pt x="96" y="41"/>
                </a:lnTo>
                <a:lnTo>
                  <a:pt x="101" y="42"/>
                </a:lnTo>
                <a:lnTo>
                  <a:pt x="105" y="45"/>
                </a:lnTo>
                <a:lnTo>
                  <a:pt x="109" y="48"/>
                </a:lnTo>
                <a:lnTo>
                  <a:pt x="111" y="54"/>
                </a:lnTo>
                <a:lnTo>
                  <a:pt x="111" y="59"/>
                </a:lnTo>
                <a:lnTo>
                  <a:pt x="189" y="59"/>
                </a:lnTo>
                <a:lnTo>
                  <a:pt x="189" y="54"/>
                </a:lnTo>
                <a:lnTo>
                  <a:pt x="191" y="48"/>
                </a:lnTo>
                <a:lnTo>
                  <a:pt x="195" y="45"/>
                </a:lnTo>
                <a:lnTo>
                  <a:pt x="200" y="42"/>
                </a:lnTo>
                <a:lnTo>
                  <a:pt x="206" y="41"/>
                </a:lnTo>
                <a:lnTo>
                  <a:pt x="199" y="30"/>
                </a:lnTo>
                <a:lnTo>
                  <a:pt x="190" y="22"/>
                </a:lnTo>
                <a:lnTo>
                  <a:pt x="179" y="18"/>
                </a:lnTo>
                <a:lnTo>
                  <a:pt x="122" y="18"/>
                </a:lnTo>
                <a:close/>
                <a:moveTo>
                  <a:pt x="122" y="0"/>
                </a:moveTo>
                <a:lnTo>
                  <a:pt x="179" y="0"/>
                </a:lnTo>
                <a:lnTo>
                  <a:pt x="195" y="3"/>
                </a:lnTo>
                <a:lnTo>
                  <a:pt x="210" y="12"/>
                </a:lnTo>
                <a:lnTo>
                  <a:pt x="219" y="25"/>
                </a:lnTo>
                <a:lnTo>
                  <a:pt x="225" y="39"/>
                </a:lnTo>
                <a:lnTo>
                  <a:pt x="227" y="39"/>
                </a:lnTo>
                <a:lnTo>
                  <a:pt x="232" y="41"/>
                </a:lnTo>
                <a:lnTo>
                  <a:pt x="237" y="43"/>
                </a:lnTo>
                <a:lnTo>
                  <a:pt x="241" y="47"/>
                </a:lnTo>
                <a:lnTo>
                  <a:pt x="245" y="52"/>
                </a:lnTo>
                <a:lnTo>
                  <a:pt x="245" y="59"/>
                </a:lnTo>
                <a:lnTo>
                  <a:pt x="296" y="59"/>
                </a:lnTo>
                <a:lnTo>
                  <a:pt x="299" y="60"/>
                </a:lnTo>
                <a:lnTo>
                  <a:pt x="303" y="62"/>
                </a:lnTo>
                <a:lnTo>
                  <a:pt x="304" y="64"/>
                </a:lnTo>
                <a:lnTo>
                  <a:pt x="305" y="68"/>
                </a:lnTo>
                <a:lnTo>
                  <a:pt x="305" y="135"/>
                </a:lnTo>
                <a:lnTo>
                  <a:pt x="283" y="127"/>
                </a:lnTo>
                <a:lnTo>
                  <a:pt x="259" y="123"/>
                </a:lnTo>
                <a:lnTo>
                  <a:pt x="232" y="127"/>
                </a:lnTo>
                <a:lnTo>
                  <a:pt x="207" y="137"/>
                </a:lnTo>
                <a:lnTo>
                  <a:pt x="186" y="153"/>
                </a:lnTo>
                <a:lnTo>
                  <a:pt x="170" y="174"/>
                </a:lnTo>
                <a:lnTo>
                  <a:pt x="160" y="199"/>
                </a:lnTo>
                <a:lnTo>
                  <a:pt x="156" y="226"/>
                </a:lnTo>
                <a:lnTo>
                  <a:pt x="159" y="246"/>
                </a:lnTo>
                <a:lnTo>
                  <a:pt x="164" y="264"/>
                </a:lnTo>
                <a:lnTo>
                  <a:pt x="9" y="264"/>
                </a:lnTo>
                <a:lnTo>
                  <a:pt x="5" y="264"/>
                </a:lnTo>
                <a:lnTo>
                  <a:pt x="3" y="262"/>
                </a:lnTo>
                <a:lnTo>
                  <a:pt x="0" y="259"/>
                </a:lnTo>
                <a:lnTo>
                  <a:pt x="0" y="255"/>
                </a:lnTo>
                <a:lnTo>
                  <a:pt x="0" y="68"/>
                </a:lnTo>
                <a:lnTo>
                  <a:pt x="0" y="65"/>
                </a:lnTo>
                <a:lnTo>
                  <a:pt x="3" y="62"/>
                </a:lnTo>
                <a:lnTo>
                  <a:pt x="5" y="60"/>
                </a:lnTo>
                <a:lnTo>
                  <a:pt x="9" y="59"/>
                </a:lnTo>
                <a:lnTo>
                  <a:pt x="54" y="59"/>
                </a:lnTo>
                <a:lnTo>
                  <a:pt x="55" y="54"/>
                </a:lnTo>
                <a:lnTo>
                  <a:pt x="58" y="48"/>
                </a:lnTo>
                <a:lnTo>
                  <a:pt x="62" y="43"/>
                </a:lnTo>
                <a:lnTo>
                  <a:pt x="67" y="41"/>
                </a:lnTo>
                <a:lnTo>
                  <a:pt x="73" y="41"/>
                </a:lnTo>
                <a:lnTo>
                  <a:pt x="76" y="41"/>
                </a:lnTo>
                <a:lnTo>
                  <a:pt x="83" y="25"/>
                </a:lnTo>
                <a:lnTo>
                  <a:pt x="93" y="12"/>
                </a:lnTo>
                <a:lnTo>
                  <a:pt x="106" y="3"/>
                </a:lnTo>
                <a:lnTo>
                  <a:pt x="12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78" name="Group 77"/>
          <p:cNvGrpSpPr/>
          <p:nvPr/>
        </p:nvGrpSpPr>
        <p:grpSpPr>
          <a:xfrm>
            <a:off x="7410872" y="2776551"/>
            <a:ext cx="345473" cy="310305"/>
            <a:chOff x="5886871" y="2776550"/>
            <a:chExt cx="345473" cy="310305"/>
          </a:xfrm>
          <a:solidFill>
            <a:schemeClr val="accent1"/>
          </a:solidFill>
        </p:grpSpPr>
        <p:sp>
          <p:nvSpPr>
            <p:cNvPr id="28" name="Freeform 26"/>
            <p:cNvSpPr>
              <a:spLocks noEditPoints="1"/>
            </p:cNvSpPr>
            <p:nvPr/>
          </p:nvSpPr>
          <p:spPr bwMode="auto">
            <a:xfrm>
              <a:off x="5886871" y="2776550"/>
              <a:ext cx="323752" cy="288584"/>
            </a:xfrm>
            <a:custGeom>
              <a:avLst/>
              <a:gdLst>
                <a:gd name="T0" fmla="*/ 110 w 313"/>
                <a:gd name="T1" fmla="*/ 24 h 279"/>
                <a:gd name="T2" fmla="*/ 97 w 313"/>
                <a:gd name="T3" fmla="*/ 41 h 279"/>
                <a:gd name="T4" fmla="*/ 105 w 313"/>
                <a:gd name="T5" fmla="*/ 45 h 279"/>
                <a:gd name="T6" fmla="*/ 110 w 313"/>
                <a:gd name="T7" fmla="*/ 53 h 279"/>
                <a:gd name="T8" fmla="*/ 181 w 313"/>
                <a:gd name="T9" fmla="*/ 58 h 279"/>
                <a:gd name="T10" fmla="*/ 185 w 313"/>
                <a:gd name="T11" fmla="*/ 47 h 279"/>
                <a:gd name="T12" fmla="*/ 192 w 313"/>
                <a:gd name="T13" fmla="*/ 42 h 279"/>
                <a:gd name="T14" fmla="*/ 191 w 313"/>
                <a:gd name="T15" fmla="*/ 32 h 279"/>
                <a:gd name="T16" fmla="*/ 173 w 313"/>
                <a:gd name="T17" fmla="*/ 21 h 279"/>
                <a:gd name="T18" fmla="*/ 175 w 313"/>
                <a:gd name="T19" fmla="*/ 0 h 279"/>
                <a:gd name="T20" fmla="*/ 200 w 313"/>
                <a:gd name="T21" fmla="*/ 9 h 279"/>
                <a:gd name="T22" fmla="*/ 217 w 313"/>
                <a:gd name="T23" fmla="*/ 29 h 279"/>
                <a:gd name="T24" fmla="*/ 222 w 313"/>
                <a:gd name="T25" fmla="*/ 40 h 279"/>
                <a:gd name="T26" fmla="*/ 240 w 313"/>
                <a:gd name="T27" fmla="*/ 51 h 279"/>
                <a:gd name="T28" fmla="*/ 295 w 313"/>
                <a:gd name="T29" fmla="*/ 62 h 279"/>
                <a:gd name="T30" fmla="*/ 297 w 313"/>
                <a:gd name="T31" fmla="*/ 62 h 279"/>
                <a:gd name="T32" fmla="*/ 301 w 313"/>
                <a:gd name="T33" fmla="*/ 62 h 279"/>
                <a:gd name="T34" fmla="*/ 308 w 313"/>
                <a:gd name="T35" fmla="*/ 67 h 279"/>
                <a:gd name="T36" fmla="*/ 313 w 313"/>
                <a:gd name="T37" fmla="*/ 74 h 279"/>
                <a:gd name="T38" fmla="*/ 313 w 313"/>
                <a:gd name="T39" fmla="*/ 157 h 279"/>
                <a:gd name="T40" fmla="*/ 200 w 313"/>
                <a:gd name="T41" fmla="*/ 159 h 279"/>
                <a:gd name="T42" fmla="*/ 192 w 313"/>
                <a:gd name="T43" fmla="*/ 164 h 279"/>
                <a:gd name="T44" fmla="*/ 190 w 313"/>
                <a:gd name="T45" fmla="*/ 173 h 279"/>
                <a:gd name="T46" fmla="*/ 150 w 313"/>
                <a:gd name="T47" fmla="*/ 279 h 279"/>
                <a:gd name="T48" fmla="*/ 1 w 313"/>
                <a:gd name="T49" fmla="*/ 278 h 279"/>
                <a:gd name="T50" fmla="*/ 0 w 313"/>
                <a:gd name="T51" fmla="*/ 275 h 279"/>
                <a:gd name="T52" fmla="*/ 0 w 313"/>
                <a:gd name="T53" fmla="*/ 269 h 279"/>
                <a:gd name="T54" fmla="*/ 0 w 313"/>
                <a:gd name="T55" fmla="*/ 74 h 279"/>
                <a:gd name="T56" fmla="*/ 0 w 313"/>
                <a:gd name="T57" fmla="*/ 70 h 279"/>
                <a:gd name="T58" fmla="*/ 1 w 313"/>
                <a:gd name="T59" fmla="*/ 67 h 279"/>
                <a:gd name="T60" fmla="*/ 48 w 313"/>
                <a:gd name="T61" fmla="*/ 63 h 279"/>
                <a:gd name="T62" fmla="*/ 52 w 313"/>
                <a:gd name="T63" fmla="*/ 47 h 279"/>
                <a:gd name="T64" fmla="*/ 65 w 313"/>
                <a:gd name="T65" fmla="*/ 40 h 279"/>
                <a:gd name="T66" fmla="*/ 74 w 313"/>
                <a:gd name="T67" fmla="*/ 27 h 279"/>
                <a:gd name="T68" fmla="*/ 99 w 313"/>
                <a:gd name="T69" fmla="*/ 6 h 279"/>
                <a:gd name="T70" fmla="*/ 175 w 313"/>
                <a:gd name="T7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3" h="279">
                  <a:moveTo>
                    <a:pt x="120" y="21"/>
                  </a:moveTo>
                  <a:lnTo>
                    <a:pt x="110" y="24"/>
                  </a:lnTo>
                  <a:lnTo>
                    <a:pt x="102" y="32"/>
                  </a:lnTo>
                  <a:lnTo>
                    <a:pt x="97" y="41"/>
                  </a:lnTo>
                  <a:lnTo>
                    <a:pt x="101" y="42"/>
                  </a:lnTo>
                  <a:lnTo>
                    <a:pt x="105" y="45"/>
                  </a:lnTo>
                  <a:lnTo>
                    <a:pt x="109" y="49"/>
                  </a:lnTo>
                  <a:lnTo>
                    <a:pt x="110" y="53"/>
                  </a:lnTo>
                  <a:lnTo>
                    <a:pt x="111" y="58"/>
                  </a:lnTo>
                  <a:lnTo>
                    <a:pt x="181" y="58"/>
                  </a:lnTo>
                  <a:lnTo>
                    <a:pt x="182" y="53"/>
                  </a:lnTo>
                  <a:lnTo>
                    <a:pt x="185" y="47"/>
                  </a:lnTo>
                  <a:lnTo>
                    <a:pt x="187" y="45"/>
                  </a:lnTo>
                  <a:lnTo>
                    <a:pt x="192" y="42"/>
                  </a:lnTo>
                  <a:lnTo>
                    <a:pt x="198" y="41"/>
                  </a:lnTo>
                  <a:lnTo>
                    <a:pt x="191" y="32"/>
                  </a:lnTo>
                  <a:lnTo>
                    <a:pt x="183" y="24"/>
                  </a:lnTo>
                  <a:lnTo>
                    <a:pt x="173" y="21"/>
                  </a:lnTo>
                  <a:lnTo>
                    <a:pt x="120" y="21"/>
                  </a:lnTo>
                  <a:close/>
                  <a:moveTo>
                    <a:pt x="175" y="0"/>
                  </a:moveTo>
                  <a:lnTo>
                    <a:pt x="188" y="3"/>
                  </a:lnTo>
                  <a:lnTo>
                    <a:pt x="200" y="9"/>
                  </a:lnTo>
                  <a:lnTo>
                    <a:pt x="211" y="19"/>
                  </a:lnTo>
                  <a:lnTo>
                    <a:pt x="217" y="29"/>
                  </a:lnTo>
                  <a:lnTo>
                    <a:pt x="222" y="40"/>
                  </a:lnTo>
                  <a:lnTo>
                    <a:pt x="222" y="40"/>
                  </a:lnTo>
                  <a:lnTo>
                    <a:pt x="233" y="42"/>
                  </a:lnTo>
                  <a:lnTo>
                    <a:pt x="240" y="51"/>
                  </a:lnTo>
                  <a:lnTo>
                    <a:pt x="243" y="63"/>
                  </a:lnTo>
                  <a:lnTo>
                    <a:pt x="295" y="62"/>
                  </a:lnTo>
                  <a:lnTo>
                    <a:pt x="296" y="62"/>
                  </a:lnTo>
                  <a:lnTo>
                    <a:pt x="297" y="62"/>
                  </a:lnTo>
                  <a:lnTo>
                    <a:pt x="298" y="62"/>
                  </a:lnTo>
                  <a:lnTo>
                    <a:pt x="301" y="62"/>
                  </a:lnTo>
                  <a:lnTo>
                    <a:pt x="305" y="64"/>
                  </a:lnTo>
                  <a:lnTo>
                    <a:pt x="308" y="67"/>
                  </a:lnTo>
                  <a:lnTo>
                    <a:pt x="310" y="70"/>
                  </a:lnTo>
                  <a:lnTo>
                    <a:pt x="313" y="74"/>
                  </a:lnTo>
                  <a:lnTo>
                    <a:pt x="313" y="76"/>
                  </a:lnTo>
                  <a:lnTo>
                    <a:pt x="313" y="157"/>
                  </a:lnTo>
                  <a:lnTo>
                    <a:pt x="204" y="157"/>
                  </a:lnTo>
                  <a:lnTo>
                    <a:pt x="200" y="159"/>
                  </a:lnTo>
                  <a:lnTo>
                    <a:pt x="196" y="160"/>
                  </a:lnTo>
                  <a:lnTo>
                    <a:pt x="192" y="164"/>
                  </a:lnTo>
                  <a:lnTo>
                    <a:pt x="190" y="168"/>
                  </a:lnTo>
                  <a:lnTo>
                    <a:pt x="190" y="173"/>
                  </a:lnTo>
                  <a:lnTo>
                    <a:pt x="190" y="279"/>
                  </a:lnTo>
                  <a:lnTo>
                    <a:pt x="150" y="279"/>
                  </a:lnTo>
                  <a:lnTo>
                    <a:pt x="4" y="279"/>
                  </a:lnTo>
                  <a:lnTo>
                    <a:pt x="1" y="278"/>
                  </a:lnTo>
                  <a:lnTo>
                    <a:pt x="0" y="277"/>
                  </a:lnTo>
                  <a:lnTo>
                    <a:pt x="0" y="275"/>
                  </a:lnTo>
                  <a:lnTo>
                    <a:pt x="0" y="273"/>
                  </a:lnTo>
                  <a:lnTo>
                    <a:pt x="0" y="269"/>
                  </a:lnTo>
                  <a:lnTo>
                    <a:pt x="0" y="76"/>
                  </a:lnTo>
                  <a:lnTo>
                    <a:pt x="0" y="74"/>
                  </a:lnTo>
                  <a:lnTo>
                    <a:pt x="0" y="71"/>
                  </a:lnTo>
                  <a:lnTo>
                    <a:pt x="0" y="70"/>
                  </a:lnTo>
                  <a:lnTo>
                    <a:pt x="0" y="68"/>
                  </a:lnTo>
                  <a:lnTo>
                    <a:pt x="1" y="67"/>
                  </a:lnTo>
                  <a:lnTo>
                    <a:pt x="2" y="67"/>
                  </a:lnTo>
                  <a:lnTo>
                    <a:pt x="48" y="63"/>
                  </a:lnTo>
                  <a:lnTo>
                    <a:pt x="50" y="54"/>
                  </a:lnTo>
                  <a:lnTo>
                    <a:pt x="52" y="47"/>
                  </a:lnTo>
                  <a:lnTo>
                    <a:pt x="59" y="41"/>
                  </a:lnTo>
                  <a:lnTo>
                    <a:pt x="65" y="40"/>
                  </a:lnTo>
                  <a:lnTo>
                    <a:pt x="68" y="40"/>
                  </a:lnTo>
                  <a:lnTo>
                    <a:pt x="74" y="27"/>
                  </a:lnTo>
                  <a:lnTo>
                    <a:pt x="85" y="15"/>
                  </a:lnTo>
                  <a:lnTo>
                    <a:pt x="99" y="6"/>
                  </a:lnTo>
                  <a:lnTo>
                    <a:pt x="116"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6122703" y="3033069"/>
              <a:ext cx="41374" cy="33099"/>
            </a:xfrm>
            <a:custGeom>
              <a:avLst/>
              <a:gdLst>
                <a:gd name="T0" fmla="*/ 32 w 40"/>
                <a:gd name="T1" fmla="*/ 0 h 32"/>
                <a:gd name="T2" fmla="*/ 40 w 40"/>
                <a:gd name="T3" fmla="*/ 8 h 32"/>
                <a:gd name="T4" fmla="*/ 17 w 40"/>
                <a:gd name="T5" fmla="*/ 32 h 32"/>
                <a:gd name="T6" fmla="*/ 0 w 40"/>
                <a:gd name="T7" fmla="*/ 15 h 32"/>
                <a:gd name="T8" fmla="*/ 8 w 40"/>
                <a:gd name="T9" fmla="*/ 8 h 32"/>
                <a:gd name="T10" fmla="*/ 17 w 40"/>
                <a:gd name="T11" fmla="*/ 15 h 32"/>
                <a:gd name="T12" fmla="*/ 32 w 40"/>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40" h="32">
                  <a:moveTo>
                    <a:pt x="32" y="0"/>
                  </a:moveTo>
                  <a:lnTo>
                    <a:pt x="40" y="8"/>
                  </a:lnTo>
                  <a:lnTo>
                    <a:pt x="17" y="32"/>
                  </a:lnTo>
                  <a:lnTo>
                    <a:pt x="0" y="15"/>
                  </a:lnTo>
                  <a:lnTo>
                    <a:pt x="8" y="8"/>
                  </a:lnTo>
                  <a:lnTo>
                    <a:pt x="17" y="15"/>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p:cNvSpPr>
            <p:nvPr/>
          </p:nvSpPr>
          <p:spPr bwMode="auto">
            <a:xfrm>
              <a:off x="6122703" y="2981351"/>
              <a:ext cx="41374" cy="34134"/>
            </a:xfrm>
            <a:custGeom>
              <a:avLst/>
              <a:gdLst>
                <a:gd name="T0" fmla="*/ 32 w 40"/>
                <a:gd name="T1" fmla="*/ 0 h 33"/>
                <a:gd name="T2" fmla="*/ 40 w 40"/>
                <a:gd name="T3" fmla="*/ 9 h 33"/>
                <a:gd name="T4" fmla="*/ 17 w 40"/>
                <a:gd name="T5" fmla="*/ 33 h 33"/>
                <a:gd name="T6" fmla="*/ 0 w 40"/>
                <a:gd name="T7" fmla="*/ 17 h 33"/>
                <a:gd name="T8" fmla="*/ 8 w 40"/>
                <a:gd name="T9" fmla="*/ 9 h 33"/>
                <a:gd name="T10" fmla="*/ 17 w 40"/>
                <a:gd name="T11" fmla="*/ 17 h 33"/>
                <a:gd name="T12" fmla="*/ 32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2" y="0"/>
                  </a:moveTo>
                  <a:lnTo>
                    <a:pt x="40" y="9"/>
                  </a:lnTo>
                  <a:lnTo>
                    <a:pt x="17" y="33"/>
                  </a:lnTo>
                  <a:lnTo>
                    <a:pt x="0" y="17"/>
                  </a:lnTo>
                  <a:lnTo>
                    <a:pt x="8" y="9"/>
                  </a:lnTo>
                  <a:lnTo>
                    <a:pt x="17" y="17"/>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9"/>
            <p:cNvSpPr>
              <a:spLocks noChangeArrowheads="1"/>
            </p:cNvSpPr>
            <p:nvPr/>
          </p:nvSpPr>
          <p:spPr bwMode="auto">
            <a:xfrm>
              <a:off x="6172352" y="2998935"/>
              <a:ext cx="34134" cy="82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30"/>
            <p:cNvSpPr>
              <a:spLocks noChangeArrowheads="1"/>
            </p:cNvSpPr>
            <p:nvPr/>
          </p:nvSpPr>
          <p:spPr bwMode="auto">
            <a:xfrm>
              <a:off x="6172352" y="3048584"/>
              <a:ext cx="34134" cy="82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noEditPoints="1"/>
            </p:cNvSpPr>
            <p:nvPr/>
          </p:nvSpPr>
          <p:spPr bwMode="auto">
            <a:xfrm>
              <a:off x="6096844" y="2951355"/>
              <a:ext cx="135500" cy="135500"/>
            </a:xfrm>
            <a:custGeom>
              <a:avLst/>
              <a:gdLst>
                <a:gd name="T0" fmla="*/ 13 w 131"/>
                <a:gd name="T1" fmla="*/ 9 h 131"/>
                <a:gd name="T2" fmla="*/ 10 w 131"/>
                <a:gd name="T3" fmla="*/ 9 h 131"/>
                <a:gd name="T4" fmla="*/ 9 w 131"/>
                <a:gd name="T5" fmla="*/ 11 h 131"/>
                <a:gd name="T6" fmla="*/ 9 w 131"/>
                <a:gd name="T7" fmla="*/ 13 h 131"/>
                <a:gd name="T8" fmla="*/ 9 w 131"/>
                <a:gd name="T9" fmla="*/ 119 h 131"/>
                <a:gd name="T10" fmla="*/ 9 w 131"/>
                <a:gd name="T11" fmla="*/ 121 h 131"/>
                <a:gd name="T12" fmla="*/ 10 w 131"/>
                <a:gd name="T13" fmla="*/ 122 h 131"/>
                <a:gd name="T14" fmla="*/ 13 w 131"/>
                <a:gd name="T15" fmla="*/ 123 h 131"/>
                <a:gd name="T16" fmla="*/ 119 w 131"/>
                <a:gd name="T17" fmla="*/ 123 h 131"/>
                <a:gd name="T18" fmla="*/ 120 w 131"/>
                <a:gd name="T19" fmla="*/ 122 h 131"/>
                <a:gd name="T20" fmla="*/ 122 w 131"/>
                <a:gd name="T21" fmla="*/ 121 h 131"/>
                <a:gd name="T22" fmla="*/ 123 w 131"/>
                <a:gd name="T23" fmla="*/ 119 h 131"/>
                <a:gd name="T24" fmla="*/ 123 w 131"/>
                <a:gd name="T25" fmla="*/ 13 h 131"/>
                <a:gd name="T26" fmla="*/ 122 w 131"/>
                <a:gd name="T27" fmla="*/ 11 h 131"/>
                <a:gd name="T28" fmla="*/ 120 w 131"/>
                <a:gd name="T29" fmla="*/ 9 h 131"/>
                <a:gd name="T30" fmla="*/ 119 w 131"/>
                <a:gd name="T31" fmla="*/ 9 h 131"/>
                <a:gd name="T32" fmla="*/ 13 w 131"/>
                <a:gd name="T33" fmla="*/ 9 h 131"/>
                <a:gd name="T34" fmla="*/ 13 w 131"/>
                <a:gd name="T35" fmla="*/ 0 h 131"/>
                <a:gd name="T36" fmla="*/ 119 w 131"/>
                <a:gd name="T37" fmla="*/ 0 h 131"/>
                <a:gd name="T38" fmla="*/ 123 w 131"/>
                <a:gd name="T39" fmla="*/ 2 h 131"/>
                <a:gd name="T40" fmla="*/ 127 w 131"/>
                <a:gd name="T41" fmla="*/ 4 h 131"/>
                <a:gd name="T42" fmla="*/ 129 w 131"/>
                <a:gd name="T43" fmla="*/ 8 h 131"/>
                <a:gd name="T44" fmla="*/ 131 w 131"/>
                <a:gd name="T45" fmla="*/ 13 h 131"/>
                <a:gd name="T46" fmla="*/ 131 w 131"/>
                <a:gd name="T47" fmla="*/ 119 h 131"/>
                <a:gd name="T48" fmla="*/ 129 w 131"/>
                <a:gd name="T49" fmla="*/ 123 h 131"/>
                <a:gd name="T50" fmla="*/ 127 w 131"/>
                <a:gd name="T51" fmla="*/ 127 h 131"/>
                <a:gd name="T52" fmla="*/ 123 w 131"/>
                <a:gd name="T53" fmla="*/ 130 h 131"/>
                <a:gd name="T54" fmla="*/ 119 w 131"/>
                <a:gd name="T55" fmla="*/ 131 h 131"/>
                <a:gd name="T56" fmla="*/ 13 w 131"/>
                <a:gd name="T57" fmla="*/ 131 h 131"/>
                <a:gd name="T58" fmla="*/ 8 w 131"/>
                <a:gd name="T59" fmla="*/ 130 h 131"/>
                <a:gd name="T60" fmla="*/ 4 w 131"/>
                <a:gd name="T61" fmla="*/ 127 h 131"/>
                <a:gd name="T62" fmla="*/ 1 w 131"/>
                <a:gd name="T63" fmla="*/ 123 h 131"/>
                <a:gd name="T64" fmla="*/ 0 w 131"/>
                <a:gd name="T65" fmla="*/ 119 h 131"/>
                <a:gd name="T66" fmla="*/ 0 w 131"/>
                <a:gd name="T67" fmla="*/ 13 h 131"/>
                <a:gd name="T68" fmla="*/ 1 w 131"/>
                <a:gd name="T69" fmla="*/ 8 h 131"/>
                <a:gd name="T70" fmla="*/ 4 w 131"/>
                <a:gd name="T71" fmla="*/ 4 h 131"/>
                <a:gd name="T72" fmla="*/ 8 w 131"/>
                <a:gd name="T73" fmla="*/ 2 h 131"/>
                <a:gd name="T74" fmla="*/ 13 w 131"/>
                <a:gd name="T7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31">
                  <a:moveTo>
                    <a:pt x="13" y="9"/>
                  </a:moveTo>
                  <a:lnTo>
                    <a:pt x="10" y="9"/>
                  </a:lnTo>
                  <a:lnTo>
                    <a:pt x="9" y="11"/>
                  </a:lnTo>
                  <a:lnTo>
                    <a:pt x="9" y="13"/>
                  </a:lnTo>
                  <a:lnTo>
                    <a:pt x="9" y="119"/>
                  </a:lnTo>
                  <a:lnTo>
                    <a:pt x="9" y="121"/>
                  </a:lnTo>
                  <a:lnTo>
                    <a:pt x="10" y="122"/>
                  </a:lnTo>
                  <a:lnTo>
                    <a:pt x="13" y="123"/>
                  </a:lnTo>
                  <a:lnTo>
                    <a:pt x="119" y="123"/>
                  </a:lnTo>
                  <a:lnTo>
                    <a:pt x="120" y="122"/>
                  </a:lnTo>
                  <a:lnTo>
                    <a:pt x="122" y="121"/>
                  </a:lnTo>
                  <a:lnTo>
                    <a:pt x="123" y="119"/>
                  </a:lnTo>
                  <a:lnTo>
                    <a:pt x="123" y="13"/>
                  </a:lnTo>
                  <a:lnTo>
                    <a:pt x="122" y="11"/>
                  </a:lnTo>
                  <a:lnTo>
                    <a:pt x="120" y="9"/>
                  </a:lnTo>
                  <a:lnTo>
                    <a:pt x="119" y="9"/>
                  </a:lnTo>
                  <a:lnTo>
                    <a:pt x="13" y="9"/>
                  </a:lnTo>
                  <a:close/>
                  <a:moveTo>
                    <a:pt x="13" y="0"/>
                  </a:moveTo>
                  <a:lnTo>
                    <a:pt x="119" y="0"/>
                  </a:lnTo>
                  <a:lnTo>
                    <a:pt x="123" y="2"/>
                  </a:lnTo>
                  <a:lnTo>
                    <a:pt x="127" y="4"/>
                  </a:lnTo>
                  <a:lnTo>
                    <a:pt x="129" y="8"/>
                  </a:lnTo>
                  <a:lnTo>
                    <a:pt x="131" y="13"/>
                  </a:lnTo>
                  <a:lnTo>
                    <a:pt x="131" y="119"/>
                  </a:lnTo>
                  <a:lnTo>
                    <a:pt x="129" y="123"/>
                  </a:lnTo>
                  <a:lnTo>
                    <a:pt x="127" y="127"/>
                  </a:lnTo>
                  <a:lnTo>
                    <a:pt x="123" y="130"/>
                  </a:lnTo>
                  <a:lnTo>
                    <a:pt x="119" y="131"/>
                  </a:lnTo>
                  <a:lnTo>
                    <a:pt x="13" y="131"/>
                  </a:lnTo>
                  <a:lnTo>
                    <a:pt x="8" y="130"/>
                  </a:lnTo>
                  <a:lnTo>
                    <a:pt x="4" y="127"/>
                  </a:lnTo>
                  <a:lnTo>
                    <a:pt x="1" y="123"/>
                  </a:lnTo>
                  <a:lnTo>
                    <a:pt x="0" y="119"/>
                  </a:lnTo>
                  <a:lnTo>
                    <a:pt x="0" y="13"/>
                  </a:lnTo>
                  <a:lnTo>
                    <a:pt x="1" y="8"/>
                  </a:lnTo>
                  <a:lnTo>
                    <a:pt x="4" y="4"/>
                  </a:lnTo>
                  <a:lnTo>
                    <a:pt x="8" y="2"/>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9" name="Group 78"/>
          <p:cNvGrpSpPr/>
          <p:nvPr/>
        </p:nvGrpSpPr>
        <p:grpSpPr>
          <a:xfrm>
            <a:off x="7410872" y="3527489"/>
            <a:ext cx="393053" cy="300997"/>
            <a:chOff x="5886871" y="3527488"/>
            <a:chExt cx="393053" cy="300997"/>
          </a:xfrm>
          <a:solidFill>
            <a:schemeClr val="accent1"/>
          </a:solidFill>
        </p:grpSpPr>
        <p:sp>
          <p:nvSpPr>
            <p:cNvPr id="34" name="Freeform 32"/>
            <p:cNvSpPr>
              <a:spLocks noEditPoints="1"/>
            </p:cNvSpPr>
            <p:nvPr/>
          </p:nvSpPr>
          <p:spPr bwMode="auto">
            <a:xfrm>
              <a:off x="5886871" y="3527488"/>
              <a:ext cx="323752" cy="289618"/>
            </a:xfrm>
            <a:custGeom>
              <a:avLst/>
              <a:gdLst>
                <a:gd name="T0" fmla="*/ 112 w 313"/>
                <a:gd name="T1" fmla="*/ 26 h 280"/>
                <a:gd name="T2" fmla="*/ 98 w 313"/>
                <a:gd name="T3" fmla="*/ 43 h 280"/>
                <a:gd name="T4" fmla="*/ 107 w 313"/>
                <a:gd name="T5" fmla="*/ 47 h 280"/>
                <a:gd name="T6" fmla="*/ 111 w 313"/>
                <a:gd name="T7" fmla="*/ 55 h 280"/>
                <a:gd name="T8" fmla="*/ 183 w 313"/>
                <a:gd name="T9" fmla="*/ 60 h 280"/>
                <a:gd name="T10" fmla="*/ 186 w 313"/>
                <a:gd name="T11" fmla="*/ 49 h 280"/>
                <a:gd name="T12" fmla="*/ 194 w 313"/>
                <a:gd name="T13" fmla="*/ 43 h 280"/>
                <a:gd name="T14" fmla="*/ 194 w 313"/>
                <a:gd name="T15" fmla="*/ 32 h 280"/>
                <a:gd name="T16" fmla="*/ 175 w 313"/>
                <a:gd name="T17" fmla="*/ 23 h 280"/>
                <a:gd name="T18" fmla="*/ 177 w 313"/>
                <a:gd name="T19" fmla="*/ 0 h 280"/>
                <a:gd name="T20" fmla="*/ 207 w 313"/>
                <a:gd name="T21" fmla="*/ 13 h 280"/>
                <a:gd name="T22" fmla="*/ 224 w 313"/>
                <a:gd name="T23" fmla="*/ 38 h 280"/>
                <a:gd name="T24" fmla="*/ 233 w 313"/>
                <a:gd name="T25" fmla="*/ 40 h 280"/>
                <a:gd name="T26" fmla="*/ 243 w 313"/>
                <a:gd name="T27" fmla="*/ 55 h 280"/>
                <a:gd name="T28" fmla="*/ 296 w 313"/>
                <a:gd name="T29" fmla="*/ 61 h 280"/>
                <a:gd name="T30" fmla="*/ 298 w 313"/>
                <a:gd name="T31" fmla="*/ 60 h 280"/>
                <a:gd name="T32" fmla="*/ 304 w 313"/>
                <a:gd name="T33" fmla="*/ 61 h 280"/>
                <a:gd name="T34" fmla="*/ 309 w 313"/>
                <a:gd name="T35" fmla="*/ 68 h 280"/>
                <a:gd name="T36" fmla="*/ 313 w 313"/>
                <a:gd name="T37" fmla="*/ 75 h 280"/>
                <a:gd name="T38" fmla="*/ 313 w 313"/>
                <a:gd name="T39" fmla="*/ 133 h 280"/>
                <a:gd name="T40" fmla="*/ 300 w 313"/>
                <a:gd name="T41" fmla="*/ 133 h 280"/>
                <a:gd name="T42" fmla="*/ 253 w 313"/>
                <a:gd name="T43" fmla="*/ 144 h 280"/>
                <a:gd name="T44" fmla="*/ 219 w 313"/>
                <a:gd name="T45" fmla="*/ 174 h 280"/>
                <a:gd name="T46" fmla="*/ 205 w 313"/>
                <a:gd name="T47" fmla="*/ 217 h 280"/>
                <a:gd name="T48" fmla="*/ 215 w 313"/>
                <a:gd name="T49" fmla="*/ 255 h 280"/>
                <a:gd name="T50" fmla="*/ 225 w 313"/>
                <a:gd name="T51" fmla="*/ 280 h 280"/>
                <a:gd name="T52" fmla="*/ 5 w 313"/>
                <a:gd name="T53" fmla="*/ 280 h 280"/>
                <a:gd name="T54" fmla="*/ 0 w 313"/>
                <a:gd name="T55" fmla="*/ 278 h 280"/>
                <a:gd name="T56" fmla="*/ 0 w 313"/>
                <a:gd name="T57" fmla="*/ 273 h 280"/>
                <a:gd name="T58" fmla="*/ 0 w 313"/>
                <a:gd name="T59" fmla="*/ 78 h 280"/>
                <a:gd name="T60" fmla="*/ 0 w 313"/>
                <a:gd name="T61" fmla="*/ 73 h 280"/>
                <a:gd name="T62" fmla="*/ 0 w 313"/>
                <a:gd name="T63" fmla="*/ 69 h 280"/>
                <a:gd name="T64" fmla="*/ 4 w 313"/>
                <a:gd name="T65" fmla="*/ 68 h 280"/>
                <a:gd name="T66" fmla="*/ 51 w 313"/>
                <a:gd name="T67" fmla="*/ 55 h 280"/>
                <a:gd name="T68" fmla="*/ 60 w 313"/>
                <a:gd name="T69" fmla="*/ 40 h 280"/>
                <a:gd name="T70" fmla="*/ 71 w 313"/>
                <a:gd name="T71" fmla="*/ 38 h 280"/>
                <a:gd name="T72" fmla="*/ 88 w 313"/>
                <a:gd name="T73" fmla="*/ 14 h 280"/>
                <a:gd name="T74" fmla="*/ 118 w 313"/>
                <a:gd name="T75" fmla="*/ 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3" h="280">
                  <a:moveTo>
                    <a:pt x="122" y="22"/>
                  </a:moveTo>
                  <a:lnTo>
                    <a:pt x="112" y="26"/>
                  </a:lnTo>
                  <a:lnTo>
                    <a:pt x="103" y="32"/>
                  </a:lnTo>
                  <a:lnTo>
                    <a:pt x="98" y="43"/>
                  </a:lnTo>
                  <a:lnTo>
                    <a:pt x="103" y="44"/>
                  </a:lnTo>
                  <a:lnTo>
                    <a:pt x="107" y="47"/>
                  </a:lnTo>
                  <a:lnTo>
                    <a:pt x="110" y="51"/>
                  </a:lnTo>
                  <a:lnTo>
                    <a:pt x="111" y="55"/>
                  </a:lnTo>
                  <a:lnTo>
                    <a:pt x="112" y="60"/>
                  </a:lnTo>
                  <a:lnTo>
                    <a:pt x="183" y="60"/>
                  </a:lnTo>
                  <a:lnTo>
                    <a:pt x="183" y="55"/>
                  </a:lnTo>
                  <a:lnTo>
                    <a:pt x="186" y="49"/>
                  </a:lnTo>
                  <a:lnTo>
                    <a:pt x="190" y="45"/>
                  </a:lnTo>
                  <a:lnTo>
                    <a:pt x="194" y="43"/>
                  </a:lnTo>
                  <a:lnTo>
                    <a:pt x="199" y="41"/>
                  </a:lnTo>
                  <a:lnTo>
                    <a:pt x="194" y="32"/>
                  </a:lnTo>
                  <a:lnTo>
                    <a:pt x="185" y="26"/>
                  </a:lnTo>
                  <a:lnTo>
                    <a:pt x="175" y="23"/>
                  </a:lnTo>
                  <a:lnTo>
                    <a:pt x="122" y="22"/>
                  </a:lnTo>
                  <a:close/>
                  <a:moveTo>
                    <a:pt x="177" y="0"/>
                  </a:moveTo>
                  <a:lnTo>
                    <a:pt x="194" y="3"/>
                  </a:lnTo>
                  <a:lnTo>
                    <a:pt x="207" y="13"/>
                  </a:lnTo>
                  <a:lnTo>
                    <a:pt x="217" y="26"/>
                  </a:lnTo>
                  <a:lnTo>
                    <a:pt x="224" y="38"/>
                  </a:lnTo>
                  <a:lnTo>
                    <a:pt x="225" y="38"/>
                  </a:lnTo>
                  <a:lnTo>
                    <a:pt x="233" y="40"/>
                  </a:lnTo>
                  <a:lnTo>
                    <a:pt x="238" y="47"/>
                  </a:lnTo>
                  <a:lnTo>
                    <a:pt x="243" y="55"/>
                  </a:lnTo>
                  <a:lnTo>
                    <a:pt x="245" y="62"/>
                  </a:lnTo>
                  <a:lnTo>
                    <a:pt x="296" y="61"/>
                  </a:lnTo>
                  <a:lnTo>
                    <a:pt x="297" y="61"/>
                  </a:lnTo>
                  <a:lnTo>
                    <a:pt x="298" y="60"/>
                  </a:lnTo>
                  <a:lnTo>
                    <a:pt x="300" y="60"/>
                  </a:lnTo>
                  <a:lnTo>
                    <a:pt x="304" y="61"/>
                  </a:lnTo>
                  <a:lnTo>
                    <a:pt x="306" y="64"/>
                  </a:lnTo>
                  <a:lnTo>
                    <a:pt x="309" y="68"/>
                  </a:lnTo>
                  <a:lnTo>
                    <a:pt x="312" y="72"/>
                  </a:lnTo>
                  <a:lnTo>
                    <a:pt x="313" y="75"/>
                  </a:lnTo>
                  <a:lnTo>
                    <a:pt x="313" y="78"/>
                  </a:lnTo>
                  <a:lnTo>
                    <a:pt x="313" y="133"/>
                  </a:lnTo>
                  <a:lnTo>
                    <a:pt x="306" y="133"/>
                  </a:lnTo>
                  <a:lnTo>
                    <a:pt x="300" y="133"/>
                  </a:lnTo>
                  <a:lnTo>
                    <a:pt x="275" y="136"/>
                  </a:lnTo>
                  <a:lnTo>
                    <a:pt x="253" y="144"/>
                  </a:lnTo>
                  <a:lnTo>
                    <a:pt x="233" y="157"/>
                  </a:lnTo>
                  <a:lnTo>
                    <a:pt x="219" y="174"/>
                  </a:lnTo>
                  <a:lnTo>
                    <a:pt x="208" y="195"/>
                  </a:lnTo>
                  <a:lnTo>
                    <a:pt x="205" y="217"/>
                  </a:lnTo>
                  <a:lnTo>
                    <a:pt x="208" y="237"/>
                  </a:lnTo>
                  <a:lnTo>
                    <a:pt x="215" y="255"/>
                  </a:lnTo>
                  <a:lnTo>
                    <a:pt x="228" y="271"/>
                  </a:lnTo>
                  <a:lnTo>
                    <a:pt x="225" y="280"/>
                  </a:lnTo>
                  <a:lnTo>
                    <a:pt x="152" y="280"/>
                  </a:lnTo>
                  <a:lnTo>
                    <a:pt x="5" y="280"/>
                  </a:lnTo>
                  <a:lnTo>
                    <a:pt x="2" y="280"/>
                  </a:lnTo>
                  <a:lnTo>
                    <a:pt x="0" y="278"/>
                  </a:lnTo>
                  <a:lnTo>
                    <a:pt x="0" y="276"/>
                  </a:lnTo>
                  <a:lnTo>
                    <a:pt x="0" y="273"/>
                  </a:lnTo>
                  <a:lnTo>
                    <a:pt x="0" y="271"/>
                  </a:lnTo>
                  <a:lnTo>
                    <a:pt x="0" y="78"/>
                  </a:lnTo>
                  <a:lnTo>
                    <a:pt x="0" y="75"/>
                  </a:lnTo>
                  <a:lnTo>
                    <a:pt x="0" y="73"/>
                  </a:lnTo>
                  <a:lnTo>
                    <a:pt x="0" y="72"/>
                  </a:lnTo>
                  <a:lnTo>
                    <a:pt x="0" y="69"/>
                  </a:lnTo>
                  <a:lnTo>
                    <a:pt x="1" y="69"/>
                  </a:lnTo>
                  <a:lnTo>
                    <a:pt x="4" y="68"/>
                  </a:lnTo>
                  <a:lnTo>
                    <a:pt x="50" y="62"/>
                  </a:lnTo>
                  <a:lnTo>
                    <a:pt x="51" y="55"/>
                  </a:lnTo>
                  <a:lnTo>
                    <a:pt x="54" y="47"/>
                  </a:lnTo>
                  <a:lnTo>
                    <a:pt x="60" y="40"/>
                  </a:lnTo>
                  <a:lnTo>
                    <a:pt x="68" y="38"/>
                  </a:lnTo>
                  <a:lnTo>
                    <a:pt x="71" y="38"/>
                  </a:lnTo>
                  <a:lnTo>
                    <a:pt x="77" y="26"/>
                  </a:lnTo>
                  <a:lnTo>
                    <a:pt x="88" y="14"/>
                  </a:lnTo>
                  <a:lnTo>
                    <a:pt x="101" y="5"/>
                  </a:lnTo>
                  <a:lnTo>
                    <a:pt x="118" y="2"/>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6114428" y="3679538"/>
              <a:ext cx="165496" cy="148947"/>
            </a:xfrm>
            <a:custGeom>
              <a:avLst/>
              <a:gdLst>
                <a:gd name="T0" fmla="*/ 80 w 160"/>
                <a:gd name="T1" fmla="*/ 0 h 144"/>
                <a:gd name="T2" fmla="*/ 105 w 160"/>
                <a:gd name="T3" fmla="*/ 4 h 144"/>
                <a:gd name="T4" fmla="*/ 127 w 160"/>
                <a:gd name="T5" fmla="*/ 14 h 144"/>
                <a:gd name="T6" fmla="*/ 144 w 160"/>
                <a:gd name="T7" fmla="*/ 29 h 144"/>
                <a:gd name="T8" fmla="*/ 156 w 160"/>
                <a:gd name="T9" fmla="*/ 48 h 144"/>
                <a:gd name="T10" fmla="*/ 160 w 160"/>
                <a:gd name="T11" fmla="*/ 70 h 144"/>
                <a:gd name="T12" fmla="*/ 156 w 160"/>
                <a:gd name="T13" fmla="*/ 92 h 144"/>
                <a:gd name="T14" fmla="*/ 144 w 160"/>
                <a:gd name="T15" fmla="*/ 110 h 144"/>
                <a:gd name="T16" fmla="*/ 127 w 160"/>
                <a:gd name="T17" fmla="*/ 125 h 144"/>
                <a:gd name="T18" fmla="*/ 105 w 160"/>
                <a:gd name="T19" fmla="*/ 135 h 144"/>
                <a:gd name="T20" fmla="*/ 80 w 160"/>
                <a:gd name="T21" fmla="*/ 139 h 144"/>
                <a:gd name="T22" fmla="*/ 64 w 160"/>
                <a:gd name="T23" fmla="*/ 138 h 144"/>
                <a:gd name="T24" fmla="*/ 50 w 160"/>
                <a:gd name="T25" fmla="*/ 134 h 144"/>
                <a:gd name="T26" fmla="*/ 47 w 160"/>
                <a:gd name="T27" fmla="*/ 133 h 144"/>
                <a:gd name="T28" fmla="*/ 17 w 160"/>
                <a:gd name="T29" fmla="*/ 144 h 144"/>
                <a:gd name="T30" fmla="*/ 23 w 160"/>
                <a:gd name="T31" fmla="*/ 120 h 144"/>
                <a:gd name="T32" fmla="*/ 21 w 160"/>
                <a:gd name="T33" fmla="*/ 116 h 144"/>
                <a:gd name="T34" fmla="*/ 9 w 160"/>
                <a:gd name="T35" fmla="*/ 103 h 144"/>
                <a:gd name="T36" fmla="*/ 2 w 160"/>
                <a:gd name="T37" fmla="*/ 87 h 144"/>
                <a:gd name="T38" fmla="*/ 0 w 160"/>
                <a:gd name="T39" fmla="*/ 70 h 144"/>
                <a:gd name="T40" fmla="*/ 4 w 160"/>
                <a:gd name="T41" fmla="*/ 48 h 144"/>
                <a:gd name="T42" fmla="*/ 16 w 160"/>
                <a:gd name="T43" fmla="*/ 29 h 144"/>
                <a:gd name="T44" fmla="*/ 33 w 160"/>
                <a:gd name="T45" fmla="*/ 14 h 144"/>
                <a:gd name="T46" fmla="*/ 55 w 160"/>
                <a:gd name="T47" fmla="*/ 4 h 144"/>
                <a:gd name="T48" fmla="*/ 80 w 160"/>
                <a:gd name="T4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0" h="144">
                  <a:moveTo>
                    <a:pt x="80" y="0"/>
                  </a:moveTo>
                  <a:lnTo>
                    <a:pt x="105" y="4"/>
                  </a:lnTo>
                  <a:lnTo>
                    <a:pt x="127" y="14"/>
                  </a:lnTo>
                  <a:lnTo>
                    <a:pt x="144" y="29"/>
                  </a:lnTo>
                  <a:lnTo>
                    <a:pt x="156" y="48"/>
                  </a:lnTo>
                  <a:lnTo>
                    <a:pt x="160" y="70"/>
                  </a:lnTo>
                  <a:lnTo>
                    <a:pt x="156" y="92"/>
                  </a:lnTo>
                  <a:lnTo>
                    <a:pt x="144" y="110"/>
                  </a:lnTo>
                  <a:lnTo>
                    <a:pt x="127" y="125"/>
                  </a:lnTo>
                  <a:lnTo>
                    <a:pt x="105" y="135"/>
                  </a:lnTo>
                  <a:lnTo>
                    <a:pt x="80" y="139"/>
                  </a:lnTo>
                  <a:lnTo>
                    <a:pt x="64" y="138"/>
                  </a:lnTo>
                  <a:lnTo>
                    <a:pt x="50" y="134"/>
                  </a:lnTo>
                  <a:lnTo>
                    <a:pt x="47" y="133"/>
                  </a:lnTo>
                  <a:lnTo>
                    <a:pt x="17" y="144"/>
                  </a:lnTo>
                  <a:lnTo>
                    <a:pt x="23" y="120"/>
                  </a:lnTo>
                  <a:lnTo>
                    <a:pt x="21" y="116"/>
                  </a:lnTo>
                  <a:lnTo>
                    <a:pt x="9" y="103"/>
                  </a:lnTo>
                  <a:lnTo>
                    <a:pt x="2" y="87"/>
                  </a:lnTo>
                  <a:lnTo>
                    <a:pt x="0" y="70"/>
                  </a:lnTo>
                  <a:lnTo>
                    <a:pt x="4" y="48"/>
                  </a:lnTo>
                  <a:lnTo>
                    <a:pt x="16" y="29"/>
                  </a:lnTo>
                  <a:lnTo>
                    <a:pt x="33" y="14"/>
                  </a:lnTo>
                  <a:lnTo>
                    <a:pt x="55" y="4"/>
                  </a:lnTo>
                  <a:lnTo>
                    <a:pt x="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0" name="Group 79"/>
          <p:cNvGrpSpPr/>
          <p:nvPr/>
        </p:nvGrpSpPr>
        <p:grpSpPr>
          <a:xfrm>
            <a:off x="7364325" y="4247398"/>
            <a:ext cx="410638" cy="363057"/>
            <a:chOff x="5840325" y="4247397"/>
            <a:chExt cx="410638" cy="363057"/>
          </a:xfrm>
          <a:solidFill>
            <a:schemeClr val="accent1"/>
          </a:solidFill>
        </p:grpSpPr>
        <p:sp>
          <p:nvSpPr>
            <p:cNvPr id="36" name="Freeform 34"/>
            <p:cNvSpPr>
              <a:spLocks/>
            </p:cNvSpPr>
            <p:nvPr/>
          </p:nvSpPr>
          <p:spPr bwMode="auto">
            <a:xfrm>
              <a:off x="5944795" y="4330145"/>
              <a:ext cx="125156" cy="250313"/>
            </a:xfrm>
            <a:custGeom>
              <a:avLst/>
              <a:gdLst>
                <a:gd name="T0" fmla="*/ 39 w 121"/>
                <a:gd name="T1" fmla="*/ 0 h 242"/>
                <a:gd name="T2" fmla="*/ 80 w 121"/>
                <a:gd name="T3" fmla="*/ 0 h 242"/>
                <a:gd name="T4" fmla="*/ 96 w 121"/>
                <a:gd name="T5" fmla="*/ 4 h 242"/>
                <a:gd name="T6" fmla="*/ 109 w 121"/>
                <a:gd name="T7" fmla="*/ 12 h 242"/>
                <a:gd name="T8" fmla="*/ 117 w 121"/>
                <a:gd name="T9" fmla="*/ 25 h 242"/>
                <a:gd name="T10" fmla="*/ 121 w 121"/>
                <a:gd name="T11" fmla="*/ 40 h 242"/>
                <a:gd name="T12" fmla="*/ 121 w 121"/>
                <a:gd name="T13" fmla="*/ 122 h 242"/>
                <a:gd name="T14" fmla="*/ 101 w 121"/>
                <a:gd name="T15" fmla="*/ 122 h 242"/>
                <a:gd name="T16" fmla="*/ 101 w 121"/>
                <a:gd name="T17" fmla="*/ 242 h 242"/>
                <a:gd name="T18" fmla="*/ 20 w 121"/>
                <a:gd name="T19" fmla="*/ 242 h 242"/>
                <a:gd name="T20" fmla="*/ 20 w 121"/>
                <a:gd name="T21" fmla="*/ 122 h 242"/>
                <a:gd name="T22" fmla="*/ 0 w 121"/>
                <a:gd name="T23" fmla="*/ 122 h 242"/>
                <a:gd name="T24" fmla="*/ 0 w 121"/>
                <a:gd name="T25" fmla="*/ 40 h 242"/>
                <a:gd name="T26" fmla="*/ 3 w 121"/>
                <a:gd name="T27" fmla="*/ 25 h 242"/>
                <a:gd name="T28" fmla="*/ 12 w 121"/>
                <a:gd name="T29" fmla="*/ 12 h 242"/>
                <a:gd name="T30" fmla="*/ 25 w 121"/>
                <a:gd name="T31" fmla="*/ 4 h 242"/>
                <a:gd name="T32" fmla="*/ 39 w 121"/>
                <a:gd name="T3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1" h="242">
                  <a:moveTo>
                    <a:pt x="39" y="0"/>
                  </a:moveTo>
                  <a:lnTo>
                    <a:pt x="80" y="0"/>
                  </a:lnTo>
                  <a:lnTo>
                    <a:pt x="96" y="4"/>
                  </a:lnTo>
                  <a:lnTo>
                    <a:pt x="109" y="12"/>
                  </a:lnTo>
                  <a:lnTo>
                    <a:pt x="117" y="25"/>
                  </a:lnTo>
                  <a:lnTo>
                    <a:pt x="121" y="40"/>
                  </a:lnTo>
                  <a:lnTo>
                    <a:pt x="121" y="122"/>
                  </a:lnTo>
                  <a:lnTo>
                    <a:pt x="101" y="122"/>
                  </a:lnTo>
                  <a:lnTo>
                    <a:pt x="101" y="242"/>
                  </a:lnTo>
                  <a:lnTo>
                    <a:pt x="20" y="242"/>
                  </a:lnTo>
                  <a:lnTo>
                    <a:pt x="20" y="122"/>
                  </a:lnTo>
                  <a:lnTo>
                    <a:pt x="0" y="122"/>
                  </a:lnTo>
                  <a:lnTo>
                    <a:pt x="0" y="40"/>
                  </a:lnTo>
                  <a:lnTo>
                    <a:pt x="3" y="25"/>
                  </a:lnTo>
                  <a:lnTo>
                    <a:pt x="12" y="12"/>
                  </a:lnTo>
                  <a:lnTo>
                    <a:pt x="25" y="4"/>
                  </a:lnTo>
                  <a:lnTo>
                    <a:pt x="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5975825" y="4247397"/>
              <a:ext cx="63095" cy="62061"/>
            </a:xfrm>
            <a:custGeom>
              <a:avLst/>
              <a:gdLst>
                <a:gd name="T0" fmla="*/ 30 w 61"/>
                <a:gd name="T1" fmla="*/ 0 h 60"/>
                <a:gd name="T2" fmla="*/ 42 w 61"/>
                <a:gd name="T3" fmla="*/ 3 h 60"/>
                <a:gd name="T4" fmla="*/ 51 w 61"/>
                <a:gd name="T5" fmla="*/ 9 h 60"/>
                <a:gd name="T6" fmla="*/ 58 w 61"/>
                <a:gd name="T7" fmla="*/ 18 h 60"/>
                <a:gd name="T8" fmla="*/ 61 w 61"/>
                <a:gd name="T9" fmla="*/ 30 h 60"/>
                <a:gd name="T10" fmla="*/ 58 w 61"/>
                <a:gd name="T11" fmla="*/ 42 h 60"/>
                <a:gd name="T12" fmla="*/ 51 w 61"/>
                <a:gd name="T13" fmla="*/ 51 h 60"/>
                <a:gd name="T14" fmla="*/ 42 w 61"/>
                <a:gd name="T15" fmla="*/ 58 h 60"/>
                <a:gd name="T16" fmla="*/ 30 w 61"/>
                <a:gd name="T17" fmla="*/ 60 h 60"/>
                <a:gd name="T18" fmla="*/ 19 w 61"/>
                <a:gd name="T19" fmla="*/ 58 h 60"/>
                <a:gd name="T20" fmla="*/ 9 w 61"/>
                <a:gd name="T21" fmla="*/ 51 h 60"/>
                <a:gd name="T22" fmla="*/ 3 w 61"/>
                <a:gd name="T23" fmla="*/ 42 h 60"/>
                <a:gd name="T24" fmla="*/ 0 w 61"/>
                <a:gd name="T25" fmla="*/ 30 h 60"/>
                <a:gd name="T26" fmla="*/ 3 w 61"/>
                <a:gd name="T27" fmla="*/ 18 h 60"/>
                <a:gd name="T28" fmla="*/ 9 w 61"/>
                <a:gd name="T29" fmla="*/ 9 h 60"/>
                <a:gd name="T30" fmla="*/ 19 w 61"/>
                <a:gd name="T31" fmla="*/ 3 h 60"/>
                <a:gd name="T32" fmla="*/ 30 w 61"/>
                <a:gd name="T3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60">
                  <a:moveTo>
                    <a:pt x="30" y="0"/>
                  </a:moveTo>
                  <a:lnTo>
                    <a:pt x="42" y="3"/>
                  </a:lnTo>
                  <a:lnTo>
                    <a:pt x="51" y="9"/>
                  </a:lnTo>
                  <a:lnTo>
                    <a:pt x="58" y="18"/>
                  </a:lnTo>
                  <a:lnTo>
                    <a:pt x="61" y="30"/>
                  </a:lnTo>
                  <a:lnTo>
                    <a:pt x="58" y="42"/>
                  </a:lnTo>
                  <a:lnTo>
                    <a:pt x="51" y="51"/>
                  </a:lnTo>
                  <a:lnTo>
                    <a:pt x="42" y="58"/>
                  </a:lnTo>
                  <a:lnTo>
                    <a:pt x="30" y="60"/>
                  </a:lnTo>
                  <a:lnTo>
                    <a:pt x="19" y="58"/>
                  </a:lnTo>
                  <a:lnTo>
                    <a:pt x="9" y="51"/>
                  </a:lnTo>
                  <a:lnTo>
                    <a:pt x="3" y="42"/>
                  </a:lnTo>
                  <a:lnTo>
                    <a:pt x="0" y="30"/>
                  </a:lnTo>
                  <a:lnTo>
                    <a:pt x="3" y="18"/>
                  </a:lnTo>
                  <a:lnTo>
                    <a:pt x="9" y="9"/>
                  </a:lnTo>
                  <a:lnTo>
                    <a:pt x="19"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6111325" y="4289805"/>
              <a:ext cx="41374" cy="40340"/>
            </a:xfrm>
            <a:custGeom>
              <a:avLst/>
              <a:gdLst>
                <a:gd name="T0" fmla="*/ 20 w 40"/>
                <a:gd name="T1" fmla="*/ 0 h 39"/>
                <a:gd name="T2" fmla="*/ 25 w 40"/>
                <a:gd name="T3" fmla="*/ 0 h 39"/>
                <a:gd name="T4" fmla="*/ 30 w 40"/>
                <a:gd name="T5" fmla="*/ 2 h 39"/>
                <a:gd name="T6" fmla="*/ 34 w 40"/>
                <a:gd name="T7" fmla="*/ 5 h 39"/>
                <a:gd name="T8" fmla="*/ 37 w 40"/>
                <a:gd name="T9" fmla="*/ 9 h 39"/>
                <a:gd name="T10" fmla="*/ 40 w 40"/>
                <a:gd name="T11" fmla="*/ 14 h 39"/>
                <a:gd name="T12" fmla="*/ 40 w 40"/>
                <a:gd name="T13" fmla="*/ 19 h 39"/>
                <a:gd name="T14" fmla="*/ 40 w 40"/>
                <a:gd name="T15" fmla="*/ 24 h 39"/>
                <a:gd name="T16" fmla="*/ 37 w 40"/>
                <a:gd name="T17" fmla="*/ 30 h 39"/>
                <a:gd name="T18" fmla="*/ 34 w 40"/>
                <a:gd name="T19" fmla="*/ 34 h 39"/>
                <a:gd name="T20" fmla="*/ 30 w 40"/>
                <a:gd name="T21" fmla="*/ 36 h 39"/>
                <a:gd name="T22" fmla="*/ 25 w 40"/>
                <a:gd name="T23" fmla="*/ 39 h 39"/>
                <a:gd name="T24" fmla="*/ 20 w 40"/>
                <a:gd name="T25" fmla="*/ 39 h 39"/>
                <a:gd name="T26" fmla="*/ 15 w 40"/>
                <a:gd name="T27" fmla="*/ 39 h 39"/>
                <a:gd name="T28" fmla="*/ 9 w 40"/>
                <a:gd name="T29" fmla="*/ 36 h 39"/>
                <a:gd name="T30" fmla="*/ 5 w 40"/>
                <a:gd name="T31" fmla="*/ 34 h 39"/>
                <a:gd name="T32" fmla="*/ 3 w 40"/>
                <a:gd name="T33" fmla="*/ 30 h 39"/>
                <a:gd name="T34" fmla="*/ 0 w 40"/>
                <a:gd name="T35" fmla="*/ 24 h 39"/>
                <a:gd name="T36" fmla="*/ 0 w 40"/>
                <a:gd name="T37" fmla="*/ 19 h 39"/>
                <a:gd name="T38" fmla="*/ 0 w 40"/>
                <a:gd name="T39" fmla="*/ 14 h 39"/>
                <a:gd name="T40" fmla="*/ 3 w 40"/>
                <a:gd name="T41" fmla="*/ 9 h 39"/>
                <a:gd name="T42" fmla="*/ 5 w 40"/>
                <a:gd name="T43" fmla="*/ 5 h 39"/>
                <a:gd name="T44" fmla="*/ 9 w 40"/>
                <a:gd name="T45" fmla="*/ 2 h 39"/>
                <a:gd name="T46" fmla="*/ 15 w 40"/>
                <a:gd name="T47" fmla="*/ 0 h 39"/>
                <a:gd name="T48" fmla="*/ 20 w 40"/>
                <a:gd name="T4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39">
                  <a:moveTo>
                    <a:pt x="20" y="0"/>
                  </a:moveTo>
                  <a:lnTo>
                    <a:pt x="25" y="0"/>
                  </a:lnTo>
                  <a:lnTo>
                    <a:pt x="30" y="2"/>
                  </a:lnTo>
                  <a:lnTo>
                    <a:pt x="34" y="5"/>
                  </a:lnTo>
                  <a:lnTo>
                    <a:pt x="37" y="9"/>
                  </a:lnTo>
                  <a:lnTo>
                    <a:pt x="40" y="14"/>
                  </a:lnTo>
                  <a:lnTo>
                    <a:pt x="40" y="19"/>
                  </a:lnTo>
                  <a:lnTo>
                    <a:pt x="40" y="24"/>
                  </a:lnTo>
                  <a:lnTo>
                    <a:pt x="37" y="30"/>
                  </a:lnTo>
                  <a:lnTo>
                    <a:pt x="34" y="34"/>
                  </a:lnTo>
                  <a:lnTo>
                    <a:pt x="30" y="36"/>
                  </a:lnTo>
                  <a:lnTo>
                    <a:pt x="25" y="39"/>
                  </a:lnTo>
                  <a:lnTo>
                    <a:pt x="20" y="39"/>
                  </a:lnTo>
                  <a:lnTo>
                    <a:pt x="15" y="39"/>
                  </a:lnTo>
                  <a:lnTo>
                    <a:pt x="9" y="36"/>
                  </a:lnTo>
                  <a:lnTo>
                    <a:pt x="5" y="34"/>
                  </a:lnTo>
                  <a:lnTo>
                    <a:pt x="3" y="30"/>
                  </a:lnTo>
                  <a:lnTo>
                    <a:pt x="0" y="24"/>
                  </a:lnTo>
                  <a:lnTo>
                    <a:pt x="0" y="19"/>
                  </a:lnTo>
                  <a:lnTo>
                    <a:pt x="0" y="14"/>
                  </a:lnTo>
                  <a:lnTo>
                    <a:pt x="3" y="9"/>
                  </a:lnTo>
                  <a:lnTo>
                    <a:pt x="5" y="5"/>
                  </a:lnTo>
                  <a:lnTo>
                    <a:pt x="9" y="2"/>
                  </a:lnTo>
                  <a:lnTo>
                    <a:pt x="15"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5861012" y="4289805"/>
              <a:ext cx="42408" cy="40340"/>
            </a:xfrm>
            <a:custGeom>
              <a:avLst/>
              <a:gdLst>
                <a:gd name="T0" fmla="*/ 21 w 41"/>
                <a:gd name="T1" fmla="*/ 0 h 39"/>
                <a:gd name="T2" fmla="*/ 26 w 41"/>
                <a:gd name="T3" fmla="*/ 0 h 39"/>
                <a:gd name="T4" fmla="*/ 30 w 41"/>
                <a:gd name="T5" fmla="*/ 2 h 39"/>
                <a:gd name="T6" fmla="*/ 34 w 41"/>
                <a:gd name="T7" fmla="*/ 5 h 39"/>
                <a:gd name="T8" fmla="*/ 38 w 41"/>
                <a:gd name="T9" fmla="*/ 9 h 39"/>
                <a:gd name="T10" fmla="*/ 39 w 41"/>
                <a:gd name="T11" fmla="*/ 14 h 39"/>
                <a:gd name="T12" fmla="*/ 41 w 41"/>
                <a:gd name="T13" fmla="*/ 19 h 39"/>
                <a:gd name="T14" fmla="*/ 39 w 41"/>
                <a:gd name="T15" fmla="*/ 24 h 39"/>
                <a:gd name="T16" fmla="*/ 38 w 41"/>
                <a:gd name="T17" fmla="*/ 30 h 39"/>
                <a:gd name="T18" fmla="*/ 34 w 41"/>
                <a:gd name="T19" fmla="*/ 34 h 39"/>
                <a:gd name="T20" fmla="*/ 30 w 41"/>
                <a:gd name="T21" fmla="*/ 36 h 39"/>
                <a:gd name="T22" fmla="*/ 26 w 41"/>
                <a:gd name="T23" fmla="*/ 39 h 39"/>
                <a:gd name="T24" fmla="*/ 21 w 41"/>
                <a:gd name="T25" fmla="*/ 39 h 39"/>
                <a:gd name="T26" fmla="*/ 16 w 41"/>
                <a:gd name="T27" fmla="*/ 39 h 39"/>
                <a:gd name="T28" fmla="*/ 10 w 41"/>
                <a:gd name="T29" fmla="*/ 36 h 39"/>
                <a:gd name="T30" fmla="*/ 7 w 41"/>
                <a:gd name="T31" fmla="*/ 34 h 39"/>
                <a:gd name="T32" fmla="*/ 3 w 41"/>
                <a:gd name="T33" fmla="*/ 30 h 39"/>
                <a:gd name="T34" fmla="*/ 1 w 41"/>
                <a:gd name="T35" fmla="*/ 24 h 39"/>
                <a:gd name="T36" fmla="*/ 0 w 41"/>
                <a:gd name="T37" fmla="*/ 19 h 39"/>
                <a:gd name="T38" fmla="*/ 1 w 41"/>
                <a:gd name="T39" fmla="*/ 14 h 39"/>
                <a:gd name="T40" fmla="*/ 3 w 41"/>
                <a:gd name="T41" fmla="*/ 9 h 39"/>
                <a:gd name="T42" fmla="*/ 7 w 41"/>
                <a:gd name="T43" fmla="*/ 5 h 39"/>
                <a:gd name="T44" fmla="*/ 10 w 41"/>
                <a:gd name="T45" fmla="*/ 2 h 39"/>
                <a:gd name="T46" fmla="*/ 16 w 41"/>
                <a:gd name="T47" fmla="*/ 0 h 39"/>
                <a:gd name="T48" fmla="*/ 21 w 41"/>
                <a:gd name="T4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39">
                  <a:moveTo>
                    <a:pt x="21" y="0"/>
                  </a:moveTo>
                  <a:lnTo>
                    <a:pt x="26" y="0"/>
                  </a:lnTo>
                  <a:lnTo>
                    <a:pt x="30" y="2"/>
                  </a:lnTo>
                  <a:lnTo>
                    <a:pt x="34" y="5"/>
                  </a:lnTo>
                  <a:lnTo>
                    <a:pt x="38" y="9"/>
                  </a:lnTo>
                  <a:lnTo>
                    <a:pt x="39" y="14"/>
                  </a:lnTo>
                  <a:lnTo>
                    <a:pt x="41" y="19"/>
                  </a:lnTo>
                  <a:lnTo>
                    <a:pt x="39" y="24"/>
                  </a:lnTo>
                  <a:lnTo>
                    <a:pt x="38" y="30"/>
                  </a:lnTo>
                  <a:lnTo>
                    <a:pt x="34" y="34"/>
                  </a:lnTo>
                  <a:lnTo>
                    <a:pt x="30" y="36"/>
                  </a:lnTo>
                  <a:lnTo>
                    <a:pt x="26" y="39"/>
                  </a:lnTo>
                  <a:lnTo>
                    <a:pt x="21" y="39"/>
                  </a:lnTo>
                  <a:lnTo>
                    <a:pt x="16" y="39"/>
                  </a:lnTo>
                  <a:lnTo>
                    <a:pt x="10" y="36"/>
                  </a:lnTo>
                  <a:lnTo>
                    <a:pt x="7" y="34"/>
                  </a:lnTo>
                  <a:lnTo>
                    <a:pt x="3" y="30"/>
                  </a:lnTo>
                  <a:lnTo>
                    <a:pt x="1" y="24"/>
                  </a:lnTo>
                  <a:lnTo>
                    <a:pt x="0" y="19"/>
                  </a:lnTo>
                  <a:lnTo>
                    <a:pt x="1" y="14"/>
                  </a:lnTo>
                  <a:lnTo>
                    <a:pt x="3" y="9"/>
                  </a:lnTo>
                  <a:lnTo>
                    <a:pt x="7" y="5"/>
                  </a:lnTo>
                  <a:lnTo>
                    <a:pt x="10" y="2"/>
                  </a:lnTo>
                  <a:lnTo>
                    <a:pt x="16"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p:cNvSpPr>
            <p:nvPr/>
          </p:nvSpPr>
          <p:spPr bwMode="auto">
            <a:xfrm>
              <a:off x="5840325" y="4351866"/>
              <a:ext cx="82748" cy="186183"/>
            </a:xfrm>
            <a:custGeom>
              <a:avLst/>
              <a:gdLst>
                <a:gd name="T0" fmla="*/ 20 w 80"/>
                <a:gd name="T1" fmla="*/ 0 h 180"/>
                <a:gd name="T2" fmla="*/ 61 w 80"/>
                <a:gd name="T3" fmla="*/ 0 h 180"/>
                <a:gd name="T4" fmla="*/ 66 w 80"/>
                <a:gd name="T5" fmla="*/ 0 h 180"/>
                <a:gd name="T6" fmla="*/ 71 w 80"/>
                <a:gd name="T7" fmla="*/ 2 h 180"/>
                <a:gd name="T8" fmla="*/ 75 w 80"/>
                <a:gd name="T9" fmla="*/ 5 h 180"/>
                <a:gd name="T10" fmla="*/ 78 w 80"/>
                <a:gd name="T11" fmla="*/ 9 h 180"/>
                <a:gd name="T12" fmla="*/ 80 w 80"/>
                <a:gd name="T13" fmla="*/ 14 h 180"/>
                <a:gd name="T14" fmla="*/ 80 w 80"/>
                <a:gd name="T15" fmla="*/ 19 h 180"/>
                <a:gd name="T16" fmla="*/ 80 w 80"/>
                <a:gd name="T17" fmla="*/ 101 h 180"/>
                <a:gd name="T18" fmla="*/ 61 w 80"/>
                <a:gd name="T19" fmla="*/ 101 h 180"/>
                <a:gd name="T20" fmla="*/ 61 w 80"/>
                <a:gd name="T21" fmla="*/ 180 h 180"/>
                <a:gd name="T22" fmla="*/ 20 w 80"/>
                <a:gd name="T23" fmla="*/ 180 h 180"/>
                <a:gd name="T24" fmla="*/ 20 w 80"/>
                <a:gd name="T25" fmla="*/ 101 h 180"/>
                <a:gd name="T26" fmla="*/ 0 w 80"/>
                <a:gd name="T27" fmla="*/ 101 h 180"/>
                <a:gd name="T28" fmla="*/ 0 w 80"/>
                <a:gd name="T29" fmla="*/ 19 h 180"/>
                <a:gd name="T30" fmla="*/ 0 w 80"/>
                <a:gd name="T31" fmla="*/ 14 h 180"/>
                <a:gd name="T32" fmla="*/ 3 w 80"/>
                <a:gd name="T33" fmla="*/ 9 h 180"/>
                <a:gd name="T34" fmla="*/ 6 w 80"/>
                <a:gd name="T35" fmla="*/ 5 h 180"/>
                <a:gd name="T36" fmla="*/ 11 w 80"/>
                <a:gd name="T37" fmla="*/ 2 h 180"/>
                <a:gd name="T38" fmla="*/ 15 w 80"/>
                <a:gd name="T39" fmla="*/ 0 h 180"/>
                <a:gd name="T40" fmla="*/ 20 w 80"/>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180">
                  <a:moveTo>
                    <a:pt x="20" y="0"/>
                  </a:moveTo>
                  <a:lnTo>
                    <a:pt x="61" y="0"/>
                  </a:lnTo>
                  <a:lnTo>
                    <a:pt x="66" y="0"/>
                  </a:lnTo>
                  <a:lnTo>
                    <a:pt x="71" y="2"/>
                  </a:lnTo>
                  <a:lnTo>
                    <a:pt x="75" y="5"/>
                  </a:lnTo>
                  <a:lnTo>
                    <a:pt x="78" y="9"/>
                  </a:lnTo>
                  <a:lnTo>
                    <a:pt x="80" y="14"/>
                  </a:lnTo>
                  <a:lnTo>
                    <a:pt x="80" y="19"/>
                  </a:lnTo>
                  <a:lnTo>
                    <a:pt x="80" y="101"/>
                  </a:lnTo>
                  <a:lnTo>
                    <a:pt x="61" y="101"/>
                  </a:lnTo>
                  <a:lnTo>
                    <a:pt x="61" y="180"/>
                  </a:lnTo>
                  <a:lnTo>
                    <a:pt x="20" y="180"/>
                  </a:lnTo>
                  <a:lnTo>
                    <a:pt x="20" y="101"/>
                  </a:lnTo>
                  <a:lnTo>
                    <a:pt x="0" y="101"/>
                  </a:lnTo>
                  <a:lnTo>
                    <a:pt x="0" y="19"/>
                  </a:lnTo>
                  <a:lnTo>
                    <a:pt x="0" y="14"/>
                  </a:lnTo>
                  <a:lnTo>
                    <a:pt x="3" y="9"/>
                  </a:lnTo>
                  <a:lnTo>
                    <a:pt x="6" y="5"/>
                  </a:lnTo>
                  <a:lnTo>
                    <a:pt x="11" y="2"/>
                  </a:lnTo>
                  <a:lnTo>
                    <a:pt x="15"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p:cNvSpPr>
            <p:nvPr/>
          </p:nvSpPr>
          <p:spPr bwMode="auto">
            <a:xfrm>
              <a:off x="6089604" y="4351866"/>
              <a:ext cx="83782" cy="97229"/>
            </a:xfrm>
            <a:custGeom>
              <a:avLst/>
              <a:gdLst>
                <a:gd name="T0" fmla="*/ 21 w 81"/>
                <a:gd name="T1" fmla="*/ 0 h 94"/>
                <a:gd name="T2" fmla="*/ 61 w 81"/>
                <a:gd name="T3" fmla="*/ 0 h 94"/>
                <a:gd name="T4" fmla="*/ 66 w 81"/>
                <a:gd name="T5" fmla="*/ 0 h 94"/>
                <a:gd name="T6" fmla="*/ 71 w 81"/>
                <a:gd name="T7" fmla="*/ 2 h 94"/>
                <a:gd name="T8" fmla="*/ 75 w 81"/>
                <a:gd name="T9" fmla="*/ 5 h 94"/>
                <a:gd name="T10" fmla="*/ 79 w 81"/>
                <a:gd name="T11" fmla="*/ 9 h 94"/>
                <a:gd name="T12" fmla="*/ 80 w 81"/>
                <a:gd name="T13" fmla="*/ 14 h 94"/>
                <a:gd name="T14" fmla="*/ 81 w 81"/>
                <a:gd name="T15" fmla="*/ 19 h 94"/>
                <a:gd name="T16" fmla="*/ 81 w 81"/>
                <a:gd name="T17" fmla="*/ 86 h 94"/>
                <a:gd name="T18" fmla="*/ 79 w 81"/>
                <a:gd name="T19" fmla="*/ 85 h 94"/>
                <a:gd name="T20" fmla="*/ 71 w 81"/>
                <a:gd name="T21" fmla="*/ 89 h 94"/>
                <a:gd name="T22" fmla="*/ 66 w 81"/>
                <a:gd name="T23" fmla="*/ 90 h 94"/>
                <a:gd name="T24" fmla="*/ 55 w 81"/>
                <a:gd name="T25" fmla="*/ 93 h 94"/>
                <a:gd name="T26" fmla="*/ 40 w 81"/>
                <a:gd name="T27" fmla="*/ 94 h 94"/>
                <a:gd name="T28" fmla="*/ 21 w 81"/>
                <a:gd name="T29" fmla="*/ 91 h 94"/>
                <a:gd name="T30" fmla="*/ 9 w 81"/>
                <a:gd name="T31" fmla="*/ 89 h 94"/>
                <a:gd name="T32" fmla="*/ 0 w 81"/>
                <a:gd name="T33" fmla="*/ 86 h 94"/>
                <a:gd name="T34" fmla="*/ 0 w 81"/>
                <a:gd name="T35" fmla="*/ 19 h 94"/>
                <a:gd name="T36" fmla="*/ 2 w 81"/>
                <a:gd name="T37" fmla="*/ 14 h 94"/>
                <a:gd name="T38" fmla="*/ 3 w 81"/>
                <a:gd name="T39" fmla="*/ 9 h 94"/>
                <a:gd name="T40" fmla="*/ 7 w 81"/>
                <a:gd name="T41" fmla="*/ 5 h 94"/>
                <a:gd name="T42" fmla="*/ 11 w 81"/>
                <a:gd name="T43" fmla="*/ 2 h 94"/>
                <a:gd name="T44" fmla="*/ 16 w 81"/>
                <a:gd name="T45" fmla="*/ 0 h 94"/>
                <a:gd name="T46" fmla="*/ 21 w 81"/>
                <a:gd name="T4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 h="94">
                  <a:moveTo>
                    <a:pt x="21" y="0"/>
                  </a:moveTo>
                  <a:lnTo>
                    <a:pt x="61" y="0"/>
                  </a:lnTo>
                  <a:lnTo>
                    <a:pt x="66" y="0"/>
                  </a:lnTo>
                  <a:lnTo>
                    <a:pt x="71" y="2"/>
                  </a:lnTo>
                  <a:lnTo>
                    <a:pt x="75" y="5"/>
                  </a:lnTo>
                  <a:lnTo>
                    <a:pt x="79" y="9"/>
                  </a:lnTo>
                  <a:lnTo>
                    <a:pt x="80" y="14"/>
                  </a:lnTo>
                  <a:lnTo>
                    <a:pt x="81" y="19"/>
                  </a:lnTo>
                  <a:lnTo>
                    <a:pt x="81" y="86"/>
                  </a:lnTo>
                  <a:lnTo>
                    <a:pt x="79" y="85"/>
                  </a:lnTo>
                  <a:lnTo>
                    <a:pt x="71" y="89"/>
                  </a:lnTo>
                  <a:lnTo>
                    <a:pt x="66" y="90"/>
                  </a:lnTo>
                  <a:lnTo>
                    <a:pt x="55" y="93"/>
                  </a:lnTo>
                  <a:lnTo>
                    <a:pt x="40" y="94"/>
                  </a:lnTo>
                  <a:lnTo>
                    <a:pt x="21" y="91"/>
                  </a:lnTo>
                  <a:lnTo>
                    <a:pt x="9" y="89"/>
                  </a:lnTo>
                  <a:lnTo>
                    <a:pt x="0" y="86"/>
                  </a:lnTo>
                  <a:lnTo>
                    <a:pt x="0" y="19"/>
                  </a:lnTo>
                  <a:lnTo>
                    <a:pt x="2" y="14"/>
                  </a:lnTo>
                  <a:lnTo>
                    <a:pt x="3" y="9"/>
                  </a:lnTo>
                  <a:lnTo>
                    <a:pt x="7" y="5"/>
                  </a:lnTo>
                  <a:lnTo>
                    <a:pt x="11" y="2"/>
                  </a:lnTo>
                  <a:lnTo>
                    <a:pt x="16"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p:cNvSpPr>
            <p:nvPr/>
          </p:nvSpPr>
          <p:spPr bwMode="auto">
            <a:xfrm>
              <a:off x="6091673" y="4466679"/>
              <a:ext cx="159290" cy="143775"/>
            </a:xfrm>
            <a:custGeom>
              <a:avLst/>
              <a:gdLst>
                <a:gd name="T0" fmla="*/ 77 w 154"/>
                <a:gd name="T1" fmla="*/ 0 h 139"/>
                <a:gd name="T2" fmla="*/ 86 w 154"/>
                <a:gd name="T3" fmla="*/ 3 h 139"/>
                <a:gd name="T4" fmla="*/ 99 w 154"/>
                <a:gd name="T5" fmla="*/ 5 h 139"/>
                <a:gd name="T6" fmla="*/ 116 w 154"/>
                <a:gd name="T7" fmla="*/ 7 h 139"/>
                <a:gd name="T8" fmla="*/ 137 w 154"/>
                <a:gd name="T9" fmla="*/ 5 h 139"/>
                <a:gd name="T10" fmla="*/ 152 w 154"/>
                <a:gd name="T11" fmla="*/ 3 h 139"/>
                <a:gd name="T12" fmla="*/ 154 w 154"/>
                <a:gd name="T13" fmla="*/ 24 h 139"/>
                <a:gd name="T14" fmla="*/ 154 w 154"/>
                <a:gd name="T15" fmla="*/ 45 h 139"/>
                <a:gd name="T16" fmla="*/ 153 w 154"/>
                <a:gd name="T17" fmla="*/ 67 h 139"/>
                <a:gd name="T18" fmla="*/ 148 w 154"/>
                <a:gd name="T19" fmla="*/ 85 h 139"/>
                <a:gd name="T20" fmla="*/ 140 w 154"/>
                <a:gd name="T21" fmla="*/ 101 h 139"/>
                <a:gd name="T22" fmla="*/ 125 w 154"/>
                <a:gd name="T23" fmla="*/ 115 h 139"/>
                <a:gd name="T24" fmla="*/ 111 w 154"/>
                <a:gd name="T25" fmla="*/ 126 h 139"/>
                <a:gd name="T26" fmla="*/ 97 w 154"/>
                <a:gd name="T27" fmla="*/ 132 h 139"/>
                <a:gd name="T28" fmla="*/ 85 w 154"/>
                <a:gd name="T29" fmla="*/ 136 h 139"/>
                <a:gd name="T30" fmla="*/ 77 w 154"/>
                <a:gd name="T31" fmla="*/ 139 h 139"/>
                <a:gd name="T32" fmla="*/ 70 w 154"/>
                <a:gd name="T33" fmla="*/ 138 h 139"/>
                <a:gd name="T34" fmla="*/ 59 w 154"/>
                <a:gd name="T35" fmla="*/ 134 h 139"/>
                <a:gd name="T36" fmla="*/ 44 w 154"/>
                <a:gd name="T37" fmla="*/ 126 h 139"/>
                <a:gd name="T38" fmla="*/ 28 w 154"/>
                <a:gd name="T39" fmla="*/ 117 h 139"/>
                <a:gd name="T40" fmla="*/ 14 w 154"/>
                <a:gd name="T41" fmla="*/ 101 h 139"/>
                <a:gd name="T42" fmla="*/ 6 w 154"/>
                <a:gd name="T43" fmla="*/ 85 h 139"/>
                <a:gd name="T44" fmla="*/ 1 w 154"/>
                <a:gd name="T45" fmla="*/ 67 h 139"/>
                <a:gd name="T46" fmla="*/ 0 w 154"/>
                <a:gd name="T47" fmla="*/ 45 h 139"/>
                <a:gd name="T48" fmla="*/ 0 w 154"/>
                <a:gd name="T49" fmla="*/ 24 h 139"/>
                <a:gd name="T50" fmla="*/ 4 w 154"/>
                <a:gd name="T51" fmla="*/ 3 h 139"/>
                <a:gd name="T52" fmla="*/ 18 w 154"/>
                <a:gd name="T53" fmla="*/ 5 h 139"/>
                <a:gd name="T54" fmla="*/ 38 w 154"/>
                <a:gd name="T55" fmla="*/ 7 h 139"/>
                <a:gd name="T56" fmla="*/ 55 w 154"/>
                <a:gd name="T57" fmla="*/ 5 h 139"/>
                <a:gd name="T58" fmla="*/ 68 w 154"/>
                <a:gd name="T59" fmla="*/ 3 h 139"/>
                <a:gd name="T60" fmla="*/ 77 w 154"/>
                <a:gd name="T61"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4" h="139">
                  <a:moveTo>
                    <a:pt x="77" y="0"/>
                  </a:moveTo>
                  <a:lnTo>
                    <a:pt x="86" y="3"/>
                  </a:lnTo>
                  <a:lnTo>
                    <a:pt x="99" y="5"/>
                  </a:lnTo>
                  <a:lnTo>
                    <a:pt x="116" y="7"/>
                  </a:lnTo>
                  <a:lnTo>
                    <a:pt x="137" y="5"/>
                  </a:lnTo>
                  <a:lnTo>
                    <a:pt x="152" y="3"/>
                  </a:lnTo>
                  <a:lnTo>
                    <a:pt x="154" y="24"/>
                  </a:lnTo>
                  <a:lnTo>
                    <a:pt x="154" y="45"/>
                  </a:lnTo>
                  <a:lnTo>
                    <a:pt x="153" y="67"/>
                  </a:lnTo>
                  <a:lnTo>
                    <a:pt x="148" y="85"/>
                  </a:lnTo>
                  <a:lnTo>
                    <a:pt x="140" y="101"/>
                  </a:lnTo>
                  <a:lnTo>
                    <a:pt x="125" y="115"/>
                  </a:lnTo>
                  <a:lnTo>
                    <a:pt x="111" y="126"/>
                  </a:lnTo>
                  <a:lnTo>
                    <a:pt x="97" y="132"/>
                  </a:lnTo>
                  <a:lnTo>
                    <a:pt x="85" y="136"/>
                  </a:lnTo>
                  <a:lnTo>
                    <a:pt x="77" y="139"/>
                  </a:lnTo>
                  <a:lnTo>
                    <a:pt x="70" y="138"/>
                  </a:lnTo>
                  <a:lnTo>
                    <a:pt x="59" y="134"/>
                  </a:lnTo>
                  <a:lnTo>
                    <a:pt x="44" y="126"/>
                  </a:lnTo>
                  <a:lnTo>
                    <a:pt x="28" y="117"/>
                  </a:lnTo>
                  <a:lnTo>
                    <a:pt x="14" y="101"/>
                  </a:lnTo>
                  <a:lnTo>
                    <a:pt x="6" y="85"/>
                  </a:lnTo>
                  <a:lnTo>
                    <a:pt x="1" y="67"/>
                  </a:lnTo>
                  <a:lnTo>
                    <a:pt x="0" y="45"/>
                  </a:lnTo>
                  <a:lnTo>
                    <a:pt x="0" y="24"/>
                  </a:lnTo>
                  <a:lnTo>
                    <a:pt x="4" y="3"/>
                  </a:lnTo>
                  <a:lnTo>
                    <a:pt x="18" y="5"/>
                  </a:lnTo>
                  <a:lnTo>
                    <a:pt x="38" y="7"/>
                  </a:lnTo>
                  <a:lnTo>
                    <a:pt x="55" y="5"/>
                  </a:lnTo>
                  <a:lnTo>
                    <a:pt x="68" y="3"/>
                  </a:lnTo>
                  <a:lnTo>
                    <a:pt x="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6" name="Freeform 44"/>
          <p:cNvSpPr>
            <a:spLocks noEditPoints="1"/>
          </p:cNvSpPr>
          <p:nvPr/>
        </p:nvSpPr>
        <p:spPr bwMode="auto">
          <a:xfrm>
            <a:off x="2221519" y="5101770"/>
            <a:ext cx="384778" cy="353748"/>
          </a:xfrm>
          <a:custGeom>
            <a:avLst/>
            <a:gdLst>
              <a:gd name="T0" fmla="*/ 226 w 372"/>
              <a:gd name="T1" fmla="*/ 203 h 342"/>
              <a:gd name="T2" fmla="*/ 233 w 372"/>
              <a:gd name="T3" fmla="*/ 206 h 342"/>
              <a:gd name="T4" fmla="*/ 262 w 372"/>
              <a:gd name="T5" fmla="*/ 209 h 342"/>
              <a:gd name="T6" fmla="*/ 286 w 372"/>
              <a:gd name="T7" fmla="*/ 206 h 342"/>
              <a:gd name="T8" fmla="*/ 293 w 372"/>
              <a:gd name="T9" fmla="*/ 204 h 342"/>
              <a:gd name="T10" fmla="*/ 296 w 372"/>
              <a:gd name="T11" fmla="*/ 203 h 342"/>
              <a:gd name="T12" fmla="*/ 297 w 372"/>
              <a:gd name="T13" fmla="*/ 204 h 342"/>
              <a:gd name="T14" fmla="*/ 303 w 372"/>
              <a:gd name="T15" fmla="*/ 206 h 342"/>
              <a:gd name="T16" fmla="*/ 328 w 372"/>
              <a:gd name="T17" fmla="*/ 209 h 342"/>
              <a:gd name="T18" fmla="*/ 357 w 372"/>
              <a:gd name="T19" fmla="*/ 206 h 342"/>
              <a:gd name="T20" fmla="*/ 364 w 372"/>
              <a:gd name="T21" fmla="*/ 203 h 342"/>
              <a:gd name="T22" fmla="*/ 366 w 372"/>
              <a:gd name="T23" fmla="*/ 204 h 342"/>
              <a:gd name="T24" fmla="*/ 368 w 372"/>
              <a:gd name="T25" fmla="*/ 211 h 342"/>
              <a:gd name="T26" fmla="*/ 370 w 372"/>
              <a:gd name="T27" fmla="*/ 236 h 342"/>
              <a:gd name="T28" fmla="*/ 369 w 372"/>
              <a:gd name="T29" fmla="*/ 272 h 342"/>
              <a:gd name="T30" fmla="*/ 356 w 372"/>
              <a:gd name="T31" fmla="*/ 305 h 342"/>
              <a:gd name="T32" fmla="*/ 327 w 372"/>
              <a:gd name="T33" fmla="*/ 330 h 342"/>
              <a:gd name="T34" fmla="*/ 303 w 372"/>
              <a:gd name="T35" fmla="*/ 339 h 342"/>
              <a:gd name="T36" fmla="*/ 296 w 372"/>
              <a:gd name="T37" fmla="*/ 340 h 342"/>
              <a:gd name="T38" fmla="*/ 296 w 372"/>
              <a:gd name="T39" fmla="*/ 342 h 342"/>
              <a:gd name="T40" fmla="*/ 294 w 372"/>
              <a:gd name="T41" fmla="*/ 340 h 342"/>
              <a:gd name="T42" fmla="*/ 288 w 372"/>
              <a:gd name="T43" fmla="*/ 339 h 342"/>
              <a:gd name="T44" fmla="*/ 263 w 372"/>
              <a:gd name="T45" fmla="*/ 330 h 342"/>
              <a:gd name="T46" fmla="*/ 234 w 372"/>
              <a:gd name="T47" fmla="*/ 305 h 342"/>
              <a:gd name="T48" fmla="*/ 221 w 372"/>
              <a:gd name="T49" fmla="*/ 272 h 342"/>
              <a:gd name="T50" fmla="*/ 220 w 372"/>
              <a:gd name="T51" fmla="*/ 236 h 342"/>
              <a:gd name="T52" fmla="*/ 224 w 372"/>
              <a:gd name="T53" fmla="*/ 211 h 342"/>
              <a:gd name="T54" fmla="*/ 225 w 372"/>
              <a:gd name="T55" fmla="*/ 204 h 342"/>
              <a:gd name="T56" fmla="*/ 252 w 372"/>
              <a:gd name="T57" fmla="*/ 106 h 342"/>
              <a:gd name="T58" fmla="*/ 296 w 372"/>
              <a:gd name="T59" fmla="*/ 186 h 342"/>
              <a:gd name="T60" fmla="*/ 282 w 372"/>
              <a:gd name="T61" fmla="*/ 190 h 342"/>
              <a:gd name="T62" fmla="*/ 262 w 372"/>
              <a:gd name="T63" fmla="*/ 192 h 342"/>
              <a:gd name="T64" fmla="*/ 252 w 372"/>
              <a:gd name="T65" fmla="*/ 192 h 342"/>
              <a:gd name="T66" fmla="*/ 43 w 372"/>
              <a:gd name="T67" fmla="*/ 106 h 342"/>
              <a:gd name="T68" fmla="*/ 86 w 372"/>
              <a:gd name="T69" fmla="*/ 237 h 342"/>
              <a:gd name="T70" fmla="*/ 119 w 372"/>
              <a:gd name="T71" fmla="*/ 106 h 342"/>
              <a:gd name="T72" fmla="*/ 153 w 372"/>
              <a:gd name="T73" fmla="*/ 237 h 342"/>
              <a:gd name="T74" fmla="*/ 186 w 372"/>
              <a:gd name="T75" fmla="*/ 106 h 342"/>
              <a:gd name="T76" fmla="*/ 220 w 372"/>
              <a:gd name="T77" fmla="*/ 183 h 342"/>
              <a:gd name="T78" fmla="*/ 208 w 372"/>
              <a:gd name="T79" fmla="*/ 207 h 342"/>
              <a:gd name="T80" fmla="*/ 204 w 372"/>
              <a:gd name="T81" fmla="*/ 242 h 342"/>
              <a:gd name="T82" fmla="*/ 209 w 372"/>
              <a:gd name="T83" fmla="*/ 288 h 342"/>
              <a:gd name="T84" fmla="*/ 2 w 372"/>
              <a:gd name="T85" fmla="*/ 287 h 342"/>
              <a:gd name="T86" fmla="*/ 0 w 372"/>
              <a:gd name="T87" fmla="*/ 281 h 342"/>
              <a:gd name="T88" fmla="*/ 1 w 372"/>
              <a:gd name="T89" fmla="*/ 263 h 342"/>
              <a:gd name="T90" fmla="*/ 5 w 372"/>
              <a:gd name="T91" fmla="*/ 261 h 342"/>
              <a:gd name="T92" fmla="*/ 21 w 372"/>
              <a:gd name="T93" fmla="*/ 258 h 342"/>
              <a:gd name="T94" fmla="*/ 22 w 372"/>
              <a:gd name="T95" fmla="*/ 240 h 342"/>
              <a:gd name="T96" fmla="*/ 26 w 372"/>
              <a:gd name="T97" fmla="*/ 237 h 342"/>
              <a:gd name="T98" fmla="*/ 43 w 372"/>
              <a:gd name="T99" fmla="*/ 106 h 342"/>
              <a:gd name="T100" fmla="*/ 318 w 372"/>
              <a:gd name="T101" fmla="*/ 56 h 342"/>
              <a:gd name="T102" fmla="*/ 23 w 372"/>
              <a:gd name="T103" fmla="*/ 88 h 342"/>
              <a:gd name="T104" fmla="*/ 170 w 372"/>
              <a:gd name="T105"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2" h="342">
                <a:moveTo>
                  <a:pt x="225" y="203"/>
                </a:moveTo>
                <a:lnTo>
                  <a:pt x="226" y="203"/>
                </a:lnTo>
                <a:lnTo>
                  <a:pt x="231" y="204"/>
                </a:lnTo>
                <a:lnTo>
                  <a:pt x="233" y="206"/>
                </a:lnTo>
                <a:lnTo>
                  <a:pt x="243" y="208"/>
                </a:lnTo>
                <a:lnTo>
                  <a:pt x="262" y="209"/>
                </a:lnTo>
                <a:lnTo>
                  <a:pt x="276" y="208"/>
                </a:lnTo>
                <a:lnTo>
                  <a:pt x="286" y="206"/>
                </a:lnTo>
                <a:lnTo>
                  <a:pt x="292" y="204"/>
                </a:lnTo>
                <a:lnTo>
                  <a:pt x="293" y="204"/>
                </a:lnTo>
                <a:lnTo>
                  <a:pt x="294" y="203"/>
                </a:lnTo>
                <a:lnTo>
                  <a:pt x="296" y="203"/>
                </a:lnTo>
                <a:lnTo>
                  <a:pt x="296" y="203"/>
                </a:lnTo>
                <a:lnTo>
                  <a:pt x="297" y="204"/>
                </a:lnTo>
                <a:lnTo>
                  <a:pt x="298" y="204"/>
                </a:lnTo>
                <a:lnTo>
                  <a:pt x="303" y="206"/>
                </a:lnTo>
                <a:lnTo>
                  <a:pt x="314" y="208"/>
                </a:lnTo>
                <a:lnTo>
                  <a:pt x="328" y="209"/>
                </a:lnTo>
                <a:lnTo>
                  <a:pt x="347" y="208"/>
                </a:lnTo>
                <a:lnTo>
                  <a:pt x="357" y="206"/>
                </a:lnTo>
                <a:lnTo>
                  <a:pt x="358" y="204"/>
                </a:lnTo>
                <a:lnTo>
                  <a:pt x="364" y="203"/>
                </a:lnTo>
                <a:lnTo>
                  <a:pt x="365" y="203"/>
                </a:lnTo>
                <a:lnTo>
                  <a:pt x="366" y="204"/>
                </a:lnTo>
                <a:lnTo>
                  <a:pt x="366" y="209"/>
                </a:lnTo>
                <a:lnTo>
                  <a:pt x="368" y="211"/>
                </a:lnTo>
                <a:lnTo>
                  <a:pt x="369" y="221"/>
                </a:lnTo>
                <a:lnTo>
                  <a:pt x="370" y="236"/>
                </a:lnTo>
                <a:lnTo>
                  <a:pt x="372" y="253"/>
                </a:lnTo>
                <a:lnTo>
                  <a:pt x="369" y="272"/>
                </a:lnTo>
                <a:lnTo>
                  <a:pt x="365" y="289"/>
                </a:lnTo>
                <a:lnTo>
                  <a:pt x="356" y="305"/>
                </a:lnTo>
                <a:lnTo>
                  <a:pt x="343" y="319"/>
                </a:lnTo>
                <a:lnTo>
                  <a:pt x="327" y="330"/>
                </a:lnTo>
                <a:lnTo>
                  <a:pt x="314" y="335"/>
                </a:lnTo>
                <a:lnTo>
                  <a:pt x="303" y="339"/>
                </a:lnTo>
                <a:lnTo>
                  <a:pt x="297" y="340"/>
                </a:lnTo>
                <a:lnTo>
                  <a:pt x="296" y="340"/>
                </a:lnTo>
                <a:lnTo>
                  <a:pt x="296" y="340"/>
                </a:lnTo>
                <a:lnTo>
                  <a:pt x="296" y="342"/>
                </a:lnTo>
                <a:lnTo>
                  <a:pt x="294" y="340"/>
                </a:lnTo>
                <a:lnTo>
                  <a:pt x="294" y="340"/>
                </a:lnTo>
                <a:lnTo>
                  <a:pt x="294" y="340"/>
                </a:lnTo>
                <a:lnTo>
                  <a:pt x="288" y="339"/>
                </a:lnTo>
                <a:lnTo>
                  <a:pt x="276" y="335"/>
                </a:lnTo>
                <a:lnTo>
                  <a:pt x="263" y="330"/>
                </a:lnTo>
                <a:lnTo>
                  <a:pt x="248" y="319"/>
                </a:lnTo>
                <a:lnTo>
                  <a:pt x="234" y="305"/>
                </a:lnTo>
                <a:lnTo>
                  <a:pt x="225" y="289"/>
                </a:lnTo>
                <a:lnTo>
                  <a:pt x="221" y="272"/>
                </a:lnTo>
                <a:lnTo>
                  <a:pt x="220" y="253"/>
                </a:lnTo>
                <a:lnTo>
                  <a:pt x="220" y="236"/>
                </a:lnTo>
                <a:lnTo>
                  <a:pt x="221" y="221"/>
                </a:lnTo>
                <a:lnTo>
                  <a:pt x="224" y="211"/>
                </a:lnTo>
                <a:lnTo>
                  <a:pt x="224" y="209"/>
                </a:lnTo>
                <a:lnTo>
                  <a:pt x="225" y="204"/>
                </a:lnTo>
                <a:lnTo>
                  <a:pt x="225" y="203"/>
                </a:lnTo>
                <a:close/>
                <a:moveTo>
                  <a:pt x="252" y="106"/>
                </a:moveTo>
                <a:lnTo>
                  <a:pt x="296" y="106"/>
                </a:lnTo>
                <a:lnTo>
                  <a:pt x="296" y="186"/>
                </a:lnTo>
                <a:lnTo>
                  <a:pt x="288" y="189"/>
                </a:lnTo>
                <a:lnTo>
                  <a:pt x="282" y="190"/>
                </a:lnTo>
                <a:lnTo>
                  <a:pt x="275" y="192"/>
                </a:lnTo>
                <a:lnTo>
                  <a:pt x="262" y="192"/>
                </a:lnTo>
                <a:lnTo>
                  <a:pt x="256" y="192"/>
                </a:lnTo>
                <a:lnTo>
                  <a:pt x="252" y="192"/>
                </a:lnTo>
                <a:lnTo>
                  <a:pt x="252" y="106"/>
                </a:lnTo>
                <a:close/>
                <a:moveTo>
                  <a:pt x="43" y="106"/>
                </a:moveTo>
                <a:lnTo>
                  <a:pt x="86" y="106"/>
                </a:lnTo>
                <a:lnTo>
                  <a:pt x="86" y="237"/>
                </a:lnTo>
                <a:lnTo>
                  <a:pt x="119" y="237"/>
                </a:lnTo>
                <a:lnTo>
                  <a:pt x="119" y="106"/>
                </a:lnTo>
                <a:lnTo>
                  <a:pt x="153" y="106"/>
                </a:lnTo>
                <a:lnTo>
                  <a:pt x="153" y="237"/>
                </a:lnTo>
                <a:lnTo>
                  <a:pt x="186" y="237"/>
                </a:lnTo>
                <a:lnTo>
                  <a:pt x="186" y="106"/>
                </a:lnTo>
                <a:lnTo>
                  <a:pt x="220" y="106"/>
                </a:lnTo>
                <a:lnTo>
                  <a:pt x="220" y="183"/>
                </a:lnTo>
                <a:lnTo>
                  <a:pt x="213" y="182"/>
                </a:lnTo>
                <a:lnTo>
                  <a:pt x="208" y="207"/>
                </a:lnTo>
                <a:lnTo>
                  <a:pt x="205" y="221"/>
                </a:lnTo>
                <a:lnTo>
                  <a:pt x="204" y="242"/>
                </a:lnTo>
                <a:lnTo>
                  <a:pt x="204" y="264"/>
                </a:lnTo>
                <a:lnTo>
                  <a:pt x="209" y="288"/>
                </a:lnTo>
                <a:lnTo>
                  <a:pt x="5" y="288"/>
                </a:lnTo>
                <a:lnTo>
                  <a:pt x="2" y="287"/>
                </a:lnTo>
                <a:lnTo>
                  <a:pt x="1" y="285"/>
                </a:lnTo>
                <a:lnTo>
                  <a:pt x="0" y="281"/>
                </a:lnTo>
                <a:lnTo>
                  <a:pt x="0" y="267"/>
                </a:lnTo>
                <a:lnTo>
                  <a:pt x="1" y="263"/>
                </a:lnTo>
                <a:lnTo>
                  <a:pt x="2" y="262"/>
                </a:lnTo>
                <a:lnTo>
                  <a:pt x="5" y="261"/>
                </a:lnTo>
                <a:lnTo>
                  <a:pt x="21" y="261"/>
                </a:lnTo>
                <a:lnTo>
                  <a:pt x="21" y="258"/>
                </a:lnTo>
                <a:lnTo>
                  <a:pt x="21" y="244"/>
                </a:lnTo>
                <a:lnTo>
                  <a:pt x="22" y="240"/>
                </a:lnTo>
                <a:lnTo>
                  <a:pt x="23" y="238"/>
                </a:lnTo>
                <a:lnTo>
                  <a:pt x="26" y="237"/>
                </a:lnTo>
                <a:lnTo>
                  <a:pt x="43" y="237"/>
                </a:lnTo>
                <a:lnTo>
                  <a:pt x="43" y="106"/>
                </a:lnTo>
                <a:close/>
                <a:moveTo>
                  <a:pt x="170" y="0"/>
                </a:moveTo>
                <a:lnTo>
                  <a:pt x="318" y="56"/>
                </a:lnTo>
                <a:lnTo>
                  <a:pt x="318" y="88"/>
                </a:lnTo>
                <a:lnTo>
                  <a:pt x="23" y="88"/>
                </a:lnTo>
                <a:lnTo>
                  <a:pt x="23" y="56"/>
                </a:lnTo>
                <a:lnTo>
                  <a:pt x="17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68" name="Group 67"/>
          <p:cNvGrpSpPr/>
          <p:nvPr/>
        </p:nvGrpSpPr>
        <p:grpSpPr>
          <a:xfrm>
            <a:off x="2267030" y="3481978"/>
            <a:ext cx="282378" cy="380641"/>
            <a:chOff x="743030" y="3481977"/>
            <a:chExt cx="282378" cy="380641"/>
          </a:xfrm>
          <a:solidFill>
            <a:schemeClr val="accent1"/>
          </a:solidFill>
        </p:grpSpPr>
        <p:sp>
          <p:nvSpPr>
            <p:cNvPr id="47" name="Freeform 45"/>
            <p:cNvSpPr>
              <a:spLocks/>
            </p:cNvSpPr>
            <p:nvPr/>
          </p:nvSpPr>
          <p:spPr bwMode="auto">
            <a:xfrm>
              <a:off x="868187" y="3704362"/>
              <a:ext cx="157221" cy="143775"/>
            </a:xfrm>
            <a:custGeom>
              <a:avLst/>
              <a:gdLst>
                <a:gd name="T0" fmla="*/ 5 w 152"/>
                <a:gd name="T1" fmla="*/ 0 h 139"/>
                <a:gd name="T2" fmla="*/ 6 w 152"/>
                <a:gd name="T3" fmla="*/ 0 h 139"/>
                <a:gd name="T4" fmla="*/ 11 w 152"/>
                <a:gd name="T5" fmla="*/ 1 h 139"/>
                <a:gd name="T6" fmla="*/ 13 w 152"/>
                <a:gd name="T7" fmla="*/ 3 h 139"/>
                <a:gd name="T8" fmla="*/ 24 w 152"/>
                <a:gd name="T9" fmla="*/ 5 h 139"/>
                <a:gd name="T10" fmla="*/ 43 w 152"/>
                <a:gd name="T11" fmla="*/ 7 h 139"/>
                <a:gd name="T12" fmla="*/ 56 w 152"/>
                <a:gd name="T13" fmla="*/ 5 h 139"/>
                <a:gd name="T14" fmla="*/ 66 w 152"/>
                <a:gd name="T15" fmla="*/ 3 h 139"/>
                <a:gd name="T16" fmla="*/ 73 w 152"/>
                <a:gd name="T17" fmla="*/ 1 h 139"/>
                <a:gd name="T18" fmla="*/ 73 w 152"/>
                <a:gd name="T19" fmla="*/ 1 h 139"/>
                <a:gd name="T20" fmla="*/ 76 w 152"/>
                <a:gd name="T21" fmla="*/ 0 h 139"/>
                <a:gd name="T22" fmla="*/ 76 w 152"/>
                <a:gd name="T23" fmla="*/ 0 h 139"/>
                <a:gd name="T24" fmla="*/ 77 w 152"/>
                <a:gd name="T25" fmla="*/ 0 h 139"/>
                <a:gd name="T26" fmla="*/ 78 w 152"/>
                <a:gd name="T27" fmla="*/ 1 h 139"/>
                <a:gd name="T28" fmla="*/ 78 w 152"/>
                <a:gd name="T29" fmla="*/ 1 h 139"/>
                <a:gd name="T30" fmla="*/ 85 w 152"/>
                <a:gd name="T31" fmla="*/ 3 h 139"/>
                <a:gd name="T32" fmla="*/ 95 w 152"/>
                <a:gd name="T33" fmla="*/ 5 h 139"/>
                <a:gd name="T34" fmla="*/ 110 w 152"/>
                <a:gd name="T35" fmla="*/ 7 h 139"/>
                <a:gd name="T36" fmla="*/ 127 w 152"/>
                <a:gd name="T37" fmla="*/ 5 h 139"/>
                <a:gd name="T38" fmla="*/ 138 w 152"/>
                <a:gd name="T39" fmla="*/ 3 h 139"/>
                <a:gd name="T40" fmla="*/ 140 w 152"/>
                <a:gd name="T41" fmla="*/ 1 h 139"/>
                <a:gd name="T42" fmla="*/ 145 w 152"/>
                <a:gd name="T43" fmla="*/ 0 h 139"/>
                <a:gd name="T44" fmla="*/ 146 w 152"/>
                <a:gd name="T45" fmla="*/ 0 h 139"/>
                <a:gd name="T46" fmla="*/ 146 w 152"/>
                <a:gd name="T47" fmla="*/ 1 h 139"/>
                <a:gd name="T48" fmla="*/ 148 w 152"/>
                <a:gd name="T49" fmla="*/ 7 h 139"/>
                <a:gd name="T50" fmla="*/ 148 w 152"/>
                <a:gd name="T51" fmla="*/ 8 h 139"/>
                <a:gd name="T52" fmla="*/ 150 w 152"/>
                <a:gd name="T53" fmla="*/ 18 h 139"/>
                <a:gd name="T54" fmla="*/ 152 w 152"/>
                <a:gd name="T55" fmla="*/ 33 h 139"/>
                <a:gd name="T56" fmla="*/ 152 w 152"/>
                <a:gd name="T57" fmla="*/ 50 h 139"/>
                <a:gd name="T58" fmla="*/ 150 w 152"/>
                <a:gd name="T59" fmla="*/ 68 h 139"/>
                <a:gd name="T60" fmla="*/ 145 w 152"/>
                <a:gd name="T61" fmla="*/ 86 h 139"/>
                <a:gd name="T62" fmla="*/ 137 w 152"/>
                <a:gd name="T63" fmla="*/ 102 h 139"/>
                <a:gd name="T64" fmla="*/ 123 w 152"/>
                <a:gd name="T65" fmla="*/ 117 h 139"/>
                <a:gd name="T66" fmla="*/ 108 w 152"/>
                <a:gd name="T67" fmla="*/ 127 h 139"/>
                <a:gd name="T68" fmla="*/ 95 w 152"/>
                <a:gd name="T69" fmla="*/ 132 h 139"/>
                <a:gd name="T70" fmla="*/ 83 w 152"/>
                <a:gd name="T71" fmla="*/ 136 h 139"/>
                <a:gd name="T72" fmla="*/ 77 w 152"/>
                <a:gd name="T73" fmla="*/ 138 h 139"/>
                <a:gd name="T74" fmla="*/ 77 w 152"/>
                <a:gd name="T75" fmla="*/ 138 h 139"/>
                <a:gd name="T76" fmla="*/ 76 w 152"/>
                <a:gd name="T77" fmla="*/ 139 h 139"/>
                <a:gd name="T78" fmla="*/ 76 w 152"/>
                <a:gd name="T79" fmla="*/ 139 h 139"/>
                <a:gd name="T80" fmla="*/ 76 w 152"/>
                <a:gd name="T81" fmla="*/ 139 h 139"/>
                <a:gd name="T82" fmla="*/ 74 w 152"/>
                <a:gd name="T83" fmla="*/ 138 h 139"/>
                <a:gd name="T84" fmla="*/ 74 w 152"/>
                <a:gd name="T85" fmla="*/ 138 h 139"/>
                <a:gd name="T86" fmla="*/ 68 w 152"/>
                <a:gd name="T87" fmla="*/ 136 h 139"/>
                <a:gd name="T88" fmla="*/ 57 w 152"/>
                <a:gd name="T89" fmla="*/ 132 h 139"/>
                <a:gd name="T90" fmla="*/ 43 w 152"/>
                <a:gd name="T91" fmla="*/ 127 h 139"/>
                <a:gd name="T92" fmla="*/ 28 w 152"/>
                <a:gd name="T93" fmla="*/ 117 h 139"/>
                <a:gd name="T94" fmla="*/ 15 w 152"/>
                <a:gd name="T95" fmla="*/ 102 h 139"/>
                <a:gd name="T96" fmla="*/ 6 w 152"/>
                <a:gd name="T97" fmla="*/ 86 h 139"/>
                <a:gd name="T98" fmla="*/ 1 w 152"/>
                <a:gd name="T99" fmla="*/ 68 h 139"/>
                <a:gd name="T100" fmla="*/ 0 w 152"/>
                <a:gd name="T101" fmla="*/ 50 h 139"/>
                <a:gd name="T102" fmla="*/ 1 w 152"/>
                <a:gd name="T103" fmla="*/ 33 h 139"/>
                <a:gd name="T104" fmla="*/ 2 w 152"/>
                <a:gd name="T105" fmla="*/ 18 h 139"/>
                <a:gd name="T106" fmla="*/ 4 w 152"/>
                <a:gd name="T107" fmla="*/ 8 h 139"/>
                <a:gd name="T108" fmla="*/ 4 w 152"/>
                <a:gd name="T109" fmla="*/ 7 h 139"/>
                <a:gd name="T110" fmla="*/ 5 w 152"/>
                <a:gd name="T111" fmla="*/ 1 h 139"/>
                <a:gd name="T112" fmla="*/ 5 w 152"/>
                <a:gd name="T11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39">
                  <a:moveTo>
                    <a:pt x="5" y="0"/>
                  </a:moveTo>
                  <a:lnTo>
                    <a:pt x="6" y="0"/>
                  </a:lnTo>
                  <a:lnTo>
                    <a:pt x="11" y="1"/>
                  </a:lnTo>
                  <a:lnTo>
                    <a:pt x="13" y="3"/>
                  </a:lnTo>
                  <a:lnTo>
                    <a:pt x="24" y="5"/>
                  </a:lnTo>
                  <a:lnTo>
                    <a:pt x="43" y="7"/>
                  </a:lnTo>
                  <a:lnTo>
                    <a:pt x="56" y="5"/>
                  </a:lnTo>
                  <a:lnTo>
                    <a:pt x="66" y="3"/>
                  </a:lnTo>
                  <a:lnTo>
                    <a:pt x="73" y="1"/>
                  </a:lnTo>
                  <a:lnTo>
                    <a:pt x="73" y="1"/>
                  </a:lnTo>
                  <a:lnTo>
                    <a:pt x="76" y="0"/>
                  </a:lnTo>
                  <a:lnTo>
                    <a:pt x="76" y="0"/>
                  </a:lnTo>
                  <a:lnTo>
                    <a:pt x="77" y="0"/>
                  </a:lnTo>
                  <a:lnTo>
                    <a:pt x="78" y="1"/>
                  </a:lnTo>
                  <a:lnTo>
                    <a:pt x="78" y="1"/>
                  </a:lnTo>
                  <a:lnTo>
                    <a:pt x="85" y="3"/>
                  </a:lnTo>
                  <a:lnTo>
                    <a:pt x="95" y="5"/>
                  </a:lnTo>
                  <a:lnTo>
                    <a:pt x="110" y="7"/>
                  </a:lnTo>
                  <a:lnTo>
                    <a:pt x="127" y="5"/>
                  </a:lnTo>
                  <a:lnTo>
                    <a:pt x="138" y="3"/>
                  </a:lnTo>
                  <a:lnTo>
                    <a:pt x="140" y="1"/>
                  </a:lnTo>
                  <a:lnTo>
                    <a:pt x="145" y="0"/>
                  </a:lnTo>
                  <a:lnTo>
                    <a:pt x="146" y="0"/>
                  </a:lnTo>
                  <a:lnTo>
                    <a:pt x="146" y="1"/>
                  </a:lnTo>
                  <a:lnTo>
                    <a:pt x="148" y="7"/>
                  </a:lnTo>
                  <a:lnTo>
                    <a:pt x="148" y="8"/>
                  </a:lnTo>
                  <a:lnTo>
                    <a:pt x="150" y="18"/>
                  </a:lnTo>
                  <a:lnTo>
                    <a:pt x="152" y="33"/>
                  </a:lnTo>
                  <a:lnTo>
                    <a:pt x="152" y="50"/>
                  </a:lnTo>
                  <a:lnTo>
                    <a:pt x="150" y="68"/>
                  </a:lnTo>
                  <a:lnTo>
                    <a:pt x="145" y="86"/>
                  </a:lnTo>
                  <a:lnTo>
                    <a:pt x="137" y="102"/>
                  </a:lnTo>
                  <a:lnTo>
                    <a:pt x="123" y="117"/>
                  </a:lnTo>
                  <a:lnTo>
                    <a:pt x="108" y="127"/>
                  </a:lnTo>
                  <a:lnTo>
                    <a:pt x="95" y="132"/>
                  </a:lnTo>
                  <a:lnTo>
                    <a:pt x="83" y="136"/>
                  </a:lnTo>
                  <a:lnTo>
                    <a:pt x="77" y="138"/>
                  </a:lnTo>
                  <a:lnTo>
                    <a:pt x="77" y="138"/>
                  </a:lnTo>
                  <a:lnTo>
                    <a:pt x="76" y="139"/>
                  </a:lnTo>
                  <a:lnTo>
                    <a:pt x="76" y="139"/>
                  </a:lnTo>
                  <a:lnTo>
                    <a:pt x="76" y="139"/>
                  </a:lnTo>
                  <a:lnTo>
                    <a:pt x="74" y="138"/>
                  </a:lnTo>
                  <a:lnTo>
                    <a:pt x="74" y="138"/>
                  </a:lnTo>
                  <a:lnTo>
                    <a:pt x="68" y="136"/>
                  </a:lnTo>
                  <a:lnTo>
                    <a:pt x="57" y="132"/>
                  </a:lnTo>
                  <a:lnTo>
                    <a:pt x="43" y="127"/>
                  </a:lnTo>
                  <a:lnTo>
                    <a:pt x="28" y="117"/>
                  </a:lnTo>
                  <a:lnTo>
                    <a:pt x="15" y="102"/>
                  </a:lnTo>
                  <a:lnTo>
                    <a:pt x="6" y="86"/>
                  </a:lnTo>
                  <a:lnTo>
                    <a:pt x="1" y="68"/>
                  </a:lnTo>
                  <a:lnTo>
                    <a:pt x="0" y="50"/>
                  </a:lnTo>
                  <a:lnTo>
                    <a:pt x="1" y="33"/>
                  </a:lnTo>
                  <a:lnTo>
                    <a:pt x="2" y="18"/>
                  </a:lnTo>
                  <a:lnTo>
                    <a:pt x="4" y="8"/>
                  </a:lnTo>
                  <a:lnTo>
                    <a:pt x="4" y="7"/>
                  </a:lnTo>
                  <a:lnTo>
                    <a:pt x="5"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743030" y="3568862"/>
              <a:ext cx="147912" cy="293756"/>
            </a:xfrm>
            <a:custGeom>
              <a:avLst/>
              <a:gdLst>
                <a:gd name="T0" fmla="*/ 20 w 143"/>
                <a:gd name="T1" fmla="*/ 0 h 284"/>
                <a:gd name="T2" fmla="*/ 20 w 143"/>
                <a:gd name="T3" fmla="*/ 1 h 284"/>
                <a:gd name="T4" fmla="*/ 20 w 143"/>
                <a:gd name="T5" fmla="*/ 0 h 284"/>
                <a:gd name="T6" fmla="*/ 123 w 143"/>
                <a:gd name="T7" fmla="*/ 0 h 284"/>
                <a:gd name="T8" fmla="*/ 128 w 143"/>
                <a:gd name="T9" fmla="*/ 1 h 284"/>
                <a:gd name="T10" fmla="*/ 134 w 143"/>
                <a:gd name="T11" fmla="*/ 4 h 284"/>
                <a:gd name="T12" fmla="*/ 138 w 143"/>
                <a:gd name="T13" fmla="*/ 7 h 284"/>
                <a:gd name="T14" fmla="*/ 140 w 143"/>
                <a:gd name="T15" fmla="*/ 11 h 284"/>
                <a:gd name="T16" fmla="*/ 143 w 143"/>
                <a:gd name="T17" fmla="*/ 16 h 284"/>
                <a:gd name="T18" fmla="*/ 143 w 143"/>
                <a:gd name="T19" fmla="*/ 21 h 284"/>
                <a:gd name="T20" fmla="*/ 143 w 143"/>
                <a:gd name="T21" fmla="*/ 118 h 284"/>
                <a:gd name="T22" fmla="*/ 143 w 143"/>
                <a:gd name="T23" fmla="*/ 121 h 284"/>
                <a:gd name="T24" fmla="*/ 140 w 143"/>
                <a:gd name="T25" fmla="*/ 119 h 284"/>
                <a:gd name="T26" fmla="*/ 139 w 143"/>
                <a:gd name="T27" fmla="*/ 119 h 284"/>
                <a:gd name="T28" fmla="*/ 115 w 143"/>
                <a:gd name="T29" fmla="*/ 111 h 284"/>
                <a:gd name="T30" fmla="*/ 110 w 143"/>
                <a:gd name="T31" fmla="*/ 136 h 284"/>
                <a:gd name="T32" fmla="*/ 108 w 143"/>
                <a:gd name="T33" fmla="*/ 148 h 284"/>
                <a:gd name="T34" fmla="*/ 106 w 143"/>
                <a:gd name="T35" fmla="*/ 165 h 284"/>
                <a:gd name="T36" fmla="*/ 106 w 143"/>
                <a:gd name="T37" fmla="*/ 185 h 284"/>
                <a:gd name="T38" fmla="*/ 108 w 143"/>
                <a:gd name="T39" fmla="*/ 204 h 284"/>
                <a:gd name="T40" fmla="*/ 114 w 143"/>
                <a:gd name="T41" fmla="*/ 224 h 284"/>
                <a:gd name="T42" fmla="*/ 123 w 143"/>
                <a:gd name="T43" fmla="*/ 241 h 284"/>
                <a:gd name="T44" fmla="*/ 123 w 143"/>
                <a:gd name="T45" fmla="*/ 262 h 284"/>
                <a:gd name="T46" fmla="*/ 121 w 143"/>
                <a:gd name="T47" fmla="*/ 274 h 284"/>
                <a:gd name="T48" fmla="*/ 111 w 143"/>
                <a:gd name="T49" fmla="*/ 282 h 284"/>
                <a:gd name="T50" fmla="*/ 101 w 143"/>
                <a:gd name="T51" fmla="*/ 284 h 284"/>
                <a:gd name="T52" fmla="*/ 89 w 143"/>
                <a:gd name="T53" fmla="*/ 282 h 284"/>
                <a:gd name="T54" fmla="*/ 81 w 143"/>
                <a:gd name="T55" fmla="*/ 274 h 284"/>
                <a:gd name="T56" fmla="*/ 79 w 143"/>
                <a:gd name="T57" fmla="*/ 262 h 284"/>
                <a:gd name="T58" fmla="*/ 79 w 143"/>
                <a:gd name="T59" fmla="*/ 138 h 284"/>
                <a:gd name="T60" fmla="*/ 64 w 143"/>
                <a:gd name="T61" fmla="*/ 138 h 284"/>
                <a:gd name="T62" fmla="*/ 64 w 143"/>
                <a:gd name="T63" fmla="*/ 262 h 284"/>
                <a:gd name="T64" fmla="*/ 62 w 143"/>
                <a:gd name="T65" fmla="*/ 272 h 284"/>
                <a:gd name="T66" fmla="*/ 54 w 143"/>
                <a:gd name="T67" fmla="*/ 282 h 284"/>
                <a:gd name="T68" fmla="*/ 42 w 143"/>
                <a:gd name="T69" fmla="*/ 284 h 284"/>
                <a:gd name="T70" fmla="*/ 32 w 143"/>
                <a:gd name="T71" fmla="*/ 282 h 284"/>
                <a:gd name="T72" fmla="*/ 22 w 143"/>
                <a:gd name="T73" fmla="*/ 272 h 284"/>
                <a:gd name="T74" fmla="*/ 20 w 143"/>
                <a:gd name="T75" fmla="*/ 262 h 284"/>
                <a:gd name="T76" fmla="*/ 20 w 143"/>
                <a:gd name="T77" fmla="*/ 138 h 284"/>
                <a:gd name="T78" fmla="*/ 20 w 143"/>
                <a:gd name="T79" fmla="*/ 138 h 284"/>
                <a:gd name="T80" fmla="*/ 15 w 143"/>
                <a:gd name="T81" fmla="*/ 136 h 284"/>
                <a:gd name="T82" fmla="*/ 9 w 143"/>
                <a:gd name="T83" fmla="*/ 135 h 284"/>
                <a:gd name="T84" fmla="*/ 5 w 143"/>
                <a:gd name="T85" fmla="*/ 132 h 284"/>
                <a:gd name="T86" fmla="*/ 3 w 143"/>
                <a:gd name="T87" fmla="*/ 127 h 284"/>
                <a:gd name="T88" fmla="*/ 0 w 143"/>
                <a:gd name="T89" fmla="*/ 123 h 284"/>
                <a:gd name="T90" fmla="*/ 0 w 143"/>
                <a:gd name="T91" fmla="*/ 118 h 284"/>
                <a:gd name="T92" fmla="*/ 0 w 143"/>
                <a:gd name="T93" fmla="*/ 21 h 284"/>
                <a:gd name="T94" fmla="*/ 0 w 143"/>
                <a:gd name="T95" fmla="*/ 16 h 284"/>
                <a:gd name="T96" fmla="*/ 3 w 143"/>
                <a:gd name="T97" fmla="*/ 11 h 284"/>
                <a:gd name="T98" fmla="*/ 5 w 143"/>
                <a:gd name="T99" fmla="*/ 7 h 284"/>
                <a:gd name="T100" fmla="*/ 9 w 143"/>
                <a:gd name="T101" fmla="*/ 4 h 284"/>
                <a:gd name="T102" fmla="*/ 15 w 143"/>
                <a:gd name="T103" fmla="*/ 1 h 284"/>
                <a:gd name="T104" fmla="*/ 20 w 143"/>
                <a:gd name="T105"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3" h="284">
                  <a:moveTo>
                    <a:pt x="20" y="0"/>
                  </a:moveTo>
                  <a:lnTo>
                    <a:pt x="20" y="1"/>
                  </a:lnTo>
                  <a:lnTo>
                    <a:pt x="20" y="0"/>
                  </a:lnTo>
                  <a:lnTo>
                    <a:pt x="123" y="0"/>
                  </a:lnTo>
                  <a:lnTo>
                    <a:pt x="128" y="1"/>
                  </a:lnTo>
                  <a:lnTo>
                    <a:pt x="134" y="4"/>
                  </a:lnTo>
                  <a:lnTo>
                    <a:pt x="138" y="7"/>
                  </a:lnTo>
                  <a:lnTo>
                    <a:pt x="140" y="11"/>
                  </a:lnTo>
                  <a:lnTo>
                    <a:pt x="143" y="16"/>
                  </a:lnTo>
                  <a:lnTo>
                    <a:pt x="143" y="21"/>
                  </a:lnTo>
                  <a:lnTo>
                    <a:pt x="143" y="118"/>
                  </a:lnTo>
                  <a:lnTo>
                    <a:pt x="143" y="121"/>
                  </a:lnTo>
                  <a:lnTo>
                    <a:pt x="140" y="119"/>
                  </a:lnTo>
                  <a:lnTo>
                    <a:pt x="139" y="119"/>
                  </a:lnTo>
                  <a:lnTo>
                    <a:pt x="115" y="111"/>
                  </a:lnTo>
                  <a:lnTo>
                    <a:pt x="110" y="136"/>
                  </a:lnTo>
                  <a:lnTo>
                    <a:pt x="108" y="148"/>
                  </a:lnTo>
                  <a:lnTo>
                    <a:pt x="106" y="165"/>
                  </a:lnTo>
                  <a:lnTo>
                    <a:pt x="106" y="185"/>
                  </a:lnTo>
                  <a:lnTo>
                    <a:pt x="108" y="204"/>
                  </a:lnTo>
                  <a:lnTo>
                    <a:pt x="114" y="224"/>
                  </a:lnTo>
                  <a:lnTo>
                    <a:pt x="123" y="241"/>
                  </a:lnTo>
                  <a:lnTo>
                    <a:pt x="123" y="262"/>
                  </a:lnTo>
                  <a:lnTo>
                    <a:pt x="121" y="274"/>
                  </a:lnTo>
                  <a:lnTo>
                    <a:pt x="111" y="282"/>
                  </a:lnTo>
                  <a:lnTo>
                    <a:pt x="101" y="284"/>
                  </a:lnTo>
                  <a:lnTo>
                    <a:pt x="89" y="282"/>
                  </a:lnTo>
                  <a:lnTo>
                    <a:pt x="81" y="274"/>
                  </a:lnTo>
                  <a:lnTo>
                    <a:pt x="79" y="262"/>
                  </a:lnTo>
                  <a:lnTo>
                    <a:pt x="79" y="138"/>
                  </a:lnTo>
                  <a:lnTo>
                    <a:pt x="64" y="138"/>
                  </a:lnTo>
                  <a:lnTo>
                    <a:pt x="64" y="262"/>
                  </a:lnTo>
                  <a:lnTo>
                    <a:pt x="62" y="272"/>
                  </a:lnTo>
                  <a:lnTo>
                    <a:pt x="54" y="282"/>
                  </a:lnTo>
                  <a:lnTo>
                    <a:pt x="42" y="284"/>
                  </a:lnTo>
                  <a:lnTo>
                    <a:pt x="32" y="282"/>
                  </a:lnTo>
                  <a:lnTo>
                    <a:pt x="22" y="272"/>
                  </a:lnTo>
                  <a:lnTo>
                    <a:pt x="20" y="262"/>
                  </a:lnTo>
                  <a:lnTo>
                    <a:pt x="20" y="138"/>
                  </a:lnTo>
                  <a:lnTo>
                    <a:pt x="20" y="138"/>
                  </a:lnTo>
                  <a:lnTo>
                    <a:pt x="15" y="136"/>
                  </a:lnTo>
                  <a:lnTo>
                    <a:pt x="9" y="135"/>
                  </a:lnTo>
                  <a:lnTo>
                    <a:pt x="5" y="132"/>
                  </a:lnTo>
                  <a:lnTo>
                    <a:pt x="3" y="127"/>
                  </a:lnTo>
                  <a:lnTo>
                    <a:pt x="0" y="123"/>
                  </a:lnTo>
                  <a:lnTo>
                    <a:pt x="0" y="118"/>
                  </a:lnTo>
                  <a:lnTo>
                    <a:pt x="0" y="21"/>
                  </a:lnTo>
                  <a:lnTo>
                    <a:pt x="0" y="16"/>
                  </a:lnTo>
                  <a:lnTo>
                    <a:pt x="3" y="11"/>
                  </a:lnTo>
                  <a:lnTo>
                    <a:pt x="5" y="7"/>
                  </a:lnTo>
                  <a:lnTo>
                    <a:pt x="9" y="4"/>
                  </a:lnTo>
                  <a:lnTo>
                    <a:pt x="15"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778198" y="3481977"/>
              <a:ext cx="77576" cy="77576"/>
            </a:xfrm>
            <a:custGeom>
              <a:avLst/>
              <a:gdLst>
                <a:gd name="T0" fmla="*/ 37 w 75"/>
                <a:gd name="T1" fmla="*/ 0 h 75"/>
                <a:gd name="T2" fmla="*/ 53 w 75"/>
                <a:gd name="T3" fmla="*/ 3 h 75"/>
                <a:gd name="T4" fmla="*/ 64 w 75"/>
                <a:gd name="T5" fmla="*/ 11 h 75"/>
                <a:gd name="T6" fmla="*/ 72 w 75"/>
                <a:gd name="T7" fmla="*/ 23 h 75"/>
                <a:gd name="T8" fmla="*/ 75 w 75"/>
                <a:gd name="T9" fmla="*/ 38 h 75"/>
                <a:gd name="T10" fmla="*/ 72 w 75"/>
                <a:gd name="T11" fmla="*/ 53 h 75"/>
                <a:gd name="T12" fmla="*/ 64 w 75"/>
                <a:gd name="T13" fmla="*/ 65 h 75"/>
                <a:gd name="T14" fmla="*/ 53 w 75"/>
                <a:gd name="T15" fmla="*/ 72 h 75"/>
                <a:gd name="T16" fmla="*/ 37 w 75"/>
                <a:gd name="T17" fmla="*/ 75 h 75"/>
                <a:gd name="T18" fmla="*/ 22 w 75"/>
                <a:gd name="T19" fmla="*/ 72 h 75"/>
                <a:gd name="T20" fmla="*/ 11 w 75"/>
                <a:gd name="T21" fmla="*/ 65 h 75"/>
                <a:gd name="T22" fmla="*/ 3 w 75"/>
                <a:gd name="T23" fmla="*/ 53 h 75"/>
                <a:gd name="T24" fmla="*/ 0 w 75"/>
                <a:gd name="T25" fmla="*/ 38 h 75"/>
                <a:gd name="T26" fmla="*/ 3 w 75"/>
                <a:gd name="T27" fmla="*/ 23 h 75"/>
                <a:gd name="T28" fmla="*/ 11 w 75"/>
                <a:gd name="T29" fmla="*/ 11 h 75"/>
                <a:gd name="T30" fmla="*/ 22 w 75"/>
                <a:gd name="T31" fmla="*/ 3 h 75"/>
                <a:gd name="T32" fmla="*/ 37 w 75"/>
                <a:gd name="T3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75">
                  <a:moveTo>
                    <a:pt x="37" y="0"/>
                  </a:moveTo>
                  <a:lnTo>
                    <a:pt x="53" y="3"/>
                  </a:lnTo>
                  <a:lnTo>
                    <a:pt x="64" y="11"/>
                  </a:lnTo>
                  <a:lnTo>
                    <a:pt x="72" y="23"/>
                  </a:lnTo>
                  <a:lnTo>
                    <a:pt x="75" y="38"/>
                  </a:lnTo>
                  <a:lnTo>
                    <a:pt x="72" y="53"/>
                  </a:lnTo>
                  <a:lnTo>
                    <a:pt x="64" y="65"/>
                  </a:lnTo>
                  <a:lnTo>
                    <a:pt x="53" y="72"/>
                  </a:lnTo>
                  <a:lnTo>
                    <a:pt x="37" y="75"/>
                  </a:lnTo>
                  <a:lnTo>
                    <a:pt x="22" y="72"/>
                  </a:lnTo>
                  <a:lnTo>
                    <a:pt x="11" y="65"/>
                  </a:lnTo>
                  <a:lnTo>
                    <a:pt x="3" y="53"/>
                  </a:lnTo>
                  <a:lnTo>
                    <a:pt x="0" y="38"/>
                  </a:lnTo>
                  <a:lnTo>
                    <a:pt x="3" y="23"/>
                  </a:lnTo>
                  <a:lnTo>
                    <a:pt x="11" y="11"/>
                  </a:lnTo>
                  <a:lnTo>
                    <a:pt x="22" y="3"/>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9" name="Group 68"/>
          <p:cNvGrpSpPr/>
          <p:nvPr/>
        </p:nvGrpSpPr>
        <p:grpSpPr>
          <a:xfrm>
            <a:off x="2222554" y="4257741"/>
            <a:ext cx="357885" cy="325821"/>
            <a:chOff x="698553" y="4257740"/>
            <a:chExt cx="357885" cy="325821"/>
          </a:xfrm>
          <a:solidFill>
            <a:schemeClr val="accent1"/>
          </a:solidFill>
        </p:grpSpPr>
        <p:sp>
          <p:nvSpPr>
            <p:cNvPr id="50" name="Freeform 48"/>
            <p:cNvSpPr>
              <a:spLocks/>
            </p:cNvSpPr>
            <p:nvPr/>
          </p:nvSpPr>
          <p:spPr bwMode="auto">
            <a:xfrm>
              <a:off x="899217" y="4439786"/>
              <a:ext cx="157221" cy="143775"/>
            </a:xfrm>
            <a:custGeom>
              <a:avLst/>
              <a:gdLst>
                <a:gd name="T0" fmla="*/ 5 w 152"/>
                <a:gd name="T1" fmla="*/ 0 h 139"/>
                <a:gd name="T2" fmla="*/ 6 w 152"/>
                <a:gd name="T3" fmla="*/ 0 h 139"/>
                <a:gd name="T4" fmla="*/ 12 w 152"/>
                <a:gd name="T5" fmla="*/ 3 h 139"/>
                <a:gd name="T6" fmla="*/ 13 w 152"/>
                <a:gd name="T7" fmla="*/ 3 h 139"/>
                <a:gd name="T8" fmla="*/ 25 w 152"/>
                <a:gd name="T9" fmla="*/ 5 h 139"/>
                <a:gd name="T10" fmla="*/ 42 w 152"/>
                <a:gd name="T11" fmla="*/ 6 h 139"/>
                <a:gd name="T12" fmla="*/ 56 w 152"/>
                <a:gd name="T13" fmla="*/ 5 h 139"/>
                <a:gd name="T14" fmla="*/ 67 w 152"/>
                <a:gd name="T15" fmla="*/ 4 h 139"/>
                <a:gd name="T16" fmla="*/ 73 w 152"/>
                <a:gd name="T17" fmla="*/ 1 h 139"/>
                <a:gd name="T18" fmla="*/ 73 w 152"/>
                <a:gd name="T19" fmla="*/ 1 h 139"/>
                <a:gd name="T20" fmla="*/ 76 w 152"/>
                <a:gd name="T21" fmla="*/ 0 h 139"/>
                <a:gd name="T22" fmla="*/ 76 w 152"/>
                <a:gd name="T23" fmla="*/ 0 h 139"/>
                <a:gd name="T24" fmla="*/ 76 w 152"/>
                <a:gd name="T25" fmla="*/ 0 h 139"/>
                <a:gd name="T26" fmla="*/ 78 w 152"/>
                <a:gd name="T27" fmla="*/ 1 h 139"/>
                <a:gd name="T28" fmla="*/ 78 w 152"/>
                <a:gd name="T29" fmla="*/ 1 h 139"/>
                <a:gd name="T30" fmla="*/ 85 w 152"/>
                <a:gd name="T31" fmla="*/ 4 h 139"/>
                <a:gd name="T32" fmla="*/ 95 w 152"/>
                <a:gd name="T33" fmla="*/ 5 h 139"/>
                <a:gd name="T34" fmla="*/ 108 w 152"/>
                <a:gd name="T35" fmla="*/ 6 h 139"/>
                <a:gd name="T36" fmla="*/ 127 w 152"/>
                <a:gd name="T37" fmla="*/ 5 h 139"/>
                <a:gd name="T38" fmla="*/ 139 w 152"/>
                <a:gd name="T39" fmla="*/ 3 h 139"/>
                <a:gd name="T40" fmla="*/ 140 w 152"/>
                <a:gd name="T41" fmla="*/ 3 h 139"/>
                <a:gd name="T42" fmla="*/ 145 w 152"/>
                <a:gd name="T43" fmla="*/ 0 h 139"/>
                <a:gd name="T44" fmla="*/ 146 w 152"/>
                <a:gd name="T45" fmla="*/ 0 h 139"/>
                <a:gd name="T46" fmla="*/ 146 w 152"/>
                <a:gd name="T47" fmla="*/ 1 h 139"/>
                <a:gd name="T48" fmla="*/ 148 w 152"/>
                <a:gd name="T49" fmla="*/ 6 h 139"/>
                <a:gd name="T50" fmla="*/ 148 w 152"/>
                <a:gd name="T51" fmla="*/ 8 h 139"/>
                <a:gd name="T52" fmla="*/ 149 w 152"/>
                <a:gd name="T53" fmla="*/ 18 h 139"/>
                <a:gd name="T54" fmla="*/ 152 w 152"/>
                <a:gd name="T55" fmla="*/ 33 h 139"/>
                <a:gd name="T56" fmla="*/ 152 w 152"/>
                <a:gd name="T57" fmla="*/ 51 h 139"/>
                <a:gd name="T58" fmla="*/ 150 w 152"/>
                <a:gd name="T59" fmla="*/ 69 h 139"/>
                <a:gd name="T60" fmla="*/ 145 w 152"/>
                <a:gd name="T61" fmla="*/ 88 h 139"/>
                <a:gd name="T62" fmla="*/ 136 w 152"/>
                <a:gd name="T63" fmla="*/ 103 h 139"/>
                <a:gd name="T64" fmla="*/ 123 w 152"/>
                <a:gd name="T65" fmla="*/ 116 h 139"/>
                <a:gd name="T66" fmla="*/ 108 w 152"/>
                <a:gd name="T67" fmla="*/ 127 h 139"/>
                <a:gd name="T68" fmla="*/ 94 w 152"/>
                <a:gd name="T69" fmla="*/ 133 h 139"/>
                <a:gd name="T70" fmla="*/ 84 w 152"/>
                <a:gd name="T71" fmla="*/ 137 h 139"/>
                <a:gd name="T72" fmla="*/ 77 w 152"/>
                <a:gd name="T73" fmla="*/ 139 h 139"/>
                <a:gd name="T74" fmla="*/ 77 w 152"/>
                <a:gd name="T75" fmla="*/ 139 h 139"/>
                <a:gd name="T76" fmla="*/ 76 w 152"/>
                <a:gd name="T77" fmla="*/ 139 h 139"/>
                <a:gd name="T78" fmla="*/ 76 w 152"/>
                <a:gd name="T79" fmla="*/ 139 h 139"/>
                <a:gd name="T80" fmla="*/ 76 w 152"/>
                <a:gd name="T81" fmla="*/ 139 h 139"/>
                <a:gd name="T82" fmla="*/ 74 w 152"/>
                <a:gd name="T83" fmla="*/ 139 h 139"/>
                <a:gd name="T84" fmla="*/ 74 w 152"/>
                <a:gd name="T85" fmla="*/ 139 h 139"/>
                <a:gd name="T86" fmla="*/ 68 w 152"/>
                <a:gd name="T87" fmla="*/ 137 h 139"/>
                <a:gd name="T88" fmla="*/ 57 w 152"/>
                <a:gd name="T89" fmla="*/ 133 h 139"/>
                <a:gd name="T90" fmla="*/ 43 w 152"/>
                <a:gd name="T91" fmla="*/ 127 h 139"/>
                <a:gd name="T92" fmla="*/ 29 w 152"/>
                <a:gd name="T93" fmla="*/ 116 h 139"/>
                <a:gd name="T94" fmla="*/ 14 w 152"/>
                <a:gd name="T95" fmla="*/ 103 h 139"/>
                <a:gd name="T96" fmla="*/ 6 w 152"/>
                <a:gd name="T97" fmla="*/ 88 h 139"/>
                <a:gd name="T98" fmla="*/ 1 w 152"/>
                <a:gd name="T99" fmla="*/ 69 h 139"/>
                <a:gd name="T100" fmla="*/ 0 w 152"/>
                <a:gd name="T101" fmla="*/ 51 h 139"/>
                <a:gd name="T102" fmla="*/ 0 w 152"/>
                <a:gd name="T103" fmla="*/ 33 h 139"/>
                <a:gd name="T104" fmla="*/ 2 w 152"/>
                <a:gd name="T105" fmla="*/ 18 h 139"/>
                <a:gd name="T106" fmla="*/ 4 w 152"/>
                <a:gd name="T107" fmla="*/ 8 h 139"/>
                <a:gd name="T108" fmla="*/ 4 w 152"/>
                <a:gd name="T109" fmla="*/ 6 h 139"/>
                <a:gd name="T110" fmla="*/ 5 w 152"/>
                <a:gd name="T111" fmla="*/ 1 h 139"/>
                <a:gd name="T112" fmla="*/ 5 w 152"/>
                <a:gd name="T11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39">
                  <a:moveTo>
                    <a:pt x="5" y="0"/>
                  </a:moveTo>
                  <a:lnTo>
                    <a:pt x="6" y="0"/>
                  </a:lnTo>
                  <a:lnTo>
                    <a:pt x="12" y="3"/>
                  </a:lnTo>
                  <a:lnTo>
                    <a:pt x="13" y="3"/>
                  </a:lnTo>
                  <a:lnTo>
                    <a:pt x="25" y="5"/>
                  </a:lnTo>
                  <a:lnTo>
                    <a:pt x="42" y="6"/>
                  </a:lnTo>
                  <a:lnTo>
                    <a:pt x="56" y="5"/>
                  </a:lnTo>
                  <a:lnTo>
                    <a:pt x="67" y="4"/>
                  </a:lnTo>
                  <a:lnTo>
                    <a:pt x="73" y="1"/>
                  </a:lnTo>
                  <a:lnTo>
                    <a:pt x="73" y="1"/>
                  </a:lnTo>
                  <a:lnTo>
                    <a:pt x="76" y="0"/>
                  </a:lnTo>
                  <a:lnTo>
                    <a:pt x="76" y="0"/>
                  </a:lnTo>
                  <a:lnTo>
                    <a:pt x="76" y="0"/>
                  </a:lnTo>
                  <a:lnTo>
                    <a:pt x="78" y="1"/>
                  </a:lnTo>
                  <a:lnTo>
                    <a:pt x="78" y="1"/>
                  </a:lnTo>
                  <a:lnTo>
                    <a:pt x="85" y="4"/>
                  </a:lnTo>
                  <a:lnTo>
                    <a:pt x="95" y="5"/>
                  </a:lnTo>
                  <a:lnTo>
                    <a:pt x="108" y="6"/>
                  </a:lnTo>
                  <a:lnTo>
                    <a:pt x="127" y="5"/>
                  </a:lnTo>
                  <a:lnTo>
                    <a:pt x="139" y="3"/>
                  </a:lnTo>
                  <a:lnTo>
                    <a:pt x="140" y="3"/>
                  </a:lnTo>
                  <a:lnTo>
                    <a:pt x="145" y="0"/>
                  </a:lnTo>
                  <a:lnTo>
                    <a:pt x="146" y="0"/>
                  </a:lnTo>
                  <a:lnTo>
                    <a:pt x="146" y="1"/>
                  </a:lnTo>
                  <a:lnTo>
                    <a:pt x="148" y="6"/>
                  </a:lnTo>
                  <a:lnTo>
                    <a:pt x="148" y="8"/>
                  </a:lnTo>
                  <a:lnTo>
                    <a:pt x="149" y="18"/>
                  </a:lnTo>
                  <a:lnTo>
                    <a:pt x="152" y="33"/>
                  </a:lnTo>
                  <a:lnTo>
                    <a:pt x="152" y="51"/>
                  </a:lnTo>
                  <a:lnTo>
                    <a:pt x="150" y="69"/>
                  </a:lnTo>
                  <a:lnTo>
                    <a:pt x="145" y="88"/>
                  </a:lnTo>
                  <a:lnTo>
                    <a:pt x="136" y="103"/>
                  </a:lnTo>
                  <a:lnTo>
                    <a:pt x="123" y="116"/>
                  </a:lnTo>
                  <a:lnTo>
                    <a:pt x="108" y="127"/>
                  </a:lnTo>
                  <a:lnTo>
                    <a:pt x="94" y="133"/>
                  </a:lnTo>
                  <a:lnTo>
                    <a:pt x="84" y="137"/>
                  </a:lnTo>
                  <a:lnTo>
                    <a:pt x="77" y="139"/>
                  </a:lnTo>
                  <a:lnTo>
                    <a:pt x="77" y="139"/>
                  </a:lnTo>
                  <a:lnTo>
                    <a:pt x="76" y="139"/>
                  </a:lnTo>
                  <a:lnTo>
                    <a:pt x="76" y="139"/>
                  </a:lnTo>
                  <a:lnTo>
                    <a:pt x="76" y="139"/>
                  </a:lnTo>
                  <a:lnTo>
                    <a:pt x="74" y="139"/>
                  </a:lnTo>
                  <a:lnTo>
                    <a:pt x="74" y="139"/>
                  </a:lnTo>
                  <a:lnTo>
                    <a:pt x="68" y="137"/>
                  </a:lnTo>
                  <a:lnTo>
                    <a:pt x="57" y="133"/>
                  </a:lnTo>
                  <a:lnTo>
                    <a:pt x="43" y="127"/>
                  </a:lnTo>
                  <a:lnTo>
                    <a:pt x="29" y="116"/>
                  </a:lnTo>
                  <a:lnTo>
                    <a:pt x="14" y="103"/>
                  </a:lnTo>
                  <a:lnTo>
                    <a:pt x="6" y="88"/>
                  </a:lnTo>
                  <a:lnTo>
                    <a:pt x="1" y="69"/>
                  </a:lnTo>
                  <a:lnTo>
                    <a:pt x="0" y="51"/>
                  </a:lnTo>
                  <a:lnTo>
                    <a:pt x="0" y="33"/>
                  </a:lnTo>
                  <a:lnTo>
                    <a:pt x="2" y="18"/>
                  </a:lnTo>
                  <a:lnTo>
                    <a:pt x="4" y="8"/>
                  </a:lnTo>
                  <a:lnTo>
                    <a:pt x="4" y="6"/>
                  </a:lnTo>
                  <a:lnTo>
                    <a:pt x="5"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698553" y="4257740"/>
              <a:ext cx="292721" cy="253416"/>
            </a:xfrm>
            <a:custGeom>
              <a:avLst/>
              <a:gdLst>
                <a:gd name="T0" fmla="*/ 103 w 283"/>
                <a:gd name="T1" fmla="*/ 20 h 245"/>
                <a:gd name="T2" fmla="*/ 89 w 283"/>
                <a:gd name="T3" fmla="*/ 37 h 245"/>
                <a:gd name="T4" fmla="*/ 98 w 283"/>
                <a:gd name="T5" fmla="*/ 42 h 245"/>
                <a:gd name="T6" fmla="*/ 103 w 283"/>
                <a:gd name="T7" fmla="*/ 50 h 245"/>
                <a:gd name="T8" fmla="*/ 174 w 283"/>
                <a:gd name="T9" fmla="*/ 54 h 245"/>
                <a:gd name="T10" fmla="*/ 178 w 283"/>
                <a:gd name="T11" fmla="*/ 45 h 245"/>
                <a:gd name="T12" fmla="*/ 186 w 283"/>
                <a:gd name="T13" fmla="*/ 38 h 245"/>
                <a:gd name="T14" fmla="*/ 185 w 283"/>
                <a:gd name="T15" fmla="*/ 28 h 245"/>
                <a:gd name="T16" fmla="*/ 166 w 283"/>
                <a:gd name="T17" fmla="*/ 17 h 245"/>
                <a:gd name="T18" fmla="*/ 114 w 283"/>
                <a:gd name="T19" fmla="*/ 0 h 245"/>
                <a:gd name="T20" fmla="*/ 182 w 283"/>
                <a:gd name="T21" fmla="*/ 3 h 245"/>
                <a:gd name="T22" fmla="*/ 204 w 283"/>
                <a:gd name="T23" fmla="*/ 23 h 245"/>
                <a:gd name="T24" fmla="*/ 209 w 283"/>
                <a:gd name="T25" fmla="*/ 37 h 245"/>
                <a:gd name="T26" fmla="*/ 220 w 283"/>
                <a:gd name="T27" fmla="*/ 41 h 245"/>
                <a:gd name="T28" fmla="*/ 226 w 283"/>
                <a:gd name="T29" fmla="*/ 49 h 245"/>
                <a:gd name="T30" fmla="*/ 274 w 283"/>
                <a:gd name="T31" fmla="*/ 54 h 245"/>
                <a:gd name="T32" fmla="*/ 280 w 283"/>
                <a:gd name="T33" fmla="*/ 57 h 245"/>
                <a:gd name="T34" fmla="*/ 283 w 283"/>
                <a:gd name="T35" fmla="*/ 63 h 245"/>
                <a:gd name="T36" fmla="*/ 280 w 283"/>
                <a:gd name="T37" fmla="*/ 164 h 245"/>
                <a:gd name="T38" fmla="*/ 270 w 283"/>
                <a:gd name="T39" fmla="*/ 160 h 245"/>
                <a:gd name="T40" fmla="*/ 257 w 283"/>
                <a:gd name="T41" fmla="*/ 165 h 245"/>
                <a:gd name="T42" fmla="*/ 236 w 283"/>
                <a:gd name="T43" fmla="*/ 168 h 245"/>
                <a:gd name="T44" fmla="*/ 217 w 283"/>
                <a:gd name="T45" fmla="*/ 165 h 245"/>
                <a:gd name="T46" fmla="*/ 187 w 283"/>
                <a:gd name="T47" fmla="*/ 156 h 245"/>
                <a:gd name="T48" fmla="*/ 181 w 283"/>
                <a:gd name="T49" fmla="*/ 198 h 245"/>
                <a:gd name="T50" fmla="*/ 181 w 283"/>
                <a:gd name="T51" fmla="*/ 245 h 245"/>
                <a:gd name="T52" fmla="*/ 5 w 283"/>
                <a:gd name="T53" fmla="*/ 244 h 245"/>
                <a:gd name="T54" fmla="*/ 1 w 283"/>
                <a:gd name="T55" fmla="*/ 240 h 245"/>
                <a:gd name="T56" fmla="*/ 0 w 283"/>
                <a:gd name="T57" fmla="*/ 63 h 245"/>
                <a:gd name="T58" fmla="*/ 3 w 283"/>
                <a:gd name="T59" fmla="*/ 58 h 245"/>
                <a:gd name="T60" fmla="*/ 9 w 283"/>
                <a:gd name="T61" fmla="*/ 55 h 245"/>
                <a:gd name="T62" fmla="*/ 52 w 283"/>
                <a:gd name="T63" fmla="*/ 49 h 245"/>
                <a:gd name="T64" fmla="*/ 59 w 283"/>
                <a:gd name="T65" fmla="*/ 41 h 245"/>
                <a:gd name="T66" fmla="*/ 69 w 283"/>
                <a:gd name="T67" fmla="*/ 37 h 245"/>
                <a:gd name="T68" fmla="*/ 77 w 283"/>
                <a:gd name="T69" fmla="*/ 23 h 245"/>
                <a:gd name="T70" fmla="*/ 99 w 283"/>
                <a:gd name="T71" fmla="*/ 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3" h="245">
                  <a:moveTo>
                    <a:pt x="114" y="17"/>
                  </a:moveTo>
                  <a:lnTo>
                    <a:pt x="103" y="20"/>
                  </a:lnTo>
                  <a:lnTo>
                    <a:pt x="96" y="28"/>
                  </a:lnTo>
                  <a:lnTo>
                    <a:pt x="89" y="37"/>
                  </a:lnTo>
                  <a:lnTo>
                    <a:pt x="94" y="38"/>
                  </a:lnTo>
                  <a:lnTo>
                    <a:pt x="98" y="42"/>
                  </a:lnTo>
                  <a:lnTo>
                    <a:pt x="101" y="45"/>
                  </a:lnTo>
                  <a:lnTo>
                    <a:pt x="103" y="50"/>
                  </a:lnTo>
                  <a:lnTo>
                    <a:pt x="105" y="54"/>
                  </a:lnTo>
                  <a:lnTo>
                    <a:pt x="174" y="54"/>
                  </a:lnTo>
                  <a:lnTo>
                    <a:pt x="175" y="49"/>
                  </a:lnTo>
                  <a:lnTo>
                    <a:pt x="178" y="45"/>
                  </a:lnTo>
                  <a:lnTo>
                    <a:pt x="181" y="41"/>
                  </a:lnTo>
                  <a:lnTo>
                    <a:pt x="186" y="38"/>
                  </a:lnTo>
                  <a:lnTo>
                    <a:pt x="191" y="37"/>
                  </a:lnTo>
                  <a:lnTo>
                    <a:pt x="185" y="28"/>
                  </a:lnTo>
                  <a:lnTo>
                    <a:pt x="177" y="20"/>
                  </a:lnTo>
                  <a:lnTo>
                    <a:pt x="166" y="17"/>
                  </a:lnTo>
                  <a:lnTo>
                    <a:pt x="114" y="17"/>
                  </a:lnTo>
                  <a:close/>
                  <a:moveTo>
                    <a:pt x="114" y="0"/>
                  </a:moveTo>
                  <a:lnTo>
                    <a:pt x="166" y="0"/>
                  </a:lnTo>
                  <a:lnTo>
                    <a:pt x="182" y="3"/>
                  </a:lnTo>
                  <a:lnTo>
                    <a:pt x="194" y="11"/>
                  </a:lnTo>
                  <a:lnTo>
                    <a:pt x="204" y="23"/>
                  </a:lnTo>
                  <a:lnTo>
                    <a:pt x="209" y="37"/>
                  </a:lnTo>
                  <a:lnTo>
                    <a:pt x="209" y="37"/>
                  </a:lnTo>
                  <a:lnTo>
                    <a:pt x="216" y="38"/>
                  </a:lnTo>
                  <a:lnTo>
                    <a:pt x="220" y="41"/>
                  </a:lnTo>
                  <a:lnTo>
                    <a:pt x="224" y="44"/>
                  </a:lnTo>
                  <a:lnTo>
                    <a:pt x="226" y="49"/>
                  </a:lnTo>
                  <a:lnTo>
                    <a:pt x="228" y="54"/>
                  </a:lnTo>
                  <a:lnTo>
                    <a:pt x="274" y="54"/>
                  </a:lnTo>
                  <a:lnTo>
                    <a:pt x="278" y="55"/>
                  </a:lnTo>
                  <a:lnTo>
                    <a:pt x="280" y="57"/>
                  </a:lnTo>
                  <a:lnTo>
                    <a:pt x="283" y="61"/>
                  </a:lnTo>
                  <a:lnTo>
                    <a:pt x="283" y="63"/>
                  </a:lnTo>
                  <a:lnTo>
                    <a:pt x="283" y="165"/>
                  </a:lnTo>
                  <a:lnTo>
                    <a:pt x="280" y="164"/>
                  </a:lnTo>
                  <a:lnTo>
                    <a:pt x="278" y="163"/>
                  </a:lnTo>
                  <a:lnTo>
                    <a:pt x="270" y="160"/>
                  </a:lnTo>
                  <a:lnTo>
                    <a:pt x="261" y="164"/>
                  </a:lnTo>
                  <a:lnTo>
                    <a:pt x="257" y="165"/>
                  </a:lnTo>
                  <a:lnTo>
                    <a:pt x="249" y="167"/>
                  </a:lnTo>
                  <a:lnTo>
                    <a:pt x="236" y="168"/>
                  </a:lnTo>
                  <a:lnTo>
                    <a:pt x="225" y="167"/>
                  </a:lnTo>
                  <a:lnTo>
                    <a:pt x="217" y="165"/>
                  </a:lnTo>
                  <a:lnTo>
                    <a:pt x="212" y="164"/>
                  </a:lnTo>
                  <a:lnTo>
                    <a:pt x="187" y="156"/>
                  </a:lnTo>
                  <a:lnTo>
                    <a:pt x="183" y="181"/>
                  </a:lnTo>
                  <a:lnTo>
                    <a:pt x="181" y="198"/>
                  </a:lnTo>
                  <a:lnTo>
                    <a:pt x="179" y="220"/>
                  </a:lnTo>
                  <a:lnTo>
                    <a:pt x="181" y="245"/>
                  </a:lnTo>
                  <a:lnTo>
                    <a:pt x="9" y="245"/>
                  </a:lnTo>
                  <a:lnTo>
                    <a:pt x="5" y="244"/>
                  </a:lnTo>
                  <a:lnTo>
                    <a:pt x="3" y="243"/>
                  </a:lnTo>
                  <a:lnTo>
                    <a:pt x="1" y="240"/>
                  </a:lnTo>
                  <a:lnTo>
                    <a:pt x="0" y="236"/>
                  </a:lnTo>
                  <a:lnTo>
                    <a:pt x="0" y="63"/>
                  </a:lnTo>
                  <a:lnTo>
                    <a:pt x="1" y="61"/>
                  </a:lnTo>
                  <a:lnTo>
                    <a:pt x="3" y="58"/>
                  </a:lnTo>
                  <a:lnTo>
                    <a:pt x="5" y="55"/>
                  </a:lnTo>
                  <a:lnTo>
                    <a:pt x="9" y="55"/>
                  </a:lnTo>
                  <a:lnTo>
                    <a:pt x="51" y="55"/>
                  </a:lnTo>
                  <a:lnTo>
                    <a:pt x="52" y="49"/>
                  </a:lnTo>
                  <a:lnTo>
                    <a:pt x="55" y="45"/>
                  </a:lnTo>
                  <a:lnTo>
                    <a:pt x="59" y="41"/>
                  </a:lnTo>
                  <a:lnTo>
                    <a:pt x="63" y="38"/>
                  </a:lnTo>
                  <a:lnTo>
                    <a:pt x="69" y="37"/>
                  </a:lnTo>
                  <a:lnTo>
                    <a:pt x="71" y="37"/>
                  </a:lnTo>
                  <a:lnTo>
                    <a:pt x="77" y="23"/>
                  </a:lnTo>
                  <a:lnTo>
                    <a:pt x="86" y="11"/>
                  </a:lnTo>
                  <a:lnTo>
                    <a:pt x="99" y="3"/>
                  </a:lnTo>
                  <a:lnTo>
                    <a:pt x="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5" name="Group 64"/>
          <p:cNvGrpSpPr/>
          <p:nvPr/>
        </p:nvGrpSpPr>
        <p:grpSpPr>
          <a:xfrm>
            <a:off x="2178077" y="1206406"/>
            <a:ext cx="428221" cy="468561"/>
            <a:chOff x="654076" y="1206405"/>
            <a:chExt cx="428221" cy="468561"/>
          </a:xfrm>
          <a:solidFill>
            <a:schemeClr val="accent1"/>
          </a:solidFill>
        </p:grpSpPr>
        <p:sp>
          <p:nvSpPr>
            <p:cNvPr id="54" name="Freeform 52"/>
            <p:cNvSpPr>
              <a:spLocks/>
            </p:cNvSpPr>
            <p:nvPr/>
          </p:nvSpPr>
          <p:spPr bwMode="auto">
            <a:xfrm>
              <a:off x="654076" y="1206405"/>
              <a:ext cx="288584" cy="408569"/>
            </a:xfrm>
            <a:custGeom>
              <a:avLst/>
              <a:gdLst>
                <a:gd name="T0" fmla="*/ 214 w 279"/>
                <a:gd name="T1" fmla="*/ 1 h 395"/>
                <a:gd name="T2" fmla="*/ 247 w 279"/>
                <a:gd name="T3" fmla="*/ 18 h 395"/>
                <a:gd name="T4" fmla="*/ 267 w 279"/>
                <a:gd name="T5" fmla="*/ 46 h 395"/>
                <a:gd name="T6" fmla="*/ 269 w 279"/>
                <a:gd name="T7" fmla="*/ 70 h 395"/>
                <a:gd name="T8" fmla="*/ 267 w 279"/>
                <a:gd name="T9" fmla="*/ 101 h 395"/>
                <a:gd name="T10" fmla="*/ 276 w 279"/>
                <a:gd name="T11" fmla="*/ 107 h 395"/>
                <a:gd name="T12" fmla="*/ 279 w 279"/>
                <a:gd name="T13" fmla="*/ 123 h 395"/>
                <a:gd name="T14" fmla="*/ 277 w 279"/>
                <a:gd name="T15" fmla="*/ 137 h 395"/>
                <a:gd name="T16" fmla="*/ 267 w 279"/>
                <a:gd name="T17" fmla="*/ 150 h 395"/>
                <a:gd name="T18" fmla="*/ 256 w 279"/>
                <a:gd name="T19" fmla="*/ 170 h 395"/>
                <a:gd name="T20" fmla="*/ 246 w 279"/>
                <a:gd name="T21" fmla="*/ 191 h 395"/>
                <a:gd name="T22" fmla="*/ 241 w 279"/>
                <a:gd name="T23" fmla="*/ 197 h 395"/>
                <a:gd name="T24" fmla="*/ 216 w 279"/>
                <a:gd name="T25" fmla="*/ 234 h 395"/>
                <a:gd name="T26" fmla="*/ 179 w 279"/>
                <a:gd name="T27" fmla="*/ 280 h 395"/>
                <a:gd name="T28" fmla="*/ 166 w 279"/>
                <a:gd name="T29" fmla="*/ 340 h 395"/>
                <a:gd name="T30" fmla="*/ 178 w 279"/>
                <a:gd name="T31" fmla="*/ 395 h 395"/>
                <a:gd name="T32" fmla="*/ 0 w 279"/>
                <a:gd name="T33" fmla="*/ 391 h 395"/>
                <a:gd name="T34" fmla="*/ 0 w 279"/>
                <a:gd name="T35" fmla="*/ 364 h 395"/>
                <a:gd name="T36" fmla="*/ 1 w 279"/>
                <a:gd name="T37" fmla="*/ 327 h 395"/>
                <a:gd name="T38" fmla="*/ 8 w 279"/>
                <a:gd name="T39" fmla="*/ 301 h 395"/>
                <a:gd name="T40" fmla="*/ 32 w 279"/>
                <a:gd name="T41" fmla="*/ 283 h 395"/>
                <a:gd name="T42" fmla="*/ 73 w 279"/>
                <a:gd name="T43" fmla="*/ 266 h 395"/>
                <a:gd name="T44" fmla="*/ 116 w 279"/>
                <a:gd name="T45" fmla="*/ 247 h 395"/>
                <a:gd name="T46" fmla="*/ 139 w 279"/>
                <a:gd name="T47" fmla="*/ 237 h 395"/>
                <a:gd name="T48" fmla="*/ 144 w 279"/>
                <a:gd name="T49" fmla="*/ 234 h 395"/>
                <a:gd name="T50" fmla="*/ 142 w 279"/>
                <a:gd name="T51" fmla="*/ 196 h 395"/>
                <a:gd name="T52" fmla="*/ 135 w 279"/>
                <a:gd name="T53" fmla="*/ 183 h 395"/>
                <a:gd name="T54" fmla="*/ 125 w 279"/>
                <a:gd name="T55" fmla="*/ 152 h 395"/>
                <a:gd name="T56" fmla="*/ 112 w 279"/>
                <a:gd name="T57" fmla="*/ 145 h 395"/>
                <a:gd name="T58" fmla="*/ 107 w 279"/>
                <a:gd name="T59" fmla="*/ 129 h 395"/>
                <a:gd name="T60" fmla="*/ 107 w 279"/>
                <a:gd name="T61" fmla="*/ 115 h 395"/>
                <a:gd name="T62" fmla="*/ 114 w 279"/>
                <a:gd name="T63" fmla="*/ 102 h 395"/>
                <a:gd name="T64" fmla="*/ 116 w 279"/>
                <a:gd name="T65" fmla="*/ 85 h 395"/>
                <a:gd name="T66" fmla="*/ 116 w 279"/>
                <a:gd name="T67" fmla="*/ 60 h 395"/>
                <a:gd name="T68" fmla="*/ 127 w 279"/>
                <a:gd name="T69" fmla="*/ 31 h 395"/>
                <a:gd name="T70" fmla="*/ 153 w 279"/>
                <a:gd name="T71" fmla="*/ 9 h 395"/>
                <a:gd name="T72" fmla="*/ 192 w 279"/>
                <a:gd name="T73"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9" h="395">
                  <a:moveTo>
                    <a:pt x="192" y="0"/>
                  </a:moveTo>
                  <a:lnTo>
                    <a:pt x="214" y="1"/>
                  </a:lnTo>
                  <a:lnTo>
                    <a:pt x="231" y="9"/>
                  </a:lnTo>
                  <a:lnTo>
                    <a:pt x="247" y="18"/>
                  </a:lnTo>
                  <a:lnTo>
                    <a:pt x="259" y="31"/>
                  </a:lnTo>
                  <a:lnTo>
                    <a:pt x="267" y="46"/>
                  </a:lnTo>
                  <a:lnTo>
                    <a:pt x="269" y="60"/>
                  </a:lnTo>
                  <a:lnTo>
                    <a:pt x="269" y="70"/>
                  </a:lnTo>
                  <a:lnTo>
                    <a:pt x="268" y="85"/>
                  </a:lnTo>
                  <a:lnTo>
                    <a:pt x="267" y="101"/>
                  </a:lnTo>
                  <a:lnTo>
                    <a:pt x="272" y="102"/>
                  </a:lnTo>
                  <a:lnTo>
                    <a:pt x="276" y="107"/>
                  </a:lnTo>
                  <a:lnTo>
                    <a:pt x="279" y="115"/>
                  </a:lnTo>
                  <a:lnTo>
                    <a:pt x="279" y="123"/>
                  </a:lnTo>
                  <a:lnTo>
                    <a:pt x="279" y="129"/>
                  </a:lnTo>
                  <a:lnTo>
                    <a:pt x="277" y="137"/>
                  </a:lnTo>
                  <a:lnTo>
                    <a:pt x="272" y="145"/>
                  </a:lnTo>
                  <a:lnTo>
                    <a:pt x="267" y="150"/>
                  </a:lnTo>
                  <a:lnTo>
                    <a:pt x="260" y="152"/>
                  </a:lnTo>
                  <a:lnTo>
                    <a:pt x="256" y="170"/>
                  </a:lnTo>
                  <a:lnTo>
                    <a:pt x="251" y="183"/>
                  </a:lnTo>
                  <a:lnTo>
                    <a:pt x="246" y="191"/>
                  </a:lnTo>
                  <a:lnTo>
                    <a:pt x="243" y="196"/>
                  </a:lnTo>
                  <a:lnTo>
                    <a:pt x="241" y="197"/>
                  </a:lnTo>
                  <a:lnTo>
                    <a:pt x="241" y="218"/>
                  </a:lnTo>
                  <a:lnTo>
                    <a:pt x="216" y="234"/>
                  </a:lnTo>
                  <a:lnTo>
                    <a:pt x="195" y="255"/>
                  </a:lnTo>
                  <a:lnTo>
                    <a:pt x="179" y="280"/>
                  </a:lnTo>
                  <a:lnTo>
                    <a:pt x="169" y="309"/>
                  </a:lnTo>
                  <a:lnTo>
                    <a:pt x="166" y="340"/>
                  </a:lnTo>
                  <a:lnTo>
                    <a:pt x="169" y="369"/>
                  </a:lnTo>
                  <a:lnTo>
                    <a:pt x="178" y="395"/>
                  </a:lnTo>
                  <a:lnTo>
                    <a:pt x="0" y="395"/>
                  </a:lnTo>
                  <a:lnTo>
                    <a:pt x="0" y="391"/>
                  </a:lnTo>
                  <a:lnTo>
                    <a:pt x="0" y="379"/>
                  </a:lnTo>
                  <a:lnTo>
                    <a:pt x="0" y="364"/>
                  </a:lnTo>
                  <a:lnTo>
                    <a:pt x="0" y="345"/>
                  </a:lnTo>
                  <a:lnTo>
                    <a:pt x="1" y="327"/>
                  </a:lnTo>
                  <a:lnTo>
                    <a:pt x="4" y="311"/>
                  </a:lnTo>
                  <a:lnTo>
                    <a:pt x="8" y="301"/>
                  </a:lnTo>
                  <a:lnTo>
                    <a:pt x="17" y="292"/>
                  </a:lnTo>
                  <a:lnTo>
                    <a:pt x="32" y="283"/>
                  </a:lnTo>
                  <a:lnTo>
                    <a:pt x="52" y="273"/>
                  </a:lnTo>
                  <a:lnTo>
                    <a:pt x="73" y="266"/>
                  </a:lnTo>
                  <a:lnTo>
                    <a:pt x="97" y="256"/>
                  </a:lnTo>
                  <a:lnTo>
                    <a:pt x="116" y="247"/>
                  </a:lnTo>
                  <a:lnTo>
                    <a:pt x="129" y="241"/>
                  </a:lnTo>
                  <a:lnTo>
                    <a:pt x="139" y="237"/>
                  </a:lnTo>
                  <a:lnTo>
                    <a:pt x="142" y="235"/>
                  </a:lnTo>
                  <a:lnTo>
                    <a:pt x="144" y="234"/>
                  </a:lnTo>
                  <a:lnTo>
                    <a:pt x="145" y="197"/>
                  </a:lnTo>
                  <a:lnTo>
                    <a:pt x="142" y="196"/>
                  </a:lnTo>
                  <a:lnTo>
                    <a:pt x="139" y="191"/>
                  </a:lnTo>
                  <a:lnTo>
                    <a:pt x="135" y="183"/>
                  </a:lnTo>
                  <a:lnTo>
                    <a:pt x="129" y="170"/>
                  </a:lnTo>
                  <a:lnTo>
                    <a:pt x="125" y="152"/>
                  </a:lnTo>
                  <a:lnTo>
                    <a:pt x="119" y="150"/>
                  </a:lnTo>
                  <a:lnTo>
                    <a:pt x="112" y="145"/>
                  </a:lnTo>
                  <a:lnTo>
                    <a:pt x="108" y="137"/>
                  </a:lnTo>
                  <a:lnTo>
                    <a:pt x="107" y="129"/>
                  </a:lnTo>
                  <a:lnTo>
                    <a:pt x="107" y="123"/>
                  </a:lnTo>
                  <a:lnTo>
                    <a:pt x="107" y="115"/>
                  </a:lnTo>
                  <a:lnTo>
                    <a:pt x="110" y="107"/>
                  </a:lnTo>
                  <a:lnTo>
                    <a:pt x="114" y="102"/>
                  </a:lnTo>
                  <a:lnTo>
                    <a:pt x="119" y="101"/>
                  </a:lnTo>
                  <a:lnTo>
                    <a:pt x="116" y="85"/>
                  </a:lnTo>
                  <a:lnTo>
                    <a:pt x="115" y="70"/>
                  </a:lnTo>
                  <a:lnTo>
                    <a:pt x="116" y="60"/>
                  </a:lnTo>
                  <a:lnTo>
                    <a:pt x="119" y="46"/>
                  </a:lnTo>
                  <a:lnTo>
                    <a:pt x="127" y="31"/>
                  </a:lnTo>
                  <a:lnTo>
                    <a:pt x="139" y="18"/>
                  </a:lnTo>
                  <a:lnTo>
                    <a:pt x="153" y="9"/>
                  </a:lnTo>
                  <a:lnTo>
                    <a:pt x="171" y="1"/>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848534" y="1442237"/>
              <a:ext cx="233763" cy="232729"/>
            </a:xfrm>
            <a:custGeom>
              <a:avLst/>
              <a:gdLst>
                <a:gd name="T0" fmla="*/ 113 w 226"/>
                <a:gd name="T1" fmla="*/ 26 h 225"/>
                <a:gd name="T2" fmla="*/ 110 w 226"/>
                <a:gd name="T3" fmla="*/ 30 h 225"/>
                <a:gd name="T4" fmla="*/ 87 w 226"/>
                <a:gd name="T5" fmla="*/ 68 h 225"/>
                <a:gd name="T6" fmla="*/ 84 w 226"/>
                <a:gd name="T7" fmla="*/ 62 h 225"/>
                <a:gd name="T8" fmla="*/ 78 w 226"/>
                <a:gd name="T9" fmla="*/ 62 h 225"/>
                <a:gd name="T10" fmla="*/ 75 w 226"/>
                <a:gd name="T11" fmla="*/ 66 h 225"/>
                <a:gd name="T12" fmla="*/ 19 w 226"/>
                <a:gd name="T13" fmla="*/ 117 h 225"/>
                <a:gd name="T14" fmla="*/ 13 w 226"/>
                <a:gd name="T15" fmla="*/ 120 h 225"/>
                <a:gd name="T16" fmla="*/ 13 w 226"/>
                <a:gd name="T17" fmla="*/ 127 h 225"/>
                <a:gd name="T18" fmla="*/ 19 w 226"/>
                <a:gd name="T19" fmla="*/ 129 h 225"/>
                <a:gd name="T20" fmla="*/ 71 w 226"/>
                <a:gd name="T21" fmla="*/ 128 h 225"/>
                <a:gd name="T22" fmla="*/ 74 w 226"/>
                <a:gd name="T23" fmla="*/ 124 h 225"/>
                <a:gd name="T24" fmla="*/ 92 w 226"/>
                <a:gd name="T25" fmla="*/ 193 h 225"/>
                <a:gd name="T26" fmla="*/ 95 w 226"/>
                <a:gd name="T27" fmla="*/ 199 h 225"/>
                <a:gd name="T28" fmla="*/ 97 w 226"/>
                <a:gd name="T29" fmla="*/ 199 h 225"/>
                <a:gd name="T30" fmla="*/ 102 w 226"/>
                <a:gd name="T31" fmla="*/ 196 h 225"/>
                <a:gd name="T32" fmla="*/ 116 w 226"/>
                <a:gd name="T33" fmla="*/ 83 h 225"/>
                <a:gd name="T34" fmla="*/ 129 w 226"/>
                <a:gd name="T35" fmla="*/ 175 h 225"/>
                <a:gd name="T36" fmla="*/ 133 w 226"/>
                <a:gd name="T37" fmla="*/ 178 h 225"/>
                <a:gd name="T38" fmla="*/ 135 w 226"/>
                <a:gd name="T39" fmla="*/ 178 h 225"/>
                <a:gd name="T40" fmla="*/ 139 w 226"/>
                <a:gd name="T41" fmla="*/ 172 h 225"/>
                <a:gd name="T42" fmla="*/ 156 w 226"/>
                <a:gd name="T43" fmla="*/ 124 h 225"/>
                <a:gd name="T44" fmla="*/ 159 w 226"/>
                <a:gd name="T45" fmla="*/ 128 h 225"/>
                <a:gd name="T46" fmla="*/ 206 w 226"/>
                <a:gd name="T47" fmla="*/ 129 h 225"/>
                <a:gd name="T48" fmla="*/ 211 w 226"/>
                <a:gd name="T49" fmla="*/ 125 h 225"/>
                <a:gd name="T50" fmla="*/ 211 w 226"/>
                <a:gd name="T51" fmla="*/ 119 h 225"/>
                <a:gd name="T52" fmla="*/ 206 w 226"/>
                <a:gd name="T53" fmla="*/ 116 h 225"/>
                <a:gd name="T54" fmla="*/ 154 w 226"/>
                <a:gd name="T55" fmla="*/ 79 h 225"/>
                <a:gd name="T56" fmla="*/ 151 w 226"/>
                <a:gd name="T57" fmla="*/ 75 h 225"/>
                <a:gd name="T58" fmla="*/ 146 w 226"/>
                <a:gd name="T59" fmla="*/ 75 h 225"/>
                <a:gd name="T60" fmla="*/ 142 w 226"/>
                <a:gd name="T61" fmla="*/ 81 h 225"/>
                <a:gd name="T62" fmla="*/ 122 w 226"/>
                <a:gd name="T63" fmla="*/ 30 h 225"/>
                <a:gd name="T64" fmla="*/ 118 w 226"/>
                <a:gd name="T65" fmla="*/ 26 h 225"/>
                <a:gd name="T66" fmla="*/ 116 w 226"/>
                <a:gd name="T67" fmla="*/ 24 h 225"/>
                <a:gd name="T68" fmla="*/ 142 w 226"/>
                <a:gd name="T69" fmla="*/ 3 h 225"/>
                <a:gd name="T70" fmla="*/ 191 w 226"/>
                <a:gd name="T71" fmla="*/ 32 h 225"/>
                <a:gd name="T72" fmla="*/ 222 w 226"/>
                <a:gd name="T73" fmla="*/ 82 h 225"/>
                <a:gd name="T74" fmla="*/ 222 w 226"/>
                <a:gd name="T75" fmla="*/ 141 h 225"/>
                <a:gd name="T76" fmla="*/ 191 w 226"/>
                <a:gd name="T77" fmla="*/ 191 h 225"/>
                <a:gd name="T78" fmla="*/ 142 w 226"/>
                <a:gd name="T79" fmla="*/ 219 h 225"/>
                <a:gd name="T80" fmla="*/ 83 w 226"/>
                <a:gd name="T81" fmla="*/ 219 h 225"/>
                <a:gd name="T82" fmla="*/ 33 w 226"/>
                <a:gd name="T83" fmla="*/ 191 h 225"/>
                <a:gd name="T84" fmla="*/ 4 w 226"/>
                <a:gd name="T85" fmla="*/ 141 h 225"/>
                <a:gd name="T86" fmla="*/ 4 w 226"/>
                <a:gd name="T87" fmla="*/ 82 h 225"/>
                <a:gd name="T88" fmla="*/ 33 w 226"/>
                <a:gd name="T89" fmla="*/ 32 h 225"/>
                <a:gd name="T90" fmla="*/ 83 w 226"/>
                <a:gd name="T91" fmla="*/ 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6" h="225">
                  <a:moveTo>
                    <a:pt x="116" y="24"/>
                  </a:moveTo>
                  <a:lnTo>
                    <a:pt x="113" y="26"/>
                  </a:lnTo>
                  <a:lnTo>
                    <a:pt x="110" y="27"/>
                  </a:lnTo>
                  <a:lnTo>
                    <a:pt x="110" y="30"/>
                  </a:lnTo>
                  <a:lnTo>
                    <a:pt x="97" y="144"/>
                  </a:lnTo>
                  <a:lnTo>
                    <a:pt x="87" y="68"/>
                  </a:lnTo>
                  <a:lnTo>
                    <a:pt x="85" y="65"/>
                  </a:lnTo>
                  <a:lnTo>
                    <a:pt x="84" y="62"/>
                  </a:lnTo>
                  <a:lnTo>
                    <a:pt x="80" y="62"/>
                  </a:lnTo>
                  <a:lnTo>
                    <a:pt x="78" y="62"/>
                  </a:lnTo>
                  <a:lnTo>
                    <a:pt x="76" y="64"/>
                  </a:lnTo>
                  <a:lnTo>
                    <a:pt x="75" y="66"/>
                  </a:lnTo>
                  <a:lnTo>
                    <a:pt x="63" y="117"/>
                  </a:lnTo>
                  <a:lnTo>
                    <a:pt x="19" y="117"/>
                  </a:lnTo>
                  <a:lnTo>
                    <a:pt x="16" y="117"/>
                  </a:lnTo>
                  <a:lnTo>
                    <a:pt x="13" y="120"/>
                  </a:lnTo>
                  <a:lnTo>
                    <a:pt x="12" y="123"/>
                  </a:lnTo>
                  <a:lnTo>
                    <a:pt x="13" y="127"/>
                  </a:lnTo>
                  <a:lnTo>
                    <a:pt x="16" y="128"/>
                  </a:lnTo>
                  <a:lnTo>
                    <a:pt x="19" y="129"/>
                  </a:lnTo>
                  <a:lnTo>
                    <a:pt x="68" y="129"/>
                  </a:lnTo>
                  <a:lnTo>
                    <a:pt x="71" y="128"/>
                  </a:lnTo>
                  <a:lnTo>
                    <a:pt x="72" y="127"/>
                  </a:lnTo>
                  <a:lnTo>
                    <a:pt x="74" y="124"/>
                  </a:lnTo>
                  <a:lnTo>
                    <a:pt x="79" y="102"/>
                  </a:lnTo>
                  <a:lnTo>
                    <a:pt x="92" y="193"/>
                  </a:lnTo>
                  <a:lnTo>
                    <a:pt x="93" y="196"/>
                  </a:lnTo>
                  <a:lnTo>
                    <a:pt x="95" y="199"/>
                  </a:lnTo>
                  <a:lnTo>
                    <a:pt x="97" y="199"/>
                  </a:lnTo>
                  <a:lnTo>
                    <a:pt x="97" y="199"/>
                  </a:lnTo>
                  <a:lnTo>
                    <a:pt x="101" y="199"/>
                  </a:lnTo>
                  <a:lnTo>
                    <a:pt x="102" y="196"/>
                  </a:lnTo>
                  <a:lnTo>
                    <a:pt x="104" y="193"/>
                  </a:lnTo>
                  <a:lnTo>
                    <a:pt x="116" y="83"/>
                  </a:lnTo>
                  <a:lnTo>
                    <a:pt x="127" y="172"/>
                  </a:lnTo>
                  <a:lnTo>
                    <a:pt x="129" y="175"/>
                  </a:lnTo>
                  <a:lnTo>
                    <a:pt x="130" y="178"/>
                  </a:lnTo>
                  <a:lnTo>
                    <a:pt x="133" y="178"/>
                  </a:lnTo>
                  <a:lnTo>
                    <a:pt x="133" y="178"/>
                  </a:lnTo>
                  <a:lnTo>
                    <a:pt x="135" y="178"/>
                  </a:lnTo>
                  <a:lnTo>
                    <a:pt x="138" y="175"/>
                  </a:lnTo>
                  <a:lnTo>
                    <a:pt x="139" y="172"/>
                  </a:lnTo>
                  <a:lnTo>
                    <a:pt x="150" y="107"/>
                  </a:lnTo>
                  <a:lnTo>
                    <a:pt x="156" y="124"/>
                  </a:lnTo>
                  <a:lnTo>
                    <a:pt x="157" y="127"/>
                  </a:lnTo>
                  <a:lnTo>
                    <a:pt x="159" y="128"/>
                  </a:lnTo>
                  <a:lnTo>
                    <a:pt x="161" y="129"/>
                  </a:lnTo>
                  <a:lnTo>
                    <a:pt x="206" y="129"/>
                  </a:lnTo>
                  <a:lnTo>
                    <a:pt x="210" y="128"/>
                  </a:lnTo>
                  <a:lnTo>
                    <a:pt x="211" y="125"/>
                  </a:lnTo>
                  <a:lnTo>
                    <a:pt x="212" y="123"/>
                  </a:lnTo>
                  <a:lnTo>
                    <a:pt x="211" y="119"/>
                  </a:lnTo>
                  <a:lnTo>
                    <a:pt x="210" y="117"/>
                  </a:lnTo>
                  <a:lnTo>
                    <a:pt x="206" y="116"/>
                  </a:lnTo>
                  <a:lnTo>
                    <a:pt x="167" y="116"/>
                  </a:lnTo>
                  <a:lnTo>
                    <a:pt x="154" y="79"/>
                  </a:lnTo>
                  <a:lnTo>
                    <a:pt x="152" y="77"/>
                  </a:lnTo>
                  <a:lnTo>
                    <a:pt x="151" y="75"/>
                  </a:lnTo>
                  <a:lnTo>
                    <a:pt x="148" y="75"/>
                  </a:lnTo>
                  <a:lnTo>
                    <a:pt x="146" y="75"/>
                  </a:lnTo>
                  <a:lnTo>
                    <a:pt x="143" y="78"/>
                  </a:lnTo>
                  <a:lnTo>
                    <a:pt x="142" y="81"/>
                  </a:lnTo>
                  <a:lnTo>
                    <a:pt x="134" y="129"/>
                  </a:lnTo>
                  <a:lnTo>
                    <a:pt x="122" y="30"/>
                  </a:lnTo>
                  <a:lnTo>
                    <a:pt x="121" y="27"/>
                  </a:lnTo>
                  <a:lnTo>
                    <a:pt x="118" y="26"/>
                  </a:lnTo>
                  <a:lnTo>
                    <a:pt x="116" y="24"/>
                  </a:lnTo>
                  <a:lnTo>
                    <a:pt x="116" y="24"/>
                  </a:lnTo>
                  <a:close/>
                  <a:moveTo>
                    <a:pt x="113" y="0"/>
                  </a:moveTo>
                  <a:lnTo>
                    <a:pt x="142" y="3"/>
                  </a:lnTo>
                  <a:lnTo>
                    <a:pt x="169" y="14"/>
                  </a:lnTo>
                  <a:lnTo>
                    <a:pt x="191" y="32"/>
                  </a:lnTo>
                  <a:lnTo>
                    <a:pt x="210" y="55"/>
                  </a:lnTo>
                  <a:lnTo>
                    <a:pt x="222" y="82"/>
                  </a:lnTo>
                  <a:lnTo>
                    <a:pt x="226" y="112"/>
                  </a:lnTo>
                  <a:lnTo>
                    <a:pt x="222" y="141"/>
                  </a:lnTo>
                  <a:lnTo>
                    <a:pt x="210" y="168"/>
                  </a:lnTo>
                  <a:lnTo>
                    <a:pt x="191" y="191"/>
                  </a:lnTo>
                  <a:lnTo>
                    <a:pt x="169" y="209"/>
                  </a:lnTo>
                  <a:lnTo>
                    <a:pt x="142" y="219"/>
                  </a:lnTo>
                  <a:lnTo>
                    <a:pt x="113" y="225"/>
                  </a:lnTo>
                  <a:lnTo>
                    <a:pt x="83" y="219"/>
                  </a:lnTo>
                  <a:lnTo>
                    <a:pt x="55" y="209"/>
                  </a:lnTo>
                  <a:lnTo>
                    <a:pt x="33" y="191"/>
                  </a:lnTo>
                  <a:lnTo>
                    <a:pt x="15" y="168"/>
                  </a:lnTo>
                  <a:lnTo>
                    <a:pt x="4" y="141"/>
                  </a:lnTo>
                  <a:lnTo>
                    <a:pt x="0" y="112"/>
                  </a:lnTo>
                  <a:lnTo>
                    <a:pt x="4" y="82"/>
                  </a:lnTo>
                  <a:lnTo>
                    <a:pt x="15" y="55"/>
                  </a:lnTo>
                  <a:lnTo>
                    <a:pt x="33" y="32"/>
                  </a:lnTo>
                  <a:lnTo>
                    <a:pt x="55" y="14"/>
                  </a:lnTo>
                  <a:lnTo>
                    <a:pt x="83" y="3"/>
                  </a:lnTo>
                  <a:lnTo>
                    <a:pt x="1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2197730" y="1983204"/>
            <a:ext cx="404431" cy="420981"/>
            <a:chOff x="673729" y="1983203"/>
            <a:chExt cx="404431" cy="420981"/>
          </a:xfrm>
          <a:solidFill>
            <a:schemeClr val="accent1"/>
          </a:solidFill>
        </p:grpSpPr>
        <p:sp>
          <p:nvSpPr>
            <p:cNvPr id="55" name="Freeform 53"/>
            <p:cNvSpPr>
              <a:spLocks/>
            </p:cNvSpPr>
            <p:nvPr/>
          </p:nvSpPr>
          <p:spPr bwMode="auto">
            <a:xfrm>
              <a:off x="943694" y="2095947"/>
              <a:ext cx="47580" cy="57924"/>
            </a:xfrm>
            <a:custGeom>
              <a:avLst/>
              <a:gdLst>
                <a:gd name="T0" fmla="*/ 0 w 46"/>
                <a:gd name="T1" fmla="*/ 0 h 56"/>
                <a:gd name="T2" fmla="*/ 46 w 46"/>
                <a:gd name="T3" fmla="*/ 0 h 56"/>
                <a:gd name="T4" fmla="*/ 46 w 46"/>
                <a:gd name="T5" fmla="*/ 56 h 56"/>
                <a:gd name="T6" fmla="*/ 21 w 46"/>
                <a:gd name="T7" fmla="*/ 55 h 56"/>
                <a:gd name="T8" fmla="*/ 10 w 46"/>
                <a:gd name="T9" fmla="*/ 55 h 56"/>
                <a:gd name="T10" fmla="*/ 0 w 46"/>
                <a:gd name="T11" fmla="*/ 56 h 56"/>
                <a:gd name="T12" fmla="*/ 0 w 46"/>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6" h="56">
                  <a:moveTo>
                    <a:pt x="0" y="0"/>
                  </a:moveTo>
                  <a:lnTo>
                    <a:pt x="46" y="0"/>
                  </a:lnTo>
                  <a:lnTo>
                    <a:pt x="46" y="56"/>
                  </a:lnTo>
                  <a:lnTo>
                    <a:pt x="21" y="55"/>
                  </a:lnTo>
                  <a:lnTo>
                    <a:pt x="10" y="55"/>
                  </a:lnTo>
                  <a:lnTo>
                    <a:pt x="0" y="5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698553" y="1983203"/>
              <a:ext cx="315477" cy="94126"/>
            </a:xfrm>
            <a:custGeom>
              <a:avLst/>
              <a:gdLst>
                <a:gd name="T0" fmla="*/ 152 w 305"/>
                <a:gd name="T1" fmla="*/ 0 h 91"/>
                <a:gd name="T2" fmla="*/ 305 w 305"/>
                <a:gd name="T3" fmla="*/ 58 h 91"/>
                <a:gd name="T4" fmla="*/ 305 w 305"/>
                <a:gd name="T5" fmla="*/ 91 h 91"/>
                <a:gd name="T6" fmla="*/ 0 w 305"/>
                <a:gd name="T7" fmla="*/ 91 h 91"/>
                <a:gd name="T8" fmla="*/ 0 w 305"/>
                <a:gd name="T9" fmla="*/ 58 h 91"/>
                <a:gd name="T10" fmla="*/ 152 w 305"/>
                <a:gd name="T11" fmla="*/ 0 h 91"/>
              </a:gdLst>
              <a:ahLst/>
              <a:cxnLst>
                <a:cxn ang="0">
                  <a:pos x="T0" y="T1"/>
                </a:cxn>
                <a:cxn ang="0">
                  <a:pos x="T2" y="T3"/>
                </a:cxn>
                <a:cxn ang="0">
                  <a:pos x="T4" y="T5"/>
                </a:cxn>
                <a:cxn ang="0">
                  <a:pos x="T6" y="T7"/>
                </a:cxn>
                <a:cxn ang="0">
                  <a:pos x="T8" y="T9"/>
                </a:cxn>
                <a:cxn ang="0">
                  <a:pos x="T10" y="T11"/>
                </a:cxn>
              </a:cxnLst>
              <a:rect l="0" t="0" r="r" b="b"/>
              <a:pathLst>
                <a:path w="305" h="91">
                  <a:moveTo>
                    <a:pt x="152" y="0"/>
                  </a:moveTo>
                  <a:lnTo>
                    <a:pt x="305" y="58"/>
                  </a:lnTo>
                  <a:lnTo>
                    <a:pt x="305" y="91"/>
                  </a:lnTo>
                  <a:lnTo>
                    <a:pt x="0" y="91"/>
                  </a:lnTo>
                  <a:lnTo>
                    <a:pt x="0" y="58"/>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p:cNvSpPr>
            <p:nvPr/>
          </p:nvSpPr>
          <p:spPr bwMode="auto">
            <a:xfrm>
              <a:off x="873359" y="2095947"/>
              <a:ext cx="36202" cy="91023"/>
            </a:xfrm>
            <a:custGeom>
              <a:avLst/>
              <a:gdLst>
                <a:gd name="T0" fmla="*/ 0 w 35"/>
                <a:gd name="T1" fmla="*/ 0 h 88"/>
                <a:gd name="T2" fmla="*/ 35 w 35"/>
                <a:gd name="T3" fmla="*/ 0 h 88"/>
                <a:gd name="T4" fmla="*/ 35 w 35"/>
                <a:gd name="T5" fmla="*/ 65 h 88"/>
                <a:gd name="T6" fmla="*/ 16 w 35"/>
                <a:gd name="T7" fmla="*/ 76 h 88"/>
                <a:gd name="T8" fmla="*/ 0 w 35"/>
                <a:gd name="T9" fmla="*/ 88 h 88"/>
                <a:gd name="T10" fmla="*/ 0 w 35"/>
                <a:gd name="T11" fmla="*/ 0 h 88"/>
              </a:gdLst>
              <a:ahLst/>
              <a:cxnLst>
                <a:cxn ang="0">
                  <a:pos x="T0" y="T1"/>
                </a:cxn>
                <a:cxn ang="0">
                  <a:pos x="T2" y="T3"/>
                </a:cxn>
                <a:cxn ang="0">
                  <a:pos x="T4" y="T5"/>
                </a:cxn>
                <a:cxn ang="0">
                  <a:pos x="T6" y="T7"/>
                </a:cxn>
                <a:cxn ang="0">
                  <a:pos x="T8" y="T9"/>
                </a:cxn>
                <a:cxn ang="0">
                  <a:pos x="T10" y="T11"/>
                </a:cxn>
              </a:cxnLst>
              <a:rect l="0" t="0" r="r" b="b"/>
              <a:pathLst>
                <a:path w="35" h="88">
                  <a:moveTo>
                    <a:pt x="0" y="0"/>
                  </a:moveTo>
                  <a:lnTo>
                    <a:pt x="35" y="0"/>
                  </a:lnTo>
                  <a:lnTo>
                    <a:pt x="35" y="65"/>
                  </a:lnTo>
                  <a:lnTo>
                    <a:pt x="16" y="76"/>
                  </a:lnTo>
                  <a:lnTo>
                    <a:pt x="0" y="8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673729" y="2095947"/>
              <a:ext cx="164462" cy="194458"/>
            </a:xfrm>
            <a:custGeom>
              <a:avLst/>
              <a:gdLst>
                <a:gd name="T0" fmla="*/ 45 w 159"/>
                <a:gd name="T1" fmla="*/ 0 h 188"/>
                <a:gd name="T2" fmla="*/ 89 w 159"/>
                <a:gd name="T3" fmla="*/ 0 h 188"/>
                <a:gd name="T4" fmla="*/ 89 w 159"/>
                <a:gd name="T5" fmla="*/ 136 h 188"/>
                <a:gd name="T6" fmla="*/ 123 w 159"/>
                <a:gd name="T7" fmla="*/ 136 h 188"/>
                <a:gd name="T8" fmla="*/ 123 w 159"/>
                <a:gd name="T9" fmla="*/ 0 h 188"/>
                <a:gd name="T10" fmla="*/ 159 w 159"/>
                <a:gd name="T11" fmla="*/ 0 h 188"/>
                <a:gd name="T12" fmla="*/ 159 w 159"/>
                <a:gd name="T13" fmla="*/ 133 h 188"/>
                <a:gd name="T14" fmla="*/ 150 w 159"/>
                <a:gd name="T15" fmla="*/ 160 h 188"/>
                <a:gd name="T16" fmla="*/ 147 w 159"/>
                <a:gd name="T17" fmla="*/ 188 h 188"/>
                <a:gd name="T18" fmla="*/ 6 w 159"/>
                <a:gd name="T19" fmla="*/ 188 h 188"/>
                <a:gd name="T20" fmla="*/ 3 w 159"/>
                <a:gd name="T21" fmla="*/ 188 h 188"/>
                <a:gd name="T22" fmla="*/ 0 w 159"/>
                <a:gd name="T23" fmla="*/ 186 h 188"/>
                <a:gd name="T24" fmla="*/ 0 w 159"/>
                <a:gd name="T25" fmla="*/ 183 h 188"/>
                <a:gd name="T26" fmla="*/ 0 w 159"/>
                <a:gd name="T27" fmla="*/ 166 h 188"/>
                <a:gd name="T28" fmla="*/ 0 w 159"/>
                <a:gd name="T29" fmla="*/ 163 h 188"/>
                <a:gd name="T30" fmla="*/ 3 w 159"/>
                <a:gd name="T31" fmla="*/ 161 h 188"/>
                <a:gd name="T32" fmla="*/ 6 w 159"/>
                <a:gd name="T33" fmla="*/ 161 h 188"/>
                <a:gd name="T34" fmla="*/ 23 w 159"/>
                <a:gd name="T35" fmla="*/ 161 h 188"/>
                <a:gd name="T36" fmla="*/ 21 w 159"/>
                <a:gd name="T37" fmla="*/ 158 h 188"/>
                <a:gd name="T38" fmla="*/ 21 w 159"/>
                <a:gd name="T39" fmla="*/ 143 h 188"/>
                <a:gd name="T40" fmla="*/ 23 w 159"/>
                <a:gd name="T41" fmla="*/ 139 h 188"/>
                <a:gd name="T42" fmla="*/ 24 w 159"/>
                <a:gd name="T43" fmla="*/ 137 h 188"/>
                <a:gd name="T44" fmla="*/ 28 w 159"/>
                <a:gd name="T45" fmla="*/ 136 h 188"/>
                <a:gd name="T46" fmla="*/ 45 w 159"/>
                <a:gd name="T47" fmla="*/ 136 h 188"/>
                <a:gd name="T48" fmla="*/ 45 w 159"/>
                <a:gd name="T49"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9" h="188">
                  <a:moveTo>
                    <a:pt x="45" y="0"/>
                  </a:moveTo>
                  <a:lnTo>
                    <a:pt x="89" y="0"/>
                  </a:lnTo>
                  <a:lnTo>
                    <a:pt x="89" y="136"/>
                  </a:lnTo>
                  <a:lnTo>
                    <a:pt x="123" y="136"/>
                  </a:lnTo>
                  <a:lnTo>
                    <a:pt x="123" y="0"/>
                  </a:lnTo>
                  <a:lnTo>
                    <a:pt x="159" y="0"/>
                  </a:lnTo>
                  <a:lnTo>
                    <a:pt x="159" y="133"/>
                  </a:lnTo>
                  <a:lnTo>
                    <a:pt x="150" y="160"/>
                  </a:lnTo>
                  <a:lnTo>
                    <a:pt x="147" y="188"/>
                  </a:lnTo>
                  <a:lnTo>
                    <a:pt x="6" y="188"/>
                  </a:lnTo>
                  <a:lnTo>
                    <a:pt x="3" y="188"/>
                  </a:lnTo>
                  <a:lnTo>
                    <a:pt x="0" y="186"/>
                  </a:lnTo>
                  <a:lnTo>
                    <a:pt x="0" y="183"/>
                  </a:lnTo>
                  <a:lnTo>
                    <a:pt x="0" y="166"/>
                  </a:lnTo>
                  <a:lnTo>
                    <a:pt x="0" y="163"/>
                  </a:lnTo>
                  <a:lnTo>
                    <a:pt x="3" y="161"/>
                  </a:lnTo>
                  <a:lnTo>
                    <a:pt x="6" y="161"/>
                  </a:lnTo>
                  <a:lnTo>
                    <a:pt x="23" y="161"/>
                  </a:lnTo>
                  <a:lnTo>
                    <a:pt x="21" y="158"/>
                  </a:lnTo>
                  <a:lnTo>
                    <a:pt x="21" y="143"/>
                  </a:lnTo>
                  <a:lnTo>
                    <a:pt x="23" y="139"/>
                  </a:lnTo>
                  <a:lnTo>
                    <a:pt x="24" y="137"/>
                  </a:lnTo>
                  <a:lnTo>
                    <a:pt x="28" y="136"/>
                  </a:lnTo>
                  <a:lnTo>
                    <a:pt x="45" y="136"/>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844397" y="2171455"/>
              <a:ext cx="233763" cy="232729"/>
            </a:xfrm>
            <a:custGeom>
              <a:avLst/>
              <a:gdLst>
                <a:gd name="T0" fmla="*/ 114 w 226"/>
                <a:gd name="T1" fmla="*/ 26 h 225"/>
                <a:gd name="T2" fmla="*/ 110 w 226"/>
                <a:gd name="T3" fmla="*/ 32 h 225"/>
                <a:gd name="T4" fmla="*/ 88 w 226"/>
                <a:gd name="T5" fmla="*/ 68 h 225"/>
                <a:gd name="T6" fmla="*/ 84 w 226"/>
                <a:gd name="T7" fmla="*/ 63 h 225"/>
                <a:gd name="T8" fmla="*/ 79 w 226"/>
                <a:gd name="T9" fmla="*/ 63 h 225"/>
                <a:gd name="T10" fmla="*/ 75 w 226"/>
                <a:gd name="T11" fmla="*/ 67 h 225"/>
                <a:gd name="T12" fmla="*/ 20 w 226"/>
                <a:gd name="T13" fmla="*/ 118 h 225"/>
                <a:gd name="T14" fmla="*/ 15 w 226"/>
                <a:gd name="T15" fmla="*/ 121 h 225"/>
                <a:gd name="T16" fmla="*/ 15 w 226"/>
                <a:gd name="T17" fmla="*/ 127 h 225"/>
                <a:gd name="T18" fmla="*/ 20 w 226"/>
                <a:gd name="T19" fmla="*/ 130 h 225"/>
                <a:gd name="T20" fmla="*/ 71 w 226"/>
                <a:gd name="T21" fmla="*/ 130 h 225"/>
                <a:gd name="T22" fmla="*/ 75 w 226"/>
                <a:gd name="T23" fmla="*/ 126 h 225"/>
                <a:gd name="T24" fmla="*/ 92 w 226"/>
                <a:gd name="T25" fmla="*/ 194 h 225"/>
                <a:gd name="T26" fmla="*/ 96 w 226"/>
                <a:gd name="T27" fmla="*/ 199 h 225"/>
                <a:gd name="T28" fmla="*/ 99 w 226"/>
                <a:gd name="T29" fmla="*/ 199 h 225"/>
                <a:gd name="T30" fmla="*/ 104 w 226"/>
                <a:gd name="T31" fmla="*/ 197 h 225"/>
                <a:gd name="T32" fmla="*/ 117 w 226"/>
                <a:gd name="T33" fmla="*/ 84 h 225"/>
                <a:gd name="T34" fmla="*/ 129 w 226"/>
                <a:gd name="T35" fmla="*/ 177 h 225"/>
                <a:gd name="T36" fmla="*/ 134 w 226"/>
                <a:gd name="T37" fmla="*/ 180 h 225"/>
                <a:gd name="T38" fmla="*/ 137 w 226"/>
                <a:gd name="T39" fmla="*/ 178 h 225"/>
                <a:gd name="T40" fmla="*/ 140 w 226"/>
                <a:gd name="T41" fmla="*/ 174 h 225"/>
                <a:gd name="T42" fmla="*/ 156 w 226"/>
                <a:gd name="T43" fmla="*/ 126 h 225"/>
                <a:gd name="T44" fmla="*/ 160 w 226"/>
                <a:gd name="T45" fmla="*/ 128 h 225"/>
                <a:gd name="T46" fmla="*/ 207 w 226"/>
                <a:gd name="T47" fmla="*/ 130 h 225"/>
                <a:gd name="T48" fmla="*/ 213 w 226"/>
                <a:gd name="T49" fmla="*/ 126 h 225"/>
                <a:gd name="T50" fmla="*/ 213 w 226"/>
                <a:gd name="T51" fmla="*/ 121 h 225"/>
                <a:gd name="T52" fmla="*/ 207 w 226"/>
                <a:gd name="T53" fmla="*/ 117 h 225"/>
                <a:gd name="T54" fmla="*/ 155 w 226"/>
                <a:gd name="T55" fmla="*/ 80 h 225"/>
                <a:gd name="T56" fmla="*/ 151 w 226"/>
                <a:gd name="T57" fmla="*/ 76 h 225"/>
                <a:gd name="T58" fmla="*/ 146 w 226"/>
                <a:gd name="T59" fmla="*/ 77 h 225"/>
                <a:gd name="T60" fmla="*/ 143 w 226"/>
                <a:gd name="T61" fmla="*/ 81 h 225"/>
                <a:gd name="T62" fmla="*/ 123 w 226"/>
                <a:gd name="T63" fmla="*/ 30 h 225"/>
                <a:gd name="T64" fmla="*/ 120 w 226"/>
                <a:gd name="T65" fmla="*/ 26 h 225"/>
                <a:gd name="T66" fmla="*/ 117 w 226"/>
                <a:gd name="T67" fmla="*/ 25 h 225"/>
                <a:gd name="T68" fmla="*/ 143 w 226"/>
                <a:gd name="T69" fmla="*/ 4 h 225"/>
                <a:gd name="T70" fmla="*/ 193 w 226"/>
                <a:gd name="T71" fmla="*/ 33 h 225"/>
                <a:gd name="T72" fmla="*/ 222 w 226"/>
                <a:gd name="T73" fmla="*/ 83 h 225"/>
                <a:gd name="T74" fmla="*/ 222 w 226"/>
                <a:gd name="T75" fmla="*/ 143 h 225"/>
                <a:gd name="T76" fmla="*/ 193 w 226"/>
                <a:gd name="T77" fmla="*/ 193 h 225"/>
                <a:gd name="T78" fmla="*/ 143 w 226"/>
                <a:gd name="T79" fmla="*/ 221 h 225"/>
                <a:gd name="T80" fmla="*/ 83 w 226"/>
                <a:gd name="T81" fmla="*/ 221 h 225"/>
                <a:gd name="T82" fmla="*/ 34 w 226"/>
                <a:gd name="T83" fmla="*/ 193 h 225"/>
                <a:gd name="T84" fmla="*/ 4 w 226"/>
                <a:gd name="T85" fmla="*/ 143 h 225"/>
                <a:gd name="T86" fmla="*/ 4 w 226"/>
                <a:gd name="T87" fmla="*/ 83 h 225"/>
                <a:gd name="T88" fmla="*/ 34 w 226"/>
                <a:gd name="T89" fmla="*/ 33 h 225"/>
                <a:gd name="T90" fmla="*/ 83 w 226"/>
                <a:gd name="T91" fmla="*/ 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6" h="225">
                  <a:moveTo>
                    <a:pt x="117" y="25"/>
                  </a:moveTo>
                  <a:lnTo>
                    <a:pt x="114" y="26"/>
                  </a:lnTo>
                  <a:lnTo>
                    <a:pt x="112" y="28"/>
                  </a:lnTo>
                  <a:lnTo>
                    <a:pt x="110" y="32"/>
                  </a:lnTo>
                  <a:lnTo>
                    <a:pt x="99" y="144"/>
                  </a:lnTo>
                  <a:lnTo>
                    <a:pt x="88" y="68"/>
                  </a:lnTo>
                  <a:lnTo>
                    <a:pt x="87" y="66"/>
                  </a:lnTo>
                  <a:lnTo>
                    <a:pt x="84" y="63"/>
                  </a:lnTo>
                  <a:lnTo>
                    <a:pt x="82" y="63"/>
                  </a:lnTo>
                  <a:lnTo>
                    <a:pt x="79" y="63"/>
                  </a:lnTo>
                  <a:lnTo>
                    <a:pt x="76" y="66"/>
                  </a:lnTo>
                  <a:lnTo>
                    <a:pt x="75" y="67"/>
                  </a:lnTo>
                  <a:lnTo>
                    <a:pt x="63" y="118"/>
                  </a:lnTo>
                  <a:lnTo>
                    <a:pt x="20" y="118"/>
                  </a:lnTo>
                  <a:lnTo>
                    <a:pt x="16" y="118"/>
                  </a:lnTo>
                  <a:lnTo>
                    <a:pt x="15" y="121"/>
                  </a:lnTo>
                  <a:lnTo>
                    <a:pt x="13" y="123"/>
                  </a:lnTo>
                  <a:lnTo>
                    <a:pt x="15" y="127"/>
                  </a:lnTo>
                  <a:lnTo>
                    <a:pt x="16" y="130"/>
                  </a:lnTo>
                  <a:lnTo>
                    <a:pt x="20" y="130"/>
                  </a:lnTo>
                  <a:lnTo>
                    <a:pt x="68" y="130"/>
                  </a:lnTo>
                  <a:lnTo>
                    <a:pt x="71" y="130"/>
                  </a:lnTo>
                  <a:lnTo>
                    <a:pt x="74" y="127"/>
                  </a:lnTo>
                  <a:lnTo>
                    <a:pt x="75" y="126"/>
                  </a:lnTo>
                  <a:lnTo>
                    <a:pt x="80" y="102"/>
                  </a:lnTo>
                  <a:lnTo>
                    <a:pt x="92" y="194"/>
                  </a:lnTo>
                  <a:lnTo>
                    <a:pt x="93" y="197"/>
                  </a:lnTo>
                  <a:lnTo>
                    <a:pt x="96" y="199"/>
                  </a:lnTo>
                  <a:lnTo>
                    <a:pt x="99" y="199"/>
                  </a:lnTo>
                  <a:lnTo>
                    <a:pt x="99" y="199"/>
                  </a:lnTo>
                  <a:lnTo>
                    <a:pt x="101" y="199"/>
                  </a:lnTo>
                  <a:lnTo>
                    <a:pt x="104" y="197"/>
                  </a:lnTo>
                  <a:lnTo>
                    <a:pt x="105" y="194"/>
                  </a:lnTo>
                  <a:lnTo>
                    <a:pt x="117" y="84"/>
                  </a:lnTo>
                  <a:lnTo>
                    <a:pt x="127" y="173"/>
                  </a:lnTo>
                  <a:lnTo>
                    <a:pt x="129" y="177"/>
                  </a:lnTo>
                  <a:lnTo>
                    <a:pt x="131" y="178"/>
                  </a:lnTo>
                  <a:lnTo>
                    <a:pt x="134" y="180"/>
                  </a:lnTo>
                  <a:lnTo>
                    <a:pt x="134" y="180"/>
                  </a:lnTo>
                  <a:lnTo>
                    <a:pt x="137" y="178"/>
                  </a:lnTo>
                  <a:lnTo>
                    <a:pt x="139" y="177"/>
                  </a:lnTo>
                  <a:lnTo>
                    <a:pt x="140" y="174"/>
                  </a:lnTo>
                  <a:lnTo>
                    <a:pt x="151" y="108"/>
                  </a:lnTo>
                  <a:lnTo>
                    <a:pt x="156" y="126"/>
                  </a:lnTo>
                  <a:lnTo>
                    <a:pt x="158" y="127"/>
                  </a:lnTo>
                  <a:lnTo>
                    <a:pt x="160" y="128"/>
                  </a:lnTo>
                  <a:lnTo>
                    <a:pt x="163" y="130"/>
                  </a:lnTo>
                  <a:lnTo>
                    <a:pt x="207" y="130"/>
                  </a:lnTo>
                  <a:lnTo>
                    <a:pt x="210" y="128"/>
                  </a:lnTo>
                  <a:lnTo>
                    <a:pt x="213" y="126"/>
                  </a:lnTo>
                  <a:lnTo>
                    <a:pt x="213" y="123"/>
                  </a:lnTo>
                  <a:lnTo>
                    <a:pt x="213" y="121"/>
                  </a:lnTo>
                  <a:lnTo>
                    <a:pt x="210" y="118"/>
                  </a:lnTo>
                  <a:lnTo>
                    <a:pt x="207" y="117"/>
                  </a:lnTo>
                  <a:lnTo>
                    <a:pt x="167" y="117"/>
                  </a:lnTo>
                  <a:lnTo>
                    <a:pt x="155" y="80"/>
                  </a:lnTo>
                  <a:lnTo>
                    <a:pt x="154" y="77"/>
                  </a:lnTo>
                  <a:lnTo>
                    <a:pt x="151" y="76"/>
                  </a:lnTo>
                  <a:lnTo>
                    <a:pt x="148" y="76"/>
                  </a:lnTo>
                  <a:lnTo>
                    <a:pt x="146" y="77"/>
                  </a:lnTo>
                  <a:lnTo>
                    <a:pt x="144" y="79"/>
                  </a:lnTo>
                  <a:lnTo>
                    <a:pt x="143" y="81"/>
                  </a:lnTo>
                  <a:lnTo>
                    <a:pt x="135" y="130"/>
                  </a:lnTo>
                  <a:lnTo>
                    <a:pt x="123" y="30"/>
                  </a:lnTo>
                  <a:lnTo>
                    <a:pt x="122" y="28"/>
                  </a:lnTo>
                  <a:lnTo>
                    <a:pt x="120" y="26"/>
                  </a:lnTo>
                  <a:lnTo>
                    <a:pt x="117" y="25"/>
                  </a:lnTo>
                  <a:lnTo>
                    <a:pt x="117" y="25"/>
                  </a:lnTo>
                  <a:close/>
                  <a:moveTo>
                    <a:pt x="113" y="0"/>
                  </a:moveTo>
                  <a:lnTo>
                    <a:pt x="143" y="4"/>
                  </a:lnTo>
                  <a:lnTo>
                    <a:pt x="171" y="16"/>
                  </a:lnTo>
                  <a:lnTo>
                    <a:pt x="193" y="33"/>
                  </a:lnTo>
                  <a:lnTo>
                    <a:pt x="210" y="56"/>
                  </a:lnTo>
                  <a:lnTo>
                    <a:pt x="222" y="83"/>
                  </a:lnTo>
                  <a:lnTo>
                    <a:pt x="226" y="113"/>
                  </a:lnTo>
                  <a:lnTo>
                    <a:pt x="222" y="143"/>
                  </a:lnTo>
                  <a:lnTo>
                    <a:pt x="210" y="169"/>
                  </a:lnTo>
                  <a:lnTo>
                    <a:pt x="193" y="193"/>
                  </a:lnTo>
                  <a:lnTo>
                    <a:pt x="171" y="210"/>
                  </a:lnTo>
                  <a:lnTo>
                    <a:pt x="143" y="221"/>
                  </a:lnTo>
                  <a:lnTo>
                    <a:pt x="113" y="225"/>
                  </a:lnTo>
                  <a:lnTo>
                    <a:pt x="83" y="221"/>
                  </a:lnTo>
                  <a:lnTo>
                    <a:pt x="57" y="210"/>
                  </a:lnTo>
                  <a:lnTo>
                    <a:pt x="34" y="193"/>
                  </a:lnTo>
                  <a:lnTo>
                    <a:pt x="16" y="169"/>
                  </a:lnTo>
                  <a:lnTo>
                    <a:pt x="4" y="143"/>
                  </a:lnTo>
                  <a:lnTo>
                    <a:pt x="0" y="113"/>
                  </a:lnTo>
                  <a:lnTo>
                    <a:pt x="4" y="83"/>
                  </a:lnTo>
                  <a:lnTo>
                    <a:pt x="16" y="56"/>
                  </a:lnTo>
                  <a:lnTo>
                    <a:pt x="34" y="33"/>
                  </a:lnTo>
                  <a:lnTo>
                    <a:pt x="57" y="16"/>
                  </a:lnTo>
                  <a:lnTo>
                    <a:pt x="83" y="4"/>
                  </a:lnTo>
                  <a:lnTo>
                    <a:pt x="1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7" name="Group 66"/>
          <p:cNvGrpSpPr/>
          <p:nvPr/>
        </p:nvGrpSpPr>
        <p:grpSpPr>
          <a:xfrm>
            <a:off x="2201866" y="2744485"/>
            <a:ext cx="401328" cy="442702"/>
            <a:chOff x="677866" y="2744485"/>
            <a:chExt cx="401328" cy="442702"/>
          </a:xfrm>
          <a:solidFill>
            <a:schemeClr val="accent1"/>
          </a:solidFill>
        </p:grpSpPr>
        <p:sp>
          <p:nvSpPr>
            <p:cNvPr id="62" name="Freeform 60"/>
            <p:cNvSpPr>
              <a:spLocks noEditPoints="1"/>
            </p:cNvSpPr>
            <p:nvPr/>
          </p:nvSpPr>
          <p:spPr bwMode="auto">
            <a:xfrm>
              <a:off x="677866" y="2744485"/>
              <a:ext cx="376504" cy="95160"/>
            </a:xfrm>
            <a:custGeom>
              <a:avLst/>
              <a:gdLst>
                <a:gd name="T0" fmla="*/ 160 w 364"/>
                <a:gd name="T1" fmla="*/ 40 h 92"/>
                <a:gd name="T2" fmla="*/ 151 w 364"/>
                <a:gd name="T3" fmla="*/ 47 h 92"/>
                <a:gd name="T4" fmla="*/ 148 w 364"/>
                <a:gd name="T5" fmla="*/ 58 h 92"/>
                <a:gd name="T6" fmla="*/ 151 w 364"/>
                <a:gd name="T7" fmla="*/ 67 h 92"/>
                <a:gd name="T8" fmla="*/ 160 w 364"/>
                <a:gd name="T9" fmla="*/ 73 h 92"/>
                <a:gd name="T10" fmla="*/ 171 w 364"/>
                <a:gd name="T11" fmla="*/ 73 h 92"/>
                <a:gd name="T12" fmla="*/ 178 w 364"/>
                <a:gd name="T13" fmla="*/ 67 h 92"/>
                <a:gd name="T14" fmla="*/ 182 w 364"/>
                <a:gd name="T15" fmla="*/ 58 h 92"/>
                <a:gd name="T16" fmla="*/ 178 w 364"/>
                <a:gd name="T17" fmla="*/ 47 h 92"/>
                <a:gd name="T18" fmla="*/ 171 w 364"/>
                <a:gd name="T19" fmla="*/ 40 h 92"/>
                <a:gd name="T20" fmla="*/ 119 w 364"/>
                <a:gd name="T21" fmla="*/ 40 h 92"/>
                <a:gd name="T22" fmla="*/ 109 w 364"/>
                <a:gd name="T23" fmla="*/ 43 h 92"/>
                <a:gd name="T24" fmla="*/ 104 w 364"/>
                <a:gd name="T25" fmla="*/ 52 h 92"/>
                <a:gd name="T26" fmla="*/ 104 w 364"/>
                <a:gd name="T27" fmla="*/ 63 h 92"/>
                <a:gd name="T28" fmla="*/ 109 w 364"/>
                <a:gd name="T29" fmla="*/ 71 h 92"/>
                <a:gd name="T30" fmla="*/ 119 w 364"/>
                <a:gd name="T31" fmla="*/ 75 h 92"/>
                <a:gd name="T32" fmla="*/ 130 w 364"/>
                <a:gd name="T33" fmla="*/ 71 h 92"/>
                <a:gd name="T34" fmla="*/ 135 w 364"/>
                <a:gd name="T35" fmla="*/ 63 h 92"/>
                <a:gd name="T36" fmla="*/ 135 w 364"/>
                <a:gd name="T37" fmla="*/ 52 h 92"/>
                <a:gd name="T38" fmla="*/ 130 w 364"/>
                <a:gd name="T39" fmla="*/ 43 h 92"/>
                <a:gd name="T40" fmla="*/ 119 w 364"/>
                <a:gd name="T41" fmla="*/ 40 h 92"/>
                <a:gd name="T42" fmla="*/ 68 w 364"/>
                <a:gd name="T43" fmla="*/ 40 h 92"/>
                <a:gd name="T44" fmla="*/ 61 w 364"/>
                <a:gd name="T45" fmla="*/ 47 h 92"/>
                <a:gd name="T46" fmla="*/ 57 w 364"/>
                <a:gd name="T47" fmla="*/ 58 h 92"/>
                <a:gd name="T48" fmla="*/ 61 w 364"/>
                <a:gd name="T49" fmla="*/ 67 h 92"/>
                <a:gd name="T50" fmla="*/ 68 w 364"/>
                <a:gd name="T51" fmla="*/ 73 h 92"/>
                <a:gd name="T52" fmla="*/ 79 w 364"/>
                <a:gd name="T53" fmla="*/ 73 h 92"/>
                <a:gd name="T54" fmla="*/ 88 w 364"/>
                <a:gd name="T55" fmla="*/ 67 h 92"/>
                <a:gd name="T56" fmla="*/ 91 w 364"/>
                <a:gd name="T57" fmla="*/ 58 h 92"/>
                <a:gd name="T58" fmla="*/ 88 w 364"/>
                <a:gd name="T59" fmla="*/ 47 h 92"/>
                <a:gd name="T60" fmla="*/ 79 w 364"/>
                <a:gd name="T61" fmla="*/ 40 h 92"/>
                <a:gd name="T62" fmla="*/ 45 w 364"/>
                <a:gd name="T63" fmla="*/ 0 h 92"/>
                <a:gd name="T64" fmla="*/ 337 w 364"/>
                <a:gd name="T65" fmla="*/ 4 h 92"/>
                <a:gd name="T66" fmla="*/ 360 w 364"/>
                <a:gd name="T67" fmla="*/ 27 h 92"/>
                <a:gd name="T68" fmla="*/ 364 w 364"/>
                <a:gd name="T69" fmla="*/ 92 h 92"/>
                <a:gd name="T70" fmla="*/ 0 w 364"/>
                <a:gd name="T71" fmla="*/ 46 h 92"/>
                <a:gd name="T72" fmla="*/ 13 w 364"/>
                <a:gd name="T73" fmla="*/ 13 h 92"/>
                <a:gd name="T74" fmla="*/ 45 w 364"/>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92">
                  <a:moveTo>
                    <a:pt x="165" y="40"/>
                  </a:moveTo>
                  <a:lnTo>
                    <a:pt x="160" y="40"/>
                  </a:lnTo>
                  <a:lnTo>
                    <a:pt x="155" y="43"/>
                  </a:lnTo>
                  <a:lnTo>
                    <a:pt x="151" y="47"/>
                  </a:lnTo>
                  <a:lnTo>
                    <a:pt x="148" y="52"/>
                  </a:lnTo>
                  <a:lnTo>
                    <a:pt x="148" y="58"/>
                  </a:lnTo>
                  <a:lnTo>
                    <a:pt x="148" y="63"/>
                  </a:lnTo>
                  <a:lnTo>
                    <a:pt x="151" y="67"/>
                  </a:lnTo>
                  <a:lnTo>
                    <a:pt x="155" y="71"/>
                  </a:lnTo>
                  <a:lnTo>
                    <a:pt x="160" y="73"/>
                  </a:lnTo>
                  <a:lnTo>
                    <a:pt x="165" y="75"/>
                  </a:lnTo>
                  <a:lnTo>
                    <a:pt x="171" y="73"/>
                  </a:lnTo>
                  <a:lnTo>
                    <a:pt x="176" y="71"/>
                  </a:lnTo>
                  <a:lnTo>
                    <a:pt x="178" y="67"/>
                  </a:lnTo>
                  <a:lnTo>
                    <a:pt x="181" y="63"/>
                  </a:lnTo>
                  <a:lnTo>
                    <a:pt x="182" y="58"/>
                  </a:lnTo>
                  <a:lnTo>
                    <a:pt x="181" y="52"/>
                  </a:lnTo>
                  <a:lnTo>
                    <a:pt x="178" y="47"/>
                  </a:lnTo>
                  <a:lnTo>
                    <a:pt x="176" y="43"/>
                  </a:lnTo>
                  <a:lnTo>
                    <a:pt x="171" y="40"/>
                  </a:lnTo>
                  <a:lnTo>
                    <a:pt x="165" y="40"/>
                  </a:lnTo>
                  <a:close/>
                  <a:moveTo>
                    <a:pt x="119" y="40"/>
                  </a:moveTo>
                  <a:lnTo>
                    <a:pt x="114" y="40"/>
                  </a:lnTo>
                  <a:lnTo>
                    <a:pt x="109" y="43"/>
                  </a:lnTo>
                  <a:lnTo>
                    <a:pt x="105" y="47"/>
                  </a:lnTo>
                  <a:lnTo>
                    <a:pt x="104" y="52"/>
                  </a:lnTo>
                  <a:lnTo>
                    <a:pt x="102" y="58"/>
                  </a:lnTo>
                  <a:lnTo>
                    <a:pt x="104" y="63"/>
                  </a:lnTo>
                  <a:lnTo>
                    <a:pt x="105" y="67"/>
                  </a:lnTo>
                  <a:lnTo>
                    <a:pt x="109" y="71"/>
                  </a:lnTo>
                  <a:lnTo>
                    <a:pt x="114" y="73"/>
                  </a:lnTo>
                  <a:lnTo>
                    <a:pt x="119" y="75"/>
                  </a:lnTo>
                  <a:lnTo>
                    <a:pt x="125" y="73"/>
                  </a:lnTo>
                  <a:lnTo>
                    <a:pt x="130" y="71"/>
                  </a:lnTo>
                  <a:lnTo>
                    <a:pt x="134" y="67"/>
                  </a:lnTo>
                  <a:lnTo>
                    <a:pt x="135" y="63"/>
                  </a:lnTo>
                  <a:lnTo>
                    <a:pt x="136" y="58"/>
                  </a:lnTo>
                  <a:lnTo>
                    <a:pt x="135" y="52"/>
                  </a:lnTo>
                  <a:lnTo>
                    <a:pt x="134" y="47"/>
                  </a:lnTo>
                  <a:lnTo>
                    <a:pt x="130" y="43"/>
                  </a:lnTo>
                  <a:lnTo>
                    <a:pt x="125" y="40"/>
                  </a:lnTo>
                  <a:lnTo>
                    <a:pt x="119" y="40"/>
                  </a:lnTo>
                  <a:close/>
                  <a:moveTo>
                    <a:pt x="74" y="40"/>
                  </a:moveTo>
                  <a:lnTo>
                    <a:pt x="68" y="40"/>
                  </a:lnTo>
                  <a:lnTo>
                    <a:pt x="64" y="43"/>
                  </a:lnTo>
                  <a:lnTo>
                    <a:pt x="61" y="47"/>
                  </a:lnTo>
                  <a:lnTo>
                    <a:pt x="58" y="52"/>
                  </a:lnTo>
                  <a:lnTo>
                    <a:pt x="57" y="58"/>
                  </a:lnTo>
                  <a:lnTo>
                    <a:pt x="58" y="63"/>
                  </a:lnTo>
                  <a:lnTo>
                    <a:pt x="61" y="67"/>
                  </a:lnTo>
                  <a:lnTo>
                    <a:pt x="64" y="71"/>
                  </a:lnTo>
                  <a:lnTo>
                    <a:pt x="68" y="73"/>
                  </a:lnTo>
                  <a:lnTo>
                    <a:pt x="74" y="75"/>
                  </a:lnTo>
                  <a:lnTo>
                    <a:pt x="79" y="73"/>
                  </a:lnTo>
                  <a:lnTo>
                    <a:pt x="84" y="71"/>
                  </a:lnTo>
                  <a:lnTo>
                    <a:pt x="88" y="67"/>
                  </a:lnTo>
                  <a:lnTo>
                    <a:pt x="91" y="63"/>
                  </a:lnTo>
                  <a:lnTo>
                    <a:pt x="91" y="58"/>
                  </a:lnTo>
                  <a:lnTo>
                    <a:pt x="91" y="52"/>
                  </a:lnTo>
                  <a:lnTo>
                    <a:pt x="88" y="47"/>
                  </a:lnTo>
                  <a:lnTo>
                    <a:pt x="84" y="43"/>
                  </a:lnTo>
                  <a:lnTo>
                    <a:pt x="79" y="40"/>
                  </a:lnTo>
                  <a:lnTo>
                    <a:pt x="74" y="40"/>
                  </a:lnTo>
                  <a:close/>
                  <a:moveTo>
                    <a:pt x="45" y="0"/>
                  </a:moveTo>
                  <a:lnTo>
                    <a:pt x="319" y="0"/>
                  </a:lnTo>
                  <a:lnTo>
                    <a:pt x="337" y="4"/>
                  </a:lnTo>
                  <a:lnTo>
                    <a:pt x="351" y="13"/>
                  </a:lnTo>
                  <a:lnTo>
                    <a:pt x="360" y="27"/>
                  </a:lnTo>
                  <a:lnTo>
                    <a:pt x="364" y="46"/>
                  </a:lnTo>
                  <a:lnTo>
                    <a:pt x="364" y="92"/>
                  </a:lnTo>
                  <a:lnTo>
                    <a:pt x="0" y="92"/>
                  </a:lnTo>
                  <a:lnTo>
                    <a:pt x="0" y="46"/>
                  </a:lnTo>
                  <a:lnTo>
                    <a:pt x="3" y="27"/>
                  </a:lnTo>
                  <a:lnTo>
                    <a:pt x="13" y="13"/>
                  </a:lnTo>
                  <a:lnTo>
                    <a:pt x="28" y="4"/>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77866" y="2862401"/>
              <a:ext cx="376504" cy="259622"/>
            </a:xfrm>
            <a:custGeom>
              <a:avLst/>
              <a:gdLst>
                <a:gd name="T0" fmla="*/ 64 w 364"/>
                <a:gd name="T1" fmla="*/ 93 h 251"/>
                <a:gd name="T2" fmla="*/ 64 w 364"/>
                <a:gd name="T3" fmla="*/ 203 h 251"/>
                <a:gd name="T4" fmla="*/ 123 w 364"/>
                <a:gd name="T5" fmla="*/ 203 h 251"/>
                <a:gd name="T6" fmla="*/ 123 w 364"/>
                <a:gd name="T7" fmla="*/ 93 h 251"/>
                <a:gd name="T8" fmla="*/ 64 w 364"/>
                <a:gd name="T9" fmla="*/ 93 h 251"/>
                <a:gd name="T10" fmla="*/ 0 w 364"/>
                <a:gd name="T11" fmla="*/ 0 h 251"/>
                <a:gd name="T12" fmla="*/ 364 w 364"/>
                <a:gd name="T13" fmla="*/ 0 h 251"/>
                <a:gd name="T14" fmla="*/ 364 w 364"/>
                <a:gd name="T15" fmla="*/ 99 h 251"/>
                <a:gd name="T16" fmla="*/ 345 w 364"/>
                <a:gd name="T17" fmla="*/ 86 h 251"/>
                <a:gd name="T18" fmla="*/ 324 w 364"/>
                <a:gd name="T19" fmla="*/ 76 h 251"/>
                <a:gd name="T20" fmla="*/ 300 w 364"/>
                <a:gd name="T21" fmla="*/ 70 h 251"/>
                <a:gd name="T22" fmla="*/ 300 w 364"/>
                <a:gd name="T23" fmla="*/ 26 h 251"/>
                <a:gd name="T24" fmla="*/ 241 w 364"/>
                <a:gd name="T25" fmla="*/ 26 h 251"/>
                <a:gd name="T26" fmla="*/ 241 w 364"/>
                <a:gd name="T27" fmla="*/ 73 h 251"/>
                <a:gd name="T28" fmla="*/ 226 w 364"/>
                <a:gd name="T29" fmla="*/ 78 h 251"/>
                <a:gd name="T30" fmla="*/ 211 w 364"/>
                <a:gd name="T31" fmla="*/ 85 h 251"/>
                <a:gd name="T32" fmla="*/ 211 w 364"/>
                <a:gd name="T33" fmla="*/ 55 h 251"/>
                <a:gd name="T34" fmla="*/ 152 w 364"/>
                <a:gd name="T35" fmla="*/ 55 h 251"/>
                <a:gd name="T36" fmla="*/ 152 w 364"/>
                <a:gd name="T37" fmla="*/ 152 h 251"/>
                <a:gd name="T38" fmla="*/ 146 w 364"/>
                <a:gd name="T39" fmla="*/ 177 h 251"/>
                <a:gd name="T40" fmla="*/ 143 w 364"/>
                <a:gd name="T41" fmla="*/ 203 h 251"/>
                <a:gd name="T42" fmla="*/ 144 w 364"/>
                <a:gd name="T43" fmla="*/ 228 h 251"/>
                <a:gd name="T44" fmla="*/ 151 w 364"/>
                <a:gd name="T45" fmla="*/ 251 h 251"/>
                <a:gd name="T46" fmla="*/ 45 w 364"/>
                <a:gd name="T47" fmla="*/ 251 h 251"/>
                <a:gd name="T48" fmla="*/ 28 w 364"/>
                <a:gd name="T49" fmla="*/ 247 h 251"/>
                <a:gd name="T50" fmla="*/ 13 w 364"/>
                <a:gd name="T51" fmla="*/ 237 h 251"/>
                <a:gd name="T52" fmla="*/ 3 w 364"/>
                <a:gd name="T53" fmla="*/ 222 h 251"/>
                <a:gd name="T54" fmla="*/ 0 w 364"/>
                <a:gd name="T55" fmla="*/ 205 h 251"/>
                <a:gd name="T56" fmla="*/ 0 w 364"/>
                <a:gd name="T5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4" h="251">
                  <a:moveTo>
                    <a:pt x="64" y="93"/>
                  </a:moveTo>
                  <a:lnTo>
                    <a:pt x="64" y="203"/>
                  </a:lnTo>
                  <a:lnTo>
                    <a:pt x="123" y="203"/>
                  </a:lnTo>
                  <a:lnTo>
                    <a:pt x="123" y="93"/>
                  </a:lnTo>
                  <a:lnTo>
                    <a:pt x="64" y="93"/>
                  </a:lnTo>
                  <a:close/>
                  <a:moveTo>
                    <a:pt x="0" y="0"/>
                  </a:moveTo>
                  <a:lnTo>
                    <a:pt x="364" y="0"/>
                  </a:lnTo>
                  <a:lnTo>
                    <a:pt x="364" y="99"/>
                  </a:lnTo>
                  <a:lnTo>
                    <a:pt x="345" y="86"/>
                  </a:lnTo>
                  <a:lnTo>
                    <a:pt x="324" y="76"/>
                  </a:lnTo>
                  <a:lnTo>
                    <a:pt x="300" y="70"/>
                  </a:lnTo>
                  <a:lnTo>
                    <a:pt x="300" y="26"/>
                  </a:lnTo>
                  <a:lnTo>
                    <a:pt x="241" y="26"/>
                  </a:lnTo>
                  <a:lnTo>
                    <a:pt x="241" y="73"/>
                  </a:lnTo>
                  <a:lnTo>
                    <a:pt x="226" y="78"/>
                  </a:lnTo>
                  <a:lnTo>
                    <a:pt x="211" y="85"/>
                  </a:lnTo>
                  <a:lnTo>
                    <a:pt x="211" y="55"/>
                  </a:lnTo>
                  <a:lnTo>
                    <a:pt x="152" y="55"/>
                  </a:lnTo>
                  <a:lnTo>
                    <a:pt x="152" y="152"/>
                  </a:lnTo>
                  <a:lnTo>
                    <a:pt x="146" y="177"/>
                  </a:lnTo>
                  <a:lnTo>
                    <a:pt x="143" y="203"/>
                  </a:lnTo>
                  <a:lnTo>
                    <a:pt x="144" y="228"/>
                  </a:lnTo>
                  <a:lnTo>
                    <a:pt x="151" y="251"/>
                  </a:lnTo>
                  <a:lnTo>
                    <a:pt x="45" y="251"/>
                  </a:lnTo>
                  <a:lnTo>
                    <a:pt x="28" y="247"/>
                  </a:lnTo>
                  <a:lnTo>
                    <a:pt x="13" y="237"/>
                  </a:lnTo>
                  <a:lnTo>
                    <a:pt x="3" y="222"/>
                  </a:lnTo>
                  <a:lnTo>
                    <a:pt x="0" y="20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846465" y="2954458"/>
              <a:ext cx="232729" cy="232729"/>
            </a:xfrm>
            <a:custGeom>
              <a:avLst/>
              <a:gdLst>
                <a:gd name="T0" fmla="*/ 112 w 225"/>
                <a:gd name="T1" fmla="*/ 26 h 225"/>
                <a:gd name="T2" fmla="*/ 110 w 225"/>
                <a:gd name="T3" fmla="*/ 31 h 225"/>
                <a:gd name="T4" fmla="*/ 86 w 225"/>
                <a:gd name="T5" fmla="*/ 68 h 225"/>
                <a:gd name="T6" fmla="*/ 83 w 225"/>
                <a:gd name="T7" fmla="*/ 64 h 225"/>
                <a:gd name="T8" fmla="*/ 77 w 225"/>
                <a:gd name="T9" fmla="*/ 63 h 225"/>
                <a:gd name="T10" fmla="*/ 74 w 225"/>
                <a:gd name="T11" fmla="*/ 68 h 225"/>
                <a:gd name="T12" fmla="*/ 18 w 225"/>
                <a:gd name="T13" fmla="*/ 118 h 225"/>
                <a:gd name="T14" fmla="*/ 13 w 225"/>
                <a:gd name="T15" fmla="*/ 120 h 225"/>
                <a:gd name="T16" fmla="*/ 13 w 225"/>
                <a:gd name="T17" fmla="*/ 127 h 225"/>
                <a:gd name="T18" fmla="*/ 18 w 225"/>
                <a:gd name="T19" fmla="*/ 129 h 225"/>
                <a:gd name="T20" fmla="*/ 70 w 225"/>
                <a:gd name="T21" fmla="*/ 129 h 225"/>
                <a:gd name="T22" fmla="*/ 73 w 225"/>
                <a:gd name="T23" fmla="*/ 125 h 225"/>
                <a:gd name="T24" fmla="*/ 91 w 225"/>
                <a:gd name="T25" fmla="*/ 195 h 225"/>
                <a:gd name="T26" fmla="*/ 94 w 225"/>
                <a:gd name="T27" fmla="*/ 199 h 225"/>
                <a:gd name="T28" fmla="*/ 98 w 225"/>
                <a:gd name="T29" fmla="*/ 200 h 225"/>
                <a:gd name="T30" fmla="*/ 102 w 225"/>
                <a:gd name="T31" fmla="*/ 197 h 225"/>
                <a:gd name="T32" fmla="*/ 116 w 225"/>
                <a:gd name="T33" fmla="*/ 85 h 225"/>
                <a:gd name="T34" fmla="*/ 128 w 225"/>
                <a:gd name="T35" fmla="*/ 177 h 225"/>
                <a:gd name="T36" fmla="*/ 132 w 225"/>
                <a:gd name="T37" fmla="*/ 179 h 225"/>
                <a:gd name="T38" fmla="*/ 136 w 225"/>
                <a:gd name="T39" fmla="*/ 178 h 225"/>
                <a:gd name="T40" fmla="*/ 138 w 225"/>
                <a:gd name="T41" fmla="*/ 174 h 225"/>
                <a:gd name="T42" fmla="*/ 156 w 225"/>
                <a:gd name="T43" fmla="*/ 125 h 225"/>
                <a:gd name="T44" fmla="*/ 158 w 225"/>
                <a:gd name="T45" fmla="*/ 129 h 225"/>
                <a:gd name="T46" fmla="*/ 205 w 225"/>
                <a:gd name="T47" fmla="*/ 129 h 225"/>
                <a:gd name="T48" fmla="*/ 211 w 225"/>
                <a:gd name="T49" fmla="*/ 127 h 225"/>
                <a:gd name="T50" fmla="*/ 211 w 225"/>
                <a:gd name="T51" fmla="*/ 120 h 225"/>
                <a:gd name="T52" fmla="*/ 205 w 225"/>
                <a:gd name="T53" fmla="*/ 118 h 225"/>
                <a:gd name="T54" fmla="*/ 154 w 225"/>
                <a:gd name="T55" fmla="*/ 80 h 225"/>
                <a:gd name="T56" fmla="*/ 150 w 225"/>
                <a:gd name="T57" fmla="*/ 77 h 225"/>
                <a:gd name="T58" fmla="*/ 145 w 225"/>
                <a:gd name="T59" fmla="*/ 77 h 225"/>
                <a:gd name="T60" fmla="*/ 141 w 225"/>
                <a:gd name="T61" fmla="*/ 81 h 225"/>
                <a:gd name="T62" fmla="*/ 121 w 225"/>
                <a:gd name="T63" fmla="*/ 31 h 225"/>
                <a:gd name="T64" fmla="*/ 119 w 225"/>
                <a:gd name="T65" fmla="*/ 26 h 225"/>
                <a:gd name="T66" fmla="*/ 115 w 225"/>
                <a:gd name="T67" fmla="*/ 26 h 225"/>
                <a:gd name="T68" fmla="*/ 142 w 225"/>
                <a:gd name="T69" fmla="*/ 4 h 225"/>
                <a:gd name="T70" fmla="*/ 191 w 225"/>
                <a:gd name="T71" fmla="*/ 33 h 225"/>
                <a:gd name="T72" fmla="*/ 221 w 225"/>
                <a:gd name="T73" fmla="*/ 82 h 225"/>
                <a:gd name="T74" fmla="*/ 221 w 225"/>
                <a:gd name="T75" fmla="*/ 143 h 225"/>
                <a:gd name="T76" fmla="*/ 191 w 225"/>
                <a:gd name="T77" fmla="*/ 192 h 225"/>
                <a:gd name="T78" fmla="*/ 142 w 225"/>
                <a:gd name="T79" fmla="*/ 221 h 225"/>
                <a:gd name="T80" fmla="*/ 82 w 225"/>
                <a:gd name="T81" fmla="*/ 221 h 225"/>
                <a:gd name="T82" fmla="*/ 32 w 225"/>
                <a:gd name="T83" fmla="*/ 192 h 225"/>
                <a:gd name="T84" fmla="*/ 4 w 225"/>
                <a:gd name="T85" fmla="*/ 143 h 225"/>
                <a:gd name="T86" fmla="*/ 4 w 225"/>
                <a:gd name="T87" fmla="*/ 82 h 225"/>
                <a:gd name="T88" fmla="*/ 32 w 225"/>
                <a:gd name="T89" fmla="*/ 33 h 225"/>
                <a:gd name="T90" fmla="*/ 82 w 225"/>
                <a:gd name="T91" fmla="*/ 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5" h="225">
                  <a:moveTo>
                    <a:pt x="115" y="26"/>
                  </a:moveTo>
                  <a:lnTo>
                    <a:pt x="112" y="26"/>
                  </a:lnTo>
                  <a:lnTo>
                    <a:pt x="110" y="29"/>
                  </a:lnTo>
                  <a:lnTo>
                    <a:pt x="110" y="31"/>
                  </a:lnTo>
                  <a:lnTo>
                    <a:pt x="97" y="144"/>
                  </a:lnTo>
                  <a:lnTo>
                    <a:pt x="86" y="68"/>
                  </a:lnTo>
                  <a:lnTo>
                    <a:pt x="85" y="65"/>
                  </a:lnTo>
                  <a:lnTo>
                    <a:pt x="83" y="64"/>
                  </a:lnTo>
                  <a:lnTo>
                    <a:pt x="81" y="63"/>
                  </a:lnTo>
                  <a:lnTo>
                    <a:pt x="77" y="63"/>
                  </a:lnTo>
                  <a:lnTo>
                    <a:pt x="76" y="65"/>
                  </a:lnTo>
                  <a:lnTo>
                    <a:pt x="74" y="68"/>
                  </a:lnTo>
                  <a:lnTo>
                    <a:pt x="63" y="118"/>
                  </a:lnTo>
                  <a:lnTo>
                    <a:pt x="18" y="118"/>
                  </a:lnTo>
                  <a:lnTo>
                    <a:pt x="15" y="119"/>
                  </a:lnTo>
                  <a:lnTo>
                    <a:pt x="13" y="120"/>
                  </a:lnTo>
                  <a:lnTo>
                    <a:pt x="11" y="124"/>
                  </a:lnTo>
                  <a:lnTo>
                    <a:pt x="13" y="127"/>
                  </a:lnTo>
                  <a:lnTo>
                    <a:pt x="15" y="129"/>
                  </a:lnTo>
                  <a:lnTo>
                    <a:pt x="18" y="129"/>
                  </a:lnTo>
                  <a:lnTo>
                    <a:pt x="68" y="129"/>
                  </a:lnTo>
                  <a:lnTo>
                    <a:pt x="70" y="129"/>
                  </a:lnTo>
                  <a:lnTo>
                    <a:pt x="72" y="128"/>
                  </a:lnTo>
                  <a:lnTo>
                    <a:pt x="73" y="125"/>
                  </a:lnTo>
                  <a:lnTo>
                    <a:pt x="78" y="102"/>
                  </a:lnTo>
                  <a:lnTo>
                    <a:pt x="91" y="195"/>
                  </a:lnTo>
                  <a:lnTo>
                    <a:pt x="93" y="197"/>
                  </a:lnTo>
                  <a:lnTo>
                    <a:pt x="94" y="199"/>
                  </a:lnTo>
                  <a:lnTo>
                    <a:pt x="97" y="200"/>
                  </a:lnTo>
                  <a:lnTo>
                    <a:pt x="98" y="200"/>
                  </a:lnTo>
                  <a:lnTo>
                    <a:pt x="101" y="199"/>
                  </a:lnTo>
                  <a:lnTo>
                    <a:pt x="102" y="197"/>
                  </a:lnTo>
                  <a:lnTo>
                    <a:pt x="103" y="194"/>
                  </a:lnTo>
                  <a:lnTo>
                    <a:pt x="116" y="85"/>
                  </a:lnTo>
                  <a:lnTo>
                    <a:pt x="127" y="174"/>
                  </a:lnTo>
                  <a:lnTo>
                    <a:pt x="128" y="177"/>
                  </a:lnTo>
                  <a:lnTo>
                    <a:pt x="129" y="178"/>
                  </a:lnTo>
                  <a:lnTo>
                    <a:pt x="132" y="179"/>
                  </a:lnTo>
                  <a:lnTo>
                    <a:pt x="132" y="179"/>
                  </a:lnTo>
                  <a:lnTo>
                    <a:pt x="136" y="178"/>
                  </a:lnTo>
                  <a:lnTo>
                    <a:pt x="137" y="177"/>
                  </a:lnTo>
                  <a:lnTo>
                    <a:pt x="138" y="174"/>
                  </a:lnTo>
                  <a:lnTo>
                    <a:pt x="150" y="108"/>
                  </a:lnTo>
                  <a:lnTo>
                    <a:pt x="156" y="125"/>
                  </a:lnTo>
                  <a:lnTo>
                    <a:pt x="157" y="127"/>
                  </a:lnTo>
                  <a:lnTo>
                    <a:pt x="158" y="129"/>
                  </a:lnTo>
                  <a:lnTo>
                    <a:pt x="161" y="129"/>
                  </a:lnTo>
                  <a:lnTo>
                    <a:pt x="205" y="129"/>
                  </a:lnTo>
                  <a:lnTo>
                    <a:pt x="209" y="128"/>
                  </a:lnTo>
                  <a:lnTo>
                    <a:pt x="211" y="127"/>
                  </a:lnTo>
                  <a:lnTo>
                    <a:pt x="212" y="123"/>
                  </a:lnTo>
                  <a:lnTo>
                    <a:pt x="211" y="120"/>
                  </a:lnTo>
                  <a:lnTo>
                    <a:pt x="209" y="118"/>
                  </a:lnTo>
                  <a:lnTo>
                    <a:pt x="205" y="118"/>
                  </a:lnTo>
                  <a:lnTo>
                    <a:pt x="166" y="118"/>
                  </a:lnTo>
                  <a:lnTo>
                    <a:pt x="154" y="80"/>
                  </a:lnTo>
                  <a:lnTo>
                    <a:pt x="152" y="78"/>
                  </a:lnTo>
                  <a:lnTo>
                    <a:pt x="150" y="77"/>
                  </a:lnTo>
                  <a:lnTo>
                    <a:pt x="148" y="76"/>
                  </a:lnTo>
                  <a:lnTo>
                    <a:pt x="145" y="77"/>
                  </a:lnTo>
                  <a:lnTo>
                    <a:pt x="142" y="78"/>
                  </a:lnTo>
                  <a:lnTo>
                    <a:pt x="141" y="81"/>
                  </a:lnTo>
                  <a:lnTo>
                    <a:pt x="133" y="129"/>
                  </a:lnTo>
                  <a:lnTo>
                    <a:pt x="121" y="31"/>
                  </a:lnTo>
                  <a:lnTo>
                    <a:pt x="120" y="29"/>
                  </a:lnTo>
                  <a:lnTo>
                    <a:pt x="119" y="26"/>
                  </a:lnTo>
                  <a:lnTo>
                    <a:pt x="115" y="26"/>
                  </a:lnTo>
                  <a:lnTo>
                    <a:pt x="115" y="26"/>
                  </a:lnTo>
                  <a:close/>
                  <a:moveTo>
                    <a:pt x="112" y="0"/>
                  </a:moveTo>
                  <a:lnTo>
                    <a:pt x="142" y="4"/>
                  </a:lnTo>
                  <a:lnTo>
                    <a:pt x="169" y="16"/>
                  </a:lnTo>
                  <a:lnTo>
                    <a:pt x="191" y="33"/>
                  </a:lnTo>
                  <a:lnTo>
                    <a:pt x="209" y="56"/>
                  </a:lnTo>
                  <a:lnTo>
                    <a:pt x="221" y="82"/>
                  </a:lnTo>
                  <a:lnTo>
                    <a:pt x="225" y="112"/>
                  </a:lnTo>
                  <a:lnTo>
                    <a:pt x="221" y="143"/>
                  </a:lnTo>
                  <a:lnTo>
                    <a:pt x="209" y="169"/>
                  </a:lnTo>
                  <a:lnTo>
                    <a:pt x="191" y="192"/>
                  </a:lnTo>
                  <a:lnTo>
                    <a:pt x="169" y="209"/>
                  </a:lnTo>
                  <a:lnTo>
                    <a:pt x="142" y="221"/>
                  </a:lnTo>
                  <a:lnTo>
                    <a:pt x="112" y="225"/>
                  </a:lnTo>
                  <a:lnTo>
                    <a:pt x="82" y="221"/>
                  </a:lnTo>
                  <a:lnTo>
                    <a:pt x="55" y="209"/>
                  </a:lnTo>
                  <a:lnTo>
                    <a:pt x="32" y="192"/>
                  </a:lnTo>
                  <a:lnTo>
                    <a:pt x="15" y="169"/>
                  </a:lnTo>
                  <a:lnTo>
                    <a:pt x="4" y="143"/>
                  </a:lnTo>
                  <a:lnTo>
                    <a:pt x="0" y="112"/>
                  </a:lnTo>
                  <a:lnTo>
                    <a:pt x="4" y="82"/>
                  </a:lnTo>
                  <a:lnTo>
                    <a:pt x="15" y="56"/>
                  </a:lnTo>
                  <a:lnTo>
                    <a:pt x="32" y="33"/>
                  </a:lnTo>
                  <a:lnTo>
                    <a:pt x="55" y="16"/>
                  </a:lnTo>
                  <a:lnTo>
                    <a:pt x="82" y="4"/>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 name="Rectangle 3"/>
          <p:cNvSpPr/>
          <p:nvPr/>
        </p:nvSpPr>
        <p:spPr>
          <a:xfrm>
            <a:off x="2624112" y="1274724"/>
            <a:ext cx="2018589" cy="369332"/>
          </a:xfrm>
          <a:prstGeom prst="rect">
            <a:avLst/>
          </a:prstGeom>
        </p:spPr>
        <p:txBody>
          <a:bodyPr wrap="none">
            <a:spAutoFit/>
          </a:bodyPr>
          <a:lstStyle/>
          <a:p>
            <a:r>
              <a:rPr lang="en-US" dirty="0"/>
              <a:t>Identity Monitoring</a:t>
            </a:r>
          </a:p>
        </p:txBody>
      </p:sp>
      <p:sp>
        <p:nvSpPr>
          <p:cNvPr id="5" name="TextBox 4"/>
          <p:cNvSpPr txBox="1"/>
          <p:nvPr/>
        </p:nvSpPr>
        <p:spPr>
          <a:xfrm>
            <a:off x="2586805" y="1865947"/>
            <a:ext cx="1892309" cy="646331"/>
          </a:xfrm>
          <a:prstGeom prst="rect">
            <a:avLst/>
          </a:prstGeom>
          <a:noFill/>
        </p:spPr>
        <p:txBody>
          <a:bodyPr wrap="square" rtlCol="0">
            <a:spAutoFit/>
          </a:bodyPr>
          <a:lstStyle/>
          <a:p>
            <a:r>
              <a:rPr lang="en-US" dirty="0"/>
              <a:t>Public Records Monitoring</a:t>
            </a:r>
            <a:endParaRPr lang="en-US" dirty="0">
              <a:solidFill>
                <a:schemeClr val="tx2"/>
              </a:solidFill>
            </a:endParaRPr>
          </a:p>
        </p:txBody>
      </p:sp>
      <p:sp>
        <p:nvSpPr>
          <p:cNvPr id="6" name="TextBox 5"/>
          <p:cNvSpPr txBox="1"/>
          <p:nvPr/>
        </p:nvSpPr>
        <p:spPr>
          <a:xfrm>
            <a:off x="2612726" y="2773003"/>
            <a:ext cx="1862597" cy="369332"/>
          </a:xfrm>
          <a:prstGeom prst="rect">
            <a:avLst/>
          </a:prstGeom>
          <a:noFill/>
        </p:spPr>
        <p:txBody>
          <a:bodyPr wrap="none" rtlCol="0">
            <a:spAutoFit/>
          </a:bodyPr>
          <a:lstStyle/>
          <a:p>
            <a:r>
              <a:rPr lang="en-US" dirty="0"/>
              <a:t>Credit Monitoring</a:t>
            </a:r>
            <a:endParaRPr lang="en-US" dirty="0">
              <a:solidFill>
                <a:schemeClr val="tx2"/>
              </a:solidFill>
            </a:endParaRPr>
          </a:p>
        </p:txBody>
      </p:sp>
      <p:sp>
        <p:nvSpPr>
          <p:cNvPr id="7" name="Rectangle 6"/>
          <p:cNvSpPr/>
          <p:nvPr/>
        </p:nvSpPr>
        <p:spPr>
          <a:xfrm>
            <a:off x="2566012" y="3529409"/>
            <a:ext cx="2031100" cy="369332"/>
          </a:xfrm>
          <a:prstGeom prst="rect">
            <a:avLst/>
          </a:prstGeom>
        </p:spPr>
        <p:txBody>
          <a:bodyPr wrap="none">
            <a:spAutoFit/>
          </a:bodyPr>
          <a:lstStyle/>
          <a:p>
            <a:r>
              <a:rPr lang="en-US" dirty="0"/>
              <a:t>Personal Protection</a:t>
            </a:r>
          </a:p>
        </p:txBody>
      </p:sp>
      <p:sp>
        <p:nvSpPr>
          <p:cNvPr id="8" name="Rectangle 7"/>
          <p:cNvSpPr/>
          <p:nvPr/>
        </p:nvSpPr>
        <p:spPr>
          <a:xfrm>
            <a:off x="2568323" y="4255055"/>
            <a:ext cx="2026479" cy="369332"/>
          </a:xfrm>
          <a:prstGeom prst="rect">
            <a:avLst/>
          </a:prstGeom>
        </p:spPr>
        <p:txBody>
          <a:bodyPr wrap="none">
            <a:spAutoFit/>
          </a:bodyPr>
          <a:lstStyle/>
          <a:p>
            <a:r>
              <a:rPr lang="en-US" dirty="0"/>
              <a:t>Business Protection</a:t>
            </a:r>
            <a:endParaRPr lang="en-US" dirty="0"/>
          </a:p>
        </p:txBody>
      </p:sp>
      <p:sp>
        <p:nvSpPr>
          <p:cNvPr id="9" name="TextBox 8"/>
          <p:cNvSpPr txBox="1"/>
          <p:nvPr/>
        </p:nvSpPr>
        <p:spPr>
          <a:xfrm>
            <a:off x="2638649" y="5079519"/>
            <a:ext cx="1990073" cy="369332"/>
          </a:xfrm>
          <a:prstGeom prst="rect">
            <a:avLst/>
          </a:prstGeom>
          <a:noFill/>
        </p:spPr>
        <p:txBody>
          <a:bodyPr wrap="none" rtlCol="0">
            <a:spAutoFit/>
          </a:bodyPr>
          <a:lstStyle/>
          <a:p>
            <a:r>
              <a:rPr lang="en-US" dirty="0"/>
              <a:t>Account Protection</a:t>
            </a:r>
            <a:endParaRPr lang="en-US" dirty="0">
              <a:solidFill>
                <a:schemeClr val="tx2"/>
              </a:solidFill>
            </a:endParaRPr>
          </a:p>
        </p:txBody>
      </p:sp>
      <p:sp>
        <p:nvSpPr>
          <p:cNvPr id="10" name="Rectangle 9"/>
          <p:cNvSpPr/>
          <p:nvPr/>
        </p:nvSpPr>
        <p:spPr>
          <a:xfrm>
            <a:off x="5142653" y="1145145"/>
            <a:ext cx="1591678" cy="646331"/>
          </a:xfrm>
          <a:prstGeom prst="rect">
            <a:avLst/>
          </a:prstGeom>
        </p:spPr>
        <p:txBody>
          <a:bodyPr wrap="square">
            <a:spAutoFit/>
          </a:bodyPr>
          <a:lstStyle/>
          <a:p>
            <a:r>
              <a:rPr lang="en-US" dirty="0"/>
              <a:t>Check Fraud Protection</a:t>
            </a:r>
            <a:endParaRPr lang="en-US" dirty="0"/>
          </a:p>
        </p:txBody>
      </p:sp>
      <p:sp>
        <p:nvSpPr>
          <p:cNvPr id="12" name="Rectangle 11"/>
          <p:cNvSpPr/>
          <p:nvPr/>
        </p:nvSpPr>
        <p:spPr>
          <a:xfrm>
            <a:off x="5140553" y="1922621"/>
            <a:ext cx="2086297" cy="646331"/>
          </a:xfrm>
          <a:prstGeom prst="rect">
            <a:avLst/>
          </a:prstGeom>
        </p:spPr>
        <p:txBody>
          <a:bodyPr wrap="square">
            <a:spAutoFit/>
          </a:bodyPr>
          <a:lstStyle/>
          <a:p>
            <a:r>
              <a:rPr lang="en-US" dirty="0"/>
              <a:t>Check Fraud Protection PLUS</a:t>
            </a:r>
          </a:p>
        </p:txBody>
      </p:sp>
      <p:sp>
        <p:nvSpPr>
          <p:cNvPr id="14" name="Rectangle 13"/>
          <p:cNvSpPr/>
          <p:nvPr/>
        </p:nvSpPr>
        <p:spPr>
          <a:xfrm>
            <a:off x="5170983" y="2622353"/>
            <a:ext cx="2211398" cy="646331"/>
          </a:xfrm>
          <a:prstGeom prst="rect">
            <a:avLst/>
          </a:prstGeom>
        </p:spPr>
        <p:txBody>
          <a:bodyPr wrap="square">
            <a:spAutoFit/>
          </a:bodyPr>
          <a:lstStyle/>
          <a:p>
            <a:r>
              <a:rPr lang="en-US" dirty="0"/>
              <a:t>Checking Account Protection</a:t>
            </a:r>
          </a:p>
        </p:txBody>
      </p:sp>
      <p:sp>
        <p:nvSpPr>
          <p:cNvPr id="19" name="Rectangle 18"/>
          <p:cNvSpPr/>
          <p:nvPr/>
        </p:nvSpPr>
        <p:spPr>
          <a:xfrm>
            <a:off x="5156251" y="3369071"/>
            <a:ext cx="2018755" cy="646331"/>
          </a:xfrm>
          <a:prstGeom prst="rect">
            <a:avLst/>
          </a:prstGeom>
        </p:spPr>
        <p:txBody>
          <a:bodyPr wrap="square">
            <a:spAutoFit/>
          </a:bodyPr>
          <a:lstStyle/>
          <a:p>
            <a:r>
              <a:rPr lang="en-US" dirty="0"/>
              <a:t>Business Checking Account Protection</a:t>
            </a:r>
          </a:p>
        </p:txBody>
      </p:sp>
      <p:sp>
        <p:nvSpPr>
          <p:cNvPr id="23" name="Rectangle 22"/>
          <p:cNvSpPr/>
          <p:nvPr/>
        </p:nvSpPr>
        <p:spPr>
          <a:xfrm>
            <a:off x="5155056" y="4177308"/>
            <a:ext cx="1734807" cy="646331"/>
          </a:xfrm>
          <a:prstGeom prst="rect">
            <a:avLst/>
          </a:prstGeom>
        </p:spPr>
        <p:txBody>
          <a:bodyPr wrap="square">
            <a:spAutoFit/>
          </a:bodyPr>
          <a:lstStyle/>
          <a:p>
            <a:r>
              <a:rPr lang="en-US" dirty="0"/>
              <a:t>Restoration Insurance</a:t>
            </a:r>
          </a:p>
        </p:txBody>
      </p:sp>
      <p:sp>
        <p:nvSpPr>
          <p:cNvPr id="25" name="Rectangle 24"/>
          <p:cNvSpPr/>
          <p:nvPr/>
        </p:nvSpPr>
        <p:spPr>
          <a:xfrm>
            <a:off x="7789602" y="1196976"/>
            <a:ext cx="2108269" cy="369332"/>
          </a:xfrm>
          <a:prstGeom prst="rect">
            <a:avLst/>
          </a:prstGeom>
        </p:spPr>
        <p:txBody>
          <a:bodyPr wrap="none">
            <a:spAutoFit/>
          </a:bodyPr>
          <a:lstStyle/>
          <a:p>
            <a:r>
              <a:rPr lang="en-US" dirty="0"/>
              <a:t>Business Ops Toolkit</a:t>
            </a:r>
          </a:p>
        </p:txBody>
      </p:sp>
      <p:sp>
        <p:nvSpPr>
          <p:cNvPr id="26" name="Rectangle 25"/>
          <p:cNvSpPr/>
          <p:nvPr/>
        </p:nvSpPr>
        <p:spPr>
          <a:xfrm>
            <a:off x="7808125" y="2000370"/>
            <a:ext cx="2019378" cy="369332"/>
          </a:xfrm>
          <a:prstGeom prst="rect">
            <a:avLst/>
          </a:prstGeom>
        </p:spPr>
        <p:txBody>
          <a:bodyPr wrap="none">
            <a:spAutoFit/>
          </a:bodyPr>
          <a:lstStyle/>
          <a:p>
            <a:r>
              <a:rPr lang="en-US" dirty="0"/>
              <a:t>Breach Prep Toolkit</a:t>
            </a:r>
          </a:p>
        </p:txBody>
      </p:sp>
      <p:sp>
        <p:nvSpPr>
          <p:cNvPr id="27" name="Rectangle 26"/>
          <p:cNvSpPr/>
          <p:nvPr/>
        </p:nvSpPr>
        <p:spPr>
          <a:xfrm>
            <a:off x="7768169" y="2726015"/>
            <a:ext cx="2099290" cy="369332"/>
          </a:xfrm>
          <a:prstGeom prst="rect">
            <a:avLst/>
          </a:prstGeom>
        </p:spPr>
        <p:txBody>
          <a:bodyPr wrap="none">
            <a:spAutoFit/>
          </a:bodyPr>
          <a:lstStyle/>
          <a:p>
            <a:r>
              <a:rPr lang="en-US" dirty="0"/>
              <a:t>Security Assessment</a:t>
            </a:r>
          </a:p>
        </p:txBody>
      </p:sp>
      <p:sp>
        <p:nvSpPr>
          <p:cNvPr id="43" name="Rectangle 42"/>
          <p:cNvSpPr/>
          <p:nvPr/>
        </p:nvSpPr>
        <p:spPr>
          <a:xfrm>
            <a:off x="7778648" y="3555325"/>
            <a:ext cx="2182020" cy="369332"/>
          </a:xfrm>
          <a:prstGeom prst="rect">
            <a:avLst/>
          </a:prstGeom>
        </p:spPr>
        <p:txBody>
          <a:bodyPr wrap="none">
            <a:spAutoFit/>
          </a:bodyPr>
          <a:lstStyle/>
          <a:p>
            <a:r>
              <a:rPr lang="en-US" dirty="0"/>
              <a:t>Security Consultation</a:t>
            </a:r>
          </a:p>
        </p:txBody>
      </p:sp>
      <p:sp>
        <p:nvSpPr>
          <p:cNvPr id="44" name="TextBox 43"/>
          <p:cNvSpPr txBox="1"/>
          <p:nvPr/>
        </p:nvSpPr>
        <p:spPr>
          <a:xfrm>
            <a:off x="7797135" y="4250211"/>
            <a:ext cx="1928733" cy="369332"/>
          </a:xfrm>
          <a:prstGeom prst="rect">
            <a:avLst/>
          </a:prstGeom>
          <a:noFill/>
        </p:spPr>
        <p:txBody>
          <a:bodyPr wrap="none" rtlCol="0">
            <a:spAutoFit/>
          </a:bodyPr>
          <a:lstStyle/>
          <a:p>
            <a:r>
              <a:rPr lang="en-US" dirty="0"/>
              <a:t>Employee Services</a:t>
            </a:r>
            <a:endParaRPr lang="en-US" dirty="0">
              <a:solidFill>
                <a:schemeClr val="tx2"/>
              </a:solidFill>
            </a:endParaRPr>
          </a:p>
        </p:txBody>
      </p:sp>
    </p:spTree>
    <p:extLst>
      <p:ext uri="{BB962C8B-B14F-4D97-AF65-F5344CB8AC3E}">
        <p14:creationId xmlns:p14="http://schemas.microsoft.com/office/powerpoint/2010/main" val="901462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E4DC4C0-B0A9-4B86-8DE4-A3C60377DC0A}" type="slidenum">
              <a:rPr lang="en-US" smtClean="0"/>
              <a:t>9</a:t>
            </a:fld>
            <a:endParaRPr lang="en-US"/>
          </a:p>
        </p:txBody>
      </p:sp>
      <p:sp>
        <p:nvSpPr>
          <p:cNvPr id="4" name="TextBox 3"/>
          <p:cNvSpPr txBox="1"/>
          <p:nvPr/>
        </p:nvSpPr>
        <p:spPr>
          <a:xfrm>
            <a:off x="1910367" y="257579"/>
            <a:ext cx="2081339" cy="461665"/>
          </a:xfrm>
          <a:prstGeom prst="rect">
            <a:avLst/>
          </a:prstGeom>
          <a:noFill/>
        </p:spPr>
        <p:txBody>
          <a:bodyPr wrap="none" rtlCol="0">
            <a:spAutoFit/>
          </a:bodyPr>
          <a:lstStyle/>
          <a:p>
            <a:r>
              <a:rPr lang="en-US" sz="2400" dirty="0">
                <a:solidFill>
                  <a:schemeClr val="accent1"/>
                </a:solidFill>
              </a:rPr>
              <a:t>Identity Crimes</a:t>
            </a:r>
          </a:p>
        </p:txBody>
      </p:sp>
      <p:sp>
        <p:nvSpPr>
          <p:cNvPr id="5" name="TextBox 4"/>
          <p:cNvSpPr txBox="1"/>
          <p:nvPr/>
        </p:nvSpPr>
        <p:spPr>
          <a:xfrm>
            <a:off x="6188539" y="257579"/>
            <a:ext cx="3356303" cy="461665"/>
          </a:xfrm>
          <a:prstGeom prst="rect">
            <a:avLst/>
          </a:prstGeom>
          <a:noFill/>
        </p:spPr>
        <p:txBody>
          <a:bodyPr wrap="none" rtlCol="0">
            <a:spAutoFit/>
          </a:bodyPr>
          <a:lstStyle/>
          <a:p>
            <a:r>
              <a:rPr lang="en-US" sz="2400" dirty="0">
                <a:solidFill>
                  <a:schemeClr val="accent1"/>
                </a:solidFill>
              </a:rPr>
              <a:t>Communication Methods</a:t>
            </a:r>
          </a:p>
        </p:txBody>
      </p:sp>
      <p:sp>
        <p:nvSpPr>
          <p:cNvPr id="12" name="Freeform 8"/>
          <p:cNvSpPr>
            <a:spLocks noEditPoints="1"/>
          </p:cNvSpPr>
          <p:nvPr/>
        </p:nvSpPr>
        <p:spPr bwMode="auto">
          <a:xfrm>
            <a:off x="6638694" y="1034044"/>
            <a:ext cx="485941" cy="455704"/>
          </a:xfrm>
          <a:custGeom>
            <a:avLst/>
            <a:gdLst>
              <a:gd name="T0" fmla="*/ 27 w 450"/>
              <a:gd name="T1" fmla="*/ 28 h 422"/>
              <a:gd name="T2" fmla="*/ 27 w 450"/>
              <a:gd name="T3" fmla="*/ 309 h 422"/>
              <a:gd name="T4" fmla="*/ 421 w 450"/>
              <a:gd name="T5" fmla="*/ 309 h 422"/>
              <a:gd name="T6" fmla="*/ 421 w 450"/>
              <a:gd name="T7" fmla="*/ 28 h 422"/>
              <a:gd name="T8" fmla="*/ 27 w 450"/>
              <a:gd name="T9" fmla="*/ 28 h 422"/>
              <a:gd name="T10" fmla="*/ 0 w 450"/>
              <a:gd name="T11" fmla="*/ 0 h 422"/>
              <a:gd name="T12" fmla="*/ 450 w 450"/>
              <a:gd name="T13" fmla="*/ 0 h 422"/>
              <a:gd name="T14" fmla="*/ 450 w 450"/>
              <a:gd name="T15" fmla="*/ 338 h 422"/>
              <a:gd name="T16" fmla="*/ 281 w 450"/>
              <a:gd name="T17" fmla="*/ 338 h 422"/>
              <a:gd name="T18" fmla="*/ 281 w 450"/>
              <a:gd name="T19" fmla="*/ 394 h 422"/>
              <a:gd name="T20" fmla="*/ 394 w 450"/>
              <a:gd name="T21" fmla="*/ 394 h 422"/>
              <a:gd name="T22" fmla="*/ 394 w 450"/>
              <a:gd name="T23" fmla="*/ 422 h 422"/>
              <a:gd name="T24" fmla="*/ 56 w 450"/>
              <a:gd name="T25" fmla="*/ 422 h 422"/>
              <a:gd name="T26" fmla="*/ 56 w 450"/>
              <a:gd name="T27" fmla="*/ 394 h 422"/>
              <a:gd name="T28" fmla="*/ 169 w 450"/>
              <a:gd name="T29" fmla="*/ 394 h 422"/>
              <a:gd name="T30" fmla="*/ 169 w 450"/>
              <a:gd name="T31" fmla="*/ 338 h 422"/>
              <a:gd name="T32" fmla="*/ 0 w 450"/>
              <a:gd name="T33" fmla="*/ 338 h 422"/>
              <a:gd name="T34" fmla="*/ 0 w 450"/>
              <a:gd name="T3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422">
                <a:moveTo>
                  <a:pt x="27" y="28"/>
                </a:moveTo>
                <a:lnTo>
                  <a:pt x="27" y="309"/>
                </a:lnTo>
                <a:lnTo>
                  <a:pt x="421" y="309"/>
                </a:lnTo>
                <a:lnTo>
                  <a:pt x="421" y="28"/>
                </a:lnTo>
                <a:lnTo>
                  <a:pt x="27" y="28"/>
                </a:lnTo>
                <a:close/>
                <a:moveTo>
                  <a:pt x="0" y="0"/>
                </a:moveTo>
                <a:lnTo>
                  <a:pt x="450" y="0"/>
                </a:lnTo>
                <a:lnTo>
                  <a:pt x="450" y="338"/>
                </a:lnTo>
                <a:lnTo>
                  <a:pt x="281" y="338"/>
                </a:lnTo>
                <a:lnTo>
                  <a:pt x="281" y="394"/>
                </a:lnTo>
                <a:lnTo>
                  <a:pt x="394" y="394"/>
                </a:lnTo>
                <a:lnTo>
                  <a:pt x="394" y="422"/>
                </a:lnTo>
                <a:lnTo>
                  <a:pt x="56" y="422"/>
                </a:lnTo>
                <a:lnTo>
                  <a:pt x="56" y="394"/>
                </a:lnTo>
                <a:lnTo>
                  <a:pt x="169" y="394"/>
                </a:lnTo>
                <a:lnTo>
                  <a:pt x="169" y="338"/>
                </a:lnTo>
                <a:lnTo>
                  <a:pt x="0" y="338"/>
                </a:ln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6" name="Group 55"/>
          <p:cNvGrpSpPr/>
          <p:nvPr/>
        </p:nvGrpSpPr>
        <p:grpSpPr>
          <a:xfrm>
            <a:off x="6598736" y="3956172"/>
            <a:ext cx="451385" cy="451385"/>
            <a:chOff x="5802313" y="4565650"/>
            <a:chExt cx="663575" cy="663575"/>
          </a:xfrm>
          <a:solidFill>
            <a:schemeClr val="accent1"/>
          </a:solidFill>
        </p:grpSpPr>
        <p:sp>
          <p:nvSpPr>
            <p:cNvPr id="14" name="Rectangle 10"/>
            <p:cNvSpPr>
              <a:spLocks noChangeArrowheads="1"/>
            </p:cNvSpPr>
            <p:nvPr/>
          </p:nvSpPr>
          <p:spPr bwMode="auto">
            <a:xfrm>
              <a:off x="6132513" y="4773613"/>
              <a:ext cx="207963" cy="412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6132513" y="4691063"/>
              <a:ext cx="207963" cy="412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p:nvSpPr>
          <p:spPr bwMode="auto">
            <a:xfrm>
              <a:off x="5802313" y="4565650"/>
              <a:ext cx="663575" cy="663575"/>
            </a:xfrm>
            <a:custGeom>
              <a:avLst/>
              <a:gdLst>
                <a:gd name="T0" fmla="*/ 25 w 418"/>
                <a:gd name="T1" fmla="*/ 26 h 418"/>
                <a:gd name="T2" fmla="*/ 25 w 418"/>
                <a:gd name="T3" fmla="*/ 391 h 418"/>
                <a:gd name="T4" fmla="*/ 392 w 418"/>
                <a:gd name="T5" fmla="*/ 391 h 418"/>
                <a:gd name="T6" fmla="*/ 392 w 418"/>
                <a:gd name="T7" fmla="*/ 26 h 418"/>
                <a:gd name="T8" fmla="*/ 25 w 418"/>
                <a:gd name="T9" fmla="*/ 26 h 418"/>
                <a:gd name="T10" fmla="*/ 0 w 418"/>
                <a:gd name="T11" fmla="*/ 0 h 418"/>
                <a:gd name="T12" fmla="*/ 418 w 418"/>
                <a:gd name="T13" fmla="*/ 0 h 418"/>
                <a:gd name="T14" fmla="*/ 418 w 418"/>
                <a:gd name="T15" fmla="*/ 418 h 418"/>
                <a:gd name="T16" fmla="*/ 0 w 418"/>
                <a:gd name="T17" fmla="*/ 418 h 418"/>
                <a:gd name="T18" fmla="*/ 0 w 418"/>
                <a:gd name="T19"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8" h="418">
                  <a:moveTo>
                    <a:pt x="25" y="26"/>
                  </a:moveTo>
                  <a:lnTo>
                    <a:pt x="25" y="391"/>
                  </a:lnTo>
                  <a:lnTo>
                    <a:pt x="392" y="391"/>
                  </a:lnTo>
                  <a:lnTo>
                    <a:pt x="392" y="26"/>
                  </a:lnTo>
                  <a:lnTo>
                    <a:pt x="25" y="26"/>
                  </a:lnTo>
                  <a:close/>
                  <a:moveTo>
                    <a:pt x="0" y="0"/>
                  </a:moveTo>
                  <a:lnTo>
                    <a:pt x="418" y="0"/>
                  </a:lnTo>
                  <a:lnTo>
                    <a:pt x="418" y="418"/>
                  </a:lnTo>
                  <a:lnTo>
                    <a:pt x="0" y="4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5924551" y="4691063"/>
              <a:ext cx="125413" cy="1238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6132513" y="4940300"/>
              <a:ext cx="207963" cy="396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6132513" y="4856163"/>
              <a:ext cx="207963" cy="428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6"/>
            <p:cNvSpPr>
              <a:spLocks noChangeArrowheads="1"/>
            </p:cNvSpPr>
            <p:nvPr/>
          </p:nvSpPr>
          <p:spPr bwMode="auto">
            <a:xfrm>
              <a:off x="5924551" y="4856163"/>
              <a:ext cx="125413" cy="1238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7"/>
            <p:cNvSpPr>
              <a:spLocks noChangeArrowheads="1"/>
            </p:cNvSpPr>
            <p:nvPr/>
          </p:nvSpPr>
          <p:spPr bwMode="auto">
            <a:xfrm>
              <a:off x="6132513" y="5021263"/>
              <a:ext cx="207963" cy="412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8"/>
            <p:cNvSpPr>
              <a:spLocks noChangeArrowheads="1"/>
            </p:cNvSpPr>
            <p:nvPr/>
          </p:nvSpPr>
          <p:spPr bwMode="auto">
            <a:xfrm>
              <a:off x="6132513" y="5103813"/>
              <a:ext cx="125413" cy="412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9"/>
            <p:cNvSpPr>
              <a:spLocks noChangeArrowheads="1"/>
            </p:cNvSpPr>
            <p:nvPr/>
          </p:nvSpPr>
          <p:spPr bwMode="auto">
            <a:xfrm>
              <a:off x="5924551" y="5021263"/>
              <a:ext cx="125413" cy="1238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5" name="Group 54"/>
          <p:cNvGrpSpPr/>
          <p:nvPr/>
        </p:nvGrpSpPr>
        <p:grpSpPr>
          <a:xfrm>
            <a:off x="6603054" y="3042602"/>
            <a:ext cx="529136" cy="331520"/>
            <a:chOff x="5808663" y="3222625"/>
            <a:chExt cx="777876" cy="487363"/>
          </a:xfrm>
          <a:solidFill>
            <a:schemeClr val="accent1"/>
          </a:solidFill>
        </p:grpSpPr>
        <p:sp>
          <p:nvSpPr>
            <p:cNvPr id="25" name="Freeform 21"/>
            <p:cNvSpPr>
              <a:spLocks/>
            </p:cNvSpPr>
            <p:nvPr/>
          </p:nvSpPr>
          <p:spPr bwMode="auto">
            <a:xfrm>
              <a:off x="5853113" y="3222625"/>
              <a:ext cx="692150" cy="307975"/>
            </a:xfrm>
            <a:custGeom>
              <a:avLst/>
              <a:gdLst>
                <a:gd name="T0" fmla="*/ 2 w 436"/>
                <a:gd name="T1" fmla="*/ 0 h 194"/>
                <a:gd name="T2" fmla="*/ 430 w 436"/>
                <a:gd name="T3" fmla="*/ 0 h 194"/>
                <a:gd name="T4" fmla="*/ 436 w 436"/>
                <a:gd name="T5" fmla="*/ 2 h 194"/>
                <a:gd name="T6" fmla="*/ 217 w 436"/>
                <a:gd name="T7" fmla="*/ 194 h 194"/>
                <a:gd name="T8" fmla="*/ 0 w 436"/>
                <a:gd name="T9" fmla="*/ 2 h 194"/>
                <a:gd name="T10" fmla="*/ 2 w 436"/>
                <a:gd name="T11" fmla="*/ 0 h 194"/>
              </a:gdLst>
              <a:ahLst/>
              <a:cxnLst>
                <a:cxn ang="0">
                  <a:pos x="T0" y="T1"/>
                </a:cxn>
                <a:cxn ang="0">
                  <a:pos x="T2" y="T3"/>
                </a:cxn>
                <a:cxn ang="0">
                  <a:pos x="T4" y="T5"/>
                </a:cxn>
                <a:cxn ang="0">
                  <a:pos x="T6" y="T7"/>
                </a:cxn>
                <a:cxn ang="0">
                  <a:pos x="T8" y="T9"/>
                </a:cxn>
                <a:cxn ang="0">
                  <a:pos x="T10" y="T11"/>
                </a:cxn>
              </a:cxnLst>
              <a:rect l="0" t="0" r="r" b="b"/>
              <a:pathLst>
                <a:path w="436" h="194">
                  <a:moveTo>
                    <a:pt x="2" y="0"/>
                  </a:moveTo>
                  <a:lnTo>
                    <a:pt x="430" y="0"/>
                  </a:lnTo>
                  <a:lnTo>
                    <a:pt x="436" y="2"/>
                  </a:lnTo>
                  <a:lnTo>
                    <a:pt x="217" y="194"/>
                  </a:lnTo>
                  <a:lnTo>
                    <a:pt x="0"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6337301" y="3255963"/>
              <a:ext cx="249238" cy="428625"/>
            </a:xfrm>
            <a:custGeom>
              <a:avLst/>
              <a:gdLst>
                <a:gd name="T0" fmla="*/ 154 w 157"/>
                <a:gd name="T1" fmla="*/ 0 h 270"/>
                <a:gd name="T2" fmla="*/ 155 w 157"/>
                <a:gd name="T3" fmla="*/ 6 h 270"/>
                <a:gd name="T4" fmla="*/ 157 w 157"/>
                <a:gd name="T5" fmla="*/ 11 h 270"/>
                <a:gd name="T6" fmla="*/ 157 w 157"/>
                <a:gd name="T7" fmla="*/ 256 h 270"/>
                <a:gd name="T8" fmla="*/ 155 w 157"/>
                <a:gd name="T9" fmla="*/ 261 h 270"/>
                <a:gd name="T10" fmla="*/ 154 w 157"/>
                <a:gd name="T11" fmla="*/ 265 h 270"/>
                <a:gd name="T12" fmla="*/ 153 w 157"/>
                <a:gd name="T13" fmla="*/ 270 h 270"/>
                <a:gd name="T14" fmla="*/ 0 w 157"/>
                <a:gd name="T15" fmla="*/ 136 h 270"/>
                <a:gd name="T16" fmla="*/ 154 w 157"/>
                <a:gd name="T1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70">
                  <a:moveTo>
                    <a:pt x="154" y="0"/>
                  </a:moveTo>
                  <a:lnTo>
                    <a:pt x="155" y="6"/>
                  </a:lnTo>
                  <a:lnTo>
                    <a:pt x="157" y="11"/>
                  </a:lnTo>
                  <a:lnTo>
                    <a:pt x="157" y="256"/>
                  </a:lnTo>
                  <a:lnTo>
                    <a:pt x="155" y="261"/>
                  </a:lnTo>
                  <a:lnTo>
                    <a:pt x="154" y="265"/>
                  </a:lnTo>
                  <a:lnTo>
                    <a:pt x="153" y="270"/>
                  </a:lnTo>
                  <a:lnTo>
                    <a:pt x="0" y="136"/>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5808663" y="3254375"/>
              <a:ext cx="247650" cy="425450"/>
            </a:xfrm>
            <a:custGeom>
              <a:avLst/>
              <a:gdLst>
                <a:gd name="T0" fmla="*/ 1 w 156"/>
                <a:gd name="T1" fmla="*/ 0 h 268"/>
                <a:gd name="T2" fmla="*/ 156 w 156"/>
                <a:gd name="T3" fmla="*/ 136 h 268"/>
                <a:gd name="T4" fmla="*/ 3 w 156"/>
                <a:gd name="T5" fmla="*/ 268 h 268"/>
                <a:gd name="T6" fmla="*/ 0 w 156"/>
                <a:gd name="T7" fmla="*/ 263 h 268"/>
                <a:gd name="T8" fmla="*/ 0 w 156"/>
                <a:gd name="T9" fmla="*/ 257 h 268"/>
                <a:gd name="T10" fmla="*/ 0 w 156"/>
                <a:gd name="T11" fmla="*/ 12 h 268"/>
                <a:gd name="T12" fmla="*/ 0 w 156"/>
                <a:gd name="T13" fmla="*/ 5 h 268"/>
                <a:gd name="T14" fmla="*/ 1 w 156"/>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68">
                  <a:moveTo>
                    <a:pt x="1" y="0"/>
                  </a:moveTo>
                  <a:lnTo>
                    <a:pt x="156" y="136"/>
                  </a:lnTo>
                  <a:lnTo>
                    <a:pt x="3" y="268"/>
                  </a:lnTo>
                  <a:lnTo>
                    <a:pt x="0" y="263"/>
                  </a:lnTo>
                  <a:lnTo>
                    <a:pt x="0" y="257"/>
                  </a:lnTo>
                  <a:lnTo>
                    <a:pt x="0" y="12"/>
                  </a:lnTo>
                  <a:lnTo>
                    <a:pt x="0" y="5"/>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5854701" y="3503613"/>
              <a:ext cx="679450" cy="206375"/>
            </a:xfrm>
            <a:custGeom>
              <a:avLst/>
              <a:gdLst>
                <a:gd name="T0" fmla="*/ 150 w 428"/>
                <a:gd name="T1" fmla="*/ 0 h 130"/>
                <a:gd name="T2" fmla="*/ 216 w 428"/>
                <a:gd name="T3" fmla="*/ 59 h 130"/>
                <a:gd name="T4" fmla="*/ 281 w 428"/>
                <a:gd name="T5" fmla="*/ 0 h 130"/>
                <a:gd name="T6" fmla="*/ 428 w 428"/>
                <a:gd name="T7" fmla="*/ 130 h 130"/>
                <a:gd name="T8" fmla="*/ 1 w 428"/>
                <a:gd name="T9" fmla="*/ 130 h 130"/>
                <a:gd name="T10" fmla="*/ 0 w 428"/>
                <a:gd name="T11" fmla="*/ 130 h 130"/>
                <a:gd name="T12" fmla="*/ 150 w 428"/>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428" h="130">
                  <a:moveTo>
                    <a:pt x="150" y="0"/>
                  </a:moveTo>
                  <a:lnTo>
                    <a:pt x="216" y="59"/>
                  </a:lnTo>
                  <a:lnTo>
                    <a:pt x="281" y="0"/>
                  </a:lnTo>
                  <a:lnTo>
                    <a:pt x="428" y="130"/>
                  </a:lnTo>
                  <a:lnTo>
                    <a:pt x="1" y="130"/>
                  </a:lnTo>
                  <a:lnTo>
                    <a:pt x="0" y="130"/>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4" name="Group 53"/>
          <p:cNvGrpSpPr/>
          <p:nvPr/>
        </p:nvGrpSpPr>
        <p:grpSpPr>
          <a:xfrm>
            <a:off x="6694853" y="1981089"/>
            <a:ext cx="361757" cy="528056"/>
            <a:chOff x="5943601" y="1662113"/>
            <a:chExt cx="531813" cy="776288"/>
          </a:xfrm>
          <a:solidFill>
            <a:schemeClr val="accent1"/>
          </a:solidFill>
        </p:grpSpPr>
        <p:sp>
          <p:nvSpPr>
            <p:cNvPr id="30" name="Rectangle 26"/>
            <p:cNvSpPr>
              <a:spLocks noChangeArrowheads="1"/>
            </p:cNvSpPr>
            <p:nvPr/>
          </p:nvSpPr>
          <p:spPr bwMode="auto">
            <a:xfrm>
              <a:off x="6038851" y="1760538"/>
              <a:ext cx="339725" cy="4841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p:nvSpPr>
          <p:spPr bwMode="auto">
            <a:xfrm>
              <a:off x="5943601" y="1662113"/>
              <a:ext cx="531813" cy="776288"/>
            </a:xfrm>
            <a:custGeom>
              <a:avLst/>
              <a:gdLst>
                <a:gd name="T0" fmla="*/ 60 w 335"/>
                <a:gd name="T1" fmla="*/ 30 h 489"/>
                <a:gd name="T2" fmla="*/ 49 w 335"/>
                <a:gd name="T3" fmla="*/ 33 h 489"/>
                <a:gd name="T4" fmla="*/ 39 w 335"/>
                <a:gd name="T5" fmla="*/ 40 h 489"/>
                <a:gd name="T6" fmla="*/ 33 w 335"/>
                <a:gd name="T7" fmla="*/ 50 h 489"/>
                <a:gd name="T8" fmla="*/ 30 w 335"/>
                <a:gd name="T9" fmla="*/ 62 h 489"/>
                <a:gd name="T10" fmla="*/ 30 w 335"/>
                <a:gd name="T11" fmla="*/ 427 h 489"/>
                <a:gd name="T12" fmla="*/ 33 w 335"/>
                <a:gd name="T13" fmla="*/ 439 h 489"/>
                <a:gd name="T14" fmla="*/ 39 w 335"/>
                <a:gd name="T15" fmla="*/ 449 h 489"/>
                <a:gd name="T16" fmla="*/ 49 w 335"/>
                <a:gd name="T17" fmla="*/ 456 h 489"/>
                <a:gd name="T18" fmla="*/ 60 w 335"/>
                <a:gd name="T19" fmla="*/ 457 h 489"/>
                <a:gd name="T20" fmla="*/ 274 w 335"/>
                <a:gd name="T21" fmla="*/ 457 h 489"/>
                <a:gd name="T22" fmla="*/ 286 w 335"/>
                <a:gd name="T23" fmla="*/ 456 h 489"/>
                <a:gd name="T24" fmla="*/ 296 w 335"/>
                <a:gd name="T25" fmla="*/ 449 h 489"/>
                <a:gd name="T26" fmla="*/ 303 w 335"/>
                <a:gd name="T27" fmla="*/ 439 h 489"/>
                <a:gd name="T28" fmla="*/ 305 w 335"/>
                <a:gd name="T29" fmla="*/ 427 h 489"/>
                <a:gd name="T30" fmla="*/ 305 w 335"/>
                <a:gd name="T31" fmla="*/ 62 h 489"/>
                <a:gd name="T32" fmla="*/ 303 w 335"/>
                <a:gd name="T33" fmla="*/ 50 h 489"/>
                <a:gd name="T34" fmla="*/ 296 w 335"/>
                <a:gd name="T35" fmla="*/ 40 h 489"/>
                <a:gd name="T36" fmla="*/ 286 w 335"/>
                <a:gd name="T37" fmla="*/ 33 h 489"/>
                <a:gd name="T38" fmla="*/ 274 w 335"/>
                <a:gd name="T39" fmla="*/ 30 h 489"/>
                <a:gd name="T40" fmla="*/ 60 w 335"/>
                <a:gd name="T41" fmla="*/ 30 h 489"/>
                <a:gd name="T42" fmla="*/ 60 w 335"/>
                <a:gd name="T43" fmla="*/ 0 h 489"/>
                <a:gd name="T44" fmla="*/ 274 w 335"/>
                <a:gd name="T45" fmla="*/ 0 h 489"/>
                <a:gd name="T46" fmla="*/ 293 w 335"/>
                <a:gd name="T47" fmla="*/ 4 h 489"/>
                <a:gd name="T48" fmla="*/ 310 w 335"/>
                <a:gd name="T49" fmla="*/ 12 h 489"/>
                <a:gd name="T50" fmla="*/ 324 w 335"/>
                <a:gd name="T51" fmla="*/ 25 h 489"/>
                <a:gd name="T52" fmla="*/ 333 w 335"/>
                <a:gd name="T53" fmla="*/ 42 h 489"/>
                <a:gd name="T54" fmla="*/ 335 w 335"/>
                <a:gd name="T55" fmla="*/ 62 h 489"/>
                <a:gd name="T56" fmla="*/ 335 w 335"/>
                <a:gd name="T57" fmla="*/ 427 h 489"/>
                <a:gd name="T58" fmla="*/ 333 w 335"/>
                <a:gd name="T59" fmla="*/ 447 h 489"/>
                <a:gd name="T60" fmla="*/ 324 w 335"/>
                <a:gd name="T61" fmla="*/ 464 h 489"/>
                <a:gd name="T62" fmla="*/ 310 w 335"/>
                <a:gd name="T63" fmla="*/ 477 h 489"/>
                <a:gd name="T64" fmla="*/ 293 w 335"/>
                <a:gd name="T65" fmla="*/ 485 h 489"/>
                <a:gd name="T66" fmla="*/ 274 w 335"/>
                <a:gd name="T67" fmla="*/ 489 h 489"/>
                <a:gd name="T68" fmla="*/ 60 w 335"/>
                <a:gd name="T69" fmla="*/ 489 h 489"/>
                <a:gd name="T70" fmla="*/ 42 w 335"/>
                <a:gd name="T71" fmla="*/ 485 h 489"/>
                <a:gd name="T72" fmla="*/ 25 w 335"/>
                <a:gd name="T73" fmla="*/ 477 h 489"/>
                <a:gd name="T74" fmla="*/ 12 w 335"/>
                <a:gd name="T75" fmla="*/ 464 h 489"/>
                <a:gd name="T76" fmla="*/ 3 w 335"/>
                <a:gd name="T77" fmla="*/ 447 h 489"/>
                <a:gd name="T78" fmla="*/ 0 w 335"/>
                <a:gd name="T79" fmla="*/ 427 h 489"/>
                <a:gd name="T80" fmla="*/ 0 w 335"/>
                <a:gd name="T81" fmla="*/ 62 h 489"/>
                <a:gd name="T82" fmla="*/ 3 w 335"/>
                <a:gd name="T83" fmla="*/ 42 h 489"/>
                <a:gd name="T84" fmla="*/ 12 w 335"/>
                <a:gd name="T85" fmla="*/ 25 h 489"/>
                <a:gd name="T86" fmla="*/ 25 w 335"/>
                <a:gd name="T87" fmla="*/ 12 h 489"/>
                <a:gd name="T88" fmla="*/ 42 w 335"/>
                <a:gd name="T89" fmla="*/ 4 h 489"/>
                <a:gd name="T90" fmla="*/ 60 w 335"/>
                <a:gd name="T91"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5" h="489">
                  <a:moveTo>
                    <a:pt x="60" y="30"/>
                  </a:moveTo>
                  <a:lnTo>
                    <a:pt x="49" y="33"/>
                  </a:lnTo>
                  <a:lnTo>
                    <a:pt x="39" y="40"/>
                  </a:lnTo>
                  <a:lnTo>
                    <a:pt x="33" y="50"/>
                  </a:lnTo>
                  <a:lnTo>
                    <a:pt x="30" y="62"/>
                  </a:lnTo>
                  <a:lnTo>
                    <a:pt x="30" y="427"/>
                  </a:lnTo>
                  <a:lnTo>
                    <a:pt x="33" y="439"/>
                  </a:lnTo>
                  <a:lnTo>
                    <a:pt x="39" y="449"/>
                  </a:lnTo>
                  <a:lnTo>
                    <a:pt x="49" y="456"/>
                  </a:lnTo>
                  <a:lnTo>
                    <a:pt x="60" y="457"/>
                  </a:lnTo>
                  <a:lnTo>
                    <a:pt x="274" y="457"/>
                  </a:lnTo>
                  <a:lnTo>
                    <a:pt x="286" y="456"/>
                  </a:lnTo>
                  <a:lnTo>
                    <a:pt x="296" y="449"/>
                  </a:lnTo>
                  <a:lnTo>
                    <a:pt x="303" y="439"/>
                  </a:lnTo>
                  <a:lnTo>
                    <a:pt x="305" y="427"/>
                  </a:lnTo>
                  <a:lnTo>
                    <a:pt x="305" y="62"/>
                  </a:lnTo>
                  <a:lnTo>
                    <a:pt x="303" y="50"/>
                  </a:lnTo>
                  <a:lnTo>
                    <a:pt x="296" y="40"/>
                  </a:lnTo>
                  <a:lnTo>
                    <a:pt x="286" y="33"/>
                  </a:lnTo>
                  <a:lnTo>
                    <a:pt x="274" y="30"/>
                  </a:lnTo>
                  <a:lnTo>
                    <a:pt x="60" y="30"/>
                  </a:lnTo>
                  <a:close/>
                  <a:moveTo>
                    <a:pt x="60" y="0"/>
                  </a:moveTo>
                  <a:lnTo>
                    <a:pt x="274" y="0"/>
                  </a:lnTo>
                  <a:lnTo>
                    <a:pt x="293" y="4"/>
                  </a:lnTo>
                  <a:lnTo>
                    <a:pt x="310" y="12"/>
                  </a:lnTo>
                  <a:lnTo>
                    <a:pt x="324" y="25"/>
                  </a:lnTo>
                  <a:lnTo>
                    <a:pt x="333" y="42"/>
                  </a:lnTo>
                  <a:lnTo>
                    <a:pt x="335" y="62"/>
                  </a:lnTo>
                  <a:lnTo>
                    <a:pt x="335" y="427"/>
                  </a:lnTo>
                  <a:lnTo>
                    <a:pt x="333" y="447"/>
                  </a:lnTo>
                  <a:lnTo>
                    <a:pt x="324" y="464"/>
                  </a:lnTo>
                  <a:lnTo>
                    <a:pt x="310" y="477"/>
                  </a:lnTo>
                  <a:lnTo>
                    <a:pt x="293" y="485"/>
                  </a:lnTo>
                  <a:lnTo>
                    <a:pt x="274" y="489"/>
                  </a:lnTo>
                  <a:lnTo>
                    <a:pt x="60" y="489"/>
                  </a:lnTo>
                  <a:lnTo>
                    <a:pt x="42" y="485"/>
                  </a:lnTo>
                  <a:lnTo>
                    <a:pt x="25" y="477"/>
                  </a:lnTo>
                  <a:lnTo>
                    <a:pt x="12" y="464"/>
                  </a:lnTo>
                  <a:lnTo>
                    <a:pt x="3" y="447"/>
                  </a:lnTo>
                  <a:lnTo>
                    <a:pt x="0" y="427"/>
                  </a:lnTo>
                  <a:lnTo>
                    <a:pt x="0" y="62"/>
                  </a:lnTo>
                  <a:lnTo>
                    <a:pt x="3" y="42"/>
                  </a:lnTo>
                  <a:lnTo>
                    <a:pt x="12" y="25"/>
                  </a:lnTo>
                  <a:lnTo>
                    <a:pt x="25" y="12"/>
                  </a:lnTo>
                  <a:lnTo>
                    <a:pt x="42" y="4"/>
                  </a:lnTo>
                  <a:lnTo>
                    <a:pt x="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8"/>
            <p:cNvSpPr>
              <a:spLocks noChangeArrowheads="1"/>
            </p:cNvSpPr>
            <p:nvPr/>
          </p:nvSpPr>
          <p:spPr bwMode="auto">
            <a:xfrm>
              <a:off x="6184901" y="2292350"/>
              <a:ext cx="49213" cy="476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4" name="Freeform 30"/>
          <p:cNvSpPr>
            <a:spLocks/>
          </p:cNvSpPr>
          <p:nvPr/>
        </p:nvSpPr>
        <p:spPr bwMode="auto">
          <a:xfrm>
            <a:off x="6540423" y="4830861"/>
            <a:ext cx="560452" cy="536695"/>
          </a:xfrm>
          <a:custGeom>
            <a:avLst/>
            <a:gdLst>
              <a:gd name="T0" fmla="*/ 295 w 519"/>
              <a:gd name="T1" fmla="*/ 4 h 497"/>
              <a:gd name="T2" fmla="*/ 364 w 519"/>
              <a:gd name="T3" fmla="*/ 29 h 497"/>
              <a:gd name="T4" fmla="*/ 419 w 519"/>
              <a:gd name="T5" fmla="*/ 75 h 497"/>
              <a:gd name="T6" fmla="*/ 456 w 519"/>
              <a:gd name="T7" fmla="*/ 138 h 497"/>
              <a:gd name="T8" fmla="*/ 484 w 519"/>
              <a:gd name="T9" fmla="*/ 180 h 497"/>
              <a:gd name="T10" fmla="*/ 508 w 519"/>
              <a:gd name="T11" fmla="*/ 203 h 497"/>
              <a:gd name="T12" fmla="*/ 519 w 519"/>
              <a:gd name="T13" fmla="*/ 237 h 497"/>
              <a:gd name="T14" fmla="*/ 516 w 519"/>
              <a:gd name="T15" fmla="*/ 320 h 497"/>
              <a:gd name="T16" fmla="*/ 499 w 519"/>
              <a:gd name="T17" fmla="*/ 349 h 497"/>
              <a:gd name="T18" fmla="*/ 486 w 519"/>
              <a:gd name="T19" fmla="*/ 384 h 497"/>
              <a:gd name="T20" fmla="*/ 480 w 519"/>
              <a:gd name="T21" fmla="*/ 426 h 497"/>
              <a:gd name="T22" fmla="*/ 464 w 519"/>
              <a:gd name="T23" fmla="*/ 451 h 497"/>
              <a:gd name="T24" fmla="*/ 440 w 519"/>
              <a:gd name="T25" fmla="*/ 461 h 497"/>
              <a:gd name="T26" fmla="*/ 417 w 519"/>
              <a:gd name="T27" fmla="*/ 464 h 497"/>
              <a:gd name="T28" fmla="*/ 281 w 519"/>
              <a:gd name="T29" fmla="*/ 465 h 497"/>
              <a:gd name="T30" fmla="*/ 264 w 519"/>
              <a:gd name="T31" fmla="*/ 487 h 497"/>
              <a:gd name="T32" fmla="*/ 236 w 519"/>
              <a:gd name="T33" fmla="*/ 497 h 497"/>
              <a:gd name="T34" fmla="*/ 201 w 519"/>
              <a:gd name="T35" fmla="*/ 482 h 497"/>
              <a:gd name="T36" fmla="*/ 188 w 519"/>
              <a:gd name="T37" fmla="*/ 448 h 497"/>
              <a:gd name="T38" fmla="*/ 201 w 519"/>
              <a:gd name="T39" fmla="*/ 414 h 497"/>
              <a:gd name="T40" fmla="*/ 236 w 519"/>
              <a:gd name="T41" fmla="*/ 400 h 497"/>
              <a:gd name="T42" fmla="*/ 264 w 519"/>
              <a:gd name="T43" fmla="*/ 409 h 497"/>
              <a:gd name="T44" fmla="*/ 281 w 519"/>
              <a:gd name="T45" fmla="*/ 432 h 497"/>
              <a:gd name="T46" fmla="*/ 418 w 519"/>
              <a:gd name="T47" fmla="*/ 432 h 497"/>
              <a:gd name="T48" fmla="*/ 438 w 519"/>
              <a:gd name="T49" fmla="*/ 428 h 497"/>
              <a:gd name="T50" fmla="*/ 450 w 519"/>
              <a:gd name="T51" fmla="*/ 414 h 497"/>
              <a:gd name="T52" fmla="*/ 455 w 519"/>
              <a:gd name="T53" fmla="*/ 384 h 497"/>
              <a:gd name="T54" fmla="*/ 434 w 519"/>
              <a:gd name="T55" fmla="*/ 364 h 497"/>
              <a:gd name="T56" fmla="*/ 402 w 519"/>
              <a:gd name="T57" fmla="*/ 341 h 497"/>
              <a:gd name="T58" fmla="*/ 389 w 519"/>
              <a:gd name="T59" fmla="*/ 303 h 497"/>
              <a:gd name="T60" fmla="*/ 393 w 519"/>
              <a:gd name="T61" fmla="*/ 216 h 497"/>
              <a:gd name="T62" fmla="*/ 418 w 519"/>
              <a:gd name="T63" fmla="*/ 185 h 497"/>
              <a:gd name="T64" fmla="*/ 426 w 519"/>
              <a:gd name="T65" fmla="*/ 142 h 497"/>
              <a:gd name="T66" fmla="*/ 387 w 519"/>
              <a:gd name="T67" fmla="*/ 83 h 497"/>
              <a:gd name="T68" fmla="*/ 328 w 519"/>
              <a:gd name="T69" fmla="*/ 44 h 497"/>
              <a:gd name="T70" fmla="*/ 257 w 519"/>
              <a:gd name="T71" fmla="*/ 29 h 497"/>
              <a:gd name="T72" fmla="*/ 185 w 519"/>
              <a:gd name="T73" fmla="*/ 44 h 497"/>
              <a:gd name="T74" fmla="*/ 124 w 519"/>
              <a:gd name="T75" fmla="*/ 83 h 497"/>
              <a:gd name="T76" fmla="*/ 82 w 519"/>
              <a:gd name="T77" fmla="*/ 140 h 497"/>
              <a:gd name="T78" fmla="*/ 88 w 519"/>
              <a:gd name="T79" fmla="*/ 177 h 497"/>
              <a:gd name="T80" fmla="*/ 118 w 519"/>
              <a:gd name="T81" fmla="*/ 201 h 497"/>
              <a:gd name="T82" fmla="*/ 130 w 519"/>
              <a:gd name="T83" fmla="*/ 237 h 497"/>
              <a:gd name="T84" fmla="*/ 127 w 519"/>
              <a:gd name="T85" fmla="*/ 324 h 497"/>
              <a:gd name="T86" fmla="*/ 104 w 519"/>
              <a:gd name="T87" fmla="*/ 355 h 497"/>
              <a:gd name="T88" fmla="*/ 66 w 519"/>
              <a:gd name="T89" fmla="*/ 367 h 497"/>
              <a:gd name="T90" fmla="*/ 28 w 519"/>
              <a:gd name="T91" fmla="*/ 355 h 497"/>
              <a:gd name="T92" fmla="*/ 4 w 519"/>
              <a:gd name="T93" fmla="*/ 324 h 497"/>
              <a:gd name="T94" fmla="*/ 0 w 519"/>
              <a:gd name="T95" fmla="*/ 237 h 497"/>
              <a:gd name="T96" fmla="*/ 11 w 519"/>
              <a:gd name="T97" fmla="*/ 203 h 497"/>
              <a:gd name="T98" fmla="*/ 37 w 519"/>
              <a:gd name="T99" fmla="*/ 180 h 497"/>
              <a:gd name="T100" fmla="*/ 65 w 519"/>
              <a:gd name="T101" fmla="*/ 110 h 497"/>
              <a:gd name="T102" fmla="*/ 114 w 519"/>
              <a:gd name="T103" fmla="*/ 53 h 497"/>
              <a:gd name="T104" fmla="*/ 180 w 519"/>
              <a:gd name="T105" fmla="*/ 15 h 497"/>
              <a:gd name="T106" fmla="*/ 257 w 519"/>
              <a:gd name="T107" fmla="*/ 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9" h="497">
                <a:moveTo>
                  <a:pt x="257" y="0"/>
                </a:moveTo>
                <a:lnTo>
                  <a:pt x="295" y="4"/>
                </a:lnTo>
                <a:lnTo>
                  <a:pt x="332" y="13"/>
                </a:lnTo>
                <a:lnTo>
                  <a:pt x="364" y="29"/>
                </a:lnTo>
                <a:lnTo>
                  <a:pt x="393" y="50"/>
                </a:lnTo>
                <a:lnTo>
                  <a:pt x="419" y="75"/>
                </a:lnTo>
                <a:lnTo>
                  <a:pt x="440" y="105"/>
                </a:lnTo>
                <a:lnTo>
                  <a:pt x="456" y="138"/>
                </a:lnTo>
                <a:lnTo>
                  <a:pt x="467" y="175"/>
                </a:lnTo>
                <a:lnTo>
                  <a:pt x="484" y="180"/>
                </a:lnTo>
                <a:lnTo>
                  <a:pt x="498" y="190"/>
                </a:lnTo>
                <a:lnTo>
                  <a:pt x="508" y="203"/>
                </a:lnTo>
                <a:lnTo>
                  <a:pt x="516" y="220"/>
                </a:lnTo>
                <a:lnTo>
                  <a:pt x="519" y="237"/>
                </a:lnTo>
                <a:lnTo>
                  <a:pt x="519" y="303"/>
                </a:lnTo>
                <a:lnTo>
                  <a:pt x="516" y="320"/>
                </a:lnTo>
                <a:lnTo>
                  <a:pt x="510" y="336"/>
                </a:lnTo>
                <a:lnTo>
                  <a:pt x="499" y="349"/>
                </a:lnTo>
                <a:lnTo>
                  <a:pt x="486" y="358"/>
                </a:lnTo>
                <a:lnTo>
                  <a:pt x="486" y="384"/>
                </a:lnTo>
                <a:lnTo>
                  <a:pt x="485" y="408"/>
                </a:lnTo>
                <a:lnTo>
                  <a:pt x="480" y="426"/>
                </a:lnTo>
                <a:lnTo>
                  <a:pt x="473" y="440"/>
                </a:lnTo>
                <a:lnTo>
                  <a:pt x="464" y="451"/>
                </a:lnTo>
                <a:lnTo>
                  <a:pt x="452" y="457"/>
                </a:lnTo>
                <a:lnTo>
                  <a:pt x="440" y="461"/>
                </a:lnTo>
                <a:lnTo>
                  <a:pt x="429" y="464"/>
                </a:lnTo>
                <a:lnTo>
                  <a:pt x="417" y="464"/>
                </a:lnTo>
                <a:lnTo>
                  <a:pt x="405" y="465"/>
                </a:lnTo>
                <a:lnTo>
                  <a:pt x="281" y="465"/>
                </a:lnTo>
                <a:lnTo>
                  <a:pt x="274" y="477"/>
                </a:lnTo>
                <a:lnTo>
                  <a:pt x="264" y="487"/>
                </a:lnTo>
                <a:lnTo>
                  <a:pt x="251" y="494"/>
                </a:lnTo>
                <a:lnTo>
                  <a:pt x="236" y="497"/>
                </a:lnTo>
                <a:lnTo>
                  <a:pt x="216" y="493"/>
                </a:lnTo>
                <a:lnTo>
                  <a:pt x="201" y="482"/>
                </a:lnTo>
                <a:lnTo>
                  <a:pt x="192" y="468"/>
                </a:lnTo>
                <a:lnTo>
                  <a:pt x="188" y="448"/>
                </a:lnTo>
                <a:lnTo>
                  <a:pt x="192" y="430"/>
                </a:lnTo>
                <a:lnTo>
                  <a:pt x="201" y="414"/>
                </a:lnTo>
                <a:lnTo>
                  <a:pt x="216" y="404"/>
                </a:lnTo>
                <a:lnTo>
                  <a:pt x="236" y="400"/>
                </a:lnTo>
                <a:lnTo>
                  <a:pt x="251" y="402"/>
                </a:lnTo>
                <a:lnTo>
                  <a:pt x="264" y="409"/>
                </a:lnTo>
                <a:lnTo>
                  <a:pt x="274" y="419"/>
                </a:lnTo>
                <a:lnTo>
                  <a:pt x="281" y="432"/>
                </a:lnTo>
                <a:lnTo>
                  <a:pt x="405" y="432"/>
                </a:lnTo>
                <a:lnTo>
                  <a:pt x="418" y="432"/>
                </a:lnTo>
                <a:lnTo>
                  <a:pt x="430" y="431"/>
                </a:lnTo>
                <a:lnTo>
                  <a:pt x="438" y="428"/>
                </a:lnTo>
                <a:lnTo>
                  <a:pt x="446" y="423"/>
                </a:lnTo>
                <a:lnTo>
                  <a:pt x="450" y="414"/>
                </a:lnTo>
                <a:lnTo>
                  <a:pt x="453" y="401"/>
                </a:lnTo>
                <a:lnTo>
                  <a:pt x="455" y="384"/>
                </a:lnTo>
                <a:lnTo>
                  <a:pt x="455" y="367"/>
                </a:lnTo>
                <a:lnTo>
                  <a:pt x="434" y="364"/>
                </a:lnTo>
                <a:lnTo>
                  <a:pt x="416" y="355"/>
                </a:lnTo>
                <a:lnTo>
                  <a:pt x="402" y="341"/>
                </a:lnTo>
                <a:lnTo>
                  <a:pt x="393" y="324"/>
                </a:lnTo>
                <a:lnTo>
                  <a:pt x="389" y="303"/>
                </a:lnTo>
                <a:lnTo>
                  <a:pt x="389" y="237"/>
                </a:lnTo>
                <a:lnTo>
                  <a:pt x="393" y="216"/>
                </a:lnTo>
                <a:lnTo>
                  <a:pt x="402" y="199"/>
                </a:lnTo>
                <a:lnTo>
                  <a:pt x="418" y="185"/>
                </a:lnTo>
                <a:lnTo>
                  <a:pt x="436" y="176"/>
                </a:lnTo>
                <a:lnTo>
                  <a:pt x="426" y="142"/>
                </a:lnTo>
                <a:lnTo>
                  <a:pt x="409" y="110"/>
                </a:lnTo>
                <a:lnTo>
                  <a:pt x="387" y="83"/>
                </a:lnTo>
                <a:lnTo>
                  <a:pt x="359" y="61"/>
                </a:lnTo>
                <a:lnTo>
                  <a:pt x="328" y="44"/>
                </a:lnTo>
                <a:lnTo>
                  <a:pt x="294" y="33"/>
                </a:lnTo>
                <a:lnTo>
                  <a:pt x="257" y="29"/>
                </a:lnTo>
                <a:lnTo>
                  <a:pt x="220" y="33"/>
                </a:lnTo>
                <a:lnTo>
                  <a:pt x="185" y="44"/>
                </a:lnTo>
                <a:lnTo>
                  <a:pt x="152" y="61"/>
                </a:lnTo>
                <a:lnTo>
                  <a:pt x="124" y="83"/>
                </a:lnTo>
                <a:lnTo>
                  <a:pt x="100" y="109"/>
                </a:lnTo>
                <a:lnTo>
                  <a:pt x="82" y="140"/>
                </a:lnTo>
                <a:lnTo>
                  <a:pt x="69" y="173"/>
                </a:lnTo>
                <a:lnTo>
                  <a:pt x="88" y="177"/>
                </a:lnTo>
                <a:lnTo>
                  <a:pt x="105" y="188"/>
                </a:lnTo>
                <a:lnTo>
                  <a:pt x="118" y="201"/>
                </a:lnTo>
                <a:lnTo>
                  <a:pt x="127" y="218"/>
                </a:lnTo>
                <a:lnTo>
                  <a:pt x="130" y="237"/>
                </a:lnTo>
                <a:lnTo>
                  <a:pt x="130" y="303"/>
                </a:lnTo>
                <a:lnTo>
                  <a:pt x="127" y="324"/>
                </a:lnTo>
                <a:lnTo>
                  <a:pt x="118" y="341"/>
                </a:lnTo>
                <a:lnTo>
                  <a:pt x="104" y="355"/>
                </a:lnTo>
                <a:lnTo>
                  <a:pt x="87" y="364"/>
                </a:lnTo>
                <a:lnTo>
                  <a:pt x="66" y="367"/>
                </a:lnTo>
                <a:lnTo>
                  <a:pt x="45" y="364"/>
                </a:lnTo>
                <a:lnTo>
                  <a:pt x="28" y="355"/>
                </a:lnTo>
                <a:lnTo>
                  <a:pt x="14" y="341"/>
                </a:lnTo>
                <a:lnTo>
                  <a:pt x="4" y="324"/>
                </a:lnTo>
                <a:lnTo>
                  <a:pt x="0" y="303"/>
                </a:lnTo>
                <a:lnTo>
                  <a:pt x="0" y="237"/>
                </a:lnTo>
                <a:lnTo>
                  <a:pt x="4" y="220"/>
                </a:lnTo>
                <a:lnTo>
                  <a:pt x="11" y="203"/>
                </a:lnTo>
                <a:lnTo>
                  <a:pt x="23" y="190"/>
                </a:lnTo>
                <a:lnTo>
                  <a:pt x="37" y="180"/>
                </a:lnTo>
                <a:lnTo>
                  <a:pt x="48" y="143"/>
                </a:lnTo>
                <a:lnTo>
                  <a:pt x="65" y="110"/>
                </a:lnTo>
                <a:lnTo>
                  <a:pt x="87" y="79"/>
                </a:lnTo>
                <a:lnTo>
                  <a:pt x="114" y="53"/>
                </a:lnTo>
                <a:lnTo>
                  <a:pt x="146" y="31"/>
                </a:lnTo>
                <a:lnTo>
                  <a:pt x="180" y="15"/>
                </a:lnTo>
                <a:lnTo>
                  <a:pt x="218" y="4"/>
                </a:lnTo>
                <a:lnTo>
                  <a:pt x="257"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0" name="Group 49"/>
          <p:cNvGrpSpPr/>
          <p:nvPr/>
        </p:nvGrpSpPr>
        <p:grpSpPr>
          <a:xfrm>
            <a:off x="2079293" y="956294"/>
            <a:ext cx="458944" cy="556132"/>
            <a:chOff x="2578101" y="155575"/>
            <a:chExt cx="674687" cy="817563"/>
          </a:xfrm>
          <a:solidFill>
            <a:schemeClr val="accent1"/>
          </a:solidFill>
        </p:grpSpPr>
        <p:sp>
          <p:nvSpPr>
            <p:cNvPr id="35" name="Freeform 31"/>
            <p:cNvSpPr>
              <a:spLocks/>
            </p:cNvSpPr>
            <p:nvPr/>
          </p:nvSpPr>
          <p:spPr bwMode="auto">
            <a:xfrm>
              <a:off x="2578101" y="765175"/>
              <a:ext cx="214313" cy="195263"/>
            </a:xfrm>
            <a:custGeom>
              <a:avLst/>
              <a:gdLst>
                <a:gd name="T0" fmla="*/ 34 w 135"/>
                <a:gd name="T1" fmla="*/ 0 h 123"/>
                <a:gd name="T2" fmla="*/ 64 w 135"/>
                <a:gd name="T3" fmla="*/ 8 h 123"/>
                <a:gd name="T4" fmla="*/ 91 w 135"/>
                <a:gd name="T5" fmla="*/ 68 h 123"/>
                <a:gd name="T6" fmla="*/ 135 w 135"/>
                <a:gd name="T7" fmla="*/ 111 h 123"/>
                <a:gd name="T8" fmla="*/ 129 w 135"/>
                <a:gd name="T9" fmla="*/ 123 h 123"/>
                <a:gd name="T10" fmla="*/ 91 w 135"/>
                <a:gd name="T11" fmla="*/ 104 h 123"/>
                <a:gd name="T12" fmla="*/ 55 w 135"/>
                <a:gd name="T13" fmla="*/ 80 h 123"/>
                <a:gd name="T14" fmla="*/ 25 w 135"/>
                <a:gd name="T15" fmla="*/ 48 h 123"/>
                <a:gd name="T16" fmla="*/ 0 w 135"/>
                <a:gd name="T17" fmla="*/ 13 h 123"/>
                <a:gd name="T18" fmla="*/ 34 w 135"/>
                <a:gd name="T1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23">
                  <a:moveTo>
                    <a:pt x="34" y="0"/>
                  </a:moveTo>
                  <a:lnTo>
                    <a:pt x="64" y="8"/>
                  </a:lnTo>
                  <a:lnTo>
                    <a:pt x="91" y="68"/>
                  </a:lnTo>
                  <a:lnTo>
                    <a:pt x="135" y="111"/>
                  </a:lnTo>
                  <a:lnTo>
                    <a:pt x="129" y="123"/>
                  </a:lnTo>
                  <a:lnTo>
                    <a:pt x="91" y="104"/>
                  </a:lnTo>
                  <a:lnTo>
                    <a:pt x="55" y="80"/>
                  </a:lnTo>
                  <a:lnTo>
                    <a:pt x="25" y="48"/>
                  </a:lnTo>
                  <a:lnTo>
                    <a:pt x="0" y="13"/>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2662238" y="155575"/>
              <a:ext cx="590550" cy="817563"/>
            </a:xfrm>
            <a:custGeom>
              <a:avLst/>
              <a:gdLst>
                <a:gd name="T0" fmla="*/ 188 w 372"/>
                <a:gd name="T1" fmla="*/ 3 h 515"/>
                <a:gd name="T2" fmla="*/ 234 w 372"/>
                <a:gd name="T3" fmla="*/ 21 h 515"/>
                <a:gd name="T4" fmla="*/ 266 w 372"/>
                <a:gd name="T5" fmla="*/ 51 h 515"/>
                <a:gd name="T6" fmla="*/ 279 w 372"/>
                <a:gd name="T7" fmla="*/ 88 h 515"/>
                <a:gd name="T8" fmla="*/ 277 w 372"/>
                <a:gd name="T9" fmla="*/ 122 h 515"/>
                <a:gd name="T10" fmla="*/ 281 w 372"/>
                <a:gd name="T11" fmla="*/ 147 h 515"/>
                <a:gd name="T12" fmla="*/ 290 w 372"/>
                <a:gd name="T13" fmla="*/ 161 h 515"/>
                <a:gd name="T14" fmla="*/ 293 w 372"/>
                <a:gd name="T15" fmla="*/ 180 h 515"/>
                <a:gd name="T16" fmla="*/ 289 w 372"/>
                <a:gd name="T17" fmla="*/ 198 h 515"/>
                <a:gd name="T18" fmla="*/ 273 w 372"/>
                <a:gd name="T19" fmla="*/ 216 h 515"/>
                <a:gd name="T20" fmla="*/ 259 w 372"/>
                <a:gd name="T21" fmla="*/ 241 h 515"/>
                <a:gd name="T22" fmla="*/ 247 w 372"/>
                <a:gd name="T23" fmla="*/ 270 h 515"/>
                <a:gd name="T24" fmla="*/ 238 w 372"/>
                <a:gd name="T25" fmla="*/ 283 h 515"/>
                <a:gd name="T26" fmla="*/ 237 w 372"/>
                <a:gd name="T27" fmla="*/ 338 h 515"/>
                <a:gd name="T28" fmla="*/ 242 w 372"/>
                <a:gd name="T29" fmla="*/ 341 h 515"/>
                <a:gd name="T30" fmla="*/ 263 w 372"/>
                <a:gd name="T31" fmla="*/ 350 h 515"/>
                <a:gd name="T32" fmla="*/ 309 w 372"/>
                <a:gd name="T33" fmla="*/ 368 h 515"/>
                <a:gd name="T34" fmla="*/ 372 w 372"/>
                <a:gd name="T35" fmla="*/ 392 h 515"/>
                <a:gd name="T36" fmla="*/ 322 w 372"/>
                <a:gd name="T37" fmla="*/ 453 h 515"/>
                <a:gd name="T38" fmla="*/ 218 w 372"/>
                <a:gd name="T39" fmla="*/ 392 h 515"/>
                <a:gd name="T40" fmla="*/ 218 w 372"/>
                <a:gd name="T41" fmla="*/ 392 h 515"/>
                <a:gd name="T42" fmla="*/ 104 w 372"/>
                <a:gd name="T43" fmla="*/ 384 h 515"/>
                <a:gd name="T44" fmla="*/ 150 w 372"/>
                <a:gd name="T45" fmla="*/ 411 h 515"/>
                <a:gd name="T46" fmla="*/ 205 w 372"/>
                <a:gd name="T47" fmla="*/ 433 h 515"/>
                <a:gd name="T48" fmla="*/ 224 w 372"/>
                <a:gd name="T49" fmla="*/ 397 h 515"/>
                <a:gd name="T50" fmla="*/ 317 w 372"/>
                <a:gd name="T51" fmla="*/ 457 h 515"/>
                <a:gd name="T52" fmla="*/ 246 w 372"/>
                <a:gd name="T53" fmla="*/ 499 h 515"/>
                <a:gd name="T54" fmla="*/ 163 w 372"/>
                <a:gd name="T55" fmla="*/ 515 h 515"/>
                <a:gd name="T56" fmla="*/ 90 w 372"/>
                <a:gd name="T57" fmla="*/ 502 h 515"/>
                <a:gd name="T58" fmla="*/ 51 w 372"/>
                <a:gd name="T59" fmla="*/ 441 h 515"/>
                <a:gd name="T60" fmla="*/ 0 w 372"/>
                <a:gd name="T61" fmla="*/ 373 h 515"/>
                <a:gd name="T62" fmla="*/ 34 w 372"/>
                <a:gd name="T63" fmla="*/ 360 h 515"/>
                <a:gd name="T64" fmla="*/ 64 w 372"/>
                <a:gd name="T65" fmla="*/ 347 h 515"/>
                <a:gd name="T66" fmla="*/ 78 w 372"/>
                <a:gd name="T67" fmla="*/ 339 h 515"/>
                <a:gd name="T68" fmla="*/ 81 w 372"/>
                <a:gd name="T69" fmla="*/ 338 h 515"/>
                <a:gd name="T70" fmla="*/ 81 w 372"/>
                <a:gd name="T71" fmla="*/ 283 h 515"/>
                <a:gd name="T72" fmla="*/ 72 w 372"/>
                <a:gd name="T73" fmla="*/ 270 h 515"/>
                <a:gd name="T74" fmla="*/ 60 w 372"/>
                <a:gd name="T75" fmla="*/ 241 h 515"/>
                <a:gd name="T76" fmla="*/ 46 w 372"/>
                <a:gd name="T77" fmla="*/ 216 h 515"/>
                <a:gd name="T78" fmla="*/ 30 w 372"/>
                <a:gd name="T79" fmla="*/ 198 h 515"/>
                <a:gd name="T80" fmla="*/ 27 w 372"/>
                <a:gd name="T81" fmla="*/ 180 h 515"/>
                <a:gd name="T82" fmla="*/ 30 w 372"/>
                <a:gd name="T83" fmla="*/ 161 h 515"/>
                <a:gd name="T84" fmla="*/ 39 w 372"/>
                <a:gd name="T85" fmla="*/ 147 h 515"/>
                <a:gd name="T86" fmla="*/ 43 w 372"/>
                <a:gd name="T87" fmla="*/ 122 h 515"/>
                <a:gd name="T88" fmla="*/ 42 w 372"/>
                <a:gd name="T89" fmla="*/ 88 h 515"/>
                <a:gd name="T90" fmla="*/ 55 w 372"/>
                <a:gd name="T91" fmla="*/ 51 h 515"/>
                <a:gd name="T92" fmla="*/ 163 w 372"/>
                <a:gd name="T93" fmla="*/ 49 h 515"/>
                <a:gd name="T94" fmla="*/ 182 w 372"/>
                <a:gd name="T95" fmla="*/ 49 h 515"/>
                <a:gd name="T96" fmla="*/ 101 w 372"/>
                <a:gd name="T97" fmla="*/ 83 h 515"/>
                <a:gd name="T98" fmla="*/ 73 w 372"/>
                <a:gd name="T99" fmla="*/ 30 h 515"/>
                <a:gd name="T100" fmla="*/ 110 w 372"/>
                <a:gd name="T101" fmla="*/ 8 h 515"/>
                <a:gd name="T102" fmla="*/ 159 w 372"/>
                <a:gd name="T103"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2" h="515">
                  <a:moveTo>
                    <a:pt x="159" y="0"/>
                  </a:moveTo>
                  <a:lnTo>
                    <a:pt x="188" y="3"/>
                  </a:lnTo>
                  <a:lnTo>
                    <a:pt x="213" y="9"/>
                  </a:lnTo>
                  <a:lnTo>
                    <a:pt x="234" y="21"/>
                  </a:lnTo>
                  <a:lnTo>
                    <a:pt x="251" y="36"/>
                  </a:lnTo>
                  <a:lnTo>
                    <a:pt x="266" y="51"/>
                  </a:lnTo>
                  <a:lnTo>
                    <a:pt x="275" y="70"/>
                  </a:lnTo>
                  <a:lnTo>
                    <a:pt x="279" y="88"/>
                  </a:lnTo>
                  <a:lnTo>
                    <a:pt x="279" y="102"/>
                  </a:lnTo>
                  <a:lnTo>
                    <a:pt x="277" y="122"/>
                  </a:lnTo>
                  <a:lnTo>
                    <a:pt x="273" y="145"/>
                  </a:lnTo>
                  <a:lnTo>
                    <a:pt x="281" y="147"/>
                  </a:lnTo>
                  <a:lnTo>
                    <a:pt x="286" y="152"/>
                  </a:lnTo>
                  <a:lnTo>
                    <a:pt x="290" y="161"/>
                  </a:lnTo>
                  <a:lnTo>
                    <a:pt x="292" y="170"/>
                  </a:lnTo>
                  <a:lnTo>
                    <a:pt x="293" y="180"/>
                  </a:lnTo>
                  <a:lnTo>
                    <a:pt x="293" y="187"/>
                  </a:lnTo>
                  <a:lnTo>
                    <a:pt x="289" y="198"/>
                  </a:lnTo>
                  <a:lnTo>
                    <a:pt x="283" y="208"/>
                  </a:lnTo>
                  <a:lnTo>
                    <a:pt x="273" y="216"/>
                  </a:lnTo>
                  <a:lnTo>
                    <a:pt x="263" y="219"/>
                  </a:lnTo>
                  <a:lnTo>
                    <a:pt x="259" y="241"/>
                  </a:lnTo>
                  <a:lnTo>
                    <a:pt x="254" y="258"/>
                  </a:lnTo>
                  <a:lnTo>
                    <a:pt x="247" y="270"/>
                  </a:lnTo>
                  <a:lnTo>
                    <a:pt x="242" y="278"/>
                  </a:lnTo>
                  <a:lnTo>
                    <a:pt x="238" y="283"/>
                  </a:lnTo>
                  <a:lnTo>
                    <a:pt x="237" y="284"/>
                  </a:lnTo>
                  <a:lnTo>
                    <a:pt x="237" y="338"/>
                  </a:lnTo>
                  <a:lnTo>
                    <a:pt x="238" y="338"/>
                  </a:lnTo>
                  <a:lnTo>
                    <a:pt x="242" y="341"/>
                  </a:lnTo>
                  <a:lnTo>
                    <a:pt x="250" y="344"/>
                  </a:lnTo>
                  <a:lnTo>
                    <a:pt x="263" y="350"/>
                  </a:lnTo>
                  <a:lnTo>
                    <a:pt x="283" y="359"/>
                  </a:lnTo>
                  <a:lnTo>
                    <a:pt x="309" y="368"/>
                  </a:lnTo>
                  <a:lnTo>
                    <a:pt x="341" y="381"/>
                  </a:lnTo>
                  <a:lnTo>
                    <a:pt x="372" y="392"/>
                  </a:lnTo>
                  <a:lnTo>
                    <a:pt x="349" y="424"/>
                  </a:lnTo>
                  <a:lnTo>
                    <a:pt x="322" y="453"/>
                  </a:lnTo>
                  <a:lnTo>
                    <a:pt x="250" y="385"/>
                  </a:lnTo>
                  <a:lnTo>
                    <a:pt x="218" y="392"/>
                  </a:lnTo>
                  <a:lnTo>
                    <a:pt x="218" y="392"/>
                  </a:lnTo>
                  <a:lnTo>
                    <a:pt x="218" y="392"/>
                  </a:lnTo>
                  <a:lnTo>
                    <a:pt x="152" y="405"/>
                  </a:lnTo>
                  <a:lnTo>
                    <a:pt x="104" y="384"/>
                  </a:lnTo>
                  <a:lnTo>
                    <a:pt x="102" y="390"/>
                  </a:lnTo>
                  <a:lnTo>
                    <a:pt x="150" y="411"/>
                  </a:lnTo>
                  <a:lnTo>
                    <a:pt x="216" y="399"/>
                  </a:lnTo>
                  <a:lnTo>
                    <a:pt x="205" y="433"/>
                  </a:lnTo>
                  <a:lnTo>
                    <a:pt x="212" y="435"/>
                  </a:lnTo>
                  <a:lnTo>
                    <a:pt x="224" y="397"/>
                  </a:lnTo>
                  <a:lnTo>
                    <a:pt x="248" y="393"/>
                  </a:lnTo>
                  <a:lnTo>
                    <a:pt x="317" y="457"/>
                  </a:lnTo>
                  <a:lnTo>
                    <a:pt x="283" y="482"/>
                  </a:lnTo>
                  <a:lnTo>
                    <a:pt x="246" y="499"/>
                  </a:lnTo>
                  <a:lnTo>
                    <a:pt x="205" y="511"/>
                  </a:lnTo>
                  <a:lnTo>
                    <a:pt x="163" y="515"/>
                  </a:lnTo>
                  <a:lnTo>
                    <a:pt x="125" y="511"/>
                  </a:lnTo>
                  <a:lnTo>
                    <a:pt x="90" y="502"/>
                  </a:lnTo>
                  <a:lnTo>
                    <a:pt x="98" y="486"/>
                  </a:lnTo>
                  <a:lnTo>
                    <a:pt x="51" y="441"/>
                  </a:lnTo>
                  <a:lnTo>
                    <a:pt x="23" y="379"/>
                  </a:lnTo>
                  <a:lnTo>
                    <a:pt x="0" y="373"/>
                  </a:lnTo>
                  <a:lnTo>
                    <a:pt x="11" y="368"/>
                  </a:lnTo>
                  <a:lnTo>
                    <a:pt x="34" y="360"/>
                  </a:lnTo>
                  <a:lnTo>
                    <a:pt x="51" y="352"/>
                  </a:lnTo>
                  <a:lnTo>
                    <a:pt x="64" y="347"/>
                  </a:lnTo>
                  <a:lnTo>
                    <a:pt x="72" y="342"/>
                  </a:lnTo>
                  <a:lnTo>
                    <a:pt x="78" y="339"/>
                  </a:lnTo>
                  <a:lnTo>
                    <a:pt x="81" y="338"/>
                  </a:lnTo>
                  <a:lnTo>
                    <a:pt x="81" y="338"/>
                  </a:lnTo>
                  <a:lnTo>
                    <a:pt x="82" y="284"/>
                  </a:lnTo>
                  <a:lnTo>
                    <a:pt x="81" y="283"/>
                  </a:lnTo>
                  <a:lnTo>
                    <a:pt x="77" y="278"/>
                  </a:lnTo>
                  <a:lnTo>
                    <a:pt x="72" y="270"/>
                  </a:lnTo>
                  <a:lnTo>
                    <a:pt x="66" y="258"/>
                  </a:lnTo>
                  <a:lnTo>
                    <a:pt x="60" y="241"/>
                  </a:lnTo>
                  <a:lnTo>
                    <a:pt x="56" y="219"/>
                  </a:lnTo>
                  <a:lnTo>
                    <a:pt x="46" y="216"/>
                  </a:lnTo>
                  <a:lnTo>
                    <a:pt x="36" y="208"/>
                  </a:lnTo>
                  <a:lnTo>
                    <a:pt x="30" y="198"/>
                  </a:lnTo>
                  <a:lnTo>
                    <a:pt x="27" y="187"/>
                  </a:lnTo>
                  <a:lnTo>
                    <a:pt x="27" y="180"/>
                  </a:lnTo>
                  <a:lnTo>
                    <a:pt x="27" y="170"/>
                  </a:lnTo>
                  <a:lnTo>
                    <a:pt x="30" y="161"/>
                  </a:lnTo>
                  <a:lnTo>
                    <a:pt x="34" y="152"/>
                  </a:lnTo>
                  <a:lnTo>
                    <a:pt x="39" y="147"/>
                  </a:lnTo>
                  <a:lnTo>
                    <a:pt x="46" y="145"/>
                  </a:lnTo>
                  <a:lnTo>
                    <a:pt x="43" y="122"/>
                  </a:lnTo>
                  <a:lnTo>
                    <a:pt x="42" y="102"/>
                  </a:lnTo>
                  <a:lnTo>
                    <a:pt x="42" y="88"/>
                  </a:lnTo>
                  <a:lnTo>
                    <a:pt x="46" y="70"/>
                  </a:lnTo>
                  <a:lnTo>
                    <a:pt x="55" y="51"/>
                  </a:lnTo>
                  <a:lnTo>
                    <a:pt x="99" y="92"/>
                  </a:lnTo>
                  <a:lnTo>
                    <a:pt x="163" y="49"/>
                  </a:lnTo>
                  <a:lnTo>
                    <a:pt x="179" y="55"/>
                  </a:lnTo>
                  <a:lnTo>
                    <a:pt x="182" y="49"/>
                  </a:lnTo>
                  <a:lnTo>
                    <a:pt x="163" y="41"/>
                  </a:lnTo>
                  <a:lnTo>
                    <a:pt x="101" y="83"/>
                  </a:lnTo>
                  <a:lnTo>
                    <a:pt x="59" y="46"/>
                  </a:lnTo>
                  <a:lnTo>
                    <a:pt x="73" y="30"/>
                  </a:lnTo>
                  <a:lnTo>
                    <a:pt x="90" y="19"/>
                  </a:lnTo>
                  <a:lnTo>
                    <a:pt x="110" y="8"/>
                  </a:lnTo>
                  <a:lnTo>
                    <a:pt x="133" y="1"/>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1" name="Group 50"/>
          <p:cNvGrpSpPr/>
          <p:nvPr/>
        </p:nvGrpSpPr>
        <p:grpSpPr>
          <a:xfrm>
            <a:off x="2086851" y="1910898"/>
            <a:ext cx="466503" cy="562612"/>
            <a:chOff x="2589213" y="1558925"/>
            <a:chExt cx="685800" cy="827088"/>
          </a:xfrm>
          <a:solidFill>
            <a:schemeClr val="accent1"/>
          </a:solidFill>
        </p:grpSpPr>
        <p:sp>
          <p:nvSpPr>
            <p:cNvPr id="39" name="Freeform 35"/>
            <p:cNvSpPr>
              <a:spLocks/>
            </p:cNvSpPr>
            <p:nvPr/>
          </p:nvSpPr>
          <p:spPr bwMode="auto">
            <a:xfrm>
              <a:off x="2876551" y="1558925"/>
              <a:ext cx="163513" cy="42863"/>
            </a:xfrm>
            <a:custGeom>
              <a:avLst/>
              <a:gdLst>
                <a:gd name="T0" fmla="*/ 31 w 103"/>
                <a:gd name="T1" fmla="*/ 0 h 27"/>
                <a:gd name="T2" fmla="*/ 58 w 103"/>
                <a:gd name="T3" fmla="*/ 2 h 27"/>
                <a:gd name="T4" fmla="*/ 82 w 103"/>
                <a:gd name="T5" fmla="*/ 9 h 27"/>
                <a:gd name="T6" fmla="*/ 103 w 103"/>
                <a:gd name="T7" fmla="*/ 19 h 27"/>
                <a:gd name="T8" fmla="*/ 76 w 103"/>
                <a:gd name="T9" fmla="*/ 17 h 27"/>
                <a:gd name="T10" fmla="*/ 74 w 103"/>
                <a:gd name="T11" fmla="*/ 17 h 27"/>
                <a:gd name="T12" fmla="*/ 23 w 103"/>
                <a:gd name="T13" fmla="*/ 27 h 27"/>
                <a:gd name="T14" fmla="*/ 0 w 103"/>
                <a:gd name="T15" fmla="*/ 2 h 27"/>
                <a:gd name="T16" fmla="*/ 15 w 103"/>
                <a:gd name="T17" fmla="*/ 0 h 27"/>
                <a:gd name="T18" fmla="*/ 31 w 103"/>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27">
                  <a:moveTo>
                    <a:pt x="31" y="0"/>
                  </a:moveTo>
                  <a:lnTo>
                    <a:pt x="58" y="2"/>
                  </a:lnTo>
                  <a:lnTo>
                    <a:pt x="82" y="9"/>
                  </a:lnTo>
                  <a:lnTo>
                    <a:pt x="103" y="19"/>
                  </a:lnTo>
                  <a:lnTo>
                    <a:pt x="76" y="17"/>
                  </a:lnTo>
                  <a:lnTo>
                    <a:pt x="74" y="17"/>
                  </a:lnTo>
                  <a:lnTo>
                    <a:pt x="23" y="27"/>
                  </a:lnTo>
                  <a:lnTo>
                    <a:pt x="0" y="2"/>
                  </a:lnTo>
                  <a:lnTo>
                    <a:pt x="15" y="0"/>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p:nvSpPr>
          <p:spPr bwMode="auto">
            <a:xfrm>
              <a:off x="3132138" y="2146300"/>
              <a:ext cx="142875" cy="141288"/>
            </a:xfrm>
            <a:custGeom>
              <a:avLst/>
              <a:gdLst>
                <a:gd name="T0" fmla="*/ 13 w 90"/>
                <a:gd name="T1" fmla="*/ 0 h 89"/>
                <a:gd name="T2" fmla="*/ 19 w 90"/>
                <a:gd name="T3" fmla="*/ 3 h 89"/>
                <a:gd name="T4" fmla="*/ 26 w 90"/>
                <a:gd name="T5" fmla="*/ 6 h 89"/>
                <a:gd name="T6" fmla="*/ 59 w 90"/>
                <a:gd name="T7" fmla="*/ 17 h 89"/>
                <a:gd name="T8" fmla="*/ 90 w 90"/>
                <a:gd name="T9" fmla="*/ 29 h 89"/>
                <a:gd name="T10" fmla="*/ 66 w 90"/>
                <a:gd name="T11" fmla="*/ 62 h 89"/>
                <a:gd name="T12" fmla="*/ 39 w 90"/>
                <a:gd name="T13" fmla="*/ 89 h 89"/>
                <a:gd name="T14" fmla="*/ 6 w 90"/>
                <a:gd name="T15" fmla="*/ 59 h 89"/>
                <a:gd name="T16" fmla="*/ 0 w 90"/>
                <a:gd name="T17" fmla="*/ 16 h 89"/>
                <a:gd name="T18" fmla="*/ 13 w 90"/>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13" y="0"/>
                  </a:moveTo>
                  <a:lnTo>
                    <a:pt x="19" y="3"/>
                  </a:lnTo>
                  <a:lnTo>
                    <a:pt x="26" y="6"/>
                  </a:lnTo>
                  <a:lnTo>
                    <a:pt x="59" y="17"/>
                  </a:lnTo>
                  <a:lnTo>
                    <a:pt x="90" y="29"/>
                  </a:lnTo>
                  <a:lnTo>
                    <a:pt x="66" y="62"/>
                  </a:lnTo>
                  <a:lnTo>
                    <a:pt x="39" y="89"/>
                  </a:lnTo>
                  <a:lnTo>
                    <a:pt x="6" y="59"/>
                  </a:lnTo>
                  <a:lnTo>
                    <a:pt x="0" y="16"/>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auto">
            <a:xfrm>
              <a:off x="2589213" y="2179638"/>
              <a:ext cx="211138" cy="193675"/>
            </a:xfrm>
            <a:custGeom>
              <a:avLst/>
              <a:gdLst>
                <a:gd name="T0" fmla="*/ 34 w 133"/>
                <a:gd name="T1" fmla="*/ 0 h 122"/>
                <a:gd name="T2" fmla="*/ 64 w 133"/>
                <a:gd name="T3" fmla="*/ 7 h 122"/>
                <a:gd name="T4" fmla="*/ 89 w 133"/>
                <a:gd name="T5" fmla="*/ 67 h 122"/>
                <a:gd name="T6" fmla="*/ 133 w 133"/>
                <a:gd name="T7" fmla="*/ 110 h 122"/>
                <a:gd name="T8" fmla="*/ 128 w 133"/>
                <a:gd name="T9" fmla="*/ 122 h 122"/>
                <a:gd name="T10" fmla="*/ 90 w 133"/>
                <a:gd name="T11" fmla="*/ 104 h 122"/>
                <a:gd name="T12" fmla="*/ 55 w 133"/>
                <a:gd name="T13" fmla="*/ 79 h 122"/>
                <a:gd name="T14" fmla="*/ 25 w 133"/>
                <a:gd name="T15" fmla="*/ 49 h 122"/>
                <a:gd name="T16" fmla="*/ 0 w 133"/>
                <a:gd name="T17" fmla="*/ 12 h 122"/>
                <a:gd name="T18" fmla="*/ 34 w 133"/>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22">
                  <a:moveTo>
                    <a:pt x="34" y="0"/>
                  </a:moveTo>
                  <a:lnTo>
                    <a:pt x="64" y="7"/>
                  </a:lnTo>
                  <a:lnTo>
                    <a:pt x="89" y="67"/>
                  </a:lnTo>
                  <a:lnTo>
                    <a:pt x="133" y="110"/>
                  </a:lnTo>
                  <a:lnTo>
                    <a:pt x="128" y="122"/>
                  </a:lnTo>
                  <a:lnTo>
                    <a:pt x="90" y="104"/>
                  </a:lnTo>
                  <a:lnTo>
                    <a:pt x="55" y="79"/>
                  </a:lnTo>
                  <a:lnTo>
                    <a:pt x="25" y="49"/>
                  </a:lnTo>
                  <a:lnTo>
                    <a:pt x="0" y="12"/>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2765426" y="1577975"/>
              <a:ext cx="349250" cy="136525"/>
            </a:xfrm>
            <a:custGeom>
              <a:avLst/>
              <a:gdLst>
                <a:gd name="T0" fmla="*/ 62 w 220"/>
                <a:gd name="T1" fmla="*/ 0 h 86"/>
                <a:gd name="T2" fmla="*/ 91 w 220"/>
                <a:gd name="T3" fmla="*/ 30 h 86"/>
                <a:gd name="T4" fmla="*/ 146 w 220"/>
                <a:gd name="T5" fmla="*/ 19 h 86"/>
                <a:gd name="T6" fmla="*/ 185 w 220"/>
                <a:gd name="T7" fmla="*/ 23 h 86"/>
                <a:gd name="T8" fmla="*/ 203 w 220"/>
                <a:gd name="T9" fmla="*/ 40 h 86"/>
                <a:gd name="T10" fmla="*/ 215 w 220"/>
                <a:gd name="T11" fmla="*/ 61 h 86"/>
                <a:gd name="T12" fmla="*/ 220 w 220"/>
                <a:gd name="T13" fmla="*/ 82 h 86"/>
                <a:gd name="T14" fmla="*/ 220 w 220"/>
                <a:gd name="T15" fmla="*/ 86 h 86"/>
                <a:gd name="T16" fmla="*/ 172 w 220"/>
                <a:gd name="T17" fmla="*/ 62 h 86"/>
                <a:gd name="T18" fmla="*/ 104 w 220"/>
                <a:gd name="T19" fmla="*/ 85 h 86"/>
                <a:gd name="T20" fmla="*/ 80 w 220"/>
                <a:gd name="T21" fmla="*/ 60 h 86"/>
                <a:gd name="T22" fmla="*/ 105 w 220"/>
                <a:gd name="T23" fmla="*/ 44 h 86"/>
                <a:gd name="T24" fmla="*/ 121 w 220"/>
                <a:gd name="T25" fmla="*/ 49 h 86"/>
                <a:gd name="T26" fmla="*/ 123 w 220"/>
                <a:gd name="T27" fmla="*/ 43 h 86"/>
                <a:gd name="T28" fmla="*/ 104 w 220"/>
                <a:gd name="T29" fmla="*/ 36 h 86"/>
                <a:gd name="T30" fmla="*/ 42 w 220"/>
                <a:gd name="T31" fmla="*/ 77 h 86"/>
                <a:gd name="T32" fmla="*/ 0 w 220"/>
                <a:gd name="T33" fmla="*/ 40 h 86"/>
                <a:gd name="T34" fmla="*/ 16 w 220"/>
                <a:gd name="T35" fmla="*/ 23 h 86"/>
                <a:gd name="T36" fmla="*/ 37 w 220"/>
                <a:gd name="T37" fmla="*/ 10 h 86"/>
                <a:gd name="T38" fmla="*/ 62 w 220"/>
                <a:gd name="T3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0" h="86">
                  <a:moveTo>
                    <a:pt x="62" y="0"/>
                  </a:moveTo>
                  <a:lnTo>
                    <a:pt x="91" y="30"/>
                  </a:lnTo>
                  <a:lnTo>
                    <a:pt x="146" y="19"/>
                  </a:lnTo>
                  <a:lnTo>
                    <a:pt x="185" y="23"/>
                  </a:lnTo>
                  <a:lnTo>
                    <a:pt x="203" y="40"/>
                  </a:lnTo>
                  <a:lnTo>
                    <a:pt x="215" y="61"/>
                  </a:lnTo>
                  <a:lnTo>
                    <a:pt x="220" y="82"/>
                  </a:lnTo>
                  <a:lnTo>
                    <a:pt x="220" y="86"/>
                  </a:lnTo>
                  <a:lnTo>
                    <a:pt x="172" y="62"/>
                  </a:lnTo>
                  <a:lnTo>
                    <a:pt x="104" y="85"/>
                  </a:lnTo>
                  <a:lnTo>
                    <a:pt x="80" y="60"/>
                  </a:lnTo>
                  <a:lnTo>
                    <a:pt x="105" y="44"/>
                  </a:lnTo>
                  <a:lnTo>
                    <a:pt x="121" y="49"/>
                  </a:lnTo>
                  <a:lnTo>
                    <a:pt x="123" y="43"/>
                  </a:lnTo>
                  <a:lnTo>
                    <a:pt x="104" y="36"/>
                  </a:lnTo>
                  <a:lnTo>
                    <a:pt x="42" y="77"/>
                  </a:lnTo>
                  <a:lnTo>
                    <a:pt x="0" y="40"/>
                  </a:lnTo>
                  <a:lnTo>
                    <a:pt x="16" y="23"/>
                  </a:lnTo>
                  <a:lnTo>
                    <a:pt x="37" y="10"/>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auto">
            <a:xfrm>
              <a:off x="2671763" y="1649413"/>
              <a:ext cx="501650" cy="736600"/>
            </a:xfrm>
            <a:custGeom>
              <a:avLst/>
              <a:gdLst>
                <a:gd name="T0" fmla="*/ 100 w 316"/>
                <a:gd name="T1" fmla="*/ 41 h 464"/>
                <a:gd name="T2" fmla="*/ 161 w 316"/>
                <a:gd name="T3" fmla="*/ 48 h 464"/>
                <a:gd name="T4" fmla="*/ 279 w 316"/>
                <a:gd name="T5" fmla="*/ 49 h 464"/>
                <a:gd name="T6" fmla="*/ 274 w 316"/>
                <a:gd name="T7" fmla="*/ 96 h 464"/>
                <a:gd name="T8" fmla="*/ 287 w 316"/>
                <a:gd name="T9" fmla="*/ 103 h 464"/>
                <a:gd name="T10" fmla="*/ 292 w 316"/>
                <a:gd name="T11" fmla="*/ 120 h 464"/>
                <a:gd name="T12" fmla="*/ 292 w 316"/>
                <a:gd name="T13" fmla="*/ 137 h 464"/>
                <a:gd name="T14" fmla="*/ 283 w 316"/>
                <a:gd name="T15" fmla="*/ 159 h 464"/>
                <a:gd name="T16" fmla="*/ 263 w 316"/>
                <a:gd name="T17" fmla="*/ 168 h 464"/>
                <a:gd name="T18" fmla="*/ 253 w 316"/>
                <a:gd name="T19" fmla="*/ 207 h 464"/>
                <a:gd name="T20" fmla="*/ 242 w 316"/>
                <a:gd name="T21" fmla="*/ 228 h 464"/>
                <a:gd name="T22" fmla="*/ 237 w 316"/>
                <a:gd name="T23" fmla="*/ 233 h 464"/>
                <a:gd name="T24" fmla="*/ 239 w 316"/>
                <a:gd name="T25" fmla="*/ 287 h 464"/>
                <a:gd name="T26" fmla="*/ 248 w 316"/>
                <a:gd name="T27" fmla="*/ 292 h 464"/>
                <a:gd name="T28" fmla="*/ 270 w 316"/>
                <a:gd name="T29" fmla="*/ 303 h 464"/>
                <a:gd name="T30" fmla="*/ 275 w 316"/>
                <a:gd name="T31" fmla="*/ 326 h 464"/>
                <a:gd name="T32" fmla="*/ 250 w 316"/>
                <a:gd name="T33" fmla="*/ 334 h 464"/>
                <a:gd name="T34" fmla="*/ 218 w 316"/>
                <a:gd name="T35" fmla="*/ 341 h 464"/>
                <a:gd name="T36" fmla="*/ 152 w 316"/>
                <a:gd name="T37" fmla="*/ 354 h 464"/>
                <a:gd name="T38" fmla="*/ 102 w 316"/>
                <a:gd name="T39" fmla="*/ 339 h 464"/>
                <a:gd name="T40" fmla="*/ 216 w 316"/>
                <a:gd name="T41" fmla="*/ 349 h 464"/>
                <a:gd name="T42" fmla="*/ 212 w 316"/>
                <a:gd name="T43" fmla="*/ 385 h 464"/>
                <a:gd name="T44" fmla="*/ 248 w 316"/>
                <a:gd name="T45" fmla="*/ 342 h 464"/>
                <a:gd name="T46" fmla="*/ 283 w 316"/>
                <a:gd name="T47" fmla="*/ 376 h 464"/>
                <a:gd name="T48" fmla="*/ 316 w 316"/>
                <a:gd name="T49" fmla="*/ 408 h 464"/>
                <a:gd name="T50" fmla="*/ 245 w 316"/>
                <a:gd name="T51" fmla="*/ 449 h 464"/>
                <a:gd name="T52" fmla="*/ 164 w 316"/>
                <a:gd name="T53" fmla="*/ 464 h 464"/>
                <a:gd name="T54" fmla="*/ 91 w 316"/>
                <a:gd name="T55" fmla="*/ 452 h 464"/>
                <a:gd name="T56" fmla="*/ 50 w 316"/>
                <a:gd name="T57" fmla="*/ 391 h 464"/>
                <a:gd name="T58" fmla="*/ 0 w 316"/>
                <a:gd name="T59" fmla="*/ 322 h 464"/>
                <a:gd name="T60" fmla="*/ 34 w 316"/>
                <a:gd name="T61" fmla="*/ 309 h 464"/>
                <a:gd name="T62" fmla="*/ 64 w 316"/>
                <a:gd name="T63" fmla="*/ 296 h 464"/>
                <a:gd name="T64" fmla="*/ 78 w 316"/>
                <a:gd name="T65" fmla="*/ 290 h 464"/>
                <a:gd name="T66" fmla="*/ 81 w 316"/>
                <a:gd name="T67" fmla="*/ 287 h 464"/>
                <a:gd name="T68" fmla="*/ 80 w 316"/>
                <a:gd name="T69" fmla="*/ 232 h 464"/>
                <a:gd name="T70" fmla="*/ 72 w 316"/>
                <a:gd name="T71" fmla="*/ 220 h 464"/>
                <a:gd name="T72" fmla="*/ 60 w 316"/>
                <a:gd name="T73" fmla="*/ 190 h 464"/>
                <a:gd name="T74" fmla="*/ 46 w 316"/>
                <a:gd name="T75" fmla="*/ 167 h 464"/>
                <a:gd name="T76" fmla="*/ 30 w 316"/>
                <a:gd name="T77" fmla="*/ 147 h 464"/>
                <a:gd name="T78" fmla="*/ 28 w 316"/>
                <a:gd name="T79" fmla="*/ 129 h 464"/>
                <a:gd name="T80" fmla="*/ 30 w 316"/>
                <a:gd name="T81" fmla="*/ 110 h 464"/>
                <a:gd name="T82" fmla="*/ 38 w 316"/>
                <a:gd name="T83" fmla="*/ 96 h 464"/>
                <a:gd name="T84" fmla="*/ 43 w 316"/>
                <a:gd name="T85" fmla="*/ 72 h 464"/>
                <a:gd name="T86" fmla="*/ 41 w 316"/>
                <a:gd name="T87" fmla="*/ 37 h 464"/>
                <a:gd name="T88" fmla="*/ 55 w 316"/>
                <a:gd name="T89"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6" h="464">
                  <a:moveTo>
                    <a:pt x="55" y="0"/>
                  </a:moveTo>
                  <a:lnTo>
                    <a:pt x="100" y="41"/>
                  </a:lnTo>
                  <a:lnTo>
                    <a:pt x="134" y="19"/>
                  </a:lnTo>
                  <a:lnTo>
                    <a:pt x="161" y="48"/>
                  </a:lnTo>
                  <a:lnTo>
                    <a:pt x="229" y="25"/>
                  </a:lnTo>
                  <a:lnTo>
                    <a:pt x="279" y="49"/>
                  </a:lnTo>
                  <a:lnTo>
                    <a:pt x="278" y="70"/>
                  </a:lnTo>
                  <a:lnTo>
                    <a:pt x="274" y="96"/>
                  </a:lnTo>
                  <a:lnTo>
                    <a:pt x="282" y="96"/>
                  </a:lnTo>
                  <a:lnTo>
                    <a:pt x="287" y="103"/>
                  </a:lnTo>
                  <a:lnTo>
                    <a:pt x="290" y="110"/>
                  </a:lnTo>
                  <a:lnTo>
                    <a:pt x="292" y="120"/>
                  </a:lnTo>
                  <a:lnTo>
                    <a:pt x="294" y="129"/>
                  </a:lnTo>
                  <a:lnTo>
                    <a:pt x="292" y="137"/>
                  </a:lnTo>
                  <a:lnTo>
                    <a:pt x="290" y="147"/>
                  </a:lnTo>
                  <a:lnTo>
                    <a:pt x="283" y="159"/>
                  </a:lnTo>
                  <a:lnTo>
                    <a:pt x="274" y="167"/>
                  </a:lnTo>
                  <a:lnTo>
                    <a:pt x="263" y="168"/>
                  </a:lnTo>
                  <a:lnTo>
                    <a:pt x="260" y="190"/>
                  </a:lnTo>
                  <a:lnTo>
                    <a:pt x="253" y="207"/>
                  </a:lnTo>
                  <a:lnTo>
                    <a:pt x="248" y="220"/>
                  </a:lnTo>
                  <a:lnTo>
                    <a:pt x="242" y="228"/>
                  </a:lnTo>
                  <a:lnTo>
                    <a:pt x="239" y="232"/>
                  </a:lnTo>
                  <a:lnTo>
                    <a:pt x="237" y="233"/>
                  </a:lnTo>
                  <a:lnTo>
                    <a:pt x="237" y="287"/>
                  </a:lnTo>
                  <a:lnTo>
                    <a:pt x="239" y="287"/>
                  </a:lnTo>
                  <a:lnTo>
                    <a:pt x="241" y="290"/>
                  </a:lnTo>
                  <a:lnTo>
                    <a:pt x="248" y="292"/>
                  </a:lnTo>
                  <a:lnTo>
                    <a:pt x="257" y="296"/>
                  </a:lnTo>
                  <a:lnTo>
                    <a:pt x="270" y="303"/>
                  </a:lnTo>
                  <a:lnTo>
                    <a:pt x="288" y="311"/>
                  </a:lnTo>
                  <a:lnTo>
                    <a:pt x="275" y="326"/>
                  </a:lnTo>
                  <a:lnTo>
                    <a:pt x="280" y="364"/>
                  </a:lnTo>
                  <a:lnTo>
                    <a:pt x="250" y="334"/>
                  </a:lnTo>
                  <a:lnTo>
                    <a:pt x="218" y="341"/>
                  </a:lnTo>
                  <a:lnTo>
                    <a:pt x="218" y="341"/>
                  </a:lnTo>
                  <a:lnTo>
                    <a:pt x="218" y="341"/>
                  </a:lnTo>
                  <a:lnTo>
                    <a:pt x="152" y="354"/>
                  </a:lnTo>
                  <a:lnTo>
                    <a:pt x="105" y="333"/>
                  </a:lnTo>
                  <a:lnTo>
                    <a:pt x="102" y="339"/>
                  </a:lnTo>
                  <a:lnTo>
                    <a:pt x="151" y="362"/>
                  </a:lnTo>
                  <a:lnTo>
                    <a:pt x="216" y="349"/>
                  </a:lnTo>
                  <a:lnTo>
                    <a:pt x="206" y="383"/>
                  </a:lnTo>
                  <a:lnTo>
                    <a:pt x="212" y="385"/>
                  </a:lnTo>
                  <a:lnTo>
                    <a:pt x="224" y="347"/>
                  </a:lnTo>
                  <a:lnTo>
                    <a:pt x="248" y="342"/>
                  </a:lnTo>
                  <a:lnTo>
                    <a:pt x="283" y="375"/>
                  </a:lnTo>
                  <a:lnTo>
                    <a:pt x="283" y="376"/>
                  </a:lnTo>
                  <a:lnTo>
                    <a:pt x="283" y="376"/>
                  </a:lnTo>
                  <a:lnTo>
                    <a:pt x="316" y="408"/>
                  </a:lnTo>
                  <a:lnTo>
                    <a:pt x="283" y="431"/>
                  </a:lnTo>
                  <a:lnTo>
                    <a:pt x="245" y="449"/>
                  </a:lnTo>
                  <a:lnTo>
                    <a:pt x="206" y="460"/>
                  </a:lnTo>
                  <a:lnTo>
                    <a:pt x="164" y="464"/>
                  </a:lnTo>
                  <a:lnTo>
                    <a:pt x="126" y="461"/>
                  </a:lnTo>
                  <a:lnTo>
                    <a:pt x="91" y="452"/>
                  </a:lnTo>
                  <a:lnTo>
                    <a:pt x="97" y="436"/>
                  </a:lnTo>
                  <a:lnTo>
                    <a:pt x="50" y="391"/>
                  </a:lnTo>
                  <a:lnTo>
                    <a:pt x="24" y="329"/>
                  </a:lnTo>
                  <a:lnTo>
                    <a:pt x="0" y="322"/>
                  </a:lnTo>
                  <a:lnTo>
                    <a:pt x="12" y="319"/>
                  </a:lnTo>
                  <a:lnTo>
                    <a:pt x="34" y="309"/>
                  </a:lnTo>
                  <a:lnTo>
                    <a:pt x="51" y="302"/>
                  </a:lnTo>
                  <a:lnTo>
                    <a:pt x="64" y="296"/>
                  </a:lnTo>
                  <a:lnTo>
                    <a:pt x="72" y="292"/>
                  </a:lnTo>
                  <a:lnTo>
                    <a:pt x="78" y="290"/>
                  </a:lnTo>
                  <a:lnTo>
                    <a:pt x="80" y="287"/>
                  </a:lnTo>
                  <a:lnTo>
                    <a:pt x="81" y="287"/>
                  </a:lnTo>
                  <a:lnTo>
                    <a:pt x="81" y="233"/>
                  </a:lnTo>
                  <a:lnTo>
                    <a:pt x="80" y="232"/>
                  </a:lnTo>
                  <a:lnTo>
                    <a:pt x="76" y="228"/>
                  </a:lnTo>
                  <a:lnTo>
                    <a:pt x="72" y="220"/>
                  </a:lnTo>
                  <a:lnTo>
                    <a:pt x="66" y="207"/>
                  </a:lnTo>
                  <a:lnTo>
                    <a:pt x="60" y="190"/>
                  </a:lnTo>
                  <a:lnTo>
                    <a:pt x="57" y="168"/>
                  </a:lnTo>
                  <a:lnTo>
                    <a:pt x="46" y="167"/>
                  </a:lnTo>
                  <a:lnTo>
                    <a:pt x="37" y="159"/>
                  </a:lnTo>
                  <a:lnTo>
                    <a:pt x="30" y="147"/>
                  </a:lnTo>
                  <a:lnTo>
                    <a:pt x="28" y="137"/>
                  </a:lnTo>
                  <a:lnTo>
                    <a:pt x="28" y="129"/>
                  </a:lnTo>
                  <a:lnTo>
                    <a:pt x="28" y="120"/>
                  </a:lnTo>
                  <a:lnTo>
                    <a:pt x="30" y="110"/>
                  </a:lnTo>
                  <a:lnTo>
                    <a:pt x="33" y="103"/>
                  </a:lnTo>
                  <a:lnTo>
                    <a:pt x="38" y="96"/>
                  </a:lnTo>
                  <a:lnTo>
                    <a:pt x="46" y="96"/>
                  </a:lnTo>
                  <a:lnTo>
                    <a:pt x="43" y="72"/>
                  </a:lnTo>
                  <a:lnTo>
                    <a:pt x="41" y="51"/>
                  </a:lnTo>
                  <a:lnTo>
                    <a:pt x="41" y="37"/>
                  </a:lnTo>
                  <a:lnTo>
                    <a:pt x="46" y="19"/>
                  </a:lnTo>
                  <a:lnTo>
                    <a:pt x="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2" name="Group 51"/>
          <p:cNvGrpSpPr/>
          <p:nvPr/>
        </p:nvGrpSpPr>
        <p:grpSpPr>
          <a:xfrm>
            <a:off x="2082532" y="2889259"/>
            <a:ext cx="465424" cy="571251"/>
            <a:chOff x="2582863" y="2997200"/>
            <a:chExt cx="684213" cy="839788"/>
          </a:xfrm>
          <a:solidFill>
            <a:schemeClr val="accent1"/>
          </a:solidFill>
        </p:grpSpPr>
        <p:sp>
          <p:nvSpPr>
            <p:cNvPr id="44" name="Freeform 40"/>
            <p:cNvSpPr>
              <a:spLocks/>
            </p:cNvSpPr>
            <p:nvPr/>
          </p:nvSpPr>
          <p:spPr bwMode="auto">
            <a:xfrm>
              <a:off x="2870201" y="2997200"/>
              <a:ext cx="163513" cy="42863"/>
            </a:xfrm>
            <a:custGeom>
              <a:avLst/>
              <a:gdLst>
                <a:gd name="T0" fmla="*/ 31 w 103"/>
                <a:gd name="T1" fmla="*/ 0 h 27"/>
                <a:gd name="T2" fmla="*/ 59 w 103"/>
                <a:gd name="T3" fmla="*/ 2 h 27"/>
                <a:gd name="T4" fmla="*/ 82 w 103"/>
                <a:gd name="T5" fmla="*/ 10 h 27"/>
                <a:gd name="T6" fmla="*/ 103 w 103"/>
                <a:gd name="T7" fmla="*/ 21 h 27"/>
                <a:gd name="T8" fmla="*/ 76 w 103"/>
                <a:gd name="T9" fmla="*/ 17 h 27"/>
                <a:gd name="T10" fmla="*/ 74 w 103"/>
                <a:gd name="T11" fmla="*/ 17 h 27"/>
                <a:gd name="T12" fmla="*/ 23 w 103"/>
                <a:gd name="T13" fmla="*/ 27 h 27"/>
                <a:gd name="T14" fmla="*/ 0 w 103"/>
                <a:gd name="T15" fmla="*/ 4 h 27"/>
                <a:gd name="T16" fmla="*/ 14 w 103"/>
                <a:gd name="T17" fmla="*/ 1 h 27"/>
                <a:gd name="T18" fmla="*/ 31 w 103"/>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27">
                  <a:moveTo>
                    <a:pt x="31" y="0"/>
                  </a:moveTo>
                  <a:lnTo>
                    <a:pt x="59" y="2"/>
                  </a:lnTo>
                  <a:lnTo>
                    <a:pt x="82" y="10"/>
                  </a:lnTo>
                  <a:lnTo>
                    <a:pt x="103" y="21"/>
                  </a:lnTo>
                  <a:lnTo>
                    <a:pt x="76" y="17"/>
                  </a:lnTo>
                  <a:lnTo>
                    <a:pt x="74" y="17"/>
                  </a:lnTo>
                  <a:lnTo>
                    <a:pt x="23" y="27"/>
                  </a:lnTo>
                  <a:lnTo>
                    <a:pt x="0" y="4"/>
                  </a:lnTo>
                  <a:lnTo>
                    <a:pt x="14" y="1"/>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3125788" y="3597275"/>
              <a:ext cx="141288" cy="141288"/>
            </a:xfrm>
            <a:custGeom>
              <a:avLst/>
              <a:gdLst>
                <a:gd name="T0" fmla="*/ 13 w 89"/>
                <a:gd name="T1" fmla="*/ 0 h 89"/>
                <a:gd name="T2" fmla="*/ 18 w 89"/>
                <a:gd name="T3" fmla="*/ 3 h 89"/>
                <a:gd name="T4" fmla="*/ 26 w 89"/>
                <a:gd name="T5" fmla="*/ 5 h 89"/>
                <a:gd name="T6" fmla="*/ 59 w 89"/>
                <a:gd name="T7" fmla="*/ 17 h 89"/>
                <a:gd name="T8" fmla="*/ 89 w 89"/>
                <a:gd name="T9" fmla="*/ 29 h 89"/>
                <a:gd name="T10" fmla="*/ 66 w 89"/>
                <a:gd name="T11" fmla="*/ 62 h 89"/>
                <a:gd name="T12" fmla="*/ 39 w 89"/>
                <a:gd name="T13" fmla="*/ 89 h 89"/>
                <a:gd name="T14" fmla="*/ 6 w 89"/>
                <a:gd name="T15" fmla="*/ 59 h 89"/>
                <a:gd name="T16" fmla="*/ 0 w 89"/>
                <a:gd name="T17" fmla="*/ 16 h 89"/>
                <a:gd name="T18" fmla="*/ 13 w 89"/>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13" y="0"/>
                  </a:moveTo>
                  <a:lnTo>
                    <a:pt x="18" y="3"/>
                  </a:lnTo>
                  <a:lnTo>
                    <a:pt x="26" y="5"/>
                  </a:lnTo>
                  <a:lnTo>
                    <a:pt x="59" y="17"/>
                  </a:lnTo>
                  <a:lnTo>
                    <a:pt x="89" y="29"/>
                  </a:lnTo>
                  <a:lnTo>
                    <a:pt x="66" y="62"/>
                  </a:lnTo>
                  <a:lnTo>
                    <a:pt x="39" y="89"/>
                  </a:lnTo>
                  <a:lnTo>
                    <a:pt x="6" y="59"/>
                  </a:lnTo>
                  <a:lnTo>
                    <a:pt x="0" y="16"/>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2582863" y="3630613"/>
              <a:ext cx="212725" cy="193675"/>
            </a:xfrm>
            <a:custGeom>
              <a:avLst/>
              <a:gdLst>
                <a:gd name="T0" fmla="*/ 34 w 134"/>
                <a:gd name="T1" fmla="*/ 0 h 122"/>
                <a:gd name="T2" fmla="*/ 64 w 134"/>
                <a:gd name="T3" fmla="*/ 7 h 122"/>
                <a:gd name="T4" fmla="*/ 89 w 134"/>
                <a:gd name="T5" fmla="*/ 67 h 122"/>
                <a:gd name="T6" fmla="*/ 134 w 134"/>
                <a:gd name="T7" fmla="*/ 110 h 122"/>
                <a:gd name="T8" fmla="*/ 128 w 134"/>
                <a:gd name="T9" fmla="*/ 122 h 122"/>
                <a:gd name="T10" fmla="*/ 90 w 134"/>
                <a:gd name="T11" fmla="*/ 103 h 122"/>
                <a:gd name="T12" fmla="*/ 55 w 134"/>
                <a:gd name="T13" fmla="*/ 79 h 122"/>
                <a:gd name="T14" fmla="*/ 25 w 134"/>
                <a:gd name="T15" fmla="*/ 48 h 122"/>
                <a:gd name="T16" fmla="*/ 0 w 134"/>
                <a:gd name="T17" fmla="*/ 12 h 122"/>
                <a:gd name="T18" fmla="*/ 34 w 134"/>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22">
                  <a:moveTo>
                    <a:pt x="34" y="0"/>
                  </a:moveTo>
                  <a:lnTo>
                    <a:pt x="64" y="7"/>
                  </a:lnTo>
                  <a:lnTo>
                    <a:pt x="89" y="67"/>
                  </a:lnTo>
                  <a:lnTo>
                    <a:pt x="134" y="110"/>
                  </a:lnTo>
                  <a:lnTo>
                    <a:pt x="128" y="122"/>
                  </a:lnTo>
                  <a:lnTo>
                    <a:pt x="90" y="103"/>
                  </a:lnTo>
                  <a:lnTo>
                    <a:pt x="55" y="79"/>
                  </a:lnTo>
                  <a:lnTo>
                    <a:pt x="25" y="48"/>
                  </a:lnTo>
                  <a:lnTo>
                    <a:pt x="0" y="12"/>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p:cNvSpPr>
            <p:nvPr/>
          </p:nvSpPr>
          <p:spPr bwMode="auto">
            <a:xfrm>
              <a:off x="2759076" y="3017838"/>
              <a:ext cx="349250" cy="134938"/>
            </a:xfrm>
            <a:custGeom>
              <a:avLst/>
              <a:gdLst>
                <a:gd name="T0" fmla="*/ 62 w 220"/>
                <a:gd name="T1" fmla="*/ 0 h 85"/>
                <a:gd name="T2" fmla="*/ 91 w 220"/>
                <a:gd name="T3" fmla="*/ 29 h 85"/>
                <a:gd name="T4" fmla="*/ 144 w 220"/>
                <a:gd name="T5" fmla="*/ 18 h 85"/>
                <a:gd name="T6" fmla="*/ 147 w 220"/>
                <a:gd name="T7" fmla="*/ 18 h 85"/>
                <a:gd name="T8" fmla="*/ 178 w 220"/>
                <a:gd name="T9" fmla="*/ 44 h 85"/>
                <a:gd name="T10" fmla="*/ 193 w 220"/>
                <a:gd name="T11" fmla="*/ 44 h 85"/>
                <a:gd name="T12" fmla="*/ 193 w 220"/>
                <a:gd name="T13" fmla="*/ 38 h 85"/>
                <a:gd name="T14" fmla="*/ 181 w 220"/>
                <a:gd name="T15" fmla="*/ 38 h 85"/>
                <a:gd name="T16" fmla="*/ 160 w 220"/>
                <a:gd name="T17" fmla="*/ 19 h 85"/>
                <a:gd name="T18" fmla="*/ 185 w 220"/>
                <a:gd name="T19" fmla="*/ 22 h 85"/>
                <a:gd name="T20" fmla="*/ 202 w 220"/>
                <a:gd name="T21" fmla="*/ 40 h 85"/>
                <a:gd name="T22" fmla="*/ 214 w 220"/>
                <a:gd name="T23" fmla="*/ 61 h 85"/>
                <a:gd name="T24" fmla="*/ 220 w 220"/>
                <a:gd name="T25" fmla="*/ 82 h 85"/>
                <a:gd name="T26" fmla="*/ 220 w 220"/>
                <a:gd name="T27" fmla="*/ 85 h 85"/>
                <a:gd name="T28" fmla="*/ 172 w 220"/>
                <a:gd name="T29" fmla="*/ 61 h 85"/>
                <a:gd name="T30" fmla="*/ 104 w 220"/>
                <a:gd name="T31" fmla="*/ 85 h 85"/>
                <a:gd name="T32" fmla="*/ 80 w 220"/>
                <a:gd name="T33" fmla="*/ 60 h 85"/>
                <a:gd name="T34" fmla="*/ 105 w 220"/>
                <a:gd name="T35" fmla="*/ 43 h 85"/>
                <a:gd name="T36" fmla="*/ 121 w 220"/>
                <a:gd name="T37" fmla="*/ 50 h 85"/>
                <a:gd name="T38" fmla="*/ 123 w 220"/>
                <a:gd name="T39" fmla="*/ 43 h 85"/>
                <a:gd name="T40" fmla="*/ 104 w 220"/>
                <a:gd name="T41" fmla="*/ 35 h 85"/>
                <a:gd name="T42" fmla="*/ 42 w 220"/>
                <a:gd name="T43" fmla="*/ 77 h 85"/>
                <a:gd name="T44" fmla="*/ 0 w 220"/>
                <a:gd name="T45" fmla="*/ 40 h 85"/>
                <a:gd name="T46" fmla="*/ 16 w 220"/>
                <a:gd name="T47" fmla="*/ 23 h 85"/>
                <a:gd name="T48" fmla="*/ 37 w 220"/>
                <a:gd name="T49" fmla="*/ 9 h 85"/>
                <a:gd name="T50" fmla="*/ 62 w 220"/>
                <a:gd name="T5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0" h="85">
                  <a:moveTo>
                    <a:pt x="62" y="0"/>
                  </a:moveTo>
                  <a:lnTo>
                    <a:pt x="91" y="29"/>
                  </a:lnTo>
                  <a:lnTo>
                    <a:pt x="144" y="18"/>
                  </a:lnTo>
                  <a:lnTo>
                    <a:pt x="147" y="18"/>
                  </a:lnTo>
                  <a:lnTo>
                    <a:pt x="178" y="44"/>
                  </a:lnTo>
                  <a:lnTo>
                    <a:pt x="193" y="44"/>
                  </a:lnTo>
                  <a:lnTo>
                    <a:pt x="193" y="38"/>
                  </a:lnTo>
                  <a:lnTo>
                    <a:pt x="181" y="38"/>
                  </a:lnTo>
                  <a:lnTo>
                    <a:pt x="160" y="19"/>
                  </a:lnTo>
                  <a:lnTo>
                    <a:pt x="185" y="22"/>
                  </a:lnTo>
                  <a:lnTo>
                    <a:pt x="202" y="40"/>
                  </a:lnTo>
                  <a:lnTo>
                    <a:pt x="214" y="61"/>
                  </a:lnTo>
                  <a:lnTo>
                    <a:pt x="220" y="82"/>
                  </a:lnTo>
                  <a:lnTo>
                    <a:pt x="220" y="85"/>
                  </a:lnTo>
                  <a:lnTo>
                    <a:pt x="172" y="61"/>
                  </a:lnTo>
                  <a:lnTo>
                    <a:pt x="104" y="85"/>
                  </a:lnTo>
                  <a:lnTo>
                    <a:pt x="80" y="60"/>
                  </a:lnTo>
                  <a:lnTo>
                    <a:pt x="105" y="43"/>
                  </a:lnTo>
                  <a:lnTo>
                    <a:pt x="121" y="50"/>
                  </a:lnTo>
                  <a:lnTo>
                    <a:pt x="123" y="43"/>
                  </a:lnTo>
                  <a:lnTo>
                    <a:pt x="104" y="35"/>
                  </a:lnTo>
                  <a:lnTo>
                    <a:pt x="42" y="77"/>
                  </a:lnTo>
                  <a:lnTo>
                    <a:pt x="0" y="40"/>
                  </a:lnTo>
                  <a:lnTo>
                    <a:pt x="16" y="23"/>
                  </a:lnTo>
                  <a:lnTo>
                    <a:pt x="37" y="9"/>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p:cNvSpPr>
            <p:nvPr/>
          </p:nvSpPr>
          <p:spPr bwMode="auto">
            <a:xfrm>
              <a:off x="2708276" y="3090863"/>
              <a:ext cx="420688" cy="477838"/>
            </a:xfrm>
            <a:custGeom>
              <a:avLst/>
              <a:gdLst>
                <a:gd name="T0" fmla="*/ 73 w 265"/>
                <a:gd name="T1" fmla="*/ 40 h 301"/>
                <a:gd name="T2" fmla="*/ 133 w 265"/>
                <a:gd name="T3" fmla="*/ 47 h 301"/>
                <a:gd name="T4" fmla="*/ 179 w 265"/>
                <a:gd name="T5" fmla="*/ 32 h 301"/>
                <a:gd name="T6" fmla="*/ 164 w 265"/>
                <a:gd name="T7" fmla="*/ 60 h 301"/>
                <a:gd name="T8" fmla="*/ 191 w 265"/>
                <a:gd name="T9" fmla="*/ 53 h 301"/>
                <a:gd name="T10" fmla="*/ 235 w 265"/>
                <a:gd name="T11" fmla="*/ 82 h 301"/>
                <a:gd name="T12" fmla="*/ 208 w 265"/>
                <a:gd name="T13" fmla="*/ 69 h 301"/>
                <a:gd name="T14" fmla="*/ 202 w 265"/>
                <a:gd name="T15" fmla="*/ 23 h 301"/>
                <a:gd name="T16" fmla="*/ 250 w 265"/>
                <a:gd name="T17" fmla="*/ 69 h 301"/>
                <a:gd name="T18" fmla="*/ 255 w 265"/>
                <a:gd name="T19" fmla="*/ 95 h 301"/>
                <a:gd name="T20" fmla="*/ 263 w 265"/>
                <a:gd name="T21" fmla="*/ 110 h 301"/>
                <a:gd name="T22" fmla="*/ 265 w 265"/>
                <a:gd name="T23" fmla="*/ 128 h 301"/>
                <a:gd name="T24" fmla="*/ 263 w 265"/>
                <a:gd name="T25" fmla="*/ 146 h 301"/>
                <a:gd name="T26" fmla="*/ 247 w 265"/>
                <a:gd name="T27" fmla="*/ 165 h 301"/>
                <a:gd name="T28" fmla="*/ 233 w 265"/>
                <a:gd name="T29" fmla="*/ 189 h 301"/>
                <a:gd name="T30" fmla="*/ 221 w 265"/>
                <a:gd name="T31" fmla="*/ 218 h 301"/>
                <a:gd name="T32" fmla="*/ 212 w 265"/>
                <a:gd name="T33" fmla="*/ 231 h 301"/>
                <a:gd name="T34" fmla="*/ 210 w 265"/>
                <a:gd name="T35" fmla="*/ 286 h 301"/>
                <a:gd name="T36" fmla="*/ 212 w 265"/>
                <a:gd name="T37" fmla="*/ 286 h 301"/>
                <a:gd name="T38" fmla="*/ 218 w 265"/>
                <a:gd name="T39" fmla="*/ 290 h 301"/>
                <a:gd name="T40" fmla="*/ 166 w 265"/>
                <a:gd name="T41" fmla="*/ 243 h 301"/>
                <a:gd name="T42" fmla="*/ 55 w 265"/>
                <a:gd name="T43" fmla="*/ 233 h 301"/>
                <a:gd name="T44" fmla="*/ 53 w 265"/>
                <a:gd name="T45" fmla="*/ 231 h 301"/>
                <a:gd name="T46" fmla="*/ 44 w 265"/>
                <a:gd name="T47" fmla="*/ 218 h 301"/>
                <a:gd name="T48" fmla="*/ 34 w 265"/>
                <a:gd name="T49" fmla="*/ 189 h 301"/>
                <a:gd name="T50" fmla="*/ 19 w 265"/>
                <a:gd name="T51" fmla="*/ 165 h 301"/>
                <a:gd name="T52" fmla="*/ 3 w 265"/>
                <a:gd name="T53" fmla="*/ 146 h 301"/>
                <a:gd name="T54" fmla="*/ 0 w 265"/>
                <a:gd name="T55" fmla="*/ 128 h 301"/>
                <a:gd name="T56" fmla="*/ 3 w 265"/>
                <a:gd name="T57" fmla="*/ 110 h 301"/>
                <a:gd name="T58" fmla="*/ 11 w 265"/>
                <a:gd name="T59" fmla="*/ 95 h 301"/>
                <a:gd name="T60" fmla="*/ 17 w 265"/>
                <a:gd name="T61" fmla="*/ 70 h 301"/>
                <a:gd name="T62" fmla="*/ 14 w 265"/>
                <a:gd name="T63" fmla="*/ 36 h 301"/>
                <a:gd name="T64" fmla="*/ 28 w 265"/>
                <a:gd name="T65"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5" h="301">
                  <a:moveTo>
                    <a:pt x="28" y="0"/>
                  </a:moveTo>
                  <a:lnTo>
                    <a:pt x="73" y="40"/>
                  </a:lnTo>
                  <a:lnTo>
                    <a:pt x="107" y="18"/>
                  </a:lnTo>
                  <a:lnTo>
                    <a:pt x="133" y="47"/>
                  </a:lnTo>
                  <a:lnTo>
                    <a:pt x="182" y="31"/>
                  </a:lnTo>
                  <a:lnTo>
                    <a:pt x="179" y="32"/>
                  </a:lnTo>
                  <a:lnTo>
                    <a:pt x="187" y="47"/>
                  </a:lnTo>
                  <a:lnTo>
                    <a:pt x="164" y="60"/>
                  </a:lnTo>
                  <a:lnTo>
                    <a:pt x="168" y="66"/>
                  </a:lnTo>
                  <a:lnTo>
                    <a:pt x="191" y="53"/>
                  </a:lnTo>
                  <a:lnTo>
                    <a:pt x="202" y="76"/>
                  </a:lnTo>
                  <a:lnTo>
                    <a:pt x="235" y="82"/>
                  </a:lnTo>
                  <a:lnTo>
                    <a:pt x="238" y="76"/>
                  </a:lnTo>
                  <a:lnTo>
                    <a:pt x="208" y="69"/>
                  </a:lnTo>
                  <a:lnTo>
                    <a:pt x="185" y="30"/>
                  </a:lnTo>
                  <a:lnTo>
                    <a:pt x="202" y="23"/>
                  </a:lnTo>
                  <a:lnTo>
                    <a:pt x="252" y="47"/>
                  </a:lnTo>
                  <a:lnTo>
                    <a:pt x="250" y="69"/>
                  </a:lnTo>
                  <a:lnTo>
                    <a:pt x="247" y="94"/>
                  </a:lnTo>
                  <a:lnTo>
                    <a:pt x="255" y="95"/>
                  </a:lnTo>
                  <a:lnTo>
                    <a:pt x="260" y="100"/>
                  </a:lnTo>
                  <a:lnTo>
                    <a:pt x="263" y="110"/>
                  </a:lnTo>
                  <a:lnTo>
                    <a:pt x="265" y="119"/>
                  </a:lnTo>
                  <a:lnTo>
                    <a:pt x="265" y="128"/>
                  </a:lnTo>
                  <a:lnTo>
                    <a:pt x="265" y="136"/>
                  </a:lnTo>
                  <a:lnTo>
                    <a:pt x="263" y="146"/>
                  </a:lnTo>
                  <a:lnTo>
                    <a:pt x="256" y="157"/>
                  </a:lnTo>
                  <a:lnTo>
                    <a:pt x="247" y="165"/>
                  </a:lnTo>
                  <a:lnTo>
                    <a:pt x="237" y="167"/>
                  </a:lnTo>
                  <a:lnTo>
                    <a:pt x="233" y="189"/>
                  </a:lnTo>
                  <a:lnTo>
                    <a:pt x="226" y="206"/>
                  </a:lnTo>
                  <a:lnTo>
                    <a:pt x="221" y="218"/>
                  </a:lnTo>
                  <a:lnTo>
                    <a:pt x="216" y="226"/>
                  </a:lnTo>
                  <a:lnTo>
                    <a:pt x="212" y="231"/>
                  </a:lnTo>
                  <a:lnTo>
                    <a:pt x="210" y="233"/>
                  </a:lnTo>
                  <a:lnTo>
                    <a:pt x="210" y="286"/>
                  </a:lnTo>
                  <a:lnTo>
                    <a:pt x="210" y="286"/>
                  </a:lnTo>
                  <a:lnTo>
                    <a:pt x="212" y="286"/>
                  </a:lnTo>
                  <a:lnTo>
                    <a:pt x="214" y="289"/>
                  </a:lnTo>
                  <a:lnTo>
                    <a:pt x="218" y="290"/>
                  </a:lnTo>
                  <a:lnTo>
                    <a:pt x="188" y="301"/>
                  </a:lnTo>
                  <a:lnTo>
                    <a:pt x="166" y="243"/>
                  </a:lnTo>
                  <a:lnTo>
                    <a:pt x="113" y="206"/>
                  </a:lnTo>
                  <a:lnTo>
                    <a:pt x="55" y="233"/>
                  </a:lnTo>
                  <a:lnTo>
                    <a:pt x="55" y="233"/>
                  </a:lnTo>
                  <a:lnTo>
                    <a:pt x="53" y="231"/>
                  </a:lnTo>
                  <a:lnTo>
                    <a:pt x="49" y="226"/>
                  </a:lnTo>
                  <a:lnTo>
                    <a:pt x="44" y="218"/>
                  </a:lnTo>
                  <a:lnTo>
                    <a:pt x="39" y="206"/>
                  </a:lnTo>
                  <a:lnTo>
                    <a:pt x="34" y="189"/>
                  </a:lnTo>
                  <a:lnTo>
                    <a:pt x="30" y="167"/>
                  </a:lnTo>
                  <a:lnTo>
                    <a:pt x="19" y="165"/>
                  </a:lnTo>
                  <a:lnTo>
                    <a:pt x="10" y="157"/>
                  </a:lnTo>
                  <a:lnTo>
                    <a:pt x="3" y="146"/>
                  </a:lnTo>
                  <a:lnTo>
                    <a:pt x="0" y="136"/>
                  </a:lnTo>
                  <a:lnTo>
                    <a:pt x="0" y="128"/>
                  </a:lnTo>
                  <a:lnTo>
                    <a:pt x="1" y="119"/>
                  </a:lnTo>
                  <a:lnTo>
                    <a:pt x="3" y="110"/>
                  </a:lnTo>
                  <a:lnTo>
                    <a:pt x="6" y="100"/>
                  </a:lnTo>
                  <a:lnTo>
                    <a:pt x="11" y="95"/>
                  </a:lnTo>
                  <a:lnTo>
                    <a:pt x="19" y="94"/>
                  </a:lnTo>
                  <a:lnTo>
                    <a:pt x="17" y="70"/>
                  </a:lnTo>
                  <a:lnTo>
                    <a:pt x="14" y="51"/>
                  </a:lnTo>
                  <a:lnTo>
                    <a:pt x="14" y="36"/>
                  </a:lnTo>
                  <a:lnTo>
                    <a:pt x="19" y="18"/>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p:nvSpPr>
          <p:spPr bwMode="auto">
            <a:xfrm>
              <a:off x="2665413" y="3443288"/>
              <a:ext cx="501650" cy="393700"/>
            </a:xfrm>
            <a:custGeom>
              <a:avLst/>
              <a:gdLst>
                <a:gd name="T0" fmla="*/ 140 w 316"/>
                <a:gd name="T1" fmla="*/ 0 h 248"/>
                <a:gd name="T2" fmla="*/ 186 w 316"/>
                <a:gd name="T3" fmla="*/ 33 h 248"/>
                <a:gd name="T4" fmla="*/ 210 w 316"/>
                <a:gd name="T5" fmla="*/ 94 h 248"/>
                <a:gd name="T6" fmla="*/ 254 w 316"/>
                <a:gd name="T7" fmla="*/ 80 h 248"/>
                <a:gd name="T8" fmla="*/ 269 w 316"/>
                <a:gd name="T9" fmla="*/ 85 h 248"/>
                <a:gd name="T10" fmla="*/ 288 w 316"/>
                <a:gd name="T11" fmla="*/ 94 h 248"/>
                <a:gd name="T12" fmla="*/ 275 w 316"/>
                <a:gd name="T13" fmla="*/ 110 h 248"/>
                <a:gd name="T14" fmla="*/ 281 w 316"/>
                <a:gd name="T15" fmla="*/ 148 h 248"/>
                <a:gd name="T16" fmla="*/ 250 w 316"/>
                <a:gd name="T17" fmla="*/ 118 h 248"/>
                <a:gd name="T18" fmla="*/ 218 w 316"/>
                <a:gd name="T19" fmla="*/ 125 h 248"/>
                <a:gd name="T20" fmla="*/ 218 w 316"/>
                <a:gd name="T21" fmla="*/ 125 h 248"/>
                <a:gd name="T22" fmla="*/ 218 w 316"/>
                <a:gd name="T23" fmla="*/ 125 h 248"/>
                <a:gd name="T24" fmla="*/ 151 w 316"/>
                <a:gd name="T25" fmla="*/ 138 h 248"/>
                <a:gd name="T26" fmla="*/ 105 w 316"/>
                <a:gd name="T27" fmla="*/ 117 h 248"/>
                <a:gd name="T28" fmla="*/ 102 w 316"/>
                <a:gd name="T29" fmla="*/ 123 h 248"/>
                <a:gd name="T30" fmla="*/ 151 w 316"/>
                <a:gd name="T31" fmla="*/ 145 h 248"/>
                <a:gd name="T32" fmla="*/ 215 w 316"/>
                <a:gd name="T33" fmla="*/ 132 h 248"/>
                <a:gd name="T34" fmla="*/ 206 w 316"/>
                <a:gd name="T35" fmla="*/ 166 h 248"/>
                <a:gd name="T36" fmla="*/ 212 w 316"/>
                <a:gd name="T37" fmla="*/ 169 h 248"/>
                <a:gd name="T38" fmla="*/ 223 w 316"/>
                <a:gd name="T39" fmla="*/ 131 h 248"/>
                <a:gd name="T40" fmla="*/ 248 w 316"/>
                <a:gd name="T41" fmla="*/ 126 h 248"/>
                <a:gd name="T42" fmla="*/ 283 w 316"/>
                <a:gd name="T43" fmla="*/ 159 h 248"/>
                <a:gd name="T44" fmla="*/ 283 w 316"/>
                <a:gd name="T45" fmla="*/ 160 h 248"/>
                <a:gd name="T46" fmla="*/ 283 w 316"/>
                <a:gd name="T47" fmla="*/ 160 h 248"/>
                <a:gd name="T48" fmla="*/ 316 w 316"/>
                <a:gd name="T49" fmla="*/ 191 h 248"/>
                <a:gd name="T50" fmla="*/ 282 w 316"/>
                <a:gd name="T51" fmla="*/ 215 h 248"/>
                <a:gd name="T52" fmla="*/ 245 w 316"/>
                <a:gd name="T53" fmla="*/ 233 h 248"/>
                <a:gd name="T54" fmla="*/ 206 w 316"/>
                <a:gd name="T55" fmla="*/ 244 h 248"/>
                <a:gd name="T56" fmla="*/ 164 w 316"/>
                <a:gd name="T57" fmla="*/ 248 h 248"/>
                <a:gd name="T58" fmla="*/ 126 w 316"/>
                <a:gd name="T59" fmla="*/ 245 h 248"/>
                <a:gd name="T60" fmla="*/ 89 w 316"/>
                <a:gd name="T61" fmla="*/ 236 h 248"/>
                <a:gd name="T62" fmla="*/ 97 w 316"/>
                <a:gd name="T63" fmla="*/ 220 h 248"/>
                <a:gd name="T64" fmla="*/ 50 w 316"/>
                <a:gd name="T65" fmla="*/ 174 h 248"/>
                <a:gd name="T66" fmla="*/ 24 w 316"/>
                <a:gd name="T67" fmla="*/ 113 h 248"/>
                <a:gd name="T68" fmla="*/ 0 w 316"/>
                <a:gd name="T69" fmla="*/ 106 h 248"/>
                <a:gd name="T70" fmla="*/ 12 w 316"/>
                <a:gd name="T71" fmla="*/ 102 h 248"/>
                <a:gd name="T72" fmla="*/ 34 w 316"/>
                <a:gd name="T73" fmla="*/ 93 h 248"/>
                <a:gd name="T74" fmla="*/ 51 w 316"/>
                <a:gd name="T75" fmla="*/ 85 h 248"/>
                <a:gd name="T76" fmla="*/ 64 w 316"/>
                <a:gd name="T77" fmla="*/ 80 h 248"/>
                <a:gd name="T78" fmla="*/ 72 w 316"/>
                <a:gd name="T79" fmla="*/ 76 h 248"/>
                <a:gd name="T80" fmla="*/ 78 w 316"/>
                <a:gd name="T81" fmla="*/ 73 h 248"/>
                <a:gd name="T82" fmla="*/ 80 w 316"/>
                <a:gd name="T83" fmla="*/ 71 h 248"/>
                <a:gd name="T84" fmla="*/ 82 w 316"/>
                <a:gd name="T85" fmla="*/ 71 h 248"/>
                <a:gd name="T86" fmla="*/ 82 w 316"/>
                <a:gd name="T87" fmla="*/ 25 h 248"/>
                <a:gd name="T88" fmla="*/ 88 w 316"/>
                <a:gd name="T89" fmla="*/ 22 h 248"/>
                <a:gd name="T90" fmla="*/ 105 w 316"/>
                <a:gd name="T91" fmla="*/ 67 h 248"/>
                <a:gd name="T92" fmla="*/ 121 w 316"/>
                <a:gd name="T93" fmla="*/ 70 h 248"/>
                <a:gd name="T94" fmla="*/ 121 w 316"/>
                <a:gd name="T95" fmla="*/ 94 h 248"/>
                <a:gd name="T96" fmla="*/ 129 w 316"/>
                <a:gd name="T97" fmla="*/ 94 h 248"/>
                <a:gd name="T98" fmla="*/ 129 w 316"/>
                <a:gd name="T99" fmla="*/ 71 h 248"/>
                <a:gd name="T100" fmla="*/ 154 w 316"/>
                <a:gd name="T101" fmla="*/ 75 h 248"/>
                <a:gd name="T102" fmla="*/ 155 w 316"/>
                <a:gd name="T103" fmla="*/ 68 h 248"/>
                <a:gd name="T104" fmla="*/ 110 w 316"/>
                <a:gd name="T105" fmla="*/ 62 h 248"/>
                <a:gd name="T106" fmla="*/ 95 w 316"/>
                <a:gd name="T107" fmla="*/ 20 h 248"/>
                <a:gd name="T108" fmla="*/ 140 w 316"/>
                <a:gd name="T10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6" h="248">
                  <a:moveTo>
                    <a:pt x="140" y="0"/>
                  </a:moveTo>
                  <a:lnTo>
                    <a:pt x="186" y="33"/>
                  </a:lnTo>
                  <a:lnTo>
                    <a:pt x="210" y="94"/>
                  </a:lnTo>
                  <a:lnTo>
                    <a:pt x="254" y="80"/>
                  </a:lnTo>
                  <a:lnTo>
                    <a:pt x="269" y="85"/>
                  </a:lnTo>
                  <a:lnTo>
                    <a:pt x="288" y="94"/>
                  </a:lnTo>
                  <a:lnTo>
                    <a:pt x="275" y="110"/>
                  </a:lnTo>
                  <a:lnTo>
                    <a:pt x="281" y="148"/>
                  </a:lnTo>
                  <a:lnTo>
                    <a:pt x="250" y="118"/>
                  </a:lnTo>
                  <a:lnTo>
                    <a:pt x="218" y="125"/>
                  </a:lnTo>
                  <a:lnTo>
                    <a:pt x="218" y="125"/>
                  </a:lnTo>
                  <a:lnTo>
                    <a:pt x="218" y="125"/>
                  </a:lnTo>
                  <a:lnTo>
                    <a:pt x="151" y="138"/>
                  </a:lnTo>
                  <a:lnTo>
                    <a:pt x="105" y="117"/>
                  </a:lnTo>
                  <a:lnTo>
                    <a:pt x="102" y="123"/>
                  </a:lnTo>
                  <a:lnTo>
                    <a:pt x="151" y="145"/>
                  </a:lnTo>
                  <a:lnTo>
                    <a:pt x="215" y="132"/>
                  </a:lnTo>
                  <a:lnTo>
                    <a:pt x="206" y="166"/>
                  </a:lnTo>
                  <a:lnTo>
                    <a:pt x="212" y="169"/>
                  </a:lnTo>
                  <a:lnTo>
                    <a:pt x="223" y="131"/>
                  </a:lnTo>
                  <a:lnTo>
                    <a:pt x="248" y="126"/>
                  </a:lnTo>
                  <a:lnTo>
                    <a:pt x="283" y="159"/>
                  </a:lnTo>
                  <a:lnTo>
                    <a:pt x="283" y="160"/>
                  </a:lnTo>
                  <a:lnTo>
                    <a:pt x="283" y="160"/>
                  </a:lnTo>
                  <a:lnTo>
                    <a:pt x="316" y="191"/>
                  </a:lnTo>
                  <a:lnTo>
                    <a:pt x="282" y="215"/>
                  </a:lnTo>
                  <a:lnTo>
                    <a:pt x="245" y="233"/>
                  </a:lnTo>
                  <a:lnTo>
                    <a:pt x="206" y="244"/>
                  </a:lnTo>
                  <a:lnTo>
                    <a:pt x="164" y="248"/>
                  </a:lnTo>
                  <a:lnTo>
                    <a:pt x="126" y="245"/>
                  </a:lnTo>
                  <a:lnTo>
                    <a:pt x="89" y="236"/>
                  </a:lnTo>
                  <a:lnTo>
                    <a:pt x="97" y="220"/>
                  </a:lnTo>
                  <a:lnTo>
                    <a:pt x="50" y="174"/>
                  </a:lnTo>
                  <a:lnTo>
                    <a:pt x="24" y="113"/>
                  </a:lnTo>
                  <a:lnTo>
                    <a:pt x="0" y="106"/>
                  </a:lnTo>
                  <a:lnTo>
                    <a:pt x="12" y="102"/>
                  </a:lnTo>
                  <a:lnTo>
                    <a:pt x="34" y="93"/>
                  </a:lnTo>
                  <a:lnTo>
                    <a:pt x="51" y="85"/>
                  </a:lnTo>
                  <a:lnTo>
                    <a:pt x="64" y="80"/>
                  </a:lnTo>
                  <a:lnTo>
                    <a:pt x="72" y="76"/>
                  </a:lnTo>
                  <a:lnTo>
                    <a:pt x="78" y="73"/>
                  </a:lnTo>
                  <a:lnTo>
                    <a:pt x="80" y="71"/>
                  </a:lnTo>
                  <a:lnTo>
                    <a:pt x="82" y="71"/>
                  </a:lnTo>
                  <a:lnTo>
                    <a:pt x="82" y="25"/>
                  </a:lnTo>
                  <a:lnTo>
                    <a:pt x="88" y="22"/>
                  </a:lnTo>
                  <a:lnTo>
                    <a:pt x="105" y="67"/>
                  </a:lnTo>
                  <a:lnTo>
                    <a:pt x="121" y="70"/>
                  </a:lnTo>
                  <a:lnTo>
                    <a:pt x="121" y="94"/>
                  </a:lnTo>
                  <a:lnTo>
                    <a:pt x="129" y="94"/>
                  </a:lnTo>
                  <a:lnTo>
                    <a:pt x="129" y="71"/>
                  </a:lnTo>
                  <a:lnTo>
                    <a:pt x="154" y="75"/>
                  </a:lnTo>
                  <a:lnTo>
                    <a:pt x="155" y="68"/>
                  </a:lnTo>
                  <a:lnTo>
                    <a:pt x="110" y="62"/>
                  </a:lnTo>
                  <a:lnTo>
                    <a:pt x="95" y="20"/>
                  </a:lnTo>
                  <a:lnTo>
                    <a:pt x="1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p:nvSpPr>
        <p:spPr>
          <a:xfrm>
            <a:off x="2629029" y="1067397"/>
            <a:ext cx="1542159" cy="369332"/>
          </a:xfrm>
          <a:prstGeom prst="rect">
            <a:avLst/>
          </a:prstGeom>
        </p:spPr>
        <p:txBody>
          <a:bodyPr wrap="none">
            <a:spAutoFit/>
          </a:bodyPr>
          <a:lstStyle/>
          <a:p>
            <a:r>
              <a:rPr lang="en-US" dirty="0"/>
              <a:t>Lost/Stolen PII</a:t>
            </a:r>
          </a:p>
        </p:txBody>
      </p:sp>
      <p:sp>
        <p:nvSpPr>
          <p:cNvPr id="7" name="Rectangle 6"/>
          <p:cNvSpPr/>
          <p:nvPr/>
        </p:nvSpPr>
        <p:spPr>
          <a:xfrm>
            <a:off x="2597021" y="2026286"/>
            <a:ext cx="1502485" cy="369332"/>
          </a:xfrm>
          <a:prstGeom prst="rect">
            <a:avLst/>
          </a:prstGeom>
        </p:spPr>
        <p:txBody>
          <a:bodyPr wrap="none">
            <a:spAutoFit/>
          </a:bodyPr>
          <a:lstStyle/>
          <a:p>
            <a:r>
              <a:rPr lang="en-US" dirty="0"/>
              <a:t>Identity Fraud</a:t>
            </a:r>
          </a:p>
        </p:txBody>
      </p:sp>
      <p:sp>
        <p:nvSpPr>
          <p:cNvPr id="8" name="Rectangle 7"/>
          <p:cNvSpPr/>
          <p:nvPr/>
        </p:nvSpPr>
        <p:spPr>
          <a:xfrm>
            <a:off x="2621141" y="3037007"/>
            <a:ext cx="1454244" cy="369332"/>
          </a:xfrm>
          <a:prstGeom prst="rect">
            <a:avLst/>
          </a:prstGeom>
        </p:spPr>
        <p:txBody>
          <a:bodyPr wrap="none">
            <a:spAutoFit/>
          </a:bodyPr>
          <a:lstStyle/>
          <a:p>
            <a:r>
              <a:rPr lang="en-US" dirty="0"/>
              <a:t>Identity Theft</a:t>
            </a:r>
          </a:p>
        </p:txBody>
      </p:sp>
      <p:sp>
        <p:nvSpPr>
          <p:cNvPr id="9" name="Rectangle 8"/>
          <p:cNvSpPr/>
          <p:nvPr/>
        </p:nvSpPr>
        <p:spPr>
          <a:xfrm>
            <a:off x="7416012" y="1041481"/>
            <a:ext cx="626155" cy="369332"/>
          </a:xfrm>
          <a:prstGeom prst="rect">
            <a:avLst/>
          </a:prstGeom>
        </p:spPr>
        <p:txBody>
          <a:bodyPr wrap="none">
            <a:spAutoFit/>
          </a:bodyPr>
          <a:lstStyle/>
          <a:p>
            <a:r>
              <a:rPr lang="en-US" dirty="0"/>
              <a:t>Web</a:t>
            </a:r>
            <a:endParaRPr lang="en-US" dirty="0"/>
          </a:p>
        </p:txBody>
      </p:sp>
      <p:sp>
        <p:nvSpPr>
          <p:cNvPr id="10" name="Rectangle 9"/>
          <p:cNvSpPr/>
          <p:nvPr/>
        </p:nvSpPr>
        <p:spPr>
          <a:xfrm>
            <a:off x="7306174" y="2104033"/>
            <a:ext cx="845829" cy="369332"/>
          </a:xfrm>
          <a:prstGeom prst="rect">
            <a:avLst/>
          </a:prstGeom>
        </p:spPr>
        <p:txBody>
          <a:bodyPr wrap="none">
            <a:spAutoFit/>
          </a:bodyPr>
          <a:lstStyle/>
          <a:p>
            <a:r>
              <a:rPr lang="en-US" dirty="0"/>
              <a:t>Mobile</a:t>
            </a:r>
            <a:endParaRPr lang="en-US" dirty="0"/>
          </a:p>
        </p:txBody>
      </p:sp>
      <p:sp>
        <p:nvSpPr>
          <p:cNvPr id="11" name="Rectangle 10"/>
          <p:cNvSpPr/>
          <p:nvPr/>
        </p:nvSpPr>
        <p:spPr>
          <a:xfrm>
            <a:off x="7379943" y="3037007"/>
            <a:ext cx="698291" cy="369332"/>
          </a:xfrm>
          <a:prstGeom prst="rect">
            <a:avLst/>
          </a:prstGeom>
        </p:spPr>
        <p:txBody>
          <a:bodyPr wrap="none">
            <a:spAutoFit/>
          </a:bodyPr>
          <a:lstStyle/>
          <a:p>
            <a:r>
              <a:rPr lang="en-US" dirty="0"/>
              <a:t>Email</a:t>
            </a:r>
          </a:p>
        </p:txBody>
      </p:sp>
      <p:sp>
        <p:nvSpPr>
          <p:cNvPr id="13" name="TextBox 12"/>
          <p:cNvSpPr txBox="1"/>
          <p:nvPr/>
        </p:nvSpPr>
        <p:spPr>
          <a:xfrm>
            <a:off x="7252773" y="3991051"/>
            <a:ext cx="1082185" cy="369332"/>
          </a:xfrm>
          <a:prstGeom prst="rect">
            <a:avLst/>
          </a:prstGeom>
          <a:noFill/>
        </p:spPr>
        <p:txBody>
          <a:bodyPr wrap="none" rtlCol="0">
            <a:spAutoFit/>
          </a:bodyPr>
          <a:lstStyle/>
          <a:p>
            <a:r>
              <a:rPr lang="en-US" dirty="0"/>
              <a:t>Collateral</a:t>
            </a:r>
            <a:endParaRPr lang="en-US" dirty="0">
              <a:solidFill>
                <a:schemeClr val="tx2"/>
              </a:solidFill>
            </a:endParaRPr>
          </a:p>
        </p:txBody>
      </p:sp>
      <p:sp>
        <p:nvSpPr>
          <p:cNvPr id="24" name="Rectangle 23"/>
          <p:cNvSpPr/>
          <p:nvPr/>
        </p:nvSpPr>
        <p:spPr>
          <a:xfrm>
            <a:off x="7170323" y="4928868"/>
            <a:ext cx="1428596" cy="369332"/>
          </a:xfrm>
          <a:prstGeom prst="rect">
            <a:avLst/>
          </a:prstGeom>
        </p:spPr>
        <p:txBody>
          <a:bodyPr wrap="none">
            <a:spAutoFit/>
          </a:bodyPr>
          <a:lstStyle/>
          <a:p>
            <a:r>
              <a:rPr lang="en-US" dirty="0"/>
              <a:t>24/7 Support</a:t>
            </a:r>
          </a:p>
        </p:txBody>
      </p:sp>
    </p:spTree>
    <p:extLst>
      <p:ext uri="{BB962C8B-B14F-4D97-AF65-F5344CB8AC3E}">
        <p14:creationId xmlns:p14="http://schemas.microsoft.com/office/powerpoint/2010/main" val="385292825"/>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272727"/>
      </a:dk2>
      <a:lt2>
        <a:srgbClr val="DFE5EA"/>
      </a:lt2>
      <a:accent1>
        <a:srgbClr val="285984"/>
      </a:accent1>
      <a:accent2>
        <a:srgbClr val="DFE5EA"/>
      </a:accent2>
      <a:accent3>
        <a:srgbClr val="2F343E"/>
      </a:accent3>
      <a:accent4>
        <a:srgbClr val="EF9A21"/>
      </a:accent4>
      <a:accent5>
        <a:srgbClr val="D94332"/>
      </a:accent5>
      <a:accent6>
        <a:srgbClr val="46A34F"/>
      </a:accent6>
      <a:hlink>
        <a:srgbClr val="4184B1"/>
      </a:hlink>
      <a:folHlink>
        <a:srgbClr val="748184"/>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1621</TotalTime>
  <Words>500</Words>
  <Application>Microsoft Macintosh PowerPoint</Application>
  <PresentationFormat>Widescreen</PresentationFormat>
  <Paragraphs>134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Courier New</vt:lpstr>
      <vt:lpstr>Wingdings</vt:lpstr>
      <vt:lpstr>ヒラギノ角ゴ Pro W3</vt:lpstr>
      <vt:lpstr>Arial</vt:lpstr>
      <vt:lpstr>Office Theme</vt:lpstr>
      <vt:lpstr>EZShield Vector Icons for PPT use</vt:lpstr>
      <vt:lpstr>Confidentiality Notice</vt:lpstr>
      <vt:lpstr>Theme/Navigation Icons</vt:lpstr>
      <vt:lpstr>PowerPoint Presentation</vt:lpstr>
      <vt:lpstr>Wallet Icons</vt:lpstr>
      <vt:lpstr>Feature Icons</vt:lpstr>
      <vt:lpstr>Service Icons</vt:lpstr>
      <vt:lpstr>Product Category Icons</vt:lpstr>
      <vt:lpstr>PowerPoint Presentation</vt:lpstr>
      <vt:lpstr>PowerPoint Presentation</vt:lpstr>
      <vt:lpstr>6 Differences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John Miller</cp:lastModifiedBy>
  <cp:revision>65</cp:revision>
  <dcterms:created xsi:type="dcterms:W3CDTF">2014-05-27T13:27:14Z</dcterms:created>
  <dcterms:modified xsi:type="dcterms:W3CDTF">2016-01-27T14:01:22Z</dcterms:modified>
</cp:coreProperties>
</file>