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9" r:id="rId2"/>
    <p:sldId id="261"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71A3"/>
    <a:srgbClr val="FFFFFF"/>
    <a:srgbClr val="272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02"/>
    <p:restoredTop sz="91855" autoAdjust="0"/>
  </p:normalViewPr>
  <p:slideViewPr>
    <p:cSldViewPr snapToGrid="0" showGuides="1">
      <p:cViewPr>
        <p:scale>
          <a:sx n="100" d="100"/>
          <a:sy n="100" d="100"/>
        </p:scale>
        <p:origin x="264" y="10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91B76E-1D06-4364-9D47-AABA978D269E}" type="datetimeFigureOut">
              <a:rPr lang="en-US" smtClean="0"/>
              <a:t>1/22/16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CAFFA2-4DAA-471D-99E6-353E437ED728}" type="slidenum">
              <a:rPr lang="en-US" smtClean="0"/>
              <a:t>‹#›</a:t>
            </a:fld>
            <a:endParaRPr lang="en-US"/>
          </a:p>
        </p:txBody>
      </p:sp>
    </p:spTree>
    <p:extLst>
      <p:ext uri="{BB962C8B-B14F-4D97-AF65-F5344CB8AC3E}">
        <p14:creationId xmlns:p14="http://schemas.microsoft.com/office/powerpoint/2010/main" val="2638426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r="2814"/>
          <a:stretch/>
        </p:blipFill>
        <p:spPr>
          <a:xfrm>
            <a:off x="3421441" y="0"/>
            <a:ext cx="8770559" cy="6019381"/>
          </a:xfrm>
          <a:prstGeom prst="rect">
            <a:avLst/>
          </a:prstGeom>
        </p:spPr>
      </p:pic>
      <p:sp>
        <p:nvSpPr>
          <p:cNvPr id="8" name="Rectangle 7"/>
          <p:cNvSpPr/>
          <p:nvPr userDrawn="1"/>
        </p:nvSpPr>
        <p:spPr>
          <a:xfrm>
            <a:off x="0" y="6019801"/>
            <a:ext cx="12192000" cy="83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userDrawn="1"/>
        </p:nvSpPr>
        <p:spPr>
          <a:xfrm>
            <a:off x="-1" y="5922036"/>
            <a:ext cx="12192001" cy="97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TextBox 17"/>
          <p:cNvSpPr txBox="1"/>
          <p:nvPr userDrawn="1"/>
        </p:nvSpPr>
        <p:spPr>
          <a:xfrm>
            <a:off x="506857" y="6254234"/>
            <a:ext cx="2043941" cy="369332"/>
          </a:xfrm>
          <a:prstGeom prst="rect">
            <a:avLst/>
          </a:prstGeom>
          <a:noFill/>
        </p:spPr>
        <p:txBody>
          <a:bodyPr wrap="square" rtlCol="0" anchor="ctr">
            <a:spAutoFit/>
          </a:bodyPr>
          <a:lstStyle/>
          <a:p>
            <a:pPr algn="l"/>
            <a:r>
              <a:rPr lang="en-US" sz="1800" b="0" dirty="0" smtClean="0">
                <a:solidFill>
                  <a:schemeClr val="bg1"/>
                </a:solidFill>
              </a:rPr>
              <a:t>EZShield.com</a:t>
            </a:r>
            <a:endParaRPr lang="en-US" sz="1800" b="0" dirty="0">
              <a:solidFill>
                <a:schemeClr val="bg1"/>
              </a:solidFill>
            </a:endParaRPr>
          </a:p>
        </p:txBody>
      </p:sp>
      <p:sp>
        <p:nvSpPr>
          <p:cNvPr id="17" name="TextBox 16"/>
          <p:cNvSpPr txBox="1"/>
          <p:nvPr userDrawn="1"/>
        </p:nvSpPr>
        <p:spPr>
          <a:xfrm>
            <a:off x="4150757" y="6314299"/>
            <a:ext cx="6890535" cy="246221"/>
          </a:xfrm>
          <a:prstGeom prst="rect">
            <a:avLst/>
          </a:prstGeom>
          <a:noFill/>
        </p:spPr>
        <p:txBody>
          <a:bodyPr wrap="square" rtlCol="0" anchor="ctr">
            <a:spAutoFit/>
          </a:bodyPr>
          <a:lstStyle/>
          <a:p>
            <a:pPr algn="r"/>
            <a:r>
              <a:rPr lang="en-US" sz="1000" b="0" dirty="0" smtClean="0">
                <a:solidFill>
                  <a:schemeClr val="accent1">
                    <a:lumMod val="40000"/>
                    <a:lumOff val="60000"/>
                  </a:schemeClr>
                </a:solidFill>
              </a:rPr>
              <a:t>©2016 EZShield All Rights Reserved.  Confidential and Proprietary. </a:t>
            </a:r>
            <a:endParaRPr lang="en-US" sz="1000" b="0" dirty="0">
              <a:solidFill>
                <a:schemeClr val="accent1">
                  <a:lumMod val="40000"/>
                  <a:lumOff val="60000"/>
                </a:schemeClr>
              </a:solidFill>
            </a:endParaRPr>
          </a:p>
        </p:txBody>
      </p:sp>
      <p:sp>
        <p:nvSpPr>
          <p:cNvPr id="19" name="Slide Number Placeholder 5"/>
          <p:cNvSpPr>
            <a:spLocks noGrp="1"/>
          </p:cNvSpPr>
          <p:nvPr>
            <p:ph type="sldNum" sz="quarter" idx="4"/>
          </p:nvPr>
        </p:nvSpPr>
        <p:spPr>
          <a:xfrm>
            <a:off x="11124629" y="6256339"/>
            <a:ext cx="711200" cy="365125"/>
          </a:xfrm>
          <a:prstGeom prst="rect">
            <a:avLst/>
          </a:prstGeom>
        </p:spPr>
        <p:txBody>
          <a:bodyPr vert="horz" lIns="91440" tIns="45720" rIns="91440" bIns="45720" rtlCol="0" anchor="ctr"/>
          <a:lstStyle>
            <a:lvl1pPr algn="r">
              <a:defRPr sz="1400" b="1">
                <a:solidFill>
                  <a:schemeClr val="bg1"/>
                </a:solidFill>
              </a:defRPr>
            </a:lvl1pPr>
          </a:lstStyle>
          <a:p>
            <a:fld id="{CE4DC4C0-B0A9-4B86-8DE4-A3C60377DC0A}" type="slidenum">
              <a:rPr lang="en-US" smtClean="0"/>
              <a:pPr/>
              <a:t>‹#›</a:t>
            </a:fld>
            <a:endParaRPr lang="en-US" dirty="0"/>
          </a:p>
        </p:txBody>
      </p:sp>
      <p:sp>
        <p:nvSpPr>
          <p:cNvPr id="3" name="Subtitle 2"/>
          <p:cNvSpPr>
            <a:spLocks noGrp="1"/>
          </p:cNvSpPr>
          <p:nvPr>
            <p:ph type="subTitle" idx="1"/>
          </p:nvPr>
        </p:nvSpPr>
        <p:spPr>
          <a:xfrm>
            <a:off x="506857" y="2388314"/>
            <a:ext cx="5030343" cy="1351480"/>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506858" y="1483155"/>
            <a:ext cx="5043756" cy="890178"/>
          </a:xfrm>
          <a:effectLst/>
        </p:spPr>
        <p:txBody>
          <a:bodyPr anchor="b">
            <a:normAutofit/>
          </a:bodyPr>
          <a:lstStyle>
            <a:lvl1pPr>
              <a:defRPr sz="3200" b="0">
                <a:solidFill>
                  <a:schemeClr val="tx2"/>
                </a:solidFill>
              </a:defRPr>
            </a:lvl1pPr>
          </a:lstStyle>
          <a:p>
            <a:r>
              <a:rPr lang="en-US" dirty="0" smtClean="0"/>
              <a:t>Click to edit Master title style</a:t>
            </a:r>
            <a:endParaRPr lang="en-US" dirty="0"/>
          </a:p>
        </p:txBody>
      </p:sp>
      <p:sp>
        <p:nvSpPr>
          <p:cNvPr id="14" name="Rectangle 13"/>
          <p:cNvSpPr/>
          <p:nvPr userDrawn="1"/>
        </p:nvSpPr>
        <p:spPr>
          <a:xfrm>
            <a:off x="-1" y="5430564"/>
            <a:ext cx="12192001" cy="517827"/>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Rectangle 22"/>
          <p:cNvSpPr/>
          <p:nvPr userDrawn="1"/>
        </p:nvSpPr>
        <p:spPr>
          <a:xfrm>
            <a:off x="0" y="-1"/>
            <a:ext cx="4382540" cy="1411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6857" y="463436"/>
            <a:ext cx="3874643" cy="929914"/>
          </a:xfrm>
          <a:prstGeom prst="rect">
            <a:avLst/>
          </a:prstGeom>
        </p:spPr>
      </p:pic>
    </p:spTree>
    <p:extLst>
      <p:ext uri="{BB962C8B-B14F-4D97-AF65-F5344CB8AC3E}">
        <p14:creationId xmlns:p14="http://schemas.microsoft.com/office/powerpoint/2010/main" val="1473670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a:extLst>
              <a:ext uri="{28A0092B-C50C-407E-A947-70E740481C1C}">
                <a14:useLocalDpi xmlns:a14="http://schemas.microsoft.com/office/drawing/2010/main" val="0"/>
              </a:ext>
            </a:extLst>
          </a:blip>
          <a:srcRect r="2814"/>
          <a:stretch/>
        </p:blipFill>
        <p:spPr>
          <a:xfrm>
            <a:off x="3421441" y="0"/>
            <a:ext cx="8770559" cy="6019381"/>
          </a:xfrm>
          <a:prstGeom prst="rect">
            <a:avLst/>
          </a:prstGeom>
        </p:spPr>
      </p:pic>
      <p:sp>
        <p:nvSpPr>
          <p:cNvPr id="8" name="Rectangle 7"/>
          <p:cNvSpPr/>
          <p:nvPr userDrawn="1"/>
        </p:nvSpPr>
        <p:spPr>
          <a:xfrm>
            <a:off x="0" y="6019801"/>
            <a:ext cx="12192000" cy="83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userDrawn="1"/>
        </p:nvSpPr>
        <p:spPr>
          <a:xfrm>
            <a:off x="-1" y="5922036"/>
            <a:ext cx="12192001" cy="97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Box 16"/>
          <p:cNvSpPr txBox="1"/>
          <p:nvPr userDrawn="1"/>
        </p:nvSpPr>
        <p:spPr>
          <a:xfrm>
            <a:off x="4150757" y="6314299"/>
            <a:ext cx="6890535" cy="246221"/>
          </a:xfrm>
          <a:prstGeom prst="rect">
            <a:avLst/>
          </a:prstGeom>
          <a:noFill/>
        </p:spPr>
        <p:txBody>
          <a:bodyPr wrap="square" rtlCol="0" anchor="ctr">
            <a:spAutoFit/>
          </a:bodyPr>
          <a:lstStyle/>
          <a:p>
            <a:pPr algn="r"/>
            <a:r>
              <a:rPr lang="en-US" sz="1000" b="0" dirty="0" smtClean="0">
                <a:solidFill>
                  <a:schemeClr val="accent1">
                    <a:lumMod val="40000"/>
                    <a:lumOff val="60000"/>
                  </a:schemeClr>
                </a:solidFill>
              </a:rPr>
              <a:t>©2016 EZShield All Rights Reserved.  Confidential and Proprietary. </a:t>
            </a:r>
            <a:endParaRPr lang="en-US" sz="1000" b="0" dirty="0">
              <a:solidFill>
                <a:schemeClr val="accent1">
                  <a:lumMod val="40000"/>
                  <a:lumOff val="60000"/>
                </a:schemeClr>
              </a:solidFill>
            </a:endParaRPr>
          </a:p>
        </p:txBody>
      </p:sp>
      <p:sp>
        <p:nvSpPr>
          <p:cNvPr id="19" name="Slide Number Placeholder 5"/>
          <p:cNvSpPr>
            <a:spLocks noGrp="1"/>
          </p:cNvSpPr>
          <p:nvPr>
            <p:ph type="sldNum" sz="quarter" idx="4"/>
          </p:nvPr>
        </p:nvSpPr>
        <p:spPr>
          <a:xfrm>
            <a:off x="11124629" y="6256339"/>
            <a:ext cx="711200" cy="365125"/>
          </a:xfrm>
          <a:prstGeom prst="rect">
            <a:avLst/>
          </a:prstGeom>
        </p:spPr>
        <p:txBody>
          <a:bodyPr vert="horz" lIns="91440" tIns="45720" rIns="91440" bIns="45720" rtlCol="0" anchor="ctr"/>
          <a:lstStyle>
            <a:lvl1pPr algn="r">
              <a:defRPr sz="1400" b="1">
                <a:solidFill>
                  <a:schemeClr val="bg1"/>
                </a:solidFill>
              </a:defRPr>
            </a:lvl1pPr>
          </a:lstStyle>
          <a:p>
            <a:fld id="{CE4DC4C0-B0A9-4B86-8DE4-A3C60377DC0A}" type="slidenum">
              <a:rPr lang="en-US" smtClean="0"/>
              <a:pPr/>
              <a:t>‹#›</a:t>
            </a:fld>
            <a:endParaRPr lang="en-US" dirty="0"/>
          </a:p>
        </p:txBody>
      </p:sp>
      <p:sp>
        <p:nvSpPr>
          <p:cNvPr id="20" name="TextBox 19"/>
          <p:cNvSpPr txBox="1"/>
          <p:nvPr userDrawn="1"/>
        </p:nvSpPr>
        <p:spPr>
          <a:xfrm>
            <a:off x="506858" y="6254234"/>
            <a:ext cx="2043941" cy="369332"/>
          </a:xfrm>
          <a:prstGeom prst="rect">
            <a:avLst/>
          </a:prstGeom>
          <a:noFill/>
        </p:spPr>
        <p:txBody>
          <a:bodyPr wrap="square" rtlCol="0" anchor="ctr">
            <a:spAutoFit/>
          </a:bodyPr>
          <a:lstStyle/>
          <a:p>
            <a:pPr algn="l"/>
            <a:r>
              <a:rPr lang="en-US" sz="1800" b="0" dirty="0" smtClean="0">
                <a:solidFill>
                  <a:schemeClr val="bg1"/>
                </a:solidFill>
              </a:rPr>
              <a:t>EZShield.com</a:t>
            </a:r>
            <a:endParaRPr lang="en-US" sz="1800" b="0" dirty="0">
              <a:solidFill>
                <a:schemeClr val="bg1"/>
              </a:solidFill>
            </a:endParaRPr>
          </a:p>
        </p:txBody>
      </p:sp>
      <p:sp>
        <p:nvSpPr>
          <p:cNvPr id="3" name="Subtitle 2"/>
          <p:cNvSpPr>
            <a:spLocks noGrp="1"/>
          </p:cNvSpPr>
          <p:nvPr>
            <p:ph type="subTitle" idx="1"/>
          </p:nvPr>
        </p:nvSpPr>
        <p:spPr>
          <a:xfrm>
            <a:off x="506857" y="2388314"/>
            <a:ext cx="5137081" cy="1259012"/>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506857" y="1483155"/>
            <a:ext cx="5150779" cy="890178"/>
          </a:xfrm>
          <a:effectLst/>
        </p:spPr>
        <p:txBody>
          <a:bodyPr anchor="b">
            <a:normAutofit/>
          </a:bodyPr>
          <a:lstStyle>
            <a:lvl1pPr>
              <a:defRPr sz="3200" b="0">
                <a:solidFill>
                  <a:schemeClr val="tx2"/>
                </a:solidFill>
              </a:defRPr>
            </a:lvl1pPr>
          </a:lstStyle>
          <a:p>
            <a:r>
              <a:rPr lang="en-US" dirty="0" smtClean="0"/>
              <a:t>Click to edit Master title style</a:t>
            </a:r>
            <a:endParaRPr lang="en-US" dirty="0"/>
          </a:p>
        </p:txBody>
      </p:sp>
      <p:sp>
        <p:nvSpPr>
          <p:cNvPr id="10" name="Rectangle 9"/>
          <p:cNvSpPr/>
          <p:nvPr userDrawn="1"/>
        </p:nvSpPr>
        <p:spPr>
          <a:xfrm>
            <a:off x="0" y="3932770"/>
            <a:ext cx="6934200" cy="369332"/>
          </a:xfrm>
          <a:prstGeom prst="rect">
            <a:avLst/>
          </a:prstGeom>
          <a:gradFill flip="none" rotWithShape="1">
            <a:gsLst>
              <a:gs pos="0">
                <a:schemeClr val="bg2">
                  <a:shade val="30000"/>
                  <a:satMod val="115000"/>
                  <a:alpha val="0"/>
                </a:schemeClr>
              </a:gs>
              <a:gs pos="39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extBox 6"/>
          <p:cNvSpPr txBox="1"/>
          <p:nvPr userDrawn="1"/>
        </p:nvSpPr>
        <p:spPr>
          <a:xfrm>
            <a:off x="506857" y="3920070"/>
            <a:ext cx="2268698" cy="369332"/>
          </a:xfrm>
          <a:prstGeom prst="rect">
            <a:avLst/>
          </a:prstGeom>
          <a:noFill/>
        </p:spPr>
        <p:txBody>
          <a:bodyPr wrap="none" rtlCol="0">
            <a:spAutoFit/>
          </a:bodyPr>
          <a:lstStyle/>
          <a:p>
            <a:r>
              <a:rPr lang="en-US" sz="1800" dirty="0" smtClean="0">
                <a:solidFill>
                  <a:schemeClr val="accent1"/>
                </a:solidFill>
              </a:rPr>
              <a:t>A PRESENTATION FOR:</a:t>
            </a:r>
          </a:p>
        </p:txBody>
      </p:sp>
      <p:sp>
        <p:nvSpPr>
          <p:cNvPr id="15" name="Rectangle 14"/>
          <p:cNvSpPr/>
          <p:nvPr userDrawn="1"/>
        </p:nvSpPr>
        <p:spPr>
          <a:xfrm>
            <a:off x="-1" y="5430564"/>
            <a:ext cx="12192001" cy="517827"/>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Rectangle 22"/>
          <p:cNvSpPr/>
          <p:nvPr userDrawn="1"/>
        </p:nvSpPr>
        <p:spPr>
          <a:xfrm>
            <a:off x="0" y="-1"/>
            <a:ext cx="4495800" cy="1411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6857" y="472052"/>
            <a:ext cx="3875683" cy="939853"/>
          </a:xfrm>
          <a:prstGeom prst="rect">
            <a:avLst/>
          </a:prstGeom>
        </p:spPr>
      </p:pic>
    </p:spTree>
    <p:extLst>
      <p:ext uri="{BB962C8B-B14F-4D97-AF65-F5344CB8AC3E}">
        <p14:creationId xmlns:p14="http://schemas.microsoft.com/office/powerpoint/2010/main" val="37838534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Rectangle 4"/>
          <p:cNvSpPr/>
          <p:nvPr userDrawn="1"/>
        </p:nvSpPr>
        <p:spPr>
          <a:xfrm>
            <a:off x="0" y="0"/>
            <a:ext cx="12192000" cy="1417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ctangle 2"/>
          <p:cNvSpPr/>
          <p:nvPr userDrawn="1"/>
        </p:nvSpPr>
        <p:spPr>
          <a:xfrm>
            <a:off x="0" y="5404207"/>
            <a:ext cx="12192000" cy="1453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0" y="2716067"/>
            <a:ext cx="12192000" cy="97605"/>
          </a:xfrm>
          <a:prstGeom prst="rect">
            <a:avLst/>
          </a:prstGeom>
          <a:solidFill>
            <a:srgbClr val="347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1" name="Rectangle 10"/>
          <p:cNvSpPr/>
          <p:nvPr userDrawn="1"/>
        </p:nvSpPr>
        <p:spPr>
          <a:xfrm>
            <a:off x="0" y="2813672"/>
            <a:ext cx="12192000" cy="18776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Title 1"/>
          <p:cNvSpPr>
            <a:spLocks noGrp="1"/>
          </p:cNvSpPr>
          <p:nvPr>
            <p:ph type="ctrTitle"/>
          </p:nvPr>
        </p:nvSpPr>
        <p:spPr>
          <a:xfrm>
            <a:off x="506856" y="3157854"/>
            <a:ext cx="11164587" cy="1196937"/>
          </a:xfrm>
          <a:effectLst/>
        </p:spPr>
        <p:txBody>
          <a:bodyPr anchor="ctr">
            <a:normAutofit/>
          </a:bodyPr>
          <a:lstStyle>
            <a:lvl1pPr>
              <a:lnSpc>
                <a:spcPct val="100000"/>
              </a:lnSpc>
              <a:defRPr sz="3600" b="0">
                <a:solidFill>
                  <a:schemeClr val="accent1"/>
                </a:solidFill>
              </a:defRPr>
            </a:lvl1pPr>
          </a:lstStyle>
          <a:p>
            <a:r>
              <a:rPr lang="en-US" dirty="0" smtClean="0"/>
              <a:t>Click to edit Master title style</a:t>
            </a:r>
            <a:endParaRPr lang="en-US" dirty="0"/>
          </a:p>
        </p:txBody>
      </p:sp>
      <p:sp>
        <p:nvSpPr>
          <p:cNvPr id="14" name="Slide Number Placeholder 5"/>
          <p:cNvSpPr>
            <a:spLocks noGrp="1"/>
          </p:cNvSpPr>
          <p:nvPr>
            <p:ph type="sldNum" sz="quarter" idx="12"/>
          </p:nvPr>
        </p:nvSpPr>
        <p:spPr>
          <a:xfrm>
            <a:off x="11233078" y="6479997"/>
            <a:ext cx="602751" cy="246221"/>
          </a:xfrm>
        </p:spPr>
        <p:txBody>
          <a:bodyPr/>
          <a:lstStyle>
            <a:lvl1pPr>
              <a:defRPr sz="1000">
                <a:solidFill>
                  <a:schemeClr val="accent1"/>
                </a:solidFill>
              </a:defRPr>
            </a:lvl1pPr>
          </a:lstStyle>
          <a:p>
            <a:fld id="{CE4DC4C0-B0A9-4B86-8DE4-A3C60377DC0A}" type="slidenum">
              <a:rPr lang="en-US" smtClean="0"/>
              <a:pPr/>
              <a:t>‹#›</a:t>
            </a:fld>
            <a:endParaRPr lang="en-US" dirty="0"/>
          </a:p>
        </p:txBody>
      </p:sp>
      <p:sp>
        <p:nvSpPr>
          <p:cNvPr id="15" name="TextBox 14"/>
          <p:cNvSpPr txBox="1"/>
          <p:nvPr userDrawn="1"/>
        </p:nvSpPr>
        <p:spPr>
          <a:xfrm>
            <a:off x="4150757" y="6479997"/>
            <a:ext cx="6890535" cy="246221"/>
          </a:xfrm>
          <a:prstGeom prst="rect">
            <a:avLst/>
          </a:prstGeom>
          <a:noFill/>
        </p:spPr>
        <p:txBody>
          <a:bodyPr wrap="square" rtlCol="0" anchor="ctr">
            <a:spAutoFit/>
          </a:bodyPr>
          <a:lstStyle/>
          <a:p>
            <a:pPr algn="r"/>
            <a:r>
              <a:rPr lang="en-US" sz="1000" b="0" dirty="0" smtClean="0">
                <a:solidFill>
                  <a:schemeClr val="accent3"/>
                </a:solidFill>
              </a:rPr>
              <a:t>©2016 EZShield All Rights Reserved.  Confidential and Proprietary. </a:t>
            </a:r>
            <a:endParaRPr lang="en-US" sz="1000" b="0" dirty="0">
              <a:solidFill>
                <a:schemeClr val="accent3"/>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6856" y="1526620"/>
            <a:ext cx="3429000" cy="825500"/>
          </a:xfrm>
          <a:prstGeom prst="rect">
            <a:avLst/>
          </a:prstGeom>
        </p:spPr>
      </p:pic>
    </p:spTree>
    <p:extLst>
      <p:ext uri="{BB962C8B-B14F-4D97-AF65-F5344CB8AC3E}">
        <p14:creationId xmlns:p14="http://schemas.microsoft.com/office/powerpoint/2010/main" val="132280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CE4DC4C0-B0A9-4B86-8DE4-A3C60377DC0A}" type="slidenum">
              <a:rPr lang="en-US" smtClean="0"/>
              <a:t>‹#›</a:t>
            </a:fld>
            <a:endParaRPr lang="en-US"/>
          </a:p>
        </p:txBody>
      </p:sp>
    </p:spTree>
    <p:extLst>
      <p:ext uri="{BB962C8B-B14F-4D97-AF65-F5344CB8AC3E}">
        <p14:creationId xmlns:p14="http://schemas.microsoft.com/office/powerpoint/2010/main" val="1542596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CE4DC4C0-B0A9-4B86-8DE4-A3C60377DC0A}" type="slidenum">
              <a:rPr lang="en-US" smtClean="0"/>
              <a:t>‹#›</a:t>
            </a:fld>
            <a:endParaRPr lang="en-US"/>
          </a:p>
        </p:txBody>
      </p:sp>
    </p:spTree>
    <p:extLst>
      <p:ext uri="{BB962C8B-B14F-4D97-AF65-F5344CB8AC3E}">
        <p14:creationId xmlns:p14="http://schemas.microsoft.com/office/powerpoint/2010/main" val="387165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4DC4C0-B0A9-4B86-8DE4-A3C60377DC0A}" type="slidenum">
              <a:rPr lang="en-US" smtClean="0"/>
              <a:t>‹#›</a:t>
            </a:fld>
            <a:endParaRPr lang="en-US"/>
          </a:p>
        </p:txBody>
      </p:sp>
      <p:sp>
        <p:nvSpPr>
          <p:cNvPr id="5" name="Rectangle 4"/>
          <p:cNvSpPr/>
          <p:nvPr userDrawn="1"/>
        </p:nvSpPr>
        <p:spPr>
          <a:xfrm>
            <a:off x="0" y="0"/>
            <a:ext cx="12192000" cy="1417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14673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a:xfrm>
            <a:off x="0" y="6019800"/>
            <a:ext cx="12192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56171" y="965771"/>
            <a:ext cx="11479659" cy="538244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11233078" y="6479997"/>
            <a:ext cx="602751" cy="246221"/>
          </a:xfrm>
        </p:spPr>
        <p:txBody>
          <a:bodyPr/>
          <a:lstStyle>
            <a:lvl1pPr>
              <a:defRPr sz="1000">
                <a:solidFill>
                  <a:schemeClr val="accent1"/>
                </a:solidFill>
              </a:defRPr>
            </a:lvl1pPr>
          </a:lstStyle>
          <a:p>
            <a:fld id="{CE4DC4C0-B0A9-4B86-8DE4-A3C60377DC0A}" type="slidenum">
              <a:rPr lang="en-US" smtClean="0"/>
              <a:pPr/>
              <a:t>‹#›</a:t>
            </a:fld>
            <a:endParaRPr lang="en-US" dirty="0"/>
          </a:p>
        </p:txBody>
      </p:sp>
      <p:sp>
        <p:nvSpPr>
          <p:cNvPr id="10" name="TextBox 9"/>
          <p:cNvSpPr txBox="1"/>
          <p:nvPr userDrawn="1"/>
        </p:nvSpPr>
        <p:spPr>
          <a:xfrm>
            <a:off x="4150757" y="6479997"/>
            <a:ext cx="6890535" cy="246221"/>
          </a:xfrm>
          <a:prstGeom prst="rect">
            <a:avLst/>
          </a:prstGeom>
          <a:noFill/>
        </p:spPr>
        <p:txBody>
          <a:bodyPr wrap="square" rtlCol="0" anchor="ctr">
            <a:spAutoFit/>
          </a:bodyPr>
          <a:lstStyle/>
          <a:p>
            <a:pPr algn="r"/>
            <a:r>
              <a:rPr lang="en-US" sz="1000" b="0" dirty="0" smtClean="0">
                <a:solidFill>
                  <a:schemeClr val="accent3"/>
                </a:solidFill>
              </a:rPr>
              <a:t>©2016 EZShield All Rights Reserved.  Confidential and Proprietary. </a:t>
            </a:r>
            <a:endParaRPr lang="en-US" sz="1000" b="0" dirty="0">
              <a:solidFill>
                <a:schemeClr val="accent3"/>
              </a:solidFill>
            </a:endParaRPr>
          </a:p>
        </p:txBody>
      </p:sp>
    </p:spTree>
    <p:extLst>
      <p:ext uri="{BB962C8B-B14F-4D97-AF65-F5344CB8AC3E}">
        <p14:creationId xmlns:p14="http://schemas.microsoft.com/office/powerpoint/2010/main" val="2742542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p:cNvSpPr/>
          <p:nvPr userDrawn="1"/>
        </p:nvSpPr>
        <p:spPr>
          <a:xfrm>
            <a:off x="0" y="6019800"/>
            <a:ext cx="12192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Slide Number Placeholder 5"/>
          <p:cNvSpPr>
            <a:spLocks noGrp="1"/>
          </p:cNvSpPr>
          <p:nvPr>
            <p:ph type="sldNum" sz="quarter" idx="12"/>
          </p:nvPr>
        </p:nvSpPr>
        <p:spPr>
          <a:xfrm>
            <a:off x="11233078" y="6479997"/>
            <a:ext cx="602751" cy="246221"/>
          </a:xfrm>
        </p:spPr>
        <p:txBody>
          <a:bodyPr/>
          <a:lstStyle>
            <a:lvl1pPr>
              <a:defRPr sz="1000">
                <a:solidFill>
                  <a:schemeClr val="accent1"/>
                </a:solidFill>
              </a:defRPr>
            </a:lvl1pPr>
          </a:lstStyle>
          <a:p>
            <a:fld id="{CE4DC4C0-B0A9-4B86-8DE4-A3C60377DC0A}"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TextBox 7"/>
          <p:cNvSpPr txBox="1"/>
          <p:nvPr userDrawn="1"/>
        </p:nvSpPr>
        <p:spPr>
          <a:xfrm>
            <a:off x="4150757" y="6479997"/>
            <a:ext cx="6890535" cy="246221"/>
          </a:xfrm>
          <a:prstGeom prst="rect">
            <a:avLst/>
          </a:prstGeom>
          <a:noFill/>
        </p:spPr>
        <p:txBody>
          <a:bodyPr wrap="square" rtlCol="0" anchor="ctr">
            <a:spAutoFit/>
          </a:bodyPr>
          <a:lstStyle/>
          <a:p>
            <a:pPr algn="r"/>
            <a:r>
              <a:rPr lang="en-US" sz="1000" b="0" dirty="0" smtClean="0">
                <a:solidFill>
                  <a:schemeClr val="accent3"/>
                </a:solidFill>
              </a:rPr>
              <a:t>©2016 EZShield All Rights Reserved.  Confidential and Proprietary. </a:t>
            </a:r>
            <a:endParaRPr lang="en-US" sz="1000" b="0" dirty="0">
              <a:solidFill>
                <a:schemeClr val="accent3"/>
              </a:solidFill>
            </a:endParaRPr>
          </a:p>
        </p:txBody>
      </p:sp>
    </p:spTree>
    <p:extLst>
      <p:ext uri="{BB962C8B-B14F-4D97-AF65-F5344CB8AC3E}">
        <p14:creationId xmlns:p14="http://schemas.microsoft.com/office/powerpoint/2010/main" val="296177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p:cNvSpPr/>
          <p:nvPr userDrawn="1"/>
        </p:nvSpPr>
        <p:spPr>
          <a:xfrm>
            <a:off x="0" y="6019800"/>
            <a:ext cx="121920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0" y="0"/>
            <a:ext cx="12192000" cy="1417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Slide Number Placeholder 5"/>
          <p:cNvSpPr>
            <a:spLocks noGrp="1"/>
          </p:cNvSpPr>
          <p:nvPr>
            <p:ph type="sldNum" sz="quarter" idx="12"/>
          </p:nvPr>
        </p:nvSpPr>
        <p:spPr>
          <a:xfrm>
            <a:off x="11233078" y="6479997"/>
            <a:ext cx="602751" cy="246221"/>
          </a:xfrm>
        </p:spPr>
        <p:txBody>
          <a:bodyPr/>
          <a:lstStyle>
            <a:lvl1pPr>
              <a:defRPr sz="1000">
                <a:solidFill>
                  <a:schemeClr val="accent1"/>
                </a:solidFill>
              </a:defRPr>
            </a:lvl1pPr>
          </a:lstStyle>
          <a:p>
            <a:fld id="{CE4DC4C0-B0A9-4B86-8DE4-A3C60377DC0A}" type="slidenum">
              <a:rPr lang="en-US" smtClean="0"/>
              <a:pPr/>
              <a:t>‹#›</a:t>
            </a:fld>
            <a:endParaRPr lang="en-US" dirty="0"/>
          </a:p>
        </p:txBody>
      </p:sp>
      <p:sp>
        <p:nvSpPr>
          <p:cNvPr id="11" name="TextBox 10"/>
          <p:cNvSpPr txBox="1"/>
          <p:nvPr userDrawn="1"/>
        </p:nvSpPr>
        <p:spPr>
          <a:xfrm>
            <a:off x="4150757" y="6479997"/>
            <a:ext cx="6890535" cy="246221"/>
          </a:xfrm>
          <a:prstGeom prst="rect">
            <a:avLst/>
          </a:prstGeom>
          <a:noFill/>
        </p:spPr>
        <p:txBody>
          <a:bodyPr wrap="square" rtlCol="0" anchor="ctr">
            <a:spAutoFit/>
          </a:bodyPr>
          <a:lstStyle/>
          <a:p>
            <a:pPr algn="r"/>
            <a:r>
              <a:rPr lang="en-US" sz="1000" b="0" dirty="0" smtClean="0">
                <a:solidFill>
                  <a:schemeClr val="accent3"/>
                </a:solidFill>
              </a:rPr>
              <a:t>©2016 EZShield All Rights Reserved.  Confidential and Proprietary. </a:t>
            </a:r>
            <a:endParaRPr lang="en-US" sz="1000" b="0" dirty="0">
              <a:solidFill>
                <a:schemeClr val="accent3"/>
              </a:solidFill>
            </a:endParaRPr>
          </a:p>
        </p:txBody>
      </p:sp>
    </p:spTree>
    <p:extLst>
      <p:ext uri="{BB962C8B-B14F-4D97-AF65-F5344CB8AC3E}">
        <p14:creationId xmlns:p14="http://schemas.microsoft.com/office/powerpoint/2010/main" val="29671637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6171" y="2"/>
            <a:ext cx="11479659" cy="78083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6171" y="965771"/>
            <a:ext cx="11479659" cy="520344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6314298"/>
            <a:ext cx="12192000" cy="54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243163" y="6408739"/>
            <a:ext cx="711200" cy="365125"/>
          </a:xfrm>
          <a:prstGeom prst="rect">
            <a:avLst/>
          </a:prstGeom>
        </p:spPr>
        <p:txBody>
          <a:bodyPr vert="horz" lIns="91440" tIns="45720" rIns="91440" bIns="45720" rtlCol="0" anchor="ctr"/>
          <a:lstStyle>
            <a:lvl1pPr algn="r">
              <a:defRPr sz="1400" b="1">
                <a:solidFill>
                  <a:schemeClr val="accent1"/>
                </a:solidFill>
              </a:defRPr>
            </a:lvl1pPr>
          </a:lstStyle>
          <a:p>
            <a:fld id="{CE4DC4C0-B0A9-4B86-8DE4-A3C60377DC0A}" type="slidenum">
              <a:rPr lang="en-US" smtClean="0"/>
              <a:pPr/>
              <a:t>‹#›</a:t>
            </a:fld>
            <a:endParaRPr lang="en-US" dirty="0"/>
          </a:p>
        </p:txBody>
      </p:sp>
      <p:sp>
        <p:nvSpPr>
          <p:cNvPr id="9" name="TextBox 8"/>
          <p:cNvSpPr txBox="1"/>
          <p:nvPr userDrawn="1"/>
        </p:nvSpPr>
        <p:spPr>
          <a:xfrm>
            <a:off x="619361" y="6437409"/>
            <a:ext cx="2043941" cy="307777"/>
          </a:xfrm>
          <a:prstGeom prst="rect">
            <a:avLst/>
          </a:prstGeom>
          <a:noFill/>
        </p:spPr>
        <p:txBody>
          <a:bodyPr wrap="square" rtlCol="0" anchor="ctr">
            <a:spAutoFit/>
          </a:bodyPr>
          <a:lstStyle/>
          <a:p>
            <a:pPr algn="l"/>
            <a:r>
              <a:rPr lang="en-US" sz="1400" b="0" dirty="0" smtClean="0">
                <a:solidFill>
                  <a:schemeClr val="accent3"/>
                </a:solidFill>
              </a:rPr>
              <a:t>EZShield.com</a:t>
            </a:r>
            <a:endParaRPr lang="en-US" sz="1400" b="0" dirty="0">
              <a:solidFill>
                <a:schemeClr val="accent3"/>
              </a:solidFill>
            </a:endParaRPr>
          </a:p>
        </p:txBody>
      </p:sp>
      <p:cxnSp>
        <p:nvCxnSpPr>
          <p:cNvPr id="11" name="Straight Connector 10"/>
          <p:cNvCxnSpPr/>
          <p:nvPr userDrawn="1"/>
        </p:nvCxnSpPr>
        <p:spPr>
          <a:xfrm>
            <a:off x="0" y="791112"/>
            <a:ext cx="12192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4269290" y="6466699"/>
            <a:ext cx="6890535" cy="246221"/>
          </a:xfrm>
          <a:prstGeom prst="rect">
            <a:avLst/>
          </a:prstGeom>
          <a:noFill/>
        </p:spPr>
        <p:txBody>
          <a:bodyPr wrap="square" rtlCol="0" anchor="ctr">
            <a:spAutoFit/>
          </a:bodyPr>
          <a:lstStyle/>
          <a:p>
            <a:pPr algn="r"/>
            <a:r>
              <a:rPr lang="en-US" sz="1000" b="0" dirty="0" smtClean="0">
                <a:solidFill>
                  <a:schemeClr val="accent3"/>
                </a:solidFill>
              </a:rPr>
              <a:t>©2016 EZShield All Rights Reserved.  Confidential and Proprietary. </a:t>
            </a:r>
            <a:endParaRPr lang="en-US" sz="1000" b="0" dirty="0">
              <a:solidFill>
                <a:schemeClr val="accent3"/>
              </a:solidFill>
            </a:endParaRPr>
          </a:p>
        </p:txBody>
      </p:sp>
      <p:pic>
        <p:nvPicPr>
          <p:cNvPr id="4" name="Picture 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29954" y="6370639"/>
            <a:ext cx="448353" cy="409266"/>
          </a:xfrm>
          <a:prstGeom prst="rect">
            <a:avLst/>
          </a:prstGeom>
        </p:spPr>
      </p:pic>
    </p:spTree>
    <p:extLst>
      <p:ext uri="{BB962C8B-B14F-4D97-AF65-F5344CB8AC3E}">
        <p14:creationId xmlns:p14="http://schemas.microsoft.com/office/powerpoint/2010/main" val="56455965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6" r:id="rId3"/>
    <p:sldLayoutId id="2147483650" r:id="rId4"/>
    <p:sldLayoutId id="2147483654" r:id="rId5"/>
    <p:sldLayoutId id="2147483655" r:id="rId6"/>
    <p:sldLayoutId id="2147483657" r:id="rId7"/>
    <p:sldLayoutId id="2147483658" r:id="rId8"/>
    <p:sldLayoutId id="2147483659" r:id="rId9"/>
  </p:sldLayoutIdLst>
  <p:timing>
    <p:tnLst>
      <p:par>
        <p:cTn id="1" dur="indefinite" restart="never" nodeType="tmRoot"/>
      </p:par>
    </p:tnLst>
  </p:timing>
  <p:hf hdr="0" ftr="0" dt="0"/>
  <p:txStyles>
    <p:titleStyle>
      <a:lvl1pPr algn="l" defTabSz="914400" rtl="0" eaLnBrk="1" latinLnBrk="0" hangingPunct="1">
        <a:lnSpc>
          <a:spcPct val="100000"/>
        </a:lnSpc>
        <a:spcBef>
          <a:spcPct val="0"/>
        </a:spcBef>
        <a:buNone/>
        <a:defRPr sz="3600" kern="1200">
          <a:solidFill>
            <a:schemeClr val="accent1"/>
          </a:solidFill>
          <a:latin typeface="+mj-lt"/>
          <a:ea typeface="+mj-ea"/>
          <a:cs typeface="+mj-cs"/>
        </a:defRPr>
      </a:lvl1pPr>
    </p:titleStyle>
    <p:bodyStyle>
      <a:lvl1pPr marL="287338" indent="-287338" algn="l" defTabSz="914400" rtl="0" eaLnBrk="1" latinLnBrk="0" hangingPunct="1">
        <a:spcBef>
          <a:spcPts val="1200"/>
        </a:spcBef>
        <a:buClr>
          <a:schemeClr val="accent1"/>
        </a:buClr>
        <a:buFont typeface="Arial" pitchFamily="34" charset="0"/>
        <a:buChar char="•"/>
        <a:defRPr sz="3200" kern="1200">
          <a:solidFill>
            <a:schemeClr val="tx2"/>
          </a:solidFill>
          <a:latin typeface="+mn-lt"/>
          <a:ea typeface="+mn-ea"/>
          <a:cs typeface="+mn-cs"/>
        </a:defRPr>
      </a:lvl1pPr>
      <a:lvl2pPr marL="742950" indent="-285750" algn="l" defTabSz="914400" rtl="0" eaLnBrk="1" latinLnBrk="0" hangingPunct="1">
        <a:spcBef>
          <a:spcPts val="600"/>
        </a:spcBef>
        <a:buClr>
          <a:schemeClr val="accent1"/>
        </a:buClr>
        <a:buFont typeface="Arial" pitchFamily="34" charset="0"/>
        <a:buChar char="–"/>
        <a:defRPr sz="2800" kern="1200">
          <a:solidFill>
            <a:schemeClr val="tx2"/>
          </a:solidFill>
          <a:latin typeface="+mn-lt"/>
          <a:ea typeface="+mn-ea"/>
          <a:cs typeface="+mn-cs"/>
        </a:defRPr>
      </a:lvl2pPr>
      <a:lvl3pPr marL="1143000" indent="-228600" algn="l" defTabSz="914400" rtl="0" eaLnBrk="1" latinLnBrk="0" hangingPunct="1">
        <a:spcBef>
          <a:spcPts val="600"/>
        </a:spcBef>
        <a:buClr>
          <a:schemeClr val="accent1"/>
        </a:buClr>
        <a:buFont typeface="Wingdings" pitchFamily="2" charset="2"/>
        <a:buChar char="§"/>
        <a:defRPr sz="2400" kern="1200">
          <a:solidFill>
            <a:schemeClr val="tx2"/>
          </a:solidFill>
          <a:latin typeface="+mn-lt"/>
          <a:ea typeface="+mn-ea"/>
          <a:cs typeface="+mn-cs"/>
        </a:defRPr>
      </a:lvl3pPr>
      <a:lvl4pPr marL="1600200" indent="-228600" algn="l" defTabSz="914400" rtl="0" eaLnBrk="1" latinLnBrk="0" hangingPunct="1">
        <a:spcBef>
          <a:spcPts val="600"/>
        </a:spcBef>
        <a:buClr>
          <a:schemeClr val="accent1"/>
        </a:buClr>
        <a:buFont typeface="Courier New" pitchFamily="49" charset="0"/>
        <a:buChar char="o"/>
        <a:defRPr sz="2000" kern="1200">
          <a:solidFill>
            <a:schemeClr val="tx2"/>
          </a:solidFill>
          <a:latin typeface="+mn-lt"/>
          <a:ea typeface="+mn-ea"/>
          <a:cs typeface="+mn-cs"/>
        </a:defRPr>
      </a:lvl4pPr>
      <a:lvl5pPr marL="2057400" indent="-228600"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E4DC4C0-B0A9-4B86-8DE4-A3C60377DC0A}" type="slidenum">
              <a:rPr lang="en-US" smtClean="0"/>
              <a:pPr/>
              <a:t>1</a:t>
            </a:fld>
            <a:endParaRPr lang="en-US" dirty="0"/>
          </a:p>
        </p:txBody>
      </p:sp>
      <p:sp>
        <p:nvSpPr>
          <p:cNvPr id="3" name="Subtitle 2"/>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endParaRPr lang="en-US"/>
          </a:p>
        </p:txBody>
      </p:sp>
    </p:spTree>
    <p:extLst>
      <p:ext uri="{BB962C8B-B14F-4D97-AF65-F5344CB8AC3E}">
        <p14:creationId xmlns:p14="http://schemas.microsoft.com/office/powerpoint/2010/main" val="2091145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Confidentiality Notice</a:t>
            </a:r>
            <a:endParaRPr lang="en-US" dirty="0"/>
          </a:p>
        </p:txBody>
      </p:sp>
      <p:sp>
        <p:nvSpPr>
          <p:cNvPr id="4" name="Slide Number Placeholder 3"/>
          <p:cNvSpPr>
            <a:spLocks noGrp="1"/>
          </p:cNvSpPr>
          <p:nvPr>
            <p:ph type="sldNum" sz="quarter" idx="12"/>
          </p:nvPr>
        </p:nvSpPr>
        <p:spPr/>
        <p:txBody>
          <a:bodyPr/>
          <a:lstStyle/>
          <a:p>
            <a:fld id="{CE4DC4C0-B0A9-4B86-8DE4-A3C60377DC0A}" type="slidenum">
              <a:rPr lang="en-US" smtClean="0"/>
              <a:pPr/>
              <a:t>2</a:t>
            </a:fld>
            <a:endParaRPr lang="en-US"/>
          </a:p>
        </p:txBody>
      </p:sp>
      <p:sp>
        <p:nvSpPr>
          <p:cNvPr id="3" name="TextBox 2"/>
          <p:cNvSpPr txBox="1"/>
          <p:nvPr/>
        </p:nvSpPr>
        <p:spPr>
          <a:xfrm>
            <a:off x="-420789" y="2881111"/>
            <a:ext cx="184666" cy="369332"/>
          </a:xfrm>
          <a:prstGeom prst="rect">
            <a:avLst/>
          </a:prstGeom>
          <a:noFill/>
        </p:spPr>
        <p:txBody>
          <a:bodyPr wrap="none" rtlCol="0">
            <a:spAutoFit/>
          </a:bodyPr>
          <a:lstStyle/>
          <a:p>
            <a:endParaRPr lang="en-US" dirty="0">
              <a:solidFill>
                <a:schemeClr val="tx2"/>
              </a:solidFill>
            </a:endParaRPr>
          </a:p>
        </p:txBody>
      </p:sp>
      <p:sp>
        <p:nvSpPr>
          <p:cNvPr id="8" name="TextBox 7"/>
          <p:cNvSpPr txBox="1"/>
          <p:nvPr/>
        </p:nvSpPr>
        <p:spPr>
          <a:xfrm>
            <a:off x="1110356" y="919035"/>
            <a:ext cx="4833244" cy="5410712"/>
          </a:xfrm>
          <a:prstGeom prst="rect">
            <a:avLst/>
          </a:prstGeom>
          <a:noFill/>
        </p:spPr>
        <p:txBody>
          <a:bodyPr wrap="square" rtlCol="0">
            <a:spAutoFit/>
          </a:bodyPr>
          <a:lstStyle/>
          <a:p>
            <a:pPr lvl="0" algn="just" fontAlgn="base">
              <a:lnSpc>
                <a:spcPct val="90000"/>
              </a:lnSpc>
              <a:spcBef>
                <a:spcPct val="0"/>
              </a:spcBef>
              <a:spcAft>
                <a:spcPct val="0"/>
              </a:spcAft>
            </a:pPr>
            <a:r>
              <a:rPr lang="en-US" sz="1200" dirty="0">
                <a:solidFill>
                  <a:schemeClr val="accent3">
                    <a:lumMod val="75000"/>
                  </a:schemeClr>
                </a:solidFill>
                <a:latin typeface="+mj-lt"/>
                <a:ea typeface="ヒラギノ角ゴ Pro W3" charset="0"/>
                <a:cs typeface="Arial" charset="0"/>
              </a:rPr>
              <a:t>This Presentation (</a:t>
            </a:r>
            <a:r>
              <a:rPr lang="ja-JP" altLang="en-US" sz="1200" dirty="0">
                <a:solidFill>
                  <a:schemeClr val="accent3">
                    <a:lumMod val="75000"/>
                  </a:schemeClr>
                </a:solidFill>
                <a:latin typeface="+mj-lt"/>
                <a:ea typeface="ヒラギノ角ゴ Pro W3" charset="0"/>
                <a:cs typeface="Arial" charset="0"/>
              </a:rPr>
              <a:t>“</a:t>
            </a:r>
            <a:r>
              <a:rPr lang="en-US" sz="1200" b="1" dirty="0">
                <a:solidFill>
                  <a:schemeClr val="accent3">
                    <a:lumMod val="75000"/>
                  </a:schemeClr>
                </a:solidFill>
                <a:latin typeface="+mj-lt"/>
                <a:ea typeface="ヒラギノ角ゴ Pro W3" charset="0"/>
                <a:cs typeface="Arial" charset="0"/>
              </a:rPr>
              <a:t>Presentation</a:t>
            </a:r>
            <a:r>
              <a:rPr lang="ja-JP" altLang="en-US" sz="1200" b="1" dirty="0">
                <a:solidFill>
                  <a:schemeClr val="accent3">
                    <a:lumMod val="75000"/>
                  </a:schemeClr>
                </a:solidFill>
                <a:latin typeface="+mj-lt"/>
                <a:ea typeface="ヒラギノ角ゴ Pro W3" charset="0"/>
                <a:cs typeface="Arial" charset="0"/>
              </a:rPr>
              <a:t>”</a:t>
            </a:r>
            <a:r>
              <a:rPr lang="en-US" sz="1200" dirty="0">
                <a:solidFill>
                  <a:schemeClr val="accent3">
                    <a:lumMod val="75000"/>
                  </a:schemeClr>
                </a:solidFill>
                <a:latin typeface="+mj-lt"/>
                <a:ea typeface="ヒラギノ角ゴ Pro W3" charset="0"/>
                <a:cs typeface="Arial" charset="0"/>
              </a:rPr>
              <a:t>) has been prepared by or on behalf of </a:t>
            </a:r>
            <a:r>
              <a:rPr lang="en-US" sz="1200" dirty="0" smtClean="0">
                <a:solidFill>
                  <a:schemeClr val="accent3">
                    <a:lumMod val="75000"/>
                  </a:schemeClr>
                </a:solidFill>
                <a:latin typeface="+mj-lt"/>
                <a:ea typeface="ヒラギノ角ゴ Pro W3" charset="0"/>
                <a:cs typeface="Arial" charset="0"/>
              </a:rPr>
              <a:t>EZ</a:t>
            </a:r>
            <a:r>
              <a:rPr lang="en-US" sz="1200" i="1" dirty="0" smtClean="0">
                <a:solidFill>
                  <a:schemeClr val="accent3">
                    <a:lumMod val="75000"/>
                  </a:schemeClr>
                </a:solidFill>
                <a:latin typeface="+mj-lt"/>
                <a:ea typeface="ヒラギノ角ゴ Pro W3" charset="0"/>
                <a:cs typeface="Arial" charset="0"/>
              </a:rPr>
              <a:t>Shield Inc</a:t>
            </a:r>
            <a:r>
              <a:rPr lang="en-US" sz="1200" dirty="0" smtClean="0">
                <a:solidFill>
                  <a:schemeClr val="accent3">
                    <a:lumMod val="75000"/>
                  </a:schemeClr>
                </a:solidFill>
                <a:latin typeface="+mj-lt"/>
                <a:ea typeface="ヒラギノ角ゴ Pro W3" charset="0"/>
                <a:cs typeface="Arial" charset="0"/>
              </a:rPr>
              <a:t>. </a:t>
            </a:r>
            <a:r>
              <a:rPr lang="en-US" sz="1200" dirty="0">
                <a:solidFill>
                  <a:schemeClr val="accent3">
                    <a:lumMod val="75000"/>
                  </a:schemeClr>
                </a:solidFill>
                <a:latin typeface="+mj-lt"/>
                <a:ea typeface="ヒラギノ角ゴ Pro W3" charset="0"/>
                <a:cs typeface="Arial" charset="0"/>
              </a:rPr>
              <a:t>and/or its affiliated companies (</a:t>
            </a:r>
            <a:r>
              <a:rPr lang="ja-JP" altLang="en-US" sz="1200" dirty="0">
                <a:solidFill>
                  <a:schemeClr val="accent3">
                    <a:lumMod val="75000"/>
                  </a:schemeClr>
                </a:solidFill>
                <a:latin typeface="+mj-lt"/>
                <a:ea typeface="ヒラギノ角ゴ Pro W3" charset="0"/>
                <a:cs typeface="Arial" charset="0"/>
              </a:rPr>
              <a:t>“</a:t>
            </a:r>
            <a:r>
              <a:rPr lang="en-US" sz="1200" b="1" dirty="0">
                <a:solidFill>
                  <a:schemeClr val="accent3">
                    <a:lumMod val="75000"/>
                  </a:schemeClr>
                </a:solidFill>
                <a:latin typeface="+mj-lt"/>
                <a:ea typeface="ヒラギノ角ゴ Pro W3" charset="0"/>
                <a:cs typeface="Arial" charset="0"/>
              </a:rPr>
              <a:t>EZS</a:t>
            </a:r>
            <a:r>
              <a:rPr lang="ja-JP" altLang="en-US" sz="1200" dirty="0">
                <a:solidFill>
                  <a:schemeClr val="accent3">
                    <a:lumMod val="75000"/>
                  </a:schemeClr>
                </a:solidFill>
                <a:latin typeface="+mj-lt"/>
                <a:ea typeface="ヒラギノ角ゴ Pro W3" charset="0"/>
                <a:cs typeface="Arial" charset="0"/>
              </a:rPr>
              <a:t>”</a:t>
            </a:r>
            <a:r>
              <a:rPr lang="en-US" sz="1200" dirty="0">
                <a:solidFill>
                  <a:schemeClr val="accent3">
                    <a:lumMod val="75000"/>
                  </a:schemeClr>
                </a:solidFill>
                <a:latin typeface="+mj-lt"/>
                <a:ea typeface="ヒラギノ角ゴ Pro W3" charset="0"/>
                <a:cs typeface="Arial" charset="0"/>
              </a:rPr>
              <a:t>) for the purpose of setting out certain confidential information regarding EZS</a:t>
            </a:r>
            <a:r>
              <a:rPr lang="ja-JP" altLang="en-US" sz="1200" dirty="0">
                <a:solidFill>
                  <a:schemeClr val="accent3">
                    <a:lumMod val="75000"/>
                  </a:schemeClr>
                </a:solidFill>
                <a:latin typeface="+mj-lt"/>
                <a:ea typeface="ヒラギノ角ゴ Pro W3" charset="0"/>
                <a:cs typeface="Arial" charset="0"/>
              </a:rPr>
              <a:t>’</a:t>
            </a:r>
            <a:r>
              <a:rPr lang="en-US" sz="1200" dirty="0">
                <a:solidFill>
                  <a:schemeClr val="accent3">
                    <a:lumMod val="75000"/>
                  </a:schemeClr>
                </a:solidFill>
                <a:latin typeface="+mj-lt"/>
                <a:ea typeface="ヒラギノ角ゴ Pro W3" charset="0"/>
                <a:cs typeface="Arial" charset="0"/>
              </a:rPr>
              <a:t>s business activities, plans and strategy.  References to </a:t>
            </a:r>
            <a:r>
              <a:rPr lang="ja-JP" altLang="en-US" sz="1200" dirty="0">
                <a:solidFill>
                  <a:schemeClr val="accent3">
                    <a:lumMod val="75000"/>
                  </a:schemeClr>
                </a:solidFill>
                <a:latin typeface="+mj-lt"/>
                <a:ea typeface="ヒラギノ角ゴ Pro W3" charset="0"/>
                <a:cs typeface="Arial" charset="0"/>
              </a:rPr>
              <a:t>“</a:t>
            </a:r>
            <a:r>
              <a:rPr lang="en-US" sz="1200" dirty="0">
                <a:solidFill>
                  <a:schemeClr val="accent3">
                    <a:lumMod val="75000"/>
                  </a:schemeClr>
                </a:solidFill>
                <a:latin typeface="+mj-lt"/>
                <a:ea typeface="ヒラギノ角ゴ Pro W3" charset="0"/>
                <a:cs typeface="Arial" charset="0"/>
              </a:rPr>
              <a:t>Presentation</a:t>
            </a:r>
            <a:r>
              <a:rPr lang="ja-JP" altLang="en-US" sz="1200" dirty="0">
                <a:solidFill>
                  <a:schemeClr val="accent3">
                    <a:lumMod val="75000"/>
                  </a:schemeClr>
                </a:solidFill>
                <a:latin typeface="+mj-lt"/>
                <a:ea typeface="ヒラギノ角ゴ Pro W3" charset="0"/>
                <a:cs typeface="Arial" charset="0"/>
              </a:rPr>
              <a:t>”</a:t>
            </a:r>
            <a:r>
              <a:rPr lang="en-US" sz="1200" dirty="0">
                <a:solidFill>
                  <a:schemeClr val="accent3">
                    <a:lumMod val="75000"/>
                  </a:schemeClr>
                </a:solidFill>
                <a:latin typeface="+mj-lt"/>
                <a:ea typeface="ヒラギノ角ゴ Pro W3" charset="0"/>
                <a:cs typeface="Arial" charset="0"/>
              </a:rPr>
              <a:t> include any information which has been or may be supplied in writing or orally by or on behalf of EZS in connection with the Presentation or in response to any follow-up inquiries from the Presentation.</a:t>
            </a:r>
          </a:p>
          <a:p>
            <a:pPr lvl="0" algn="just" fontAlgn="base">
              <a:lnSpc>
                <a:spcPct val="90000"/>
              </a:lnSpc>
              <a:spcBef>
                <a:spcPct val="0"/>
              </a:spcBef>
              <a:spcAft>
                <a:spcPct val="0"/>
              </a:spcAft>
            </a:pPr>
            <a:r>
              <a:rPr lang="en-US" sz="1200" dirty="0">
                <a:solidFill>
                  <a:schemeClr val="accent3">
                    <a:lumMod val="75000"/>
                  </a:schemeClr>
                </a:solidFill>
                <a:latin typeface="+mj-lt"/>
                <a:ea typeface="ヒラギノ角ゴ Pro W3" charset="0"/>
                <a:cs typeface="Arial" charset="0"/>
              </a:rPr>
              <a:t> </a:t>
            </a:r>
          </a:p>
          <a:p>
            <a:pPr lvl="0" algn="just" fontAlgn="base">
              <a:lnSpc>
                <a:spcPct val="90000"/>
              </a:lnSpc>
              <a:spcBef>
                <a:spcPct val="0"/>
              </a:spcBef>
              <a:spcAft>
                <a:spcPct val="0"/>
              </a:spcAft>
            </a:pPr>
            <a:r>
              <a:rPr lang="en-US" sz="1200" dirty="0">
                <a:solidFill>
                  <a:schemeClr val="accent3">
                    <a:lumMod val="75000"/>
                  </a:schemeClr>
                </a:solidFill>
                <a:latin typeface="+mj-lt"/>
                <a:ea typeface="ヒラギノ角ゴ Pro W3" charset="0"/>
                <a:cs typeface="Arial" charset="0"/>
              </a:rPr>
              <a:t>This Presentation and the information contained herein are confidential.  In addition to the terms of any confidentiality agreement you may sign with EZS, by viewing the Presentation, you agree that you and each of your agents, representatives, advisors, directors or employees (collectively, </a:t>
            </a:r>
            <a:r>
              <a:rPr lang="ja-JP" altLang="en-US" sz="1200" dirty="0">
                <a:solidFill>
                  <a:schemeClr val="accent3">
                    <a:lumMod val="75000"/>
                  </a:schemeClr>
                </a:solidFill>
                <a:latin typeface="+mj-lt"/>
                <a:ea typeface="ヒラギノ角ゴ Pro W3" charset="0"/>
                <a:cs typeface="Arial" charset="0"/>
              </a:rPr>
              <a:t>“</a:t>
            </a:r>
            <a:r>
              <a:rPr lang="en-US" sz="1200" b="1" dirty="0">
                <a:solidFill>
                  <a:schemeClr val="accent3">
                    <a:lumMod val="75000"/>
                  </a:schemeClr>
                </a:solidFill>
                <a:latin typeface="+mj-lt"/>
                <a:ea typeface="ヒラギノ角ゴ Pro W3" charset="0"/>
                <a:cs typeface="Arial" charset="0"/>
              </a:rPr>
              <a:t>Representatives</a:t>
            </a:r>
            <a:r>
              <a:rPr lang="ja-JP" altLang="en-US" sz="1200" b="1" dirty="0">
                <a:solidFill>
                  <a:schemeClr val="accent3">
                    <a:lumMod val="75000"/>
                  </a:schemeClr>
                </a:solidFill>
                <a:latin typeface="+mj-lt"/>
                <a:ea typeface="ヒラギノ角ゴ Pro W3" charset="0"/>
                <a:cs typeface="Arial" charset="0"/>
              </a:rPr>
              <a:t>”</a:t>
            </a:r>
            <a:r>
              <a:rPr lang="en-US" sz="1200" dirty="0">
                <a:solidFill>
                  <a:schemeClr val="accent3">
                    <a:lumMod val="75000"/>
                  </a:schemeClr>
                </a:solidFill>
                <a:latin typeface="+mj-lt"/>
                <a:ea typeface="ヒラギノ角ゴ Pro W3" charset="0"/>
                <a:cs typeface="Arial" charset="0"/>
              </a:rPr>
              <a:t>) will not, and will not permit any third party to, copy, reproduce or distribute to others this Presentation, in whole or in part, at any time without the prior written consent of EZS, and that you and all Representatives will keep confidential all information contained herein not already in the public domain and will use this Presentation for the sole purpose of familiarizing yourself with certain limited background information concerning EZS and its business strategy, plans and activities.  If you have signed a confidentiality agreement with EZS, this Presentation constitutes Confidential Information for the purposes of such agreement.  If you do not agree to the terms of this Notice, you may </a:t>
            </a:r>
            <a:r>
              <a:rPr lang="en-US" sz="1200" b="1" dirty="0">
                <a:solidFill>
                  <a:schemeClr val="accent3">
                    <a:lumMod val="75000"/>
                  </a:schemeClr>
                </a:solidFill>
                <a:latin typeface="+mj-lt"/>
                <a:ea typeface="ヒラギノ角ゴ Pro W3" charset="0"/>
                <a:cs typeface="Arial" charset="0"/>
              </a:rPr>
              <a:t>NOT</a:t>
            </a:r>
            <a:r>
              <a:rPr lang="en-US" sz="1200" dirty="0">
                <a:solidFill>
                  <a:schemeClr val="accent3">
                    <a:lumMod val="75000"/>
                  </a:schemeClr>
                </a:solidFill>
                <a:latin typeface="+mj-lt"/>
                <a:ea typeface="ヒラギノ角ゴ Pro W3" charset="0"/>
                <a:cs typeface="Arial" charset="0"/>
              </a:rPr>
              <a:t> view, copy or distribute this Presentation.</a:t>
            </a:r>
          </a:p>
          <a:p>
            <a:pPr lvl="0" algn="just" fontAlgn="base">
              <a:lnSpc>
                <a:spcPct val="90000"/>
              </a:lnSpc>
              <a:spcBef>
                <a:spcPct val="0"/>
              </a:spcBef>
              <a:spcAft>
                <a:spcPct val="0"/>
              </a:spcAft>
            </a:pPr>
            <a:r>
              <a:rPr lang="en-US" sz="1200" dirty="0">
                <a:solidFill>
                  <a:schemeClr val="accent3">
                    <a:lumMod val="75000"/>
                  </a:schemeClr>
                </a:solidFill>
                <a:latin typeface="+mj-lt"/>
                <a:ea typeface="ヒラギノ角ゴ Pro W3" charset="0"/>
                <a:cs typeface="Arial" charset="0"/>
              </a:rPr>
              <a:t> </a:t>
            </a:r>
          </a:p>
          <a:p>
            <a:pPr lvl="0" algn="just" fontAlgn="base">
              <a:lnSpc>
                <a:spcPct val="90000"/>
              </a:lnSpc>
              <a:spcBef>
                <a:spcPct val="0"/>
              </a:spcBef>
              <a:spcAft>
                <a:spcPct val="0"/>
              </a:spcAft>
            </a:pPr>
            <a:r>
              <a:rPr lang="en-US" sz="1200" dirty="0">
                <a:solidFill>
                  <a:schemeClr val="accent3">
                    <a:lumMod val="75000"/>
                  </a:schemeClr>
                </a:solidFill>
                <a:latin typeface="+mj-lt"/>
                <a:ea typeface="ヒラギノ角ゴ Pro W3" charset="0"/>
                <a:cs typeface="Arial" charset="0"/>
              </a:rPr>
              <a:t>While the information contained in this Presentation is believed to be accurate, EZS has not conducted any investigation with respect to such information.  EZS expressly disclaims any and all liability for representations or warranties, expressed or implied, contained in, or for omissions from, this Presentation or any other written or oral communication transmitted to any interested party in connection with this Presentation, so far as is permitted by law.</a:t>
            </a:r>
          </a:p>
        </p:txBody>
      </p:sp>
      <p:sp>
        <p:nvSpPr>
          <p:cNvPr id="9" name="TextBox 8"/>
          <p:cNvSpPr txBox="1"/>
          <p:nvPr/>
        </p:nvSpPr>
        <p:spPr>
          <a:xfrm>
            <a:off x="6266556" y="919035"/>
            <a:ext cx="4972944" cy="5576911"/>
          </a:xfrm>
          <a:prstGeom prst="rect">
            <a:avLst/>
          </a:prstGeom>
          <a:noFill/>
        </p:spPr>
        <p:txBody>
          <a:bodyPr wrap="square" rtlCol="0">
            <a:spAutoFit/>
          </a:bodyPr>
          <a:lstStyle/>
          <a:p>
            <a:pPr lvl="0" algn="just" fontAlgn="base">
              <a:lnSpc>
                <a:spcPct val="90000"/>
              </a:lnSpc>
              <a:spcBef>
                <a:spcPct val="0"/>
              </a:spcBef>
              <a:spcAft>
                <a:spcPct val="0"/>
              </a:spcAft>
            </a:pPr>
            <a:r>
              <a:rPr lang="en-US" sz="1200" dirty="0">
                <a:solidFill>
                  <a:schemeClr val="accent3">
                    <a:lumMod val="75000"/>
                  </a:schemeClr>
                </a:solidFill>
                <a:latin typeface="+mj-lt"/>
                <a:ea typeface="ヒラギノ角ゴ Pro W3" charset="0"/>
                <a:cs typeface="Arial" charset="0"/>
              </a:rPr>
              <a:t>No representation or warranty is given as to the achievement or reasonableness of, and no reliance should be placed on, any projections, estimates, forecasts, analyses or forward-looking statements contained in this Presentation which involve by their nature a number of risks, uncertainties or assumptions that could cause actual results or events to differ materially from those expressed or implied in this Presentation.  Except to the extent otherwise indicated, this Presentation presents information as of the date hereof.  The delivery of this Presentation shall not, under any circumstances, create any implication that there will be no change in the affairs of EZS after the date hereof.  In furnishing this Presentation, EZS reserves the right to amend or replace this Presentation at any time and undertakes no obligation to update any of the information contained in the Presentation or to correct any inaccuracies that may become apparent.</a:t>
            </a:r>
          </a:p>
          <a:p>
            <a:pPr lvl="0" algn="just" fontAlgn="base">
              <a:lnSpc>
                <a:spcPct val="90000"/>
              </a:lnSpc>
              <a:spcBef>
                <a:spcPct val="0"/>
              </a:spcBef>
              <a:spcAft>
                <a:spcPct val="0"/>
              </a:spcAft>
            </a:pPr>
            <a:r>
              <a:rPr lang="en-US" sz="1200" dirty="0">
                <a:solidFill>
                  <a:schemeClr val="accent3">
                    <a:lumMod val="75000"/>
                  </a:schemeClr>
                </a:solidFill>
                <a:latin typeface="+mj-lt"/>
                <a:ea typeface="ヒラギノ角ゴ Pro W3" charset="0"/>
                <a:cs typeface="Arial" charset="0"/>
              </a:rPr>
              <a:t> </a:t>
            </a:r>
          </a:p>
          <a:p>
            <a:pPr lvl="0" algn="just" fontAlgn="base">
              <a:lnSpc>
                <a:spcPct val="90000"/>
              </a:lnSpc>
              <a:spcBef>
                <a:spcPct val="0"/>
              </a:spcBef>
              <a:spcAft>
                <a:spcPct val="0"/>
              </a:spcAft>
            </a:pPr>
            <a:r>
              <a:rPr lang="en-US" sz="1200" dirty="0">
                <a:solidFill>
                  <a:schemeClr val="accent3">
                    <a:lumMod val="75000"/>
                  </a:schemeClr>
                </a:solidFill>
                <a:latin typeface="+mj-lt"/>
                <a:ea typeface="ヒラギノ角ゴ Pro W3" charset="0"/>
                <a:cs typeface="Arial" charset="0"/>
              </a:rPr>
              <a:t>This Presentation shall remain the property of EZS.  EZS may, at any time, request that you and/or your Representatives promptly deliver to EZS or, if directed in writing by EZS, destroy all confidential information relating to this Presentation received in written, electronic or other tangible form whatsoever, including without limitation all copies, reproductions, computer diskettes or written materials which contain such confidential information.  At such time, all other notes, analyses or compilations constituting or containing confidential information in your or your Representatives’, possession shall be destroyed.  You may be required to certify such destruction to EZS in writing.</a:t>
            </a:r>
          </a:p>
          <a:p>
            <a:pPr lvl="0" algn="just" fontAlgn="base">
              <a:lnSpc>
                <a:spcPct val="90000"/>
              </a:lnSpc>
              <a:spcBef>
                <a:spcPct val="0"/>
              </a:spcBef>
              <a:spcAft>
                <a:spcPct val="0"/>
              </a:spcAft>
            </a:pPr>
            <a:endParaRPr lang="en-US" sz="1200" dirty="0">
              <a:solidFill>
                <a:schemeClr val="accent3">
                  <a:lumMod val="75000"/>
                </a:schemeClr>
              </a:solidFill>
              <a:latin typeface="+mj-lt"/>
              <a:ea typeface="ヒラギノ角ゴ Pro W3" charset="0"/>
              <a:cs typeface="Arial" charset="0"/>
            </a:endParaRPr>
          </a:p>
          <a:p>
            <a:pPr lvl="0" algn="just" fontAlgn="base">
              <a:lnSpc>
                <a:spcPct val="90000"/>
              </a:lnSpc>
              <a:spcBef>
                <a:spcPct val="0"/>
              </a:spcBef>
              <a:spcAft>
                <a:spcPct val="0"/>
              </a:spcAft>
            </a:pPr>
            <a:r>
              <a:rPr lang="en-US" sz="1200" dirty="0">
                <a:solidFill>
                  <a:schemeClr val="accent3">
                    <a:lumMod val="75000"/>
                  </a:schemeClr>
                </a:solidFill>
                <a:latin typeface="+mj-lt"/>
                <a:ea typeface="ヒラギノ角ゴ Pro W3" charset="0"/>
                <a:cs typeface="Arial" charset="0"/>
              </a:rPr>
              <a:t>This Presentation contains information that is proprietary and confidential to </a:t>
            </a:r>
            <a:r>
              <a:rPr lang="en-US" sz="1200" dirty="0" err="1">
                <a:solidFill>
                  <a:schemeClr val="accent3">
                    <a:lumMod val="75000"/>
                  </a:schemeClr>
                </a:solidFill>
                <a:latin typeface="+mj-lt"/>
                <a:ea typeface="ヒラギノ角ゴ Pro W3" charset="0"/>
                <a:cs typeface="Arial" charset="0"/>
              </a:rPr>
              <a:t>EZShield</a:t>
            </a:r>
            <a:r>
              <a:rPr lang="en-US" sz="1200" dirty="0">
                <a:solidFill>
                  <a:schemeClr val="accent3">
                    <a:lumMod val="75000"/>
                  </a:schemeClr>
                </a:solidFill>
                <a:latin typeface="+mj-lt"/>
                <a:ea typeface="ヒラギノ角ゴ Pro W3" charset="0"/>
                <a:cs typeface="Arial" charset="0"/>
              </a:rPr>
              <a:t>, its partners, vendors and/or clients, and is intended only for the use of authorized individuals or entities. Any unauthorized use, dissemination, distribution or copying of this Presentation is strictly prohibited and any breach of this provision may result in civil and/or criminal action being taken against you. </a:t>
            </a:r>
          </a:p>
          <a:p>
            <a:pPr lvl="0" algn="just" fontAlgn="base">
              <a:lnSpc>
                <a:spcPct val="90000"/>
              </a:lnSpc>
              <a:spcBef>
                <a:spcPct val="0"/>
              </a:spcBef>
              <a:spcAft>
                <a:spcPct val="0"/>
              </a:spcAft>
            </a:pPr>
            <a:endParaRPr lang="en-US" sz="1200" dirty="0">
              <a:solidFill>
                <a:schemeClr val="accent3">
                  <a:lumMod val="75000"/>
                </a:schemeClr>
              </a:solidFill>
              <a:latin typeface="+mj-lt"/>
              <a:ea typeface="ヒラギノ角ゴ Pro W3" charset="0"/>
              <a:cs typeface="Arial" charset="0"/>
            </a:endParaRPr>
          </a:p>
        </p:txBody>
      </p:sp>
      <p:grpSp>
        <p:nvGrpSpPr>
          <p:cNvPr id="390" name="Group 389"/>
          <p:cNvGrpSpPr/>
          <p:nvPr/>
        </p:nvGrpSpPr>
        <p:grpSpPr>
          <a:xfrm>
            <a:off x="464550" y="968365"/>
            <a:ext cx="538750" cy="5118126"/>
            <a:chOff x="361949" y="1209675"/>
            <a:chExt cx="457200" cy="4343400"/>
          </a:xfrm>
        </p:grpSpPr>
        <p:sp>
          <p:nvSpPr>
            <p:cNvPr id="10" name="Rectangle 9"/>
            <p:cNvSpPr/>
            <p:nvPr/>
          </p:nvSpPr>
          <p:spPr>
            <a:xfrm>
              <a:off x="361949" y="1209675"/>
              <a:ext cx="457200" cy="4343400"/>
            </a:xfrm>
            <a:custGeom>
              <a:avLst/>
              <a:gdLst/>
              <a:ahLst/>
              <a:cxnLst/>
              <a:rect l="l" t="t" r="r" b="b"/>
              <a:pathLst>
                <a:path w="457200" h="4343400">
                  <a:moveTo>
                    <a:pt x="0" y="0"/>
                  </a:moveTo>
                  <a:lnTo>
                    <a:pt x="350043" y="0"/>
                  </a:lnTo>
                  <a:lnTo>
                    <a:pt x="403621" y="0"/>
                  </a:lnTo>
                  <a:lnTo>
                    <a:pt x="457200" y="0"/>
                  </a:lnTo>
                  <a:lnTo>
                    <a:pt x="457200" y="4343400"/>
                  </a:lnTo>
                  <a:lnTo>
                    <a:pt x="350043" y="4343400"/>
                  </a:lnTo>
                  <a:lnTo>
                    <a:pt x="350043" y="685379"/>
                  </a:lnTo>
                  <a:lnTo>
                    <a:pt x="0" y="3714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Freeform 344"/>
            <p:cNvSpPr>
              <a:spLocks noEditPoints="1"/>
            </p:cNvSpPr>
            <p:nvPr/>
          </p:nvSpPr>
          <p:spPr bwMode="auto">
            <a:xfrm>
              <a:off x="452800" y="1266825"/>
              <a:ext cx="275497" cy="384173"/>
            </a:xfrm>
            <a:custGeom>
              <a:avLst/>
              <a:gdLst>
                <a:gd name="T0" fmla="*/ 260 w 398"/>
                <a:gd name="T1" fmla="*/ 209 h 555"/>
                <a:gd name="T2" fmla="*/ 178 w 398"/>
                <a:gd name="T3" fmla="*/ 291 h 555"/>
                <a:gd name="T4" fmla="*/ 138 w 398"/>
                <a:gd name="T5" fmla="*/ 253 h 555"/>
                <a:gd name="T6" fmla="*/ 129 w 398"/>
                <a:gd name="T7" fmla="*/ 253 h 555"/>
                <a:gd name="T8" fmla="*/ 111 w 398"/>
                <a:gd name="T9" fmla="*/ 270 h 555"/>
                <a:gd name="T10" fmla="*/ 108 w 398"/>
                <a:gd name="T11" fmla="*/ 277 h 555"/>
                <a:gd name="T12" fmla="*/ 111 w 398"/>
                <a:gd name="T13" fmla="*/ 286 h 555"/>
                <a:gd name="T14" fmla="*/ 171 w 398"/>
                <a:gd name="T15" fmla="*/ 344 h 555"/>
                <a:gd name="T16" fmla="*/ 178 w 398"/>
                <a:gd name="T17" fmla="*/ 345 h 555"/>
                <a:gd name="T18" fmla="*/ 185 w 398"/>
                <a:gd name="T19" fmla="*/ 342 h 555"/>
                <a:gd name="T20" fmla="*/ 288 w 398"/>
                <a:gd name="T21" fmla="*/ 239 h 555"/>
                <a:gd name="T22" fmla="*/ 288 w 398"/>
                <a:gd name="T23" fmla="*/ 230 h 555"/>
                <a:gd name="T24" fmla="*/ 272 w 398"/>
                <a:gd name="T25" fmla="*/ 213 h 555"/>
                <a:gd name="T26" fmla="*/ 263 w 398"/>
                <a:gd name="T27" fmla="*/ 209 h 555"/>
                <a:gd name="T28" fmla="*/ 202 w 398"/>
                <a:gd name="T29" fmla="*/ 2 h 555"/>
                <a:gd name="T30" fmla="*/ 239 w 398"/>
                <a:gd name="T31" fmla="*/ 28 h 555"/>
                <a:gd name="T32" fmla="*/ 296 w 398"/>
                <a:gd name="T33" fmla="*/ 61 h 555"/>
                <a:gd name="T34" fmla="*/ 354 w 398"/>
                <a:gd name="T35" fmla="*/ 77 h 555"/>
                <a:gd name="T36" fmla="*/ 391 w 398"/>
                <a:gd name="T37" fmla="*/ 78 h 555"/>
                <a:gd name="T38" fmla="*/ 396 w 398"/>
                <a:gd name="T39" fmla="*/ 85 h 555"/>
                <a:gd name="T40" fmla="*/ 398 w 398"/>
                <a:gd name="T41" fmla="*/ 302 h 555"/>
                <a:gd name="T42" fmla="*/ 380 w 398"/>
                <a:gd name="T43" fmla="*/ 382 h 555"/>
                <a:gd name="T44" fmla="*/ 333 w 398"/>
                <a:gd name="T45" fmla="*/ 452 h 555"/>
                <a:gd name="T46" fmla="*/ 256 w 398"/>
                <a:gd name="T47" fmla="*/ 518 h 555"/>
                <a:gd name="T48" fmla="*/ 204 w 398"/>
                <a:gd name="T49" fmla="*/ 555 h 555"/>
                <a:gd name="T50" fmla="*/ 193 w 398"/>
                <a:gd name="T51" fmla="*/ 555 h 555"/>
                <a:gd name="T52" fmla="*/ 141 w 398"/>
                <a:gd name="T53" fmla="*/ 518 h 555"/>
                <a:gd name="T54" fmla="*/ 64 w 398"/>
                <a:gd name="T55" fmla="*/ 452 h 555"/>
                <a:gd name="T56" fmla="*/ 15 w 398"/>
                <a:gd name="T57" fmla="*/ 382 h 555"/>
                <a:gd name="T58" fmla="*/ 0 w 398"/>
                <a:gd name="T59" fmla="*/ 302 h 555"/>
                <a:gd name="T60" fmla="*/ 0 w 398"/>
                <a:gd name="T61" fmla="*/ 216 h 555"/>
                <a:gd name="T62" fmla="*/ 0 w 398"/>
                <a:gd name="T63" fmla="*/ 139 h 555"/>
                <a:gd name="T64" fmla="*/ 0 w 398"/>
                <a:gd name="T65" fmla="*/ 89 h 555"/>
                <a:gd name="T66" fmla="*/ 3 w 398"/>
                <a:gd name="T67" fmla="*/ 82 h 555"/>
                <a:gd name="T68" fmla="*/ 10 w 398"/>
                <a:gd name="T69" fmla="*/ 78 h 555"/>
                <a:gd name="T70" fmla="*/ 73 w 398"/>
                <a:gd name="T71" fmla="*/ 71 h 555"/>
                <a:gd name="T72" fmla="*/ 129 w 398"/>
                <a:gd name="T73" fmla="*/ 47 h 555"/>
                <a:gd name="T74" fmla="*/ 190 w 398"/>
                <a:gd name="T75" fmla="*/ 3 h 555"/>
                <a:gd name="T76" fmla="*/ 199 w 398"/>
                <a:gd name="T77"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8" h="555">
                  <a:moveTo>
                    <a:pt x="263" y="209"/>
                  </a:moveTo>
                  <a:lnTo>
                    <a:pt x="260" y="209"/>
                  </a:lnTo>
                  <a:lnTo>
                    <a:pt x="256" y="213"/>
                  </a:lnTo>
                  <a:lnTo>
                    <a:pt x="178" y="291"/>
                  </a:lnTo>
                  <a:lnTo>
                    <a:pt x="141" y="256"/>
                  </a:lnTo>
                  <a:lnTo>
                    <a:pt x="138" y="253"/>
                  </a:lnTo>
                  <a:lnTo>
                    <a:pt x="134" y="253"/>
                  </a:lnTo>
                  <a:lnTo>
                    <a:pt x="129" y="253"/>
                  </a:lnTo>
                  <a:lnTo>
                    <a:pt x="125" y="256"/>
                  </a:lnTo>
                  <a:lnTo>
                    <a:pt x="111" y="270"/>
                  </a:lnTo>
                  <a:lnTo>
                    <a:pt x="110" y="274"/>
                  </a:lnTo>
                  <a:lnTo>
                    <a:pt x="108" y="277"/>
                  </a:lnTo>
                  <a:lnTo>
                    <a:pt x="110" y="283"/>
                  </a:lnTo>
                  <a:lnTo>
                    <a:pt x="111" y="286"/>
                  </a:lnTo>
                  <a:lnTo>
                    <a:pt x="169" y="342"/>
                  </a:lnTo>
                  <a:lnTo>
                    <a:pt x="171" y="344"/>
                  </a:lnTo>
                  <a:lnTo>
                    <a:pt x="174" y="345"/>
                  </a:lnTo>
                  <a:lnTo>
                    <a:pt x="178" y="345"/>
                  </a:lnTo>
                  <a:lnTo>
                    <a:pt x="181" y="345"/>
                  </a:lnTo>
                  <a:lnTo>
                    <a:pt x="185" y="342"/>
                  </a:lnTo>
                  <a:lnTo>
                    <a:pt x="286" y="242"/>
                  </a:lnTo>
                  <a:lnTo>
                    <a:pt x="288" y="239"/>
                  </a:lnTo>
                  <a:lnTo>
                    <a:pt x="289" y="234"/>
                  </a:lnTo>
                  <a:lnTo>
                    <a:pt x="288" y="230"/>
                  </a:lnTo>
                  <a:lnTo>
                    <a:pt x="286" y="227"/>
                  </a:lnTo>
                  <a:lnTo>
                    <a:pt x="272" y="213"/>
                  </a:lnTo>
                  <a:lnTo>
                    <a:pt x="268" y="209"/>
                  </a:lnTo>
                  <a:lnTo>
                    <a:pt x="263" y="209"/>
                  </a:lnTo>
                  <a:close/>
                  <a:moveTo>
                    <a:pt x="199" y="0"/>
                  </a:moveTo>
                  <a:lnTo>
                    <a:pt x="202" y="2"/>
                  </a:lnTo>
                  <a:lnTo>
                    <a:pt x="207" y="3"/>
                  </a:lnTo>
                  <a:lnTo>
                    <a:pt x="239" y="28"/>
                  </a:lnTo>
                  <a:lnTo>
                    <a:pt x="267" y="47"/>
                  </a:lnTo>
                  <a:lnTo>
                    <a:pt x="296" y="61"/>
                  </a:lnTo>
                  <a:lnTo>
                    <a:pt x="324" y="71"/>
                  </a:lnTo>
                  <a:lnTo>
                    <a:pt x="354" y="77"/>
                  </a:lnTo>
                  <a:lnTo>
                    <a:pt x="385" y="78"/>
                  </a:lnTo>
                  <a:lnTo>
                    <a:pt x="391" y="78"/>
                  </a:lnTo>
                  <a:lnTo>
                    <a:pt x="394" y="82"/>
                  </a:lnTo>
                  <a:lnTo>
                    <a:pt x="396" y="85"/>
                  </a:lnTo>
                  <a:lnTo>
                    <a:pt x="398" y="89"/>
                  </a:lnTo>
                  <a:lnTo>
                    <a:pt x="398" y="302"/>
                  </a:lnTo>
                  <a:lnTo>
                    <a:pt x="392" y="344"/>
                  </a:lnTo>
                  <a:lnTo>
                    <a:pt x="380" y="382"/>
                  </a:lnTo>
                  <a:lnTo>
                    <a:pt x="361" y="417"/>
                  </a:lnTo>
                  <a:lnTo>
                    <a:pt x="333" y="452"/>
                  </a:lnTo>
                  <a:lnTo>
                    <a:pt x="298" y="485"/>
                  </a:lnTo>
                  <a:lnTo>
                    <a:pt x="256" y="518"/>
                  </a:lnTo>
                  <a:lnTo>
                    <a:pt x="207" y="551"/>
                  </a:lnTo>
                  <a:lnTo>
                    <a:pt x="204" y="555"/>
                  </a:lnTo>
                  <a:lnTo>
                    <a:pt x="199" y="555"/>
                  </a:lnTo>
                  <a:lnTo>
                    <a:pt x="193" y="555"/>
                  </a:lnTo>
                  <a:lnTo>
                    <a:pt x="188" y="551"/>
                  </a:lnTo>
                  <a:lnTo>
                    <a:pt x="141" y="518"/>
                  </a:lnTo>
                  <a:lnTo>
                    <a:pt x="99" y="485"/>
                  </a:lnTo>
                  <a:lnTo>
                    <a:pt x="64" y="452"/>
                  </a:lnTo>
                  <a:lnTo>
                    <a:pt x="36" y="417"/>
                  </a:lnTo>
                  <a:lnTo>
                    <a:pt x="15" y="382"/>
                  </a:lnTo>
                  <a:lnTo>
                    <a:pt x="3" y="344"/>
                  </a:lnTo>
                  <a:lnTo>
                    <a:pt x="0" y="302"/>
                  </a:lnTo>
                  <a:lnTo>
                    <a:pt x="0" y="260"/>
                  </a:lnTo>
                  <a:lnTo>
                    <a:pt x="0" y="216"/>
                  </a:lnTo>
                  <a:lnTo>
                    <a:pt x="0" y="176"/>
                  </a:lnTo>
                  <a:lnTo>
                    <a:pt x="0" y="139"/>
                  </a:lnTo>
                  <a:lnTo>
                    <a:pt x="0" y="110"/>
                  </a:lnTo>
                  <a:lnTo>
                    <a:pt x="0" y="89"/>
                  </a:lnTo>
                  <a:lnTo>
                    <a:pt x="0" y="85"/>
                  </a:lnTo>
                  <a:lnTo>
                    <a:pt x="3" y="82"/>
                  </a:lnTo>
                  <a:lnTo>
                    <a:pt x="7" y="78"/>
                  </a:lnTo>
                  <a:lnTo>
                    <a:pt x="10" y="78"/>
                  </a:lnTo>
                  <a:lnTo>
                    <a:pt x="43" y="77"/>
                  </a:lnTo>
                  <a:lnTo>
                    <a:pt x="73" y="71"/>
                  </a:lnTo>
                  <a:lnTo>
                    <a:pt x="101" y="61"/>
                  </a:lnTo>
                  <a:lnTo>
                    <a:pt x="129" y="47"/>
                  </a:lnTo>
                  <a:lnTo>
                    <a:pt x="158" y="28"/>
                  </a:lnTo>
                  <a:lnTo>
                    <a:pt x="190" y="3"/>
                  </a:lnTo>
                  <a:lnTo>
                    <a:pt x="193" y="2"/>
                  </a:lnTo>
                  <a:lnTo>
                    <a:pt x="19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88" name="Rectangle 387"/>
          <p:cNvSpPr/>
          <p:nvPr/>
        </p:nvSpPr>
        <p:spPr>
          <a:xfrm>
            <a:off x="6050656" y="968365"/>
            <a:ext cx="108844" cy="51181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5952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sp>
        <p:nvSpPr>
          <p:cNvPr id="2" name="Slide Number Placeholder 1"/>
          <p:cNvSpPr>
            <a:spLocks noGrp="1"/>
          </p:cNvSpPr>
          <p:nvPr>
            <p:ph type="sldNum" sz="quarter" idx="12"/>
          </p:nvPr>
        </p:nvSpPr>
        <p:spPr/>
        <p:txBody>
          <a:bodyPr/>
          <a:lstStyle/>
          <a:p>
            <a:fld id="{CE4DC4C0-B0A9-4B86-8DE4-A3C60377DC0A}" type="slidenum">
              <a:rPr lang="en-US" smtClean="0"/>
              <a:pPr/>
              <a:t>3</a:t>
            </a:fld>
            <a:endParaRPr lang="en-US" dirty="0"/>
          </a:p>
        </p:txBody>
      </p:sp>
    </p:spTree>
    <p:extLst>
      <p:ext uri="{BB962C8B-B14F-4D97-AF65-F5344CB8AC3E}">
        <p14:creationId xmlns:p14="http://schemas.microsoft.com/office/powerpoint/2010/main" val="899630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E4DC4C0-B0A9-4B86-8DE4-A3C60377DC0A}" type="slidenum">
              <a:rPr lang="en-US" smtClean="0"/>
              <a:t>4</a:t>
            </a:fld>
            <a:endParaRPr lang="en-US"/>
          </a:p>
        </p:txBody>
      </p:sp>
    </p:spTree>
    <p:extLst>
      <p:ext uri="{BB962C8B-B14F-4D97-AF65-F5344CB8AC3E}">
        <p14:creationId xmlns:p14="http://schemas.microsoft.com/office/powerpoint/2010/main" val="686931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272727"/>
      </a:dk2>
      <a:lt2>
        <a:srgbClr val="DFE5EA"/>
      </a:lt2>
      <a:accent1>
        <a:srgbClr val="285984"/>
      </a:accent1>
      <a:accent2>
        <a:srgbClr val="DFE5EA"/>
      </a:accent2>
      <a:accent3>
        <a:srgbClr val="2F343E"/>
      </a:accent3>
      <a:accent4>
        <a:srgbClr val="EF9A21"/>
      </a:accent4>
      <a:accent5>
        <a:srgbClr val="D94332"/>
      </a:accent5>
      <a:accent6>
        <a:srgbClr val="46A34F"/>
      </a:accent6>
      <a:hlink>
        <a:srgbClr val="4184B1"/>
      </a:hlink>
      <a:folHlink>
        <a:srgbClr val="748184"/>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1620</TotalTime>
  <Words>253</Words>
  <Application>Microsoft Macintosh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Calibri</vt:lpstr>
      <vt:lpstr>Courier New</vt:lpstr>
      <vt:lpstr>Wingdings</vt:lpstr>
      <vt:lpstr>ヒラギノ角ゴ Pro W3</vt:lpstr>
      <vt:lpstr>Arial</vt:lpstr>
      <vt:lpstr>Office Theme</vt:lpstr>
      <vt:lpstr>PowerPoint Presentation</vt:lpstr>
      <vt:lpstr>Confidentiality Notice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John Miller</cp:lastModifiedBy>
  <cp:revision>64</cp:revision>
  <dcterms:created xsi:type="dcterms:W3CDTF">2014-05-27T13:27:14Z</dcterms:created>
  <dcterms:modified xsi:type="dcterms:W3CDTF">2016-01-22T22:44:24Z</dcterms:modified>
</cp:coreProperties>
</file>