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ACA47-FD11-FE34-8C41-BDE83CB33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C21BDE-17C8-2290-60AE-869A9E819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935A3-6EB7-6B0A-9AEC-6B92A53A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DD6-1EEB-4665-BB88-B370C7F90372}" type="datetimeFigureOut">
              <a:rPr lang="de-CH" smtClean="0"/>
              <a:t>17.05.2025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F4DFA-D4A8-8465-69C2-AF58655B2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DBC9CC-6496-D167-0D23-7E12B85D5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68E8-6EFC-4EC2-84DF-06A90B8A3A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98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A8F36-4963-ADEB-2071-24901F10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3787E0-22BF-7047-1867-6641EBD15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582E2A-5070-3751-6BA7-3297171C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DD6-1EEB-4665-BB88-B370C7F90372}" type="datetimeFigureOut">
              <a:rPr lang="de-CH" smtClean="0"/>
              <a:t>17.05.2025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CC2E69-0CA0-179C-1487-82ED8931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42C910-A809-48DD-AA94-B05E5FA7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68E8-6EFC-4EC2-84DF-06A90B8A3A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31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75F41A-B1B2-CEA3-029D-4F105A135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1702B6-1FD2-3EC6-DFC7-C3DDE89BC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83BA52-09E2-7214-A685-BF85527D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DD6-1EEB-4665-BB88-B370C7F90372}" type="datetimeFigureOut">
              <a:rPr lang="de-CH" smtClean="0"/>
              <a:t>17.05.2025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F1F90C-01FE-E361-3D86-277E0242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35D9D-97AB-8005-5FCE-08494D638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68E8-6EFC-4EC2-84DF-06A90B8A3A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434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3426C-8AC1-43FB-693A-96AA4345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20C02A-128F-5C04-CA66-B35D77A6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B96245-FE1F-1F07-FE47-68667F8B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DD6-1EEB-4665-BB88-B370C7F90372}" type="datetimeFigureOut">
              <a:rPr lang="de-CH" smtClean="0"/>
              <a:t>17.05.2025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6F133E-79A1-D705-0608-41F0CE7D8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9F29EF-B7AC-677B-BC6F-6F55E034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68E8-6EFC-4EC2-84DF-06A90B8A3A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4515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8AB4A5-9A9B-DC55-59A7-8E89B32F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1AFCB2-89FA-9895-988D-BB02C81DD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105539-122D-D8FD-88FD-0AD0000B9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DD6-1EEB-4665-BB88-B370C7F90372}" type="datetimeFigureOut">
              <a:rPr lang="de-CH" smtClean="0"/>
              <a:t>17.05.2025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198362-5DF6-97FF-B427-84476A9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BB19AC-CE7F-CAA4-F1A6-43094CD8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68E8-6EFC-4EC2-84DF-06A90B8A3A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630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D435D-B21C-E180-6778-F03A6490A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02567D-E5DE-197F-D1EF-5075D1F9A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85B658-5065-2094-DE5A-FE27DBAFD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9CDA81-E309-D44B-6959-0D6B7305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DD6-1EEB-4665-BB88-B370C7F90372}" type="datetimeFigureOut">
              <a:rPr lang="de-CH" smtClean="0"/>
              <a:t>17.05.2025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452D4A-3BCF-CC64-622F-D1C4CCBDE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77E21F-227E-F49A-68E6-67866AB6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68E8-6EFC-4EC2-84DF-06A90B8A3A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2706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233271-79FB-AFE1-2ECB-5FB6C33C1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3FD8FF-5F62-1663-F5E6-12C397FC6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59AEFA-EA8B-7D02-34D7-ADFE1580A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64FF24-A1FF-C21B-0AC4-0758BB5C6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E119E3A-13ED-B6FC-4169-FC491807F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CD11A85-F02F-D454-0F1F-4A47F49F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DD6-1EEB-4665-BB88-B370C7F90372}" type="datetimeFigureOut">
              <a:rPr lang="de-CH" smtClean="0"/>
              <a:t>17.05.2025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701B67-EBA3-CFDB-F228-E331F84C3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18DB7E-381B-4F5D-8BE8-D7910FF2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68E8-6EFC-4EC2-84DF-06A90B8A3A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0346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798C1-E504-8046-124B-5C832497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D1BCAF8-3C38-8A7C-195B-2D5659B1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DD6-1EEB-4665-BB88-B370C7F90372}" type="datetimeFigureOut">
              <a:rPr lang="de-CH" smtClean="0"/>
              <a:t>17.05.2025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3C85EB2-9958-0F7D-54EA-4795EBEC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51BB62-86EC-B2DD-A20D-2F87D95C2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68E8-6EFC-4EC2-84DF-06A90B8A3A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09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147B15-13D5-5E66-0893-BE3BDF89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DD6-1EEB-4665-BB88-B370C7F90372}" type="datetimeFigureOut">
              <a:rPr lang="de-CH" smtClean="0"/>
              <a:t>17.05.2025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606B4F8-3AB2-9727-8596-F0B5E7DE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8339152-2158-EA47-F690-AAE677FFE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68E8-6EFC-4EC2-84DF-06A90B8A3A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272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01136-CC71-2B95-404B-CB88D2C8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C4367F-ADC1-3E8E-D6F9-B489D07F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4B5661-0754-321A-1A7C-2689CC689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BDE487-D0C1-FBCB-58BE-C9C5B00B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DD6-1EEB-4665-BB88-B370C7F90372}" type="datetimeFigureOut">
              <a:rPr lang="de-CH" smtClean="0"/>
              <a:t>17.05.2025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A2309F-73BB-A340-7BD0-1B37C622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A3188-AD44-BB7A-3D45-830989FF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68E8-6EFC-4EC2-84DF-06A90B8A3A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947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D6440-0DB8-6A5D-DE77-DF07C70B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4D57DB-1EAA-9FF6-8086-E56478559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B5C0EA-9C06-46BF-69D8-314A85C76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864481-3D8A-1D7A-262E-F5C0D1520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BFDD6-1EEB-4665-BB88-B370C7F90372}" type="datetimeFigureOut">
              <a:rPr lang="de-CH" smtClean="0"/>
              <a:t>17.05.2025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9E061B-1B08-05B1-AFEE-0E0D6E9F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F72CEA-C52A-7993-C15C-7C72D89F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768E8-6EFC-4EC2-84DF-06A90B8A3A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73688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F9FFA0A-ACA4-0E0F-6113-8796E786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843E7-92DA-E512-23E7-DA1B1C298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F42EDA-723A-F271-2F46-BAFD954FF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BFDD6-1EEB-4665-BB88-B370C7F90372}" type="datetimeFigureOut">
              <a:rPr lang="de-CH" smtClean="0"/>
              <a:t>17.05.2025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012503-EB42-93F6-3CF3-30EC1E2CC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31CB49-DBCB-D39D-6974-1CB4FBFCD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768E8-6EFC-4EC2-84DF-06A90B8A3A1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535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4030C8DC-378C-2B37-5835-1F2DB5A16EE1}"/>
              </a:ext>
            </a:extLst>
          </p:cNvPr>
          <p:cNvSpPr/>
          <p:nvPr/>
        </p:nvSpPr>
        <p:spPr>
          <a:xfrm>
            <a:off x="1262743" y="2166257"/>
            <a:ext cx="10058400" cy="48985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3C04E12-A7DF-B044-2511-7D683577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492" y="870675"/>
            <a:ext cx="1057423" cy="12955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7113ED8-3DFE-5F6A-B36A-DBDB6AE6E10F}"/>
              </a:ext>
            </a:extLst>
          </p:cNvPr>
          <p:cNvSpPr txBox="1"/>
          <p:nvPr/>
        </p:nvSpPr>
        <p:spPr>
          <a:xfrm>
            <a:off x="5445821" y="2598003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endParaRPr lang="de-CH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6AFD5F2-4660-694F-C2FE-C9DE76A48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177" y="870674"/>
            <a:ext cx="43888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1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BE691EE-AA92-B6B5-4DE6-6521A714D398}"/>
              </a:ext>
            </a:extLst>
          </p:cNvPr>
          <p:cNvSpPr/>
          <p:nvPr/>
        </p:nvSpPr>
        <p:spPr>
          <a:xfrm>
            <a:off x="1262743" y="2166257"/>
            <a:ext cx="10058400" cy="48985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10631EF-81A9-A6D1-4510-683A1189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76" y="870675"/>
            <a:ext cx="1057423" cy="1295581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20915C65-AC6A-AB54-AA33-EF2DCA7BC3D3}"/>
              </a:ext>
            </a:extLst>
          </p:cNvPr>
          <p:cNvSpPr txBox="1"/>
          <p:nvPr/>
        </p:nvSpPr>
        <p:spPr>
          <a:xfrm>
            <a:off x="5445821" y="2598003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endParaRPr lang="de-CH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8E943FF-42DF-A8EC-E7BB-F8F76F72B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795" y="870675"/>
            <a:ext cx="43888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4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B9AC70E3-3DC0-A5BA-2E9B-D1C18C5E80CB}"/>
              </a:ext>
            </a:extLst>
          </p:cNvPr>
          <p:cNvSpPr/>
          <p:nvPr/>
        </p:nvSpPr>
        <p:spPr>
          <a:xfrm>
            <a:off x="7185059" y="4054746"/>
            <a:ext cx="1817914" cy="15022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A275215-13B9-20D5-57AF-1A26F548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7978" y="4158069"/>
            <a:ext cx="438882" cy="129558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A33105C-ABBB-50AA-E7E9-137AC7804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555" y="4304938"/>
            <a:ext cx="1057423" cy="1295581"/>
          </a:xfrm>
          <a:prstGeom prst="rect">
            <a:avLst/>
          </a:prstGeom>
        </p:spPr>
      </p:pic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65D620BF-C328-CA6C-C40C-E6B5F509EF05}"/>
              </a:ext>
            </a:extLst>
          </p:cNvPr>
          <p:cNvSpPr/>
          <p:nvPr/>
        </p:nvSpPr>
        <p:spPr>
          <a:xfrm>
            <a:off x="1395581" y="5578747"/>
            <a:ext cx="10058400" cy="48985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45A640A-26C0-1980-B9DE-5194675EB0D4}"/>
              </a:ext>
            </a:extLst>
          </p:cNvPr>
          <p:cNvSpPr txBox="1"/>
          <p:nvPr/>
        </p:nvSpPr>
        <p:spPr>
          <a:xfrm>
            <a:off x="5578659" y="6010493"/>
            <a:ext cx="13003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endParaRPr lang="de-CH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961C368-D468-E57F-5C26-52A1EB6AC95A}"/>
              </a:ext>
            </a:extLst>
          </p:cNvPr>
          <p:cNvSpPr txBox="1"/>
          <p:nvPr/>
        </p:nvSpPr>
        <p:spPr>
          <a:xfrm>
            <a:off x="7217717" y="4000712"/>
            <a:ext cx="71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Team</a:t>
            </a:r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83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0F9460C2BEAD49BB317814D22A6DB8" ma:contentTypeVersion="5" ma:contentTypeDescription="Create a new document." ma:contentTypeScope="" ma:versionID="7aa53235cad4f8d4af83bb4044ce8dfb">
  <xsd:schema xmlns:xsd="http://www.w3.org/2001/XMLSchema" xmlns:xs="http://www.w3.org/2001/XMLSchema" xmlns:p="http://schemas.microsoft.com/office/2006/metadata/properties" xmlns:ns3="7006618c-d312-4e15-a0a3-8e02683a1c03" targetNamespace="http://schemas.microsoft.com/office/2006/metadata/properties" ma:root="true" ma:fieldsID="35ba65e6e7c3021e86f229237975b732" ns3:_="">
    <xsd:import namespace="7006618c-d312-4e15-a0a3-8e02683a1c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06618c-d312-4e15-a0a3-8e02683a1c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6761FC-AEC8-4F29-9E67-5088857E5A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06618c-d312-4e15-a0a3-8e02683a1c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05A39F-BE19-4A15-AF7C-30231758C3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C4BCF0F-BC85-405F-B4B5-7C9DB15C56F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006618c-d312-4e15-a0a3-8e02683a1c0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Boyd-Graber Ying</dc:creator>
  <cp:lastModifiedBy>Jordan Boyd-Graber Ying</cp:lastModifiedBy>
  <cp:revision>1</cp:revision>
  <dcterms:created xsi:type="dcterms:W3CDTF">2025-05-17T23:22:51Z</dcterms:created>
  <dcterms:modified xsi:type="dcterms:W3CDTF">2025-05-18T13:57:45Z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0x010100AB0F9460C2BEAD49BB317814D22A6DB8</vt:lpwstr>
  </property>
</Properties>
</file>