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71" r:id="rId2"/>
  </p:sldMasterIdLst>
  <p:notesMasterIdLst>
    <p:notesMasterId r:id="rId60"/>
  </p:notesMasterIdLst>
  <p:handoutMasterIdLst>
    <p:handoutMasterId r:id="rId61"/>
  </p:handoutMasterIdLst>
  <p:sldIdLst>
    <p:sldId id="353" r:id="rId3"/>
    <p:sldId id="377" r:id="rId4"/>
    <p:sldId id="378"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379" r:id="rId20"/>
    <p:sldId id="432" r:id="rId21"/>
    <p:sldId id="429" r:id="rId22"/>
    <p:sldId id="430" r:id="rId23"/>
    <p:sldId id="431" r:id="rId24"/>
    <p:sldId id="433" r:id="rId25"/>
    <p:sldId id="434" r:id="rId26"/>
    <p:sldId id="435" r:id="rId27"/>
    <p:sldId id="436" r:id="rId28"/>
    <p:sldId id="437" r:id="rId29"/>
    <p:sldId id="438" r:id="rId30"/>
    <p:sldId id="439" r:id="rId31"/>
    <p:sldId id="440" r:id="rId32"/>
    <p:sldId id="441" r:id="rId33"/>
    <p:sldId id="469" r:id="rId34"/>
    <p:sldId id="470" r:id="rId35"/>
    <p:sldId id="442" r:id="rId36"/>
    <p:sldId id="443" r:id="rId37"/>
    <p:sldId id="447" r:id="rId38"/>
    <p:sldId id="448" r:id="rId39"/>
    <p:sldId id="449" r:id="rId40"/>
    <p:sldId id="452" r:id="rId41"/>
    <p:sldId id="453" r:id="rId42"/>
    <p:sldId id="454" r:id="rId43"/>
    <p:sldId id="455" r:id="rId44"/>
    <p:sldId id="456" r:id="rId45"/>
    <p:sldId id="457" r:id="rId46"/>
    <p:sldId id="458" r:id="rId47"/>
    <p:sldId id="450" r:id="rId48"/>
    <p:sldId id="459" r:id="rId49"/>
    <p:sldId id="460" r:id="rId50"/>
    <p:sldId id="461" r:id="rId51"/>
    <p:sldId id="463" r:id="rId52"/>
    <p:sldId id="462" r:id="rId53"/>
    <p:sldId id="464" r:id="rId54"/>
    <p:sldId id="446" r:id="rId55"/>
    <p:sldId id="465" r:id="rId56"/>
    <p:sldId id="466" r:id="rId57"/>
    <p:sldId id="467" r:id="rId58"/>
    <p:sldId id="468" r:id="rId59"/>
  </p:sldIdLst>
  <p:sldSz cx="10688638" cy="7562850"/>
  <p:notesSz cx="9144000" cy="6858000"/>
  <p:defaultTextStyle>
    <a:defPPr>
      <a:defRPr lang="en-US"/>
    </a:defPPr>
    <a:lvl1pPr algn="l" defTabSz="520658" rtl="0" fontAlgn="base">
      <a:spcBef>
        <a:spcPct val="0"/>
      </a:spcBef>
      <a:spcAft>
        <a:spcPct val="0"/>
      </a:spcAft>
      <a:defRPr sz="2100" kern="1200">
        <a:solidFill>
          <a:schemeClr val="tx1"/>
        </a:solidFill>
        <a:latin typeface="Arial" charset="0"/>
        <a:ea typeface="ＭＳ Ｐゴシック" charset="0"/>
        <a:cs typeface="ＭＳ Ｐゴシック" charset="0"/>
      </a:defRPr>
    </a:lvl1pPr>
    <a:lvl2pPr marL="520658" indent="-63495" algn="l" defTabSz="520658" rtl="0" fontAlgn="base">
      <a:spcBef>
        <a:spcPct val="0"/>
      </a:spcBef>
      <a:spcAft>
        <a:spcPct val="0"/>
      </a:spcAft>
      <a:defRPr sz="2100" kern="1200">
        <a:solidFill>
          <a:schemeClr val="tx1"/>
        </a:solidFill>
        <a:latin typeface="Arial" charset="0"/>
        <a:ea typeface="ＭＳ Ｐゴシック" charset="0"/>
        <a:cs typeface="ＭＳ Ｐゴシック" charset="0"/>
      </a:defRPr>
    </a:lvl2pPr>
    <a:lvl3pPr marL="1041316" indent="-126990" algn="l" defTabSz="520658" rtl="0" fontAlgn="base">
      <a:spcBef>
        <a:spcPct val="0"/>
      </a:spcBef>
      <a:spcAft>
        <a:spcPct val="0"/>
      </a:spcAft>
      <a:defRPr sz="2100" kern="1200">
        <a:solidFill>
          <a:schemeClr val="tx1"/>
        </a:solidFill>
        <a:latin typeface="Arial" charset="0"/>
        <a:ea typeface="ＭＳ Ｐゴシック" charset="0"/>
        <a:cs typeface="ＭＳ Ｐゴシック" charset="0"/>
      </a:defRPr>
    </a:lvl3pPr>
    <a:lvl4pPr marL="1563558" indent="-192072" algn="l" defTabSz="520658" rtl="0" fontAlgn="base">
      <a:spcBef>
        <a:spcPct val="0"/>
      </a:spcBef>
      <a:spcAft>
        <a:spcPct val="0"/>
      </a:spcAft>
      <a:defRPr sz="2100" kern="1200">
        <a:solidFill>
          <a:schemeClr val="tx1"/>
        </a:solidFill>
        <a:latin typeface="Arial" charset="0"/>
        <a:ea typeface="ＭＳ Ｐゴシック" charset="0"/>
        <a:cs typeface="ＭＳ Ｐゴシック" charset="0"/>
      </a:defRPr>
    </a:lvl4pPr>
    <a:lvl5pPr marL="2084216" indent="-255566" algn="l" defTabSz="520658" rtl="0" fontAlgn="base">
      <a:spcBef>
        <a:spcPct val="0"/>
      </a:spcBef>
      <a:spcAft>
        <a:spcPct val="0"/>
      </a:spcAft>
      <a:defRPr sz="2100" kern="1200">
        <a:solidFill>
          <a:schemeClr val="tx1"/>
        </a:solidFill>
        <a:latin typeface="Arial" charset="0"/>
        <a:ea typeface="ＭＳ Ｐゴシック" charset="0"/>
        <a:cs typeface="ＭＳ Ｐゴシック" charset="0"/>
      </a:defRPr>
    </a:lvl5pPr>
    <a:lvl6pPr marL="2285813" algn="l" defTabSz="457163" rtl="0" eaLnBrk="1" latinLnBrk="0" hangingPunct="1">
      <a:defRPr sz="2100" kern="1200">
        <a:solidFill>
          <a:schemeClr val="tx1"/>
        </a:solidFill>
        <a:latin typeface="Arial" charset="0"/>
        <a:ea typeface="ＭＳ Ｐゴシック" charset="0"/>
        <a:cs typeface="ＭＳ Ｐゴシック" charset="0"/>
      </a:defRPr>
    </a:lvl6pPr>
    <a:lvl7pPr marL="2742974" algn="l" defTabSz="457163" rtl="0" eaLnBrk="1" latinLnBrk="0" hangingPunct="1">
      <a:defRPr sz="2100" kern="1200">
        <a:solidFill>
          <a:schemeClr val="tx1"/>
        </a:solidFill>
        <a:latin typeface="Arial" charset="0"/>
        <a:ea typeface="ＭＳ Ｐゴシック" charset="0"/>
        <a:cs typeface="ＭＳ Ｐゴシック" charset="0"/>
      </a:defRPr>
    </a:lvl7pPr>
    <a:lvl8pPr marL="3200138" algn="l" defTabSz="457163" rtl="0" eaLnBrk="1" latinLnBrk="0" hangingPunct="1">
      <a:defRPr sz="2100" kern="1200">
        <a:solidFill>
          <a:schemeClr val="tx1"/>
        </a:solidFill>
        <a:latin typeface="Arial" charset="0"/>
        <a:ea typeface="ＭＳ Ｐゴシック" charset="0"/>
        <a:cs typeface="ＭＳ Ｐゴシック" charset="0"/>
      </a:defRPr>
    </a:lvl8pPr>
    <a:lvl9pPr marL="3657300" algn="l" defTabSz="457163" rtl="0" eaLnBrk="1" latinLnBrk="0" hangingPunct="1">
      <a:defRPr sz="2100" kern="1200">
        <a:solidFill>
          <a:schemeClr val="tx1"/>
        </a:solidFill>
        <a:latin typeface="Arial"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ie Lightman" initials="" lastIdx="5" clrIdx="0"/>
  <p:cmAuthor id="1" name="Markus von Aschoff" initials="MV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84B7"/>
    <a:srgbClr val="3871FF"/>
    <a:srgbClr val="F36C2C"/>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sfar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1617" autoAdjust="0"/>
  </p:normalViewPr>
  <p:slideViewPr>
    <p:cSldViewPr snapToGrid="0" snapToObjects="1" showGuides="1">
      <p:cViewPr varScale="1">
        <p:scale>
          <a:sx n="85" d="100"/>
          <a:sy n="85" d="100"/>
        </p:scale>
        <p:origin x="-1264" y="-112"/>
      </p:cViewPr>
      <p:guideLst>
        <p:guide orient="horz" pos="4129"/>
        <p:guide pos="1790"/>
      </p:guideLst>
    </p:cSldViewPr>
  </p:slideViewPr>
  <p:outlineViewPr>
    <p:cViewPr>
      <p:scale>
        <a:sx n="33" d="100"/>
        <a:sy n="33" d="100"/>
      </p:scale>
      <p:origin x="0" y="39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4" d="100"/>
          <a:sy n="104" d="100"/>
        </p:scale>
        <p:origin x="-1168"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commentAuthors" Target="commentAuthors.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defTabSz="521437"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712ABE0-09FC-DA4C-9365-E5E49B1E33F2}" type="datetime1">
              <a:rPr lang="en-US"/>
              <a:pPr/>
              <a:t>28/05/13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defTabSz="521437"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1BBD78B-5F64-BE4C-820E-81E71022C755}" type="slidenum">
              <a:rPr lang="en-US"/>
              <a:pPr/>
              <a:t>‹#›</a:t>
            </a:fld>
            <a:endParaRPr lang="en-US"/>
          </a:p>
        </p:txBody>
      </p:sp>
    </p:spTree>
    <p:extLst>
      <p:ext uri="{BB962C8B-B14F-4D97-AF65-F5344CB8AC3E}">
        <p14:creationId xmlns:p14="http://schemas.microsoft.com/office/powerpoint/2010/main" val="1483579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defTabSz="521437"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1BBE5F8-AA2D-BD48-B29D-876E5D2105CC}" type="datetime1">
              <a:rPr lang="en-US"/>
              <a:pPr/>
              <a:t>28/05/13</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defTabSz="521437"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961CEAA9-7765-BC41-82C6-6DB2D559F50C}" type="slidenum">
              <a:rPr lang="en-US"/>
              <a:pPr/>
              <a:t>‹#›</a:t>
            </a:fld>
            <a:endParaRPr lang="en-US"/>
          </a:p>
        </p:txBody>
      </p:sp>
    </p:spTree>
    <p:extLst>
      <p:ext uri="{BB962C8B-B14F-4D97-AF65-F5344CB8AC3E}">
        <p14:creationId xmlns:p14="http://schemas.microsoft.com/office/powerpoint/2010/main" val="2641237011"/>
      </p:ext>
    </p:extLst>
  </p:cSld>
  <p:clrMap bg1="lt1" tx1="dk1" bg2="lt2" tx2="dk2" accent1="accent1" accent2="accent2" accent3="accent3" accent4="accent4" accent5="accent5" accent6="accent6" hlink="hlink" folHlink="folHlink"/>
  <p:hf hdr="0" ftr="0" dt="0"/>
  <p:notesStyle>
    <a:lvl1pPr algn="l" defTabSz="45716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163" algn="l" defTabSz="45716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324" algn="l" defTabSz="45716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488" algn="l" defTabSz="45716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650" algn="l" defTabSz="45716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5813" algn="l" defTabSz="457163" rtl="0" eaLnBrk="1" latinLnBrk="0" hangingPunct="1">
      <a:defRPr sz="1200" kern="1200">
        <a:solidFill>
          <a:schemeClr val="tx1"/>
        </a:solidFill>
        <a:latin typeface="+mn-lt"/>
        <a:ea typeface="+mn-ea"/>
        <a:cs typeface="+mn-cs"/>
      </a:defRPr>
    </a:lvl6pPr>
    <a:lvl7pPr marL="2742974" algn="l" defTabSz="457163" rtl="0" eaLnBrk="1" latinLnBrk="0" hangingPunct="1">
      <a:defRPr sz="1200" kern="1200">
        <a:solidFill>
          <a:schemeClr val="tx1"/>
        </a:solidFill>
        <a:latin typeface="+mn-lt"/>
        <a:ea typeface="+mn-ea"/>
        <a:cs typeface="+mn-cs"/>
      </a:defRPr>
    </a:lvl7pPr>
    <a:lvl8pPr marL="3200138" algn="l" defTabSz="457163" rtl="0" eaLnBrk="1" latinLnBrk="0" hangingPunct="1">
      <a:defRPr sz="1200" kern="1200">
        <a:solidFill>
          <a:schemeClr val="tx1"/>
        </a:solidFill>
        <a:latin typeface="+mn-lt"/>
        <a:ea typeface="+mn-ea"/>
        <a:cs typeface="+mn-cs"/>
      </a:defRPr>
    </a:lvl8pPr>
    <a:lvl9pPr marL="3657300" algn="l" defTabSz="4571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Now that you’ve introduced</a:t>
            </a:r>
            <a:r>
              <a:rPr lang="en-US" b="1" baseline="0" dirty="0" smtClean="0"/>
              <a:t> the company, it is important to spend the second half talking about product. This next section allows you to walk through the products at a high level.</a:t>
            </a:r>
            <a:endParaRPr lang="en-US" b="1" dirty="0"/>
          </a:p>
        </p:txBody>
      </p:sp>
      <p:sp>
        <p:nvSpPr>
          <p:cNvPr id="4" name="Slide Number Placeholder 3"/>
          <p:cNvSpPr>
            <a:spLocks noGrp="1"/>
          </p:cNvSpPr>
          <p:nvPr>
            <p:ph type="sldNum" sz="quarter" idx="10"/>
          </p:nvPr>
        </p:nvSpPr>
        <p:spPr/>
        <p:txBody>
          <a:bodyPr/>
          <a:lstStyle/>
          <a:p>
            <a:fld id="{961CEAA9-7765-BC41-82C6-6DB2D559F50C}" type="slidenum">
              <a:rPr lang="en-US" smtClean="0"/>
              <a:pPr/>
              <a:t>1</a:t>
            </a:fld>
            <a:endParaRPr lang="en-US"/>
          </a:p>
        </p:txBody>
      </p:sp>
    </p:spTree>
    <p:extLst>
      <p:ext uri="{BB962C8B-B14F-4D97-AF65-F5344CB8AC3E}">
        <p14:creationId xmlns:p14="http://schemas.microsoft.com/office/powerpoint/2010/main" val="386672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4</a:t>
            </a:r>
            <a:r>
              <a:rPr lang="en-US" baseline="0" dirty="0" smtClean="0"/>
              <a:t> slides allow you to dig deeper into the </a:t>
            </a:r>
            <a:r>
              <a:rPr lang="en-US" baseline="0" dirty="0" err="1" smtClean="0"/>
              <a:t>eZ</a:t>
            </a:r>
            <a:r>
              <a:rPr lang="en-US" baseline="0" dirty="0" smtClean="0"/>
              <a:t> approach and talk in more specifics about agility, connectivity </a:t>
            </a:r>
            <a:r>
              <a:rPr lang="en-US" baseline="0" smtClean="0"/>
              <a:t>and empowerment.</a:t>
            </a:r>
            <a:endParaRPr lang="en-US" dirty="0"/>
          </a:p>
        </p:txBody>
      </p:sp>
      <p:sp>
        <p:nvSpPr>
          <p:cNvPr id="4" name="Slide Number Placeholder 3"/>
          <p:cNvSpPr>
            <a:spLocks noGrp="1"/>
          </p:cNvSpPr>
          <p:nvPr>
            <p:ph type="sldNum" sz="quarter" idx="10"/>
          </p:nvPr>
        </p:nvSpPr>
        <p:spPr/>
        <p:txBody>
          <a:bodyPr/>
          <a:lstStyle/>
          <a:p>
            <a:fld id="{961CEAA9-7765-BC41-82C6-6DB2D559F50C}" type="slidenum">
              <a:rPr lang="en-US" smtClean="0"/>
              <a:pPr/>
              <a:t>3</a:t>
            </a:fld>
            <a:endParaRPr lang="en-US"/>
          </a:p>
        </p:txBody>
      </p:sp>
    </p:spTree>
    <p:extLst>
      <p:ext uri="{BB962C8B-B14F-4D97-AF65-F5344CB8AC3E}">
        <p14:creationId xmlns:p14="http://schemas.microsoft.com/office/powerpoint/2010/main" val="122713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a:lstStyle/>
          <a:p>
            <a:r>
              <a:rPr lang="en-US" b="1" dirty="0" smtClean="0">
                <a:ea typeface="ＭＳ Ｐゴシック" pitchFamily="-84" charset="-128"/>
              </a:rPr>
              <a:t>HMVC</a:t>
            </a:r>
            <a:r>
              <a:rPr lang="en-US" b="1" baseline="0" dirty="0" smtClean="0">
                <a:ea typeface="ＭＳ Ｐゴシック" pitchFamily="-84" charset="-128"/>
              </a:rPr>
              <a:t> :  </a:t>
            </a:r>
            <a:r>
              <a:rPr lang="en-US" baseline="0" dirty="0" smtClean="0">
                <a:ea typeface="ＭＳ Ｐゴシック" pitchFamily="-84" charset="-128"/>
              </a:rPr>
              <a:t>Hierarchical model–view–controller (HMVC) is a software architectural pattern, a variation of Model–view–controller (MVC) similar to Presentation-abstraction-control (PAC) The main difference between HMVC and PAC is that HMVC is less strict in that it allows the view and model of each agent to communicate directly, thus bypassing the controller.</a:t>
            </a:r>
          </a:p>
          <a:p>
            <a:r>
              <a:rPr lang="en-US" baseline="0" dirty="0" smtClean="0">
                <a:ea typeface="ＭＳ Ｐゴシック" pitchFamily="-84" charset="-128"/>
              </a:rPr>
              <a:t>The controller has some oversight. The controller selects the model and then selects the view, so there is an approval mechanism by the controller. The model prevents the view from accessing the data source directly.</a:t>
            </a:r>
          </a:p>
          <a:p>
            <a:endParaRPr lang="en-US" dirty="0">
              <a:ea typeface="ＭＳ Ｐゴシック" pitchFamily="-84" charset="-128"/>
            </a:endParaRPr>
          </a:p>
        </p:txBody>
      </p:sp>
      <p:sp>
        <p:nvSpPr>
          <p:cNvPr id="26627" name="Slide Number Placeholder 3"/>
          <p:cNvSpPr>
            <a:spLocks noGrp="1"/>
          </p:cNvSpPr>
          <p:nvPr>
            <p:ph type="sldNum" sz="quarter" idx="5"/>
          </p:nvPr>
        </p:nvSpPr>
        <p:spPr bwMode="auto">
          <a:noFill/>
          <a:ln>
            <a:miter lim="800000"/>
            <a:headEnd/>
            <a:tailEnd/>
          </a:ln>
        </p:spPr>
        <p:txBody>
          <a:bodyPr/>
          <a:lstStyle/>
          <a:p>
            <a:fld id="{1AD17034-DBB6-4A41-986E-B58632A4C99D}" type="slidenum">
              <a:rPr lang="en-US">
                <a:solidFill>
                  <a:prstClr val="black"/>
                </a:solidFill>
                <a:ea typeface="ＭＳ Ｐゴシック" pitchFamily="-84" charset="-128"/>
                <a:cs typeface="ＭＳ Ｐゴシック" pitchFamily="-84" charset="-128"/>
              </a:rPr>
              <a:pPr/>
              <a:t>9</a:t>
            </a:fld>
            <a:endParaRPr lang="en-US">
              <a:solidFill>
                <a:prstClr val="black"/>
              </a:solidFill>
              <a:ea typeface="ＭＳ Ｐゴシック" pitchFamily="-84" charset="-128"/>
              <a:cs typeface="ＭＳ Ｐゴシック" pitchFamily="-84" charset="-128"/>
            </a:endParaRPr>
          </a:p>
        </p:txBody>
      </p:sp>
      <p:sp>
        <p:nvSpPr>
          <p:cNvPr id="26628" name="Date Placeholder 1"/>
          <p:cNvSpPr>
            <a:spLocks noGrp="1"/>
          </p:cNvSpPr>
          <p:nvPr>
            <p:ph type="dt" sz="quarter" idx="1"/>
          </p:nvPr>
        </p:nvSpPr>
        <p:spPr bwMode="auto">
          <a:noFill/>
          <a:ln>
            <a:miter lim="800000"/>
            <a:headEnd/>
            <a:tailEnd/>
          </a:ln>
        </p:spPr>
        <p:txBody>
          <a:bodyPr/>
          <a:lstStyle/>
          <a:p>
            <a:endParaRPr lang="fr-FR">
              <a:solidFill>
                <a:prstClr val="black"/>
              </a:solidFill>
              <a:latin typeface="Calibri" pitchFamily="-84" charset="0"/>
              <a:ea typeface="MS PGothic" charset="0"/>
            </a:endParaRPr>
          </a:p>
        </p:txBody>
      </p:sp>
      <p:sp>
        <p:nvSpPr>
          <p:cNvPr id="3" name="Footer Placeholder 2"/>
          <p:cNvSpPr>
            <a:spLocks noGrp="1"/>
          </p:cNvSpPr>
          <p:nvPr>
            <p:ph type="ftr" sz="quarter" idx="4"/>
          </p:nvPr>
        </p:nvSpPr>
        <p:spPr/>
        <p:txBody>
          <a:bodyPr/>
          <a:lstStyle/>
          <a:p>
            <a:pPr>
              <a:defRPr/>
            </a:pPr>
            <a:r>
              <a:rPr lang="en-US">
                <a:solidFill>
                  <a:prstClr val="black"/>
                </a:solidFill>
              </a:rPr>
              <a:t>More Information available on ez.no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a:lstStyle/>
          <a:p>
            <a:r>
              <a:rPr lang="en-US" b="1" dirty="0" smtClean="0">
                <a:ea typeface="ＭＳ Ｐゴシック" pitchFamily="-84" charset="-128"/>
              </a:rPr>
              <a:t>HMVC</a:t>
            </a:r>
            <a:r>
              <a:rPr lang="en-US" b="1" baseline="0" dirty="0" smtClean="0">
                <a:ea typeface="ＭＳ Ｐゴシック" pitchFamily="-84" charset="-128"/>
              </a:rPr>
              <a:t> :  </a:t>
            </a:r>
            <a:r>
              <a:rPr lang="en-US" baseline="0" dirty="0" smtClean="0">
                <a:ea typeface="ＭＳ Ｐゴシック" pitchFamily="-84" charset="-128"/>
              </a:rPr>
              <a:t>Hierarchical model–view–controller (HMVC) is a software architectural pattern, a variation of Model–view–controller (MVC) similar to Presentation-abstraction-control (PAC) The main difference between HMVC and PAC is that HMVC is less strict in that it allows the view and model of each agent to communicate directly, thus bypassing the controller.</a:t>
            </a:r>
          </a:p>
          <a:p>
            <a:r>
              <a:rPr lang="en-US" baseline="0" dirty="0" smtClean="0">
                <a:ea typeface="ＭＳ Ｐゴシック" pitchFamily="-84" charset="-128"/>
              </a:rPr>
              <a:t>The controller has some oversight. The controller selects the model and then selects the view, so there is an approval mechanism by the controller. The model prevents the view from accessing the data source directly.</a:t>
            </a:r>
          </a:p>
          <a:p>
            <a:endParaRPr lang="en-US" dirty="0">
              <a:ea typeface="ＭＳ Ｐゴシック" pitchFamily="-84" charset="-128"/>
            </a:endParaRPr>
          </a:p>
        </p:txBody>
      </p:sp>
      <p:sp>
        <p:nvSpPr>
          <p:cNvPr id="26627" name="Slide Number Placeholder 3"/>
          <p:cNvSpPr>
            <a:spLocks noGrp="1"/>
          </p:cNvSpPr>
          <p:nvPr>
            <p:ph type="sldNum" sz="quarter" idx="5"/>
          </p:nvPr>
        </p:nvSpPr>
        <p:spPr bwMode="auto">
          <a:noFill/>
          <a:ln>
            <a:miter lim="800000"/>
            <a:headEnd/>
            <a:tailEnd/>
          </a:ln>
        </p:spPr>
        <p:txBody>
          <a:bodyPr/>
          <a:lstStyle/>
          <a:p>
            <a:fld id="{1AD17034-DBB6-4A41-986E-B58632A4C99D}" type="slidenum">
              <a:rPr lang="en-US">
                <a:solidFill>
                  <a:prstClr val="black"/>
                </a:solidFill>
                <a:ea typeface="ＭＳ Ｐゴシック" pitchFamily="-84" charset="-128"/>
                <a:cs typeface="ＭＳ Ｐゴシック" pitchFamily="-84" charset="-128"/>
              </a:rPr>
              <a:pPr/>
              <a:t>10</a:t>
            </a:fld>
            <a:endParaRPr lang="en-US">
              <a:solidFill>
                <a:prstClr val="black"/>
              </a:solidFill>
              <a:ea typeface="ＭＳ Ｐゴシック" pitchFamily="-84" charset="-128"/>
              <a:cs typeface="ＭＳ Ｐゴシック" pitchFamily="-84" charset="-128"/>
            </a:endParaRPr>
          </a:p>
        </p:txBody>
      </p:sp>
      <p:sp>
        <p:nvSpPr>
          <p:cNvPr id="26628" name="Date Placeholder 1"/>
          <p:cNvSpPr>
            <a:spLocks noGrp="1"/>
          </p:cNvSpPr>
          <p:nvPr>
            <p:ph type="dt" sz="quarter" idx="1"/>
          </p:nvPr>
        </p:nvSpPr>
        <p:spPr bwMode="auto">
          <a:noFill/>
          <a:ln>
            <a:miter lim="800000"/>
            <a:headEnd/>
            <a:tailEnd/>
          </a:ln>
        </p:spPr>
        <p:txBody>
          <a:bodyPr/>
          <a:lstStyle/>
          <a:p>
            <a:endParaRPr lang="fr-FR">
              <a:solidFill>
                <a:prstClr val="black"/>
              </a:solidFill>
              <a:latin typeface="Calibri" pitchFamily="-84" charset="0"/>
              <a:ea typeface="MS PGothic" charset="0"/>
            </a:endParaRPr>
          </a:p>
        </p:txBody>
      </p:sp>
      <p:sp>
        <p:nvSpPr>
          <p:cNvPr id="3" name="Footer Placeholder 2"/>
          <p:cNvSpPr>
            <a:spLocks noGrp="1"/>
          </p:cNvSpPr>
          <p:nvPr>
            <p:ph type="ftr" sz="quarter" idx="4"/>
          </p:nvPr>
        </p:nvSpPr>
        <p:spPr/>
        <p:txBody>
          <a:bodyPr/>
          <a:lstStyle/>
          <a:p>
            <a:pPr>
              <a:defRPr/>
            </a:pPr>
            <a:r>
              <a:rPr lang="en-US">
                <a:solidFill>
                  <a:prstClr val="black"/>
                </a:solidFill>
              </a:rPr>
              <a:t>More Information available on ez.no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4</a:t>
            </a:r>
            <a:r>
              <a:rPr lang="en-US" baseline="0" dirty="0" smtClean="0"/>
              <a:t> slides allow you to dig deeper into the </a:t>
            </a:r>
            <a:r>
              <a:rPr lang="en-US" baseline="0" dirty="0" err="1" smtClean="0"/>
              <a:t>eZ</a:t>
            </a:r>
            <a:r>
              <a:rPr lang="en-US" baseline="0" dirty="0" smtClean="0"/>
              <a:t> approach and talk in more specifics about agility, connectivity </a:t>
            </a:r>
            <a:r>
              <a:rPr lang="en-US" baseline="0" smtClean="0"/>
              <a:t>and empowerment.</a:t>
            </a:r>
            <a:endParaRPr lang="en-US" dirty="0"/>
          </a:p>
        </p:txBody>
      </p:sp>
      <p:sp>
        <p:nvSpPr>
          <p:cNvPr id="4" name="Slide Number Placeholder 3"/>
          <p:cNvSpPr>
            <a:spLocks noGrp="1"/>
          </p:cNvSpPr>
          <p:nvPr>
            <p:ph type="sldNum" sz="quarter" idx="10"/>
          </p:nvPr>
        </p:nvSpPr>
        <p:spPr/>
        <p:txBody>
          <a:bodyPr/>
          <a:lstStyle/>
          <a:p>
            <a:fld id="{961CEAA9-7765-BC41-82C6-6DB2D559F50C}" type="slidenum">
              <a:rPr lang="en-US" smtClean="0"/>
              <a:pPr/>
              <a:t>18</a:t>
            </a:fld>
            <a:endParaRPr lang="en-US"/>
          </a:p>
        </p:txBody>
      </p:sp>
    </p:spTree>
    <p:extLst>
      <p:ext uri="{BB962C8B-B14F-4D97-AF65-F5344CB8AC3E}">
        <p14:creationId xmlns:p14="http://schemas.microsoft.com/office/powerpoint/2010/main" val="122713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4</a:t>
            </a:r>
            <a:r>
              <a:rPr lang="en-US" baseline="0" dirty="0" smtClean="0"/>
              <a:t> slides allow you to dig deeper into the </a:t>
            </a:r>
            <a:r>
              <a:rPr lang="en-US" baseline="0" dirty="0" err="1" smtClean="0"/>
              <a:t>eZ</a:t>
            </a:r>
            <a:r>
              <a:rPr lang="en-US" baseline="0" dirty="0" smtClean="0"/>
              <a:t> approach and talk in more specifics about agility, connectivity </a:t>
            </a:r>
            <a:r>
              <a:rPr lang="en-US" baseline="0" smtClean="0"/>
              <a:t>and empowerment.</a:t>
            </a:r>
            <a:endParaRPr lang="en-US" dirty="0"/>
          </a:p>
        </p:txBody>
      </p:sp>
      <p:sp>
        <p:nvSpPr>
          <p:cNvPr id="4" name="Slide Number Placeholder 3"/>
          <p:cNvSpPr>
            <a:spLocks noGrp="1"/>
          </p:cNvSpPr>
          <p:nvPr>
            <p:ph type="sldNum" sz="quarter" idx="10"/>
          </p:nvPr>
        </p:nvSpPr>
        <p:spPr/>
        <p:txBody>
          <a:bodyPr/>
          <a:lstStyle/>
          <a:p>
            <a:fld id="{961CEAA9-7765-BC41-82C6-6DB2D559F50C}" type="slidenum">
              <a:rPr lang="en-US" smtClean="0"/>
              <a:pPr/>
              <a:t>35</a:t>
            </a:fld>
            <a:endParaRPr lang="en-US"/>
          </a:p>
        </p:txBody>
      </p:sp>
    </p:spTree>
    <p:extLst>
      <p:ext uri="{BB962C8B-B14F-4D97-AF65-F5344CB8AC3E}">
        <p14:creationId xmlns:p14="http://schemas.microsoft.com/office/powerpoint/2010/main" val="122713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Note: expiry headers for static resources are generally set via Apache configuration, as well as compression</a:t>
            </a:r>
            <a:r>
              <a:rPr lang="it-IT" baseline="0" dirty="0" smtClean="0"/>
              <a:t> of response</a:t>
            </a:r>
            <a:endParaRPr lang="it-IT" dirty="0"/>
          </a:p>
        </p:txBody>
      </p:sp>
      <p:sp>
        <p:nvSpPr>
          <p:cNvPr id="4" name="Slide Number Placeholder 3"/>
          <p:cNvSpPr>
            <a:spLocks noGrp="1"/>
          </p:cNvSpPr>
          <p:nvPr>
            <p:ph type="sldNum" sz="quarter" idx="10"/>
          </p:nvPr>
        </p:nvSpPr>
        <p:spPr/>
        <p:txBody>
          <a:bodyPr/>
          <a:lstStyle/>
          <a:p>
            <a:fld id="{487808FE-7178-4697-BCBC-97F5CCE567F9}" type="slidenum">
              <a:rPr lang="en-US" smtClean="0"/>
              <a:pPr/>
              <a:t>37</a:t>
            </a:fld>
            <a:endParaRPr lang="en-US"/>
          </a:p>
        </p:txBody>
      </p:sp>
    </p:spTree>
    <p:extLst>
      <p:ext uri="{BB962C8B-B14F-4D97-AF65-F5344CB8AC3E}">
        <p14:creationId xmlns:p14="http://schemas.microsoft.com/office/powerpoint/2010/main" val="253025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 one network roundtrip = esp. important for</a:t>
            </a:r>
            <a:r>
              <a:rPr lang="it-IT" baseline="0" dirty="0" smtClean="0"/>
              <a:t> mobile clients, where latency is high</a:t>
            </a:r>
            <a:endParaRPr lang="it-IT" dirty="0"/>
          </a:p>
        </p:txBody>
      </p:sp>
      <p:sp>
        <p:nvSpPr>
          <p:cNvPr id="4" name="Slide Number Placeholder 3"/>
          <p:cNvSpPr>
            <a:spLocks noGrp="1"/>
          </p:cNvSpPr>
          <p:nvPr>
            <p:ph type="sldNum" sz="quarter" idx="10"/>
          </p:nvPr>
        </p:nvSpPr>
        <p:spPr/>
        <p:txBody>
          <a:bodyPr/>
          <a:lstStyle/>
          <a:p>
            <a:fld id="{487808FE-7178-4697-BCBC-97F5CCE567F9}" type="slidenum">
              <a:rPr lang="en-US" smtClean="0"/>
              <a:pPr/>
              <a:t>38</a:t>
            </a:fld>
            <a:endParaRPr lang="en-US"/>
          </a:p>
        </p:txBody>
      </p:sp>
    </p:spTree>
    <p:extLst>
      <p:ext uri="{BB962C8B-B14F-4D97-AF65-F5344CB8AC3E}">
        <p14:creationId xmlns:p14="http://schemas.microsoft.com/office/powerpoint/2010/main" val="24755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Todo: Q1: is this valid for content/XXX as well? Q2: is this valid for REST?</a:t>
            </a:r>
            <a:endParaRPr lang="it-IT" dirty="0"/>
          </a:p>
        </p:txBody>
      </p:sp>
      <p:sp>
        <p:nvSpPr>
          <p:cNvPr id="4" name="Slide Number Placeholder 3"/>
          <p:cNvSpPr>
            <a:spLocks noGrp="1"/>
          </p:cNvSpPr>
          <p:nvPr>
            <p:ph type="sldNum" sz="quarter" idx="10"/>
          </p:nvPr>
        </p:nvSpPr>
        <p:spPr/>
        <p:txBody>
          <a:bodyPr/>
          <a:lstStyle/>
          <a:p>
            <a:fld id="{487808FE-7178-4697-BCBC-97F5CCE567F9}" type="slidenum">
              <a:rPr lang="en-US" smtClean="0"/>
              <a:pPr/>
              <a:t>47</a:t>
            </a:fld>
            <a:endParaRPr lang="en-US"/>
          </a:p>
        </p:txBody>
      </p:sp>
    </p:spTree>
    <p:extLst>
      <p:ext uri="{BB962C8B-B14F-4D97-AF65-F5344CB8AC3E}">
        <p14:creationId xmlns:p14="http://schemas.microsoft.com/office/powerpoint/2010/main" val="422410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Z Title Slide">
    <p:spTree>
      <p:nvGrpSpPr>
        <p:cNvPr id="1" name=""/>
        <p:cNvGrpSpPr/>
        <p:nvPr/>
      </p:nvGrpSpPr>
      <p:grpSpPr>
        <a:xfrm>
          <a:off x="0" y="0"/>
          <a:ext cx="0" cy="0"/>
          <a:chOff x="0" y="0"/>
          <a:chExt cx="0" cy="0"/>
        </a:xfrm>
      </p:grpSpPr>
      <p:pic>
        <p:nvPicPr>
          <p:cNvPr id="4" name="Picture 1" descr="eZ_PPT_01_start_v4-2.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1"/>
            <a:ext cx="10688638" cy="755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Placeholder 1"/>
          <p:cNvSpPr>
            <a:spLocks noGrp="1"/>
          </p:cNvSpPr>
          <p:nvPr>
            <p:ph type="title"/>
          </p:nvPr>
        </p:nvSpPr>
        <p:spPr>
          <a:xfrm>
            <a:off x="3512425" y="3716213"/>
            <a:ext cx="6551829" cy="408334"/>
          </a:xfrm>
          <a:prstGeom prst="rect">
            <a:avLst/>
          </a:prstGeom>
        </p:spPr>
        <p:txBody>
          <a:bodyPr rtlCol="0">
            <a:noAutofit/>
          </a:bodyPr>
          <a:lstStyle>
            <a:lvl1pPr>
              <a:defRPr sz="3600">
                <a:solidFill>
                  <a:srgbClr val="FFFFFF"/>
                </a:solidFill>
              </a:defRPr>
            </a:lvl1pPr>
          </a:lstStyle>
          <a:p>
            <a:r>
              <a:rPr lang="de-DE" smtClean="0"/>
              <a:t>Mastertitelformat bearbeiten</a:t>
            </a:r>
            <a:endParaRPr lang="en-US" dirty="0"/>
          </a:p>
        </p:txBody>
      </p:sp>
      <p:sp>
        <p:nvSpPr>
          <p:cNvPr id="5" name="Content Placeholder 2"/>
          <p:cNvSpPr>
            <a:spLocks noGrp="1"/>
          </p:cNvSpPr>
          <p:nvPr>
            <p:ph idx="1"/>
          </p:nvPr>
        </p:nvSpPr>
        <p:spPr>
          <a:xfrm>
            <a:off x="3512424" y="4124549"/>
            <a:ext cx="6557122" cy="475247"/>
          </a:xfrm>
        </p:spPr>
        <p:txBody>
          <a:bodyPr>
            <a:noAutofit/>
          </a:bodyPr>
          <a:lstStyle>
            <a:lvl1pPr>
              <a:defRPr sz="2200" b="1">
                <a:solidFill>
                  <a:schemeClr val="bg2"/>
                </a:solidFill>
              </a:defRPr>
            </a:lvl1pPr>
          </a:lstStyle>
          <a:p>
            <a:pPr lvl="0"/>
            <a:r>
              <a:rPr lang="de-DE" smtClean="0"/>
              <a:t>Mastertextformat bearbeiten</a:t>
            </a:r>
          </a:p>
        </p:txBody>
      </p:sp>
    </p:spTree>
    <p:extLst>
      <p:ext uri="{BB962C8B-B14F-4D97-AF65-F5344CB8AC3E}">
        <p14:creationId xmlns:p14="http://schemas.microsoft.com/office/powerpoint/2010/main" val="373837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Z Two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p:nvPr>
        </p:nvSpPr>
        <p:spPr>
          <a:xfrm>
            <a:off x="305834"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4" name="Content Placeholder 3"/>
          <p:cNvSpPr>
            <a:spLocks noGrp="1"/>
          </p:cNvSpPr>
          <p:nvPr>
            <p:ph sz="half" idx="2"/>
          </p:nvPr>
        </p:nvSpPr>
        <p:spPr>
          <a:xfrm>
            <a:off x="5393375"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8"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6"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1275BADB-800F-4044-BDDC-73A3C544A260}"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7"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9" name="Slide Number Placeholder 5"/>
          <p:cNvSpPr>
            <a:spLocks noGrp="1"/>
          </p:cNvSpPr>
          <p:nvPr>
            <p:ph type="sldNum" sz="quarter" idx="16"/>
          </p:nvPr>
        </p:nvSpPr>
        <p:spPr/>
        <p:txBody>
          <a:bodyPr/>
          <a:lstStyle>
            <a:lvl1pPr>
              <a:defRPr/>
            </a:lvl1pPr>
          </a:lstStyle>
          <a:p>
            <a:r>
              <a:rPr lang="en-US"/>
              <a:t>SLIDE </a:t>
            </a:r>
            <a:fld id="{68BEA70F-B1BC-48C6-BBF5-708059A4DBBC}" type="slidenum">
              <a:rPr lang="en-US"/>
              <a:pPr/>
              <a:t>‹#›</a:t>
            </a:fld>
            <a:endParaRPr lang="en-US"/>
          </a:p>
        </p:txBody>
      </p:sp>
    </p:spTree>
    <p:extLst>
      <p:ext uri="{BB962C8B-B14F-4D97-AF65-F5344CB8AC3E}">
        <p14:creationId xmlns:p14="http://schemas.microsoft.com/office/powerpoint/2010/main" val="337655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Z Title Onl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dirty="0"/>
          </a:p>
        </p:txBody>
      </p:sp>
      <p:sp>
        <p:nvSpPr>
          <p:cNvPr id="6"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4"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8905D036-D612-483B-8FD5-F1DA9299C5BA}"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7" name="Slide Number Placeholder 5"/>
          <p:cNvSpPr>
            <a:spLocks noGrp="1"/>
          </p:cNvSpPr>
          <p:nvPr>
            <p:ph type="sldNum" sz="quarter" idx="16"/>
          </p:nvPr>
        </p:nvSpPr>
        <p:spPr/>
        <p:txBody>
          <a:bodyPr/>
          <a:lstStyle>
            <a:lvl1pPr>
              <a:defRPr/>
            </a:lvl1pPr>
          </a:lstStyle>
          <a:p>
            <a:r>
              <a:rPr lang="en-US"/>
              <a:t>SLIDE </a:t>
            </a:r>
            <a:fld id="{C2F8B214-B019-4FC1-A34B-8F44F2D6F3DF}" type="slidenum">
              <a:rPr lang="en-US"/>
              <a:pPr/>
              <a:t>‹#›</a:t>
            </a:fld>
            <a:endParaRPr lang="en-US"/>
          </a:p>
        </p:txBody>
      </p:sp>
    </p:spTree>
    <p:extLst>
      <p:ext uri="{BB962C8B-B14F-4D97-AF65-F5344CB8AC3E}">
        <p14:creationId xmlns:p14="http://schemas.microsoft.com/office/powerpoint/2010/main" val="401094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Z Table of Content Slide">
    <p:spTree>
      <p:nvGrpSpPr>
        <p:cNvPr id="1" name=""/>
        <p:cNvGrpSpPr/>
        <p:nvPr/>
      </p:nvGrpSpPr>
      <p:grpSpPr>
        <a:xfrm>
          <a:off x="0" y="0"/>
          <a:ext cx="0" cy="0"/>
          <a:chOff x="0" y="0"/>
          <a:chExt cx="0" cy="0"/>
        </a:xfrm>
      </p:grpSpPr>
      <p:pic>
        <p:nvPicPr>
          <p:cNvPr id="6" name="Picture 8" descr="trenner-1.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1113" y="889000"/>
            <a:ext cx="84137"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nb-NO" smtClean="0"/>
              <a:t>Click to edit Master title style</a:t>
            </a:r>
            <a:endParaRPr lang="en-US" dirty="0"/>
          </a:p>
        </p:txBody>
      </p:sp>
      <p:sp>
        <p:nvSpPr>
          <p:cNvPr id="3" name="Content Placeholder 2"/>
          <p:cNvSpPr>
            <a:spLocks noGrp="1"/>
          </p:cNvSpPr>
          <p:nvPr>
            <p:ph idx="1"/>
          </p:nvPr>
        </p:nvSpPr>
        <p:spPr>
          <a:xfrm>
            <a:off x="2899691" y="1258843"/>
            <a:ext cx="7254515" cy="5447697"/>
          </a:xfrm>
        </p:spPr>
        <p:txBody>
          <a:bodyPr/>
          <a:lstStyle>
            <a:lvl1pPr>
              <a:defRPr/>
            </a:lvl1pPr>
          </a:lstStyle>
          <a:p>
            <a:pPr lvl="0"/>
            <a:r>
              <a:rPr lang="nb-NO" smtClean="0"/>
              <a:t>Klikk for å redigere tekststiler i malen</a:t>
            </a:r>
          </a:p>
        </p:txBody>
      </p:sp>
      <p:sp>
        <p:nvSpPr>
          <p:cNvPr id="7" name="Content Placeholder 2"/>
          <p:cNvSpPr>
            <a:spLocks noGrp="1"/>
          </p:cNvSpPr>
          <p:nvPr>
            <p:ph sz="half" idx="13"/>
          </p:nvPr>
        </p:nvSpPr>
        <p:spPr>
          <a:xfrm>
            <a:off x="305835" y="1258842"/>
            <a:ext cx="2054132" cy="5580000"/>
          </a:xfrm>
        </p:spPr>
        <p:txBody>
          <a:bodyPr>
            <a:normAutofit/>
          </a:bodyPr>
          <a:lstStyle>
            <a:lvl1pPr marL="457187" indent="-457187">
              <a:buClr>
                <a:srgbClr val="404040"/>
              </a:buClr>
              <a:buSzPct val="100000"/>
              <a:buFont typeface="Wingdings" charset="2"/>
              <a:buAutoNum type="arabicPlain"/>
              <a:defRPr sz="1600" b="1" cap="all" baseline="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p:txBody>
      </p:sp>
      <p:sp>
        <p:nvSpPr>
          <p:cNvPr id="10" name="Content Placeholder 2"/>
          <p:cNvSpPr>
            <a:spLocks noGrp="1"/>
          </p:cNvSpPr>
          <p:nvPr>
            <p:ph idx="14"/>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8" name="Date Placeholder 3"/>
          <p:cNvSpPr>
            <a:spLocks noGrp="1"/>
          </p:cNvSpPr>
          <p:nvPr>
            <p:ph type="dt" sz="half" idx="15"/>
          </p:nvPr>
        </p:nvSpPr>
        <p:spPr>
          <a:xfrm>
            <a:off x="4173539" y="7227888"/>
            <a:ext cx="2493962" cy="195262"/>
          </a:xfrm>
          <a:prstGeom prst="rect">
            <a:avLst/>
          </a:prstGeom>
        </p:spPr>
        <p:txBody>
          <a:bodyPr lIns="91438" tIns="45719" rIns="91438" bIns="45719"/>
          <a:lstStyle>
            <a:lvl1pPr>
              <a:defRPr/>
            </a:lvl1pPr>
          </a:lstStyle>
          <a:p>
            <a:pPr defTabSz="520685"/>
            <a:fld id="{F1B009AA-E228-4BDC-817E-615F9EA38699}"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9" name="Footer Placeholder 4"/>
          <p:cNvSpPr>
            <a:spLocks noGrp="1"/>
          </p:cNvSpPr>
          <p:nvPr>
            <p:ph type="ftr" sz="quarter" idx="16"/>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11" name="Slide Number Placeholder 5"/>
          <p:cNvSpPr>
            <a:spLocks noGrp="1"/>
          </p:cNvSpPr>
          <p:nvPr>
            <p:ph type="sldNum" sz="quarter" idx="17"/>
          </p:nvPr>
        </p:nvSpPr>
        <p:spPr/>
        <p:txBody>
          <a:bodyPr/>
          <a:lstStyle>
            <a:lvl1pPr>
              <a:defRPr/>
            </a:lvl1pPr>
          </a:lstStyle>
          <a:p>
            <a:r>
              <a:rPr lang="en-US"/>
              <a:t>SLIDE </a:t>
            </a:r>
            <a:fld id="{2DCF5475-BE6A-44D4-9CB0-D3FFAE30F15E}" type="slidenum">
              <a:rPr lang="en-US"/>
              <a:pPr/>
              <a:t>‹#›</a:t>
            </a:fld>
            <a:endParaRPr lang="en-US"/>
          </a:p>
        </p:txBody>
      </p:sp>
    </p:spTree>
    <p:extLst>
      <p:ext uri="{BB962C8B-B14F-4D97-AF65-F5344CB8AC3E}">
        <p14:creationId xmlns:p14="http://schemas.microsoft.com/office/powerpoint/2010/main" val="3714525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eZ Content Slide without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4" name="Date Placeholder 3"/>
          <p:cNvSpPr>
            <a:spLocks noGrp="1"/>
          </p:cNvSpPr>
          <p:nvPr>
            <p:ph type="dt" sz="half" idx="10"/>
          </p:nvPr>
        </p:nvSpPr>
        <p:spPr>
          <a:xfrm>
            <a:off x="4173539" y="7227888"/>
            <a:ext cx="2493962" cy="195262"/>
          </a:xfrm>
          <a:prstGeom prst="rect">
            <a:avLst/>
          </a:prstGeom>
        </p:spPr>
        <p:txBody>
          <a:bodyPr lIns="91438" tIns="45719" rIns="91438" bIns="45719"/>
          <a:lstStyle>
            <a:lvl1pPr>
              <a:defRPr/>
            </a:lvl1pPr>
          </a:lstStyle>
          <a:p>
            <a:pPr defTabSz="520685"/>
            <a:fld id="{67D5C522-7ADD-44A5-8568-A4AC672C535B}"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1"/>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r>
              <a:rPr lang="en-US"/>
              <a:t>SLIDE </a:t>
            </a:r>
            <a:fld id="{0ACEBF4A-75D9-46DB-A50B-979F0C437BA9}" type="slidenum">
              <a:rPr lang="en-US"/>
              <a:pPr/>
              <a:t>‹#›</a:t>
            </a:fld>
            <a:endParaRPr lang="en-US"/>
          </a:p>
        </p:txBody>
      </p:sp>
    </p:spTree>
    <p:extLst>
      <p:ext uri="{BB962C8B-B14F-4D97-AF65-F5344CB8AC3E}">
        <p14:creationId xmlns:p14="http://schemas.microsoft.com/office/powerpoint/2010/main" val="70144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Rectangle 8"/>
          <p:cNvSpPr>
            <a:spLocks noChangeArrowheads="1"/>
          </p:cNvSpPr>
          <p:nvPr userDrawn="1"/>
        </p:nvSpPr>
        <p:spPr bwMode="auto">
          <a:xfrm>
            <a:off x="0" y="0"/>
            <a:ext cx="10688638" cy="7562850"/>
          </a:xfrm>
          <a:prstGeom prst="rect">
            <a:avLst/>
          </a:prstGeom>
          <a:solidFill>
            <a:schemeClr val="tx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ctr"/>
          <a:lstStyle/>
          <a:p>
            <a:pPr algn="ctr" defTabSz="521422" fontAlgn="auto">
              <a:spcBef>
                <a:spcPts val="0"/>
              </a:spcBef>
              <a:spcAft>
                <a:spcPts val="0"/>
              </a:spcAft>
              <a:defRPr/>
            </a:pPr>
            <a:endParaRPr lang="en-US">
              <a:solidFill>
                <a:srgbClr val="939598"/>
              </a:solidFill>
              <a:latin typeface="Calibri"/>
              <a:ea typeface="MS PGothic" pitchFamily="34" charset="-128"/>
              <a:cs typeface="+mn-cs"/>
            </a:endParaRPr>
          </a:p>
        </p:txBody>
      </p:sp>
    </p:spTree>
    <p:extLst>
      <p:ext uri="{BB962C8B-B14F-4D97-AF65-F5344CB8AC3E}">
        <p14:creationId xmlns:p14="http://schemas.microsoft.com/office/powerpoint/2010/main" val="2764584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eZ Title Slide">
    <p:spTree>
      <p:nvGrpSpPr>
        <p:cNvPr id="1" name=""/>
        <p:cNvGrpSpPr/>
        <p:nvPr/>
      </p:nvGrpSpPr>
      <p:grpSpPr>
        <a:xfrm>
          <a:off x="0" y="0"/>
          <a:ext cx="0" cy="0"/>
          <a:chOff x="0" y="0"/>
          <a:chExt cx="0" cy="0"/>
        </a:xfrm>
      </p:grpSpPr>
      <p:pic>
        <p:nvPicPr>
          <p:cNvPr id="4" name="Picture 1" descr="eZ_PPT_01_start_v4-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Placeholder 1"/>
          <p:cNvSpPr>
            <a:spLocks noGrp="1"/>
          </p:cNvSpPr>
          <p:nvPr>
            <p:ph type="title"/>
          </p:nvPr>
        </p:nvSpPr>
        <p:spPr>
          <a:xfrm>
            <a:off x="3512425" y="3716213"/>
            <a:ext cx="6551829" cy="408335"/>
          </a:xfrm>
          <a:prstGeom prst="rect">
            <a:avLst/>
          </a:prstGeom>
        </p:spPr>
        <p:txBody>
          <a:bodyPr rtlCol="0">
            <a:noAutofit/>
          </a:bodyPr>
          <a:lstStyle>
            <a:lvl1pPr>
              <a:defRPr sz="3600">
                <a:solidFill>
                  <a:srgbClr val="FFFFFF"/>
                </a:solidFill>
              </a:defRPr>
            </a:lvl1pPr>
          </a:lstStyle>
          <a:p>
            <a:r>
              <a:rPr lang="nb-NO" smtClean="0"/>
              <a:t>Klikk for å redigere tittelstil</a:t>
            </a:r>
            <a:endParaRPr lang="en-US" dirty="0"/>
          </a:p>
        </p:txBody>
      </p:sp>
      <p:sp>
        <p:nvSpPr>
          <p:cNvPr id="5" name="Content Placeholder 2"/>
          <p:cNvSpPr>
            <a:spLocks noGrp="1"/>
          </p:cNvSpPr>
          <p:nvPr>
            <p:ph idx="1"/>
          </p:nvPr>
        </p:nvSpPr>
        <p:spPr>
          <a:xfrm>
            <a:off x="3512424" y="4124548"/>
            <a:ext cx="6557122" cy="475246"/>
          </a:xfrm>
        </p:spPr>
        <p:txBody>
          <a:bodyPr>
            <a:noAutofit/>
          </a:bodyPr>
          <a:lstStyle>
            <a:lvl1pPr>
              <a:defRPr sz="2200" b="1">
                <a:solidFill>
                  <a:schemeClr val="bg2"/>
                </a:solidFill>
              </a:defRPr>
            </a:lvl1pPr>
          </a:lstStyle>
          <a:p>
            <a:pPr lvl="0"/>
            <a:r>
              <a:rPr lang="nb-NO" smtClean="0"/>
              <a:t>Klikk for å redigere tekststiler i malen</a:t>
            </a:r>
          </a:p>
        </p:txBody>
      </p:sp>
    </p:spTree>
    <p:extLst>
      <p:ext uri="{BB962C8B-B14F-4D97-AF65-F5344CB8AC3E}">
        <p14:creationId xmlns:p14="http://schemas.microsoft.com/office/powerpoint/2010/main" val="1201479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eZ 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9"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5"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BA83FD8B-D04A-4E50-9233-D41522C2208B}"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6"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8" name="Slide Number Placeholder 5"/>
          <p:cNvSpPr>
            <a:spLocks noGrp="1"/>
          </p:cNvSpPr>
          <p:nvPr>
            <p:ph type="sldNum" sz="quarter" idx="16"/>
          </p:nvPr>
        </p:nvSpPr>
        <p:spPr/>
        <p:txBody>
          <a:bodyPr/>
          <a:lstStyle>
            <a:lvl1pPr>
              <a:defRPr/>
            </a:lvl1pPr>
          </a:lstStyle>
          <a:p>
            <a:r>
              <a:rPr lang="en-US"/>
              <a:t>SLIDE </a:t>
            </a:r>
            <a:fld id="{EADE8075-62AC-429A-8756-4EF13D72FBC6}" type="slidenum">
              <a:rPr lang="en-US"/>
              <a:pPr/>
              <a:t>‹#›</a:t>
            </a:fld>
            <a:endParaRPr lang="en-US"/>
          </a:p>
        </p:txBody>
      </p:sp>
    </p:spTree>
    <p:extLst>
      <p:ext uri="{BB962C8B-B14F-4D97-AF65-F5344CB8AC3E}">
        <p14:creationId xmlns:p14="http://schemas.microsoft.com/office/powerpoint/2010/main" val="3820984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eZ Section Header">
    <p:spTree>
      <p:nvGrpSpPr>
        <p:cNvPr id="1" name=""/>
        <p:cNvGrpSpPr/>
        <p:nvPr/>
      </p:nvGrpSpPr>
      <p:grpSpPr>
        <a:xfrm>
          <a:off x="0" y="0"/>
          <a:ext cx="0" cy="0"/>
          <a:chOff x="0" y="0"/>
          <a:chExt cx="0" cy="0"/>
        </a:xfrm>
      </p:grpSpPr>
      <p:pic>
        <p:nvPicPr>
          <p:cNvPr id="4" name="Picture 1" descr="eZ_PPT_03_title_chapter02_v2b-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3496582" y="4166580"/>
            <a:ext cx="6474194" cy="419104"/>
          </a:xfrm>
        </p:spPr>
        <p:txBody>
          <a:bodyPr>
            <a:normAutofit/>
          </a:bodyPr>
          <a:lstStyle>
            <a:lvl1pPr marL="0" indent="0" algn="l">
              <a:buNone/>
              <a:defRPr sz="2200" b="1">
                <a:solidFill>
                  <a:srgbClr val="404040"/>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1" indent="0" algn="ctr">
              <a:buNone/>
              <a:defRPr>
                <a:solidFill>
                  <a:schemeClr val="tx1">
                    <a:tint val="75000"/>
                  </a:schemeClr>
                </a:solidFill>
              </a:defRPr>
            </a:lvl4pPr>
            <a:lvl5pPr marL="1828747" indent="0" algn="ctr">
              <a:buNone/>
              <a:defRPr>
                <a:solidFill>
                  <a:schemeClr val="tx1">
                    <a:tint val="75000"/>
                  </a:schemeClr>
                </a:solidFill>
              </a:defRPr>
            </a:lvl5pPr>
            <a:lvl6pPr marL="2285934" indent="0" algn="ctr">
              <a:buNone/>
              <a:defRPr>
                <a:solidFill>
                  <a:schemeClr val="tx1">
                    <a:tint val="75000"/>
                  </a:schemeClr>
                </a:solidFill>
              </a:defRPr>
            </a:lvl6pPr>
            <a:lvl7pPr marL="2743120" indent="0" algn="ctr">
              <a:buNone/>
              <a:defRPr>
                <a:solidFill>
                  <a:schemeClr val="tx1">
                    <a:tint val="75000"/>
                  </a:schemeClr>
                </a:solidFill>
              </a:defRPr>
            </a:lvl7pPr>
            <a:lvl8pPr marL="3200307" indent="0" algn="ctr">
              <a:buNone/>
              <a:defRPr>
                <a:solidFill>
                  <a:schemeClr val="tx1">
                    <a:tint val="75000"/>
                  </a:schemeClr>
                </a:solidFill>
              </a:defRPr>
            </a:lvl8pPr>
            <a:lvl9pPr marL="3657494" indent="0" algn="ctr">
              <a:buNone/>
              <a:defRPr>
                <a:solidFill>
                  <a:schemeClr val="tx1">
                    <a:tint val="75000"/>
                  </a:schemeClr>
                </a:solidFill>
              </a:defRPr>
            </a:lvl9pPr>
          </a:lstStyle>
          <a:p>
            <a:r>
              <a:rPr lang="nb-NO" smtClean="0"/>
              <a:t>Klikk for å redigere undertittelstil i malen</a:t>
            </a:r>
            <a:endParaRPr lang="en-US" dirty="0"/>
          </a:p>
        </p:txBody>
      </p:sp>
      <p:sp>
        <p:nvSpPr>
          <p:cNvPr id="7" name="Content Placeholder 2"/>
          <p:cNvSpPr>
            <a:spLocks noGrp="1"/>
          </p:cNvSpPr>
          <p:nvPr>
            <p:ph idx="10"/>
          </p:nvPr>
        </p:nvSpPr>
        <p:spPr>
          <a:xfrm>
            <a:off x="3482472" y="3668547"/>
            <a:ext cx="6474194" cy="512143"/>
          </a:xfrm>
        </p:spPr>
        <p:txBody>
          <a:bodyPr>
            <a:noAutofit/>
          </a:bodyPr>
          <a:lstStyle>
            <a:lvl1pPr>
              <a:defRPr sz="3600" b="1" baseline="0"/>
            </a:lvl1pPr>
          </a:lstStyle>
          <a:p>
            <a:pPr lvl="0"/>
            <a:r>
              <a:rPr lang="nb-NO" smtClean="0"/>
              <a:t>Klikk for å redigere tekststiler i malen</a:t>
            </a:r>
          </a:p>
        </p:txBody>
      </p:sp>
    </p:spTree>
    <p:extLst>
      <p:ext uri="{BB962C8B-B14F-4D97-AF65-F5344CB8AC3E}">
        <p14:creationId xmlns:p14="http://schemas.microsoft.com/office/powerpoint/2010/main" val="56669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Z Two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p:nvPr>
        </p:nvSpPr>
        <p:spPr>
          <a:xfrm>
            <a:off x="305834"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4" name="Content Placeholder 3"/>
          <p:cNvSpPr>
            <a:spLocks noGrp="1"/>
          </p:cNvSpPr>
          <p:nvPr>
            <p:ph sz="half" idx="2"/>
          </p:nvPr>
        </p:nvSpPr>
        <p:spPr>
          <a:xfrm>
            <a:off x="5393375"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8"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6"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1275BADB-800F-4044-BDDC-73A3C544A260}"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7"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9" name="Slide Number Placeholder 5"/>
          <p:cNvSpPr>
            <a:spLocks noGrp="1"/>
          </p:cNvSpPr>
          <p:nvPr>
            <p:ph type="sldNum" sz="quarter" idx="16"/>
          </p:nvPr>
        </p:nvSpPr>
        <p:spPr/>
        <p:txBody>
          <a:bodyPr/>
          <a:lstStyle>
            <a:lvl1pPr>
              <a:defRPr/>
            </a:lvl1pPr>
          </a:lstStyle>
          <a:p>
            <a:r>
              <a:rPr lang="en-US"/>
              <a:t>SLIDE </a:t>
            </a:r>
            <a:fld id="{68BEA70F-B1BC-48C6-BBF5-708059A4DBBC}" type="slidenum">
              <a:rPr lang="en-US"/>
              <a:pPr/>
              <a:t>‹#›</a:t>
            </a:fld>
            <a:endParaRPr lang="en-US"/>
          </a:p>
        </p:txBody>
      </p:sp>
    </p:spTree>
    <p:extLst>
      <p:ext uri="{BB962C8B-B14F-4D97-AF65-F5344CB8AC3E}">
        <p14:creationId xmlns:p14="http://schemas.microsoft.com/office/powerpoint/2010/main" val="1613632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eZ Title Onl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dirty="0"/>
          </a:p>
        </p:txBody>
      </p:sp>
      <p:sp>
        <p:nvSpPr>
          <p:cNvPr id="6"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4"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8905D036-D612-483B-8FD5-F1DA9299C5BA}"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7" name="Slide Number Placeholder 5"/>
          <p:cNvSpPr>
            <a:spLocks noGrp="1"/>
          </p:cNvSpPr>
          <p:nvPr>
            <p:ph type="sldNum" sz="quarter" idx="16"/>
          </p:nvPr>
        </p:nvSpPr>
        <p:spPr/>
        <p:txBody>
          <a:bodyPr/>
          <a:lstStyle>
            <a:lvl1pPr>
              <a:defRPr/>
            </a:lvl1pPr>
          </a:lstStyle>
          <a:p>
            <a:r>
              <a:rPr lang="en-US"/>
              <a:t>SLIDE </a:t>
            </a:r>
            <a:fld id="{C2F8B214-B019-4FC1-A34B-8F44F2D6F3DF}" type="slidenum">
              <a:rPr lang="en-US"/>
              <a:pPr/>
              <a:t>‹#›</a:t>
            </a:fld>
            <a:endParaRPr lang="en-US"/>
          </a:p>
        </p:txBody>
      </p:sp>
    </p:spTree>
    <p:extLst>
      <p:ext uri="{BB962C8B-B14F-4D97-AF65-F5344CB8AC3E}">
        <p14:creationId xmlns:p14="http://schemas.microsoft.com/office/powerpoint/2010/main" val="37878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Z 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de-DE" dirty="0" smtClean="0"/>
              <a:t>Mastertextformat bearbeiten</a:t>
            </a:r>
          </a:p>
        </p:txBody>
      </p:sp>
      <p:sp>
        <p:nvSpPr>
          <p:cNvPr id="9" name="Content Placeholder 2"/>
          <p:cNvSpPr>
            <a:spLocks noGrp="1"/>
          </p:cNvSpPr>
          <p:nvPr>
            <p:ph idx="13"/>
          </p:nvPr>
        </p:nvSpPr>
        <p:spPr>
          <a:xfrm>
            <a:off x="305834" y="437407"/>
            <a:ext cx="6707042" cy="352744"/>
          </a:xfrm>
        </p:spPr>
        <p:txBody>
          <a:bodyPr>
            <a:normAutofit/>
          </a:bodyPr>
          <a:lstStyle>
            <a:lvl1pPr>
              <a:defRPr sz="1800" b="1"/>
            </a:lvl1pPr>
          </a:lstStyle>
          <a:p>
            <a:pPr lvl="0"/>
            <a:r>
              <a:rPr lang="de-DE" smtClean="0"/>
              <a:t>Mastertextformat bearbeiten</a:t>
            </a:r>
          </a:p>
        </p:txBody>
      </p:sp>
      <p:sp>
        <p:nvSpPr>
          <p:cNvPr id="8" name="Slide Number Placeholder 5"/>
          <p:cNvSpPr>
            <a:spLocks noGrp="1"/>
          </p:cNvSpPr>
          <p:nvPr>
            <p:ph type="sldNum" sz="quarter" idx="16"/>
          </p:nvPr>
        </p:nvSpPr>
        <p:spPr/>
        <p:txBody>
          <a:bodyPr/>
          <a:lstStyle>
            <a:lvl1pPr>
              <a:defRPr/>
            </a:lvl1pPr>
          </a:lstStyle>
          <a:p>
            <a:r>
              <a:rPr lang="en-US"/>
              <a:t>SLIDE </a:t>
            </a:r>
            <a:fld id="{7F52A583-EBE1-7F47-946A-B35CD130931C}" type="slidenum">
              <a:rPr lang="en-US"/>
              <a:pPr/>
              <a:t>‹#›</a:t>
            </a:fld>
            <a:endParaRPr lang="en-US"/>
          </a:p>
        </p:txBody>
      </p:sp>
      <p:sp>
        <p:nvSpPr>
          <p:cNvPr id="4" name="Titre 3"/>
          <p:cNvSpPr>
            <a:spLocks noGrp="1"/>
          </p:cNvSpPr>
          <p:nvPr>
            <p:ph type="title"/>
          </p:nvPr>
        </p:nvSpPr>
        <p:spPr/>
        <p:txBody>
          <a:bodyPr/>
          <a:lstStyle/>
          <a:p>
            <a:r>
              <a:rPr lang="fr-FR" smtClean="0"/>
              <a:t>Cliquez et modifiez le titre</a:t>
            </a:r>
            <a:endParaRPr lang="fr-FR"/>
          </a:p>
        </p:txBody>
      </p:sp>
      <p:sp>
        <p:nvSpPr>
          <p:cNvPr id="10" name="Plassholder for dato 4"/>
          <p:cNvSpPr txBox="1">
            <a:spLocks/>
          </p:cNvSpPr>
          <p:nvPr userDrawn="1"/>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855848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Z Table of Content Slide">
    <p:spTree>
      <p:nvGrpSpPr>
        <p:cNvPr id="1" name=""/>
        <p:cNvGrpSpPr/>
        <p:nvPr/>
      </p:nvGrpSpPr>
      <p:grpSpPr>
        <a:xfrm>
          <a:off x="0" y="0"/>
          <a:ext cx="0" cy="0"/>
          <a:chOff x="0" y="0"/>
          <a:chExt cx="0" cy="0"/>
        </a:xfrm>
      </p:grpSpPr>
      <p:pic>
        <p:nvPicPr>
          <p:cNvPr id="6" name="Picture 8" descr="trenner-1.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1113" y="889000"/>
            <a:ext cx="84137"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nb-NO" smtClean="0"/>
              <a:t>Click to edit Master title style</a:t>
            </a:r>
            <a:endParaRPr lang="en-US" dirty="0"/>
          </a:p>
        </p:txBody>
      </p:sp>
      <p:sp>
        <p:nvSpPr>
          <p:cNvPr id="3" name="Content Placeholder 2"/>
          <p:cNvSpPr>
            <a:spLocks noGrp="1"/>
          </p:cNvSpPr>
          <p:nvPr>
            <p:ph idx="1"/>
          </p:nvPr>
        </p:nvSpPr>
        <p:spPr>
          <a:xfrm>
            <a:off x="2899691" y="1258843"/>
            <a:ext cx="7254515" cy="5447697"/>
          </a:xfrm>
        </p:spPr>
        <p:txBody>
          <a:bodyPr/>
          <a:lstStyle>
            <a:lvl1pPr>
              <a:defRPr/>
            </a:lvl1pPr>
          </a:lstStyle>
          <a:p>
            <a:pPr lvl="0"/>
            <a:r>
              <a:rPr lang="nb-NO" smtClean="0"/>
              <a:t>Klikk for å redigere tekststiler i malen</a:t>
            </a:r>
          </a:p>
        </p:txBody>
      </p:sp>
      <p:sp>
        <p:nvSpPr>
          <p:cNvPr id="7" name="Content Placeholder 2"/>
          <p:cNvSpPr>
            <a:spLocks noGrp="1"/>
          </p:cNvSpPr>
          <p:nvPr>
            <p:ph sz="half" idx="13"/>
          </p:nvPr>
        </p:nvSpPr>
        <p:spPr>
          <a:xfrm>
            <a:off x="305835" y="1258842"/>
            <a:ext cx="2054132" cy="5580000"/>
          </a:xfrm>
        </p:spPr>
        <p:txBody>
          <a:bodyPr>
            <a:normAutofit/>
          </a:bodyPr>
          <a:lstStyle>
            <a:lvl1pPr marL="457187" indent="-457187">
              <a:buClr>
                <a:srgbClr val="404040"/>
              </a:buClr>
              <a:buSzPct val="100000"/>
              <a:buFont typeface="Wingdings" charset="2"/>
              <a:buAutoNum type="arabicPlain"/>
              <a:defRPr sz="1600" b="1" cap="all" baseline="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p:txBody>
      </p:sp>
      <p:sp>
        <p:nvSpPr>
          <p:cNvPr id="10" name="Content Placeholder 2"/>
          <p:cNvSpPr>
            <a:spLocks noGrp="1"/>
          </p:cNvSpPr>
          <p:nvPr>
            <p:ph idx="14"/>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8" name="Date Placeholder 3"/>
          <p:cNvSpPr>
            <a:spLocks noGrp="1"/>
          </p:cNvSpPr>
          <p:nvPr>
            <p:ph type="dt" sz="half" idx="15"/>
          </p:nvPr>
        </p:nvSpPr>
        <p:spPr>
          <a:xfrm>
            <a:off x="4173539" y="7227888"/>
            <a:ext cx="2493962" cy="195262"/>
          </a:xfrm>
          <a:prstGeom prst="rect">
            <a:avLst/>
          </a:prstGeom>
        </p:spPr>
        <p:txBody>
          <a:bodyPr lIns="91438" tIns="45719" rIns="91438" bIns="45719"/>
          <a:lstStyle>
            <a:lvl1pPr>
              <a:defRPr/>
            </a:lvl1pPr>
          </a:lstStyle>
          <a:p>
            <a:pPr defTabSz="520685"/>
            <a:fld id="{F1B009AA-E228-4BDC-817E-615F9EA38699}"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9" name="Footer Placeholder 4"/>
          <p:cNvSpPr>
            <a:spLocks noGrp="1"/>
          </p:cNvSpPr>
          <p:nvPr>
            <p:ph type="ftr" sz="quarter" idx="16"/>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11" name="Slide Number Placeholder 5"/>
          <p:cNvSpPr>
            <a:spLocks noGrp="1"/>
          </p:cNvSpPr>
          <p:nvPr>
            <p:ph type="sldNum" sz="quarter" idx="17"/>
          </p:nvPr>
        </p:nvSpPr>
        <p:spPr/>
        <p:txBody>
          <a:bodyPr/>
          <a:lstStyle>
            <a:lvl1pPr>
              <a:defRPr/>
            </a:lvl1pPr>
          </a:lstStyle>
          <a:p>
            <a:r>
              <a:rPr lang="en-US"/>
              <a:t>SLIDE </a:t>
            </a:r>
            <a:fld id="{2DCF5475-BE6A-44D4-9CB0-D3FFAE30F15E}" type="slidenum">
              <a:rPr lang="en-US"/>
              <a:pPr/>
              <a:t>‹#›</a:t>
            </a:fld>
            <a:endParaRPr lang="en-US"/>
          </a:p>
        </p:txBody>
      </p:sp>
    </p:spTree>
    <p:extLst>
      <p:ext uri="{BB962C8B-B14F-4D97-AF65-F5344CB8AC3E}">
        <p14:creationId xmlns:p14="http://schemas.microsoft.com/office/powerpoint/2010/main" val="3396204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eZ Content Slide without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4" name="Date Placeholder 3"/>
          <p:cNvSpPr>
            <a:spLocks noGrp="1"/>
          </p:cNvSpPr>
          <p:nvPr>
            <p:ph type="dt" sz="half" idx="10"/>
          </p:nvPr>
        </p:nvSpPr>
        <p:spPr>
          <a:xfrm>
            <a:off x="4173539" y="7227888"/>
            <a:ext cx="2493962" cy="195262"/>
          </a:xfrm>
          <a:prstGeom prst="rect">
            <a:avLst/>
          </a:prstGeom>
        </p:spPr>
        <p:txBody>
          <a:bodyPr lIns="91438" tIns="45719" rIns="91438" bIns="45719"/>
          <a:lstStyle>
            <a:lvl1pPr>
              <a:defRPr/>
            </a:lvl1pPr>
          </a:lstStyle>
          <a:p>
            <a:pPr defTabSz="520685"/>
            <a:fld id="{67D5C522-7ADD-44A5-8568-A4AC672C535B}"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1"/>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r>
              <a:rPr lang="en-US"/>
              <a:t>SLIDE </a:t>
            </a:r>
            <a:fld id="{0ACEBF4A-75D9-46DB-A50B-979F0C437BA9}" type="slidenum">
              <a:rPr lang="en-US"/>
              <a:pPr/>
              <a:t>‹#›</a:t>
            </a:fld>
            <a:endParaRPr lang="en-US"/>
          </a:p>
        </p:txBody>
      </p:sp>
    </p:spTree>
    <p:extLst>
      <p:ext uri="{BB962C8B-B14F-4D97-AF65-F5344CB8AC3E}">
        <p14:creationId xmlns:p14="http://schemas.microsoft.com/office/powerpoint/2010/main" val="3876669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2" name="Rectangle 8"/>
          <p:cNvSpPr>
            <a:spLocks noChangeArrowheads="1"/>
          </p:cNvSpPr>
          <p:nvPr userDrawn="1"/>
        </p:nvSpPr>
        <p:spPr bwMode="auto">
          <a:xfrm>
            <a:off x="0" y="0"/>
            <a:ext cx="10688638" cy="7562850"/>
          </a:xfrm>
          <a:prstGeom prst="rect">
            <a:avLst/>
          </a:prstGeom>
          <a:solidFill>
            <a:schemeClr val="tx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ctr"/>
          <a:lstStyle/>
          <a:p>
            <a:pPr algn="ctr" defTabSz="521422" fontAlgn="auto">
              <a:spcBef>
                <a:spcPts val="0"/>
              </a:spcBef>
              <a:spcAft>
                <a:spcPts val="0"/>
              </a:spcAft>
              <a:defRPr/>
            </a:pPr>
            <a:endParaRPr lang="en-US">
              <a:solidFill>
                <a:srgbClr val="939598"/>
              </a:solidFill>
              <a:latin typeface="Calibri"/>
              <a:ea typeface="MS PGothic" pitchFamily="34" charset="-128"/>
              <a:cs typeface="+mn-cs"/>
            </a:endParaRPr>
          </a:p>
        </p:txBody>
      </p:sp>
    </p:spTree>
    <p:extLst>
      <p:ext uri="{BB962C8B-B14F-4D97-AF65-F5344CB8AC3E}">
        <p14:creationId xmlns:p14="http://schemas.microsoft.com/office/powerpoint/2010/main" val="1184870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Z Title Slide">
    <p:spTree>
      <p:nvGrpSpPr>
        <p:cNvPr id="1" name=""/>
        <p:cNvGrpSpPr/>
        <p:nvPr/>
      </p:nvGrpSpPr>
      <p:grpSpPr>
        <a:xfrm>
          <a:off x="0" y="0"/>
          <a:ext cx="0" cy="0"/>
          <a:chOff x="0" y="0"/>
          <a:chExt cx="0" cy="0"/>
        </a:xfrm>
      </p:grpSpPr>
      <p:pic>
        <p:nvPicPr>
          <p:cNvPr id="4" name="Picture 1" descr="eZ_PPT_01_start_v4-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Placeholder 1"/>
          <p:cNvSpPr>
            <a:spLocks noGrp="1"/>
          </p:cNvSpPr>
          <p:nvPr>
            <p:ph type="title"/>
          </p:nvPr>
        </p:nvSpPr>
        <p:spPr>
          <a:xfrm>
            <a:off x="3512425" y="3716213"/>
            <a:ext cx="6551829" cy="408335"/>
          </a:xfrm>
          <a:prstGeom prst="rect">
            <a:avLst/>
          </a:prstGeom>
        </p:spPr>
        <p:txBody>
          <a:bodyPr rtlCol="0">
            <a:noAutofit/>
          </a:bodyPr>
          <a:lstStyle>
            <a:lvl1pPr>
              <a:defRPr sz="3600">
                <a:solidFill>
                  <a:srgbClr val="FFFFFF"/>
                </a:solidFill>
              </a:defRPr>
            </a:lvl1pPr>
          </a:lstStyle>
          <a:p>
            <a:r>
              <a:rPr lang="nb-NO" smtClean="0"/>
              <a:t>Klikk for å redigere tittelstil</a:t>
            </a:r>
            <a:endParaRPr lang="en-US" dirty="0"/>
          </a:p>
        </p:txBody>
      </p:sp>
      <p:sp>
        <p:nvSpPr>
          <p:cNvPr id="5" name="Content Placeholder 2"/>
          <p:cNvSpPr>
            <a:spLocks noGrp="1"/>
          </p:cNvSpPr>
          <p:nvPr>
            <p:ph idx="1"/>
          </p:nvPr>
        </p:nvSpPr>
        <p:spPr>
          <a:xfrm>
            <a:off x="3512424" y="4124548"/>
            <a:ext cx="6557122" cy="475246"/>
          </a:xfrm>
        </p:spPr>
        <p:txBody>
          <a:bodyPr>
            <a:noAutofit/>
          </a:bodyPr>
          <a:lstStyle>
            <a:lvl1pPr>
              <a:defRPr sz="2200" b="1">
                <a:solidFill>
                  <a:schemeClr val="bg2"/>
                </a:solidFill>
              </a:defRPr>
            </a:lvl1pPr>
          </a:lstStyle>
          <a:p>
            <a:pPr lvl="0"/>
            <a:r>
              <a:rPr lang="nb-NO" smtClean="0"/>
              <a:t>Klikk for å redigere tekststiler i malen</a:t>
            </a:r>
          </a:p>
        </p:txBody>
      </p:sp>
    </p:spTree>
    <p:extLst>
      <p:ext uri="{BB962C8B-B14F-4D97-AF65-F5344CB8AC3E}">
        <p14:creationId xmlns:p14="http://schemas.microsoft.com/office/powerpoint/2010/main" val="823781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Z 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9"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5"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BA83FD8B-D04A-4E50-9233-D41522C2208B}"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6"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8" name="Slide Number Placeholder 5"/>
          <p:cNvSpPr>
            <a:spLocks noGrp="1"/>
          </p:cNvSpPr>
          <p:nvPr>
            <p:ph type="sldNum" sz="quarter" idx="16"/>
          </p:nvPr>
        </p:nvSpPr>
        <p:spPr/>
        <p:txBody>
          <a:bodyPr/>
          <a:lstStyle>
            <a:lvl1pPr>
              <a:defRPr/>
            </a:lvl1pPr>
          </a:lstStyle>
          <a:p>
            <a:r>
              <a:rPr lang="en-US"/>
              <a:t>SLIDE </a:t>
            </a:r>
            <a:fld id="{EADE8075-62AC-429A-8756-4EF13D72FBC6}" type="slidenum">
              <a:rPr lang="en-US"/>
              <a:pPr/>
              <a:t>‹#›</a:t>
            </a:fld>
            <a:endParaRPr lang="en-US"/>
          </a:p>
        </p:txBody>
      </p:sp>
    </p:spTree>
    <p:extLst>
      <p:ext uri="{BB962C8B-B14F-4D97-AF65-F5344CB8AC3E}">
        <p14:creationId xmlns:p14="http://schemas.microsoft.com/office/powerpoint/2010/main" val="3711424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Z Section Header">
    <p:spTree>
      <p:nvGrpSpPr>
        <p:cNvPr id="1" name=""/>
        <p:cNvGrpSpPr/>
        <p:nvPr/>
      </p:nvGrpSpPr>
      <p:grpSpPr>
        <a:xfrm>
          <a:off x="0" y="0"/>
          <a:ext cx="0" cy="0"/>
          <a:chOff x="0" y="0"/>
          <a:chExt cx="0" cy="0"/>
        </a:xfrm>
      </p:grpSpPr>
      <p:pic>
        <p:nvPicPr>
          <p:cNvPr id="4" name="Picture 1" descr="eZ_PPT_03_title_chapter02_v2b-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3496582" y="4166580"/>
            <a:ext cx="6474194" cy="419104"/>
          </a:xfrm>
        </p:spPr>
        <p:txBody>
          <a:bodyPr>
            <a:normAutofit/>
          </a:bodyPr>
          <a:lstStyle>
            <a:lvl1pPr marL="0" indent="0" algn="l">
              <a:buNone/>
              <a:defRPr sz="2200" b="1">
                <a:solidFill>
                  <a:srgbClr val="404040"/>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1" indent="0" algn="ctr">
              <a:buNone/>
              <a:defRPr>
                <a:solidFill>
                  <a:schemeClr val="tx1">
                    <a:tint val="75000"/>
                  </a:schemeClr>
                </a:solidFill>
              </a:defRPr>
            </a:lvl4pPr>
            <a:lvl5pPr marL="1828747" indent="0" algn="ctr">
              <a:buNone/>
              <a:defRPr>
                <a:solidFill>
                  <a:schemeClr val="tx1">
                    <a:tint val="75000"/>
                  </a:schemeClr>
                </a:solidFill>
              </a:defRPr>
            </a:lvl5pPr>
            <a:lvl6pPr marL="2285934" indent="0" algn="ctr">
              <a:buNone/>
              <a:defRPr>
                <a:solidFill>
                  <a:schemeClr val="tx1">
                    <a:tint val="75000"/>
                  </a:schemeClr>
                </a:solidFill>
              </a:defRPr>
            </a:lvl6pPr>
            <a:lvl7pPr marL="2743120" indent="0" algn="ctr">
              <a:buNone/>
              <a:defRPr>
                <a:solidFill>
                  <a:schemeClr val="tx1">
                    <a:tint val="75000"/>
                  </a:schemeClr>
                </a:solidFill>
              </a:defRPr>
            </a:lvl7pPr>
            <a:lvl8pPr marL="3200307" indent="0" algn="ctr">
              <a:buNone/>
              <a:defRPr>
                <a:solidFill>
                  <a:schemeClr val="tx1">
                    <a:tint val="75000"/>
                  </a:schemeClr>
                </a:solidFill>
              </a:defRPr>
            </a:lvl8pPr>
            <a:lvl9pPr marL="3657494" indent="0" algn="ctr">
              <a:buNone/>
              <a:defRPr>
                <a:solidFill>
                  <a:schemeClr val="tx1">
                    <a:tint val="75000"/>
                  </a:schemeClr>
                </a:solidFill>
              </a:defRPr>
            </a:lvl9pPr>
          </a:lstStyle>
          <a:p>
            <a:r>
              <a:rPr lang="nb-NO" smtClean="0"/>
              <a:t>Klikk for å redigere undertittelstil i malen</a:t>
            </a:r>
            <a:endParaRPr lang="en-US" dirty="0"/>
          </a:p>
        </p:txBody>
      </p:sp>
      <p:sp>
        <p:nvSpPr>
          <p:cNvPr id="7" name="Content Placeholder 2"/>
          <p:cNvSpPr>
            <a:spLocks noGrp="1"/>
          </p:cNvSpPr>
          <p:nvPr>
            <p:ph idx="10"/>
          </p:nvPr>
        </p:nvSpPr>
        <p:spPr>
          <a:xfrm>
            <a:off x="3482472" y="3668547"/>
            <a:ext cx="6474194" cy="512143"/>
          </a:xfrm>
        </p:spPr>
        <p:txBody>
          <a:bodyPr>
            <a:noAutofit/>
          </a:bodyPr>
          <a:lstStyle>
            <a:lvl1pPr>
              <a:defRPr sz="3600" b="1" baseline="0"/>
            </a:lvl1pPr>
          </a:lstStyle>
          <a:p>
            <a:pPr lvl="0"/>
            <a:r>
              <a:rPr lang="nb-NO" smtClean="0"/>
              <a:t>Klikk for å redigere tekststiler i malen</a:t>
            </a:r>
          </a:p>
        </p:txBody>
      </p:sp>
    </p:spTree>
    <p:extLst>
      <p:ext uri="{BB962C8B-B14F-4D97-AF65-F5344CB8AC3E}">
        <p14:creationId xmlns:p14="http://schemas.microsoft.com/office/powerpoint/2010/main" val="1753106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Z Two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p:nvPr>
        </p:nvSpPr>
        <p:spPr>
          <a:xfrm>
            <a:off x="305834"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4" name="Content Placeholder 3"/>
          <p:cNvSpPr>
            <a:spLocks noGrp="1"/>
          </p:cNvSpPr>
          <p:nvPr>
            <p:ph sz="half" idx="2"/>
          </p:nvPr>
        </p:nvSpPr>
        <p:spPr>
          <a:xfrm>
            <a:off x="5393375" y="1258842"/>
            <a:ext cx="4860000" cy="5580000"/>
          </a:xfrm>
        </p:spPr>
        <p:txBody>
          <a:bodyPr>
            <a:normAutofit/>
          </a:bodyPr>
          <a:lstStyle>
            <a:lvl1pPr>
              <a:defRPr sz="2000"/>
            </a:lvl1pPr>
            <a:lvl2pPr>
              <a:defRPr sz="1900"/>
            </a:lvl2pPr>
            <a:lvl3pPr>
              <a:defRPr sz="16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a:p>
            <a:pPr lvl="2"/>
            <a:r>
              <a:rPr lang="nb-NO" smtClean="0"/>
              <a:t>Tredje nivå</a:t>
            </a:r>
          </a:p>
        </p:txBody>
      </p:sp>
      <p:sp>
        <p:nvSpPr>
          <p:cNvPr id="8"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6"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1275BADB-800F-4044-BDDC-73A3C544A260}"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7"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9" name="Slide Number Placeholder 5"/>
          <p:cNvSpPr>
            <a:spLocks noGrp="1"/>
          </p:cNvSpPr>
          <p:nvPr>
            <p:ph type="sldNum" sz="quarter" idx="16"/>
          </p:nvPr>
        </p:nvSpPr>
        <p:spPr/>
        <p:txBody>
          <a:bodyPr/>
          <a:lstStyle>
            <a:lvl1pPr>
              <a:defRPr/>
            </a:lvl1pPr>
          </a:lstStyle>
          <a:p>
            <a:r>
              <a:rPr lang="en-US"/>
              <a:t>SLIDE </a:t>
            </a:r>
            <a:fld id="{68BEA70F-B1BC-48C6-BBF5-708059A4DBBC}" type="slidenum">
              <a:rPr lang="en-US"/>
              <a:pPr/>
              <a:t>‹#›</a:t>
            </a:fld>
            <a:endParaRPr lang="en-US"/>
          </a:p>
        </p:txBody>
      </p:sp>
    </p:spTree>
    <p:extLst>
      <p:ext uri="{BB962C8B-B14F-4D97-AF65-F5344CB8AC3E}">
        <p14:creationId xmlns:p14="http://schemas.microsoft.com/office/powerpoint/2010/main" val="545676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Z Title Onl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dirty="0"/>
          </a:p>
        </p:txBody>
      </p:sp>
      <p:sp>
        <p:nvSpPr>
          <p:cNvPr id="6"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4" name="Date Placeholder 3"/>
          <p:cNvSpPr>
            <a:spLocks noGrp="1"/>
          </p:cNvSpPr>
          <p:nvPr>
            <p:ph type="dt" sz="half" idx="14"/>
          </p:nvPr>
        </p:nvSpPr>
        <p:spPr>
          <a:xfrm>
            <a:off x="4173539" y="7227888"/>
            <a:ext cx="2493962" cy="195262"/>
          </a:xfrm>
          <a:prstGeom prst="rect">
            <a:avLst/>
          </a:prstGeom>
        </p:spPr>
        <p:txBody>
          <a:bodyPr lIns="91438" tIns="45719" rIns="91438" bIns="45719"/>
          <a:lstStyle>
            <a:lvl1pPr>
              <a:defRPr/>
            </a:lvl1pPr>
          </a:lstStyle>
          <a:p>
            <a:pPr defTabSz="520685"/>
            <a:fld id="{8905D036-D612-483B-8FD5-F1DA9299C5BA}"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5"/>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7" name="Slide Number Placeholder 5"/>
          <p:cNvSpPr>
            <a:spLocks noGrp="1"/>
          </p:cNvSpPr>
          <p:nvPr>
            <p:ph type="sldNum" sz="quarter" idx="16"/>
          </p:nvPr>
        </p:nvSpPr>
        <p:spPr/>
        <p:txBody>
          <a:bodyPr/>
          <a:lstStyle>
            <a:lvl1pPr>
              <a:defRPr/>
            </a:lvl1pPr>
          </a:lstStyle>
          <a:p>
            <a:r>
              <a:rPr lang="en-US"/>
              <a:t>SLIDE </a:t>
            </a:r>
            <a:fld id="{C2F8B214-B019-4FC1-A34B-8F44F2D6F3DF}" type="slidenum">
              <a:rPr lang="en-US"/>
              <a:pPr/>
              <a:t>‹#›</a:t>
            </a:fld>
            <a:endParaRPr lang="en-US"/>
          </a:p>
        </p:txBody>
      </p:sp>
    </p:spTree>
    <p:extLst>
      <p:ext uri="{BB962C8B-B14F-4D97-AF65-F5344CB8AC3E}">
        <p14:creationId xmlns:p14="http://schemas.microsoft.com/office/powerpoint/2010/main" val="1410703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Z Table of Content Slide">
    <p:spTree>
      <p:nvGrpSpPr>
        <p:cNvPr id="1" name=""/>
        <p:cNvGrpSpPr/>
        <p:nvPr/>
      </p:nvGrpSpPr>
      <p:grpSpPr>
        <a:xfrm>
          <a:off x="0" y="0"/>
          <a:ext cx="0" cy="0"/>
          <a:chOff x="0" y="0"/>
          <a:chExt cx="0" cy="0"/>
        </a:xfrm>
      </p:grpSpPr>
      <p:pic>
        <p:nvPicPr>
          <p:cNvPr id="6" name="Picture 8" descr="trenner-1.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1113" y="889000"/>
            <a:ext cx="84137"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nb-NO" smtClean="0"/>
              <a:t>Click to edit Master title style</a:t>
            </a:r>
            <a:endParaRPr lang="en-US" dirty="0"/>
          </a:p>
        </p:txBody>
      </p:sp>
      <p:sp>
        <p:nvSpPr>
          <p:cNvPr id="3" name="Content Placeholder 2"/>
          <p:cNvSpPr>
            <a:spLocks noGrp="1"/>
          </p:cNvSpPr>
          <p:nvPr>
            <p:ph idx="1"/>
          </p:nvPr>
        </p:nvSpPr>
        <p:spPr>
          <a:xfrm>
            <a:off x="2899691" y="1258843"/>
            <a:ext cx="7254515" cy="5447697"/>
          </a:xfrm>
        </p:spPr>
        <p:txBody>
          <a:bodyPr/>
          <a:lstStyle>
            <a:lvl1pPr>
              <a:defRPr/>
            </a:lvl1pPr>
          </a:lstStyle>
          <a:p>
            <a:pPr lvl="0"/>
            <a:r>
              <a:rPr lang="nb-NO" smtClean="0"/>
              <a:t>Klikk for å redigere tekststiler i malen</a:t>
            </a:r>
          </a:p>
        </p:txBody>
      </p:sp>
      <p:sp>
        <p:nvSpPr>
          <p:cNvPr id="7" name="Content Placeholder 2"/>
          <p:cNvSpPr>
            <a:spLocks noGrp="1"/>
          </p:cNvSpPr>
          <p:nvPr>
            <p:ph sz="half" idx="13"/>
          </p:nvPr>
        </p:nvSpPr>
        <p:spPr>
          <a:xfrm>
            <a:off x="305835" y="1258842"/>
            <a:ext cx="2054132" cy="5580000"/>
          </a:xfrm>
        </p:spPr>
        <p:txBody>
          <a:bodyPr>
            <a:normAutofit/>
          </a:bodyPr>
          <a:lstStyle>
            <a:lvl1pPr marL="457187" indent="-457187">
              <a:buClr>
                <a:srgbClr val="404040"/>
              </a:buClr>
              <a:buSzPct val="100000"/>
              <a:buFont typeface="Wingdings" charset="2"/>
              <a:buAutoNum type="arabicPlain"/>
              <a:defRPr sz="1600" b="1" cap="all" baseline="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nb-NO" smtClean="0"/>
              <a:t>Klikk for å redigere tekststiler i malen</a:t>
            </a:r>
          </a:p>
          <a:p>
            <a:pPr lvl="1"/>
            <a:r>
              <a:rPr lang="nb-NO" smtClean="0"/>
              <a:t>Andre nivå</a:t>
            </a:r>
          </a:p>
        </p:txBody>
      </p:sp>
      <p:sp>
        <p:nvSpPr>
          <p:cNvPr id="10" name="Content Placeholder 2"/>
          <p:cNvSpPr>
            <a:spLocks noGrp="1"/>
          </p:cNvSpPr>
          <p:nvPr>
            <p:ph idx="14"/>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8" name="Date Placeholder 3"/>
          <p:cNvSpPr>
            <a:spLocks noGrp="1"/>
          </p:cNvSpPr>
          <p:nvPr>
            <p:ph type="dt" sz="half" idx="15"/>
          </p:nvPr>
        </p:nvSpPr>
        <p:spPr>
          <a:xfrm>
            <a:off x="4173539" y="7227888"/>
            <a:ext cx="2493962" cy="195262"/>
          </a:xfrm>
          <a:prstGeom prst="rect">
            <a:avLst/>
          </a:prstGeom>
        </p:spPr>
        <p:txBody>
          <a:bodyPr lIns="91438" tIns="45719" rIns="91438" bIns="45719"/>
          <a:lstStyle>
            <a:lvl1pPr>
              <a:defRPr/>
            </a:lvl1pPr>
          </a:lstStyle>
          <a:p>
            <a:pPr defTabSz="520685"/>
            <a:fld id="{F1B009AA-E228-4BDC-817E-615F9EA38699}"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9" name="Footer Placeholder 4"/>
          <p:cNvSpPr>
            <a:spLocks noGrp="1"/>
          </p:cNvSpPr>
          <p:nvPr>
            <p:ph type="ftr" sz="quarter" idx="16"/>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11" name="Slide Number Placeholder 5"/>
          <p:cNvSpPr>
            <a:spLocks noGrp="1"/>
          </p:cNvSpPr>
          <p:nvPr>
            <p:ph type="sldNum" sz="quarter" idx="17"/>
          </p:nvPr>
        </p:nvSpPr>
        <p:spPr/>
        <p:txBody>
          <a:bodyPr/>
          <a:lstStyle>
            <a:lvl1pPr>
              <a:defRPr/>
            </a:lvl1pPr>
          </a:lstStyle>
          <a:p>
            <a:r>
              <a:rPr lang="en-US"/>
              <a:t>SLIDE </a:t>
            </a:r>
            <a:fld id="{2DCF5475-BE6A-44D4-9CB0-D3FFAE30F15E}" type="slidenum">
              <a:rPr lang="en-US"/>
              <a:pPr/>
              <a:t>‹#›</a:t>
            </a:fld>
            <a:endParaRPr lang="en-US"/>
          </a:p>
        </p:txBody>
      </p:sp>
    </p:spTree>
    <p:extLst>
      <p:ext uri="{BB962C8B-B14F-4D97-AF65-F5344CB8AC3E}">
        <p14:creationId xmlns:p14="http://schemas.microsoft.com/office/powerpoint/2010/main" val="3637386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eZ Content Slide without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4" name="Date Placeholder 3"/>
          <p:cNvSpPr>
            <a:spLocks noGrp="1"/>
          </p:cNvSpPr>
          <p:nvPr>
            <p:ph type="dt" sz="half" idx="10"/>
          </p:nvPr>
        </p:nvSpPr>
        <p:spPr>
          <a:xfrm>
            <a:off x="4173539" y="7227888"/>
            <a:ext cx="2493962" cy="195262"/>
          </a:xfrm>
          <a:prstGeom prst="rect">
            <a:avLst/>
          </a:prstGeom>
        </p:spPr>
        <p:txBody>
          <a:bodyPr lIns="91438" tIns="45719" rIns="91438" bIns="45719"/>
          <a:lstStyle>
            <a:lvl1pPr>
              <a:defRPr/>
            </a:lvl1pPr>
          </a:lstStyle>
          <a:p>
            <a:pPr defTabSz="520685"/>
            <a:fld id="{67D5C522-7ADD-44A5-8568-A4AC672C535B}" type="datetime1">
              <a:rPr lang="en-US">
                <a:solidFill>
                  <a:srgbClr val="404040"/>
                </a:solidFill>
                <a:latin typeface="Calibri" pitchFamily="34" charset="0"/>
                <a:ea typeface="MS PGothic" pitchFamily="34" charset="-128"/>
                <a:cs typeface="+mn-cs"/>
              </a:rPr>
              <a:pPr defTabSz="520685"/>
              <a:t>28/05/13</a:t>
            </a:fld>
            <a:endParaRPr lang="en-US">
              <a:solidFill>
                <a:srgbClr val="404040"/>
              </a:solidFill>
              <a:latin typeface="Calibri" pitchFamily="34" charset="0"/>
              <a:ea typeface="MS PGothic" pitchFamily="34" charset="-128"/>
              <a:cs typeface="+mn-cs"/>
            </a:endParaRPr>
          </a:p>
        </p:txBody>
      </p:sp>
      <p:sp>
        <p:nvSpPr>
          <p:cNvPr id="5" name="Footer Placeholder 4"/>
          <p:cNvSpPr>
            <a:spLocks noGrp="1"/>
          </p:cNvSpPr>
          <p:nvPr>
            <p:ph type="ftr" sz="quarter" idx="11"/>
          </p:nvPr>
        </p:nvSpPr>
        <p:spPr>
          <a:xfrm>
            <a:off x="306388" y="7218364"/>
            <a:ext cx="2825750" cy="193675"/>
          </a:xfrm>
          <a:prstGeom prst="rect">
            <a:avLst/>
          </a:prstGeom>
        </p:spPr>
        <p:txBody>
          <a:bodyPr lIns="91438" tIns="45719" rIns="91438" bIns="45719"/>
          <a:lstStyle>
            <a:lvl1pPr>
              <a:defRPr/>
            </a:lvl1pPr>
          </a:lstStyle>
          <a:p>
            <a:pPr defTabSz="520685">
              <a:defRPr/>
            </a:pPr>
            <a:r>
              <a:rPr lang="de-DE">
                <a:solidFill>
                  <a:srgbClr val="404040"/>
                </a:solidFill>
                <a:latin typeface="Calibri" pitchFamily="34" charset="0"/>
                <a:ea typeface="MS PGothic" pitchFamily="34" charset="-128"/>
                <a:cs typeface="+mn-cs"/>
              </a:rPr>
              <a:t>Paal Berg / Christof Zahneissen</a:t>
            </a:r>
            <a:endParaRPr>
              <a:solidFill>
                <a:srgbClr val="404040"/>
              </a:solidFill>
              <a:latin typeface="Calibri" pitchFamily="34" charset="0"/>
              <a:ea typeface="MS PGothic" pitchFamily="34" charset="-128"/>
              <a:cs typeface="+mn-cs"/>
            </a:endParaRPr>
          </a:p>
        </p:txBody>
      </p:sp>
      <p:sp>
        <p:nvSpPr>
          <p:cNvPr id="6" name="Slide Number Placeholder 5"/>
          <p:cNvSpPr>
            <a:spLocks noGrp="1"/>
          </p:cNvSpPr>
          <p:nvPr>
            <p:ph type="sldNum" sz="quarter" idx="12"/>
          </p:nvPr>
        </p:nvSpPr>
        <p:spPr/>
        <p:txBody>
          <a:bodyPr/>
          <a:lstStyle>
            <a:lvl1pPr>
              <a:defRPr/>
            </a:lvl1pPr>
          </a:lstStyle>
          <a:p>
            <a:r>
              <a:rPr lang="en-US"/>
              <a:t>SLIDE </a:t>
            </a:r>
            <a:fld id="{0ACEBF4A-75D9-46DB-A50B-979F0C437BA9}" type="slidenum">
              <a:rPr lang="en-US"/>
              <a:pPr/>
              <a:t>‹#›</a:t>
            </a:fld>
            <a:endParaRPr lang="en-US"/>
          </a:p>
        </p:txBody>
      </p:sp>
    </p:spTree>
    <p:extLst>
      <p:ext uri="{BB962C8B-B14F-4D97-AF65-F5344CB8AC3E}">
        <p14:creationId xmlns:p14="http://schemas.microsoft.com/office/powerpoint/2010/main" val="3115942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Z Section Header">
    <p:spTree>
      <p:nvGrpSpPr>
        <p:cNvPr id="1" name=""/>
        <p:cNvGrpSpPr/>
        <p:nvPr/>
      </p:nvGrpSpPr>
      <p:grpSpPr>
        <a:xfrm>
          <a:off x="0" y="0"/>
          <a:ext cx="0" cy="0"/>
          <a:chOff x="0" y="0"/>
          <a:chExt cx="0" cy="0"/>
        </a:xfrm>
      </p:grpSpPr>
      <p:pic>
        <p:nvPicPr>
          <p:cNvPr id="4" name="Picture 1" descr="eZ_PPT_03_title_chapter02_v2b-2.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1"/>
            <a:ext cx="10688638" cy="755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3496582" y="4166580"/>
            <a:ext cx="6474194" cy="419104"/>
          </a:xfrm>
        </p:spPr>
        <p:txBody>
          <a:bodyPr>
            <a:normAutofit/>
          </a:bodyPr>
          <a:lstStyle>
            <a:lvl1pPr marL="0" indent="0" algn="l">
              <a:buNone/>
              <a:defRPr sz="2200" b="1">
                <a:solidFill>
                  <a:srgbClr val="404040"/>
                </a:solidFill>
              </a:defRPr>
            </a:lvl1pPr>
            <a:lvl2pPr marL="457163" indent="0" algn="ctr">
              <a:buNone/>
              <a:defRPr>
                <a:solidFill>
                  <a:schemeClr val="tx1">
                    <a:tint val="75000"/>
                  </a:schemeClr>
                </a:solidFill>
              </a:defRPr>
            </a:lvl2pPr>
            <a:lvl3pPr marL="914324" indent="0" algn="ctr">
              <a:buNone/>
              <a:defRPr>
                <a:solidFill>
                  <a:schemeClr val="tx1">
                    <a:tint val="75000"/>
                  </a:schemeClr>
                </a:solidFill>
              </a:defRPr>
            </a:lvl3pPr>
            <a:lvl4pPr marL="1371488" indent="0" algn="ctr">
              <a:buNone/>
              <a:defRPr>
                <a:solidFill>
                  <a:schemeClr val="tx1">
                    <a:tint val="75000"/>
                  </a:schemeClr>
                </a:solidFill>
              </a:defRPr>
            </a:lvl4pPr>
            <a:lvl5pPr marL="1828650" indent="0" algn="ctr">
              <a:buNone/>
              <a:defRPr>
                <a:solidFill>
                  <a:schemeClr val="tx1">
                    <a:tint val="75000"/>
                  </a:schemeClr>
                </a:solidFill>
              </a:defRPr>
            </a:lvl5pPr>
            <a:lvl6pPr marL="2285813" indent="0" algn="ctr">
              <a:buNone/>
              <a:defRPr>
                <a:solidFill>
                  <a:schemeClr val="tx1">
                    <a:tint val="75000"/>
                  </a:schemeClr>
                </a:solidFill>
              </a:defRPr>
            </a:lvl6pPr>
            <a:lvl7pPr marL="2742974" indent="0" algn="ctr">
              <a:buNone/>
              <a:defRPr>
                <a:solidFill>
                  <a:schemeClr val="tx1">
                    <a:tint val="75000"/>
                  </a:schemeClr>
                </a:solidFill>
              </a:defRPr>
            </a:lvl7pPr>
            <a:lvl8pPr marL="3200138" indent="0" algn="ctr">
              <a:buNone/>
              <a:defRPr>
                <a:solidFill>
                  <a:schemeClr val="tx1">
                    <a:tint val="75000"/>
                  </a:schemeClr>
                </a:solidFill>
              </a:defRPr>
            </a:lvl8pPr>
            <a:lvl9pPr marL="3657300" indent="0" algn="ctr">
              <a:buNone/>
              <a:defRPr>
                <a:solidFill>
                  <a:schemeClr val="tx1">
                    <a:tint val="75000"/>
                  </a:schemeClr>
                </a:solidFill>
              </a:defRPr>
            </a:lvl9pPr>
          </a:lstStyle>
          <a:p>
            <a:r>
              <a:rPr lang="de-DE" smtClean="0"/>
              <a:t>Master-Untertitelformat bearbeiten</a:t>
            </a:r>
            <a:endParaRPr lang="en-US" dirty="0"/>
          </a:p>
        </p:txBody>
      </p:sp>
      <p:sp>
        <p:nvSpPr>
          <p:cNvPr id="7" name="Content Placeholder 2"/>
          <p:cNvSpPr>
            <a:spLocks noGrp="1"/>
          </p:cNvSpPr>
          <p:nvPr>
            <p:ph idx="10"/>
          </p:nvPr>
        </p:nvSpPr>
        <p:spPr>
          <a:xfrm>
            <a:off x="3482472" y="3668547"/>
            <a:ext cx="6474194" cy="512143"/>
          </a:xfrm>
        </p:spPr>
        <p:txBody>
          <a:bodyPr>
            <a:noAutofit/>
          </a:bodyPr>
          <a:lstStyle>
            <a:lvl1pPr>
              <a:defRPr sz="3600" b="1" baseline="0"/>
            </a:lvl1pPr>
          </a:lstStyle>
          <a:p>
            <a:pPr lvl="0"/>
            <a:r>
              <a:rPr lang="de-DE" smtClean="0"/>
              <a:t>Mastertextformat bearbeiten</a:t>
            </a:r>
          </a:p>
        </p:txBody>
      </p:sp>
    </p:spTree>
    <p:extLst>
      <p:ext uri="{BB962C8B-B14F-4D97-AF65-F5344CB8AC3E}">
        <p14:creationId xmlns:p14="http://schemas.microsoft.com/office/powerpoint/2010/main" val="3743892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Rectangle 8"/>
          <p:cNvSpPr>
            <a:spLocks noChangeArrowheads="1"/>
          </p:cNvSpPr>
          <p:nvPr userDrawn="1"/>
        </p:nvSpPr>
        <p:spPr bwMode="auto">
          <a:xfrm>
            <a:off x="0" y="0"/>
            <a:ext cx="10688638" cy="7562850"/>
          </a:xfrm>
          <a:prstGeom prst="rect">
            <a:avLst/>
          </a:prstGeom>
          <a:solidFill>
            <a:schemeClr val="tx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ctr"/>
          <a:lstStyle/>
          <a:p>
            <a:pPr algn="ctr" defTabSz="521422" fontAlgn="auto">
              <a:spcBef>
                <a:spcPts val="0"/>
              </a:spcBef>
              <a:spcAft>
                <a:spcPts val="0"/>
              </a:spcAft>
              <a:defRPr/>
            </a:pPr>
            <a:endParaRPr lang="en-US">
              <a:solidFill>
                <a:srgbClr val="939598"/>
              </a:solidFill>
              <a:latin typeface="Calibri"/>
              <a:ea typeface="MS PGothic" pitchFamily="34" charset="-128"/>
              <a:cs typeface="+mn-cs"/>
            </a:endParaRPr>
          </a:p>
        </p:txBody>
      </p:sp>
    </p:spTree>
    <p:extLst>
      <p:ext uri="{BB962C8B-B14F-4D97-AF65-F5344CB8AC3E}">
        <p14:creationId xmlns:p14="http://schemas.microsoft.com/office/powerpoint/2010/main" val="164392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One content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sz="2200">
                <a:solidFill>
                  <a:schemeClr val="accent2"/>
                </a:solidFill>
              </a:defRPr>
            </a:lvl1pPr>
            <a:lvl2pPr>
              <a:defRPr sz="2000">
                <a:solidFill>
                  <a:schemeClr val="accent2"/>
                </a:solidFill>
              </a:defRPr>
            </a:lvl2pPr>
            <a:lvl3pPr>
              <a:defRPr sz="1700">
                <a:solidFill>
                  <a:schemeClr val="accent2"/>
                </a:solidFill>
              </a:defRPr>
            </a:lvl3pPr>
            <a:lvl4pPr>
              <a:defRPr sz="1500">
                <a:solidFill>
                  <a:schemeClr val="accent2"/>
                </a:solidFill>
              </a:defRPr>
            </a:lvl4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slide</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smtClean="0"/>
              <a:t> </a:t>
            </a:r>
            <a:r>
              <a:rPr lang="de-DE" dirty="0" err="1" smtClean="0"/>
              <a:t>Forth</a:t>
            </a:r>
            <a:r>
              <a:rPr lang="de-DE" dirty="0" smtClean="0"/>
              <a:t> </a:t>
            </a:r>
            <a:r>
              <a:rPr lang="de-DE" dirty="0" err="1" smtClean="0"/>
              <a:t>level</a:t>
            </a:r>
            <a:endParaRPr lang="de-DE" dirty="0" smtClean="0"/>
          </a:p>
        </p:txBody>
      </p:sp>
      <p:sp>
        <p:nvSpPr>
          <p:cNvPr id="5" name="Date Placeholder 3"/>
          <p:cNvSpPr>
            <a:spLocks noGrp="1"/>
          </p:cNvSpPr>
          <p:nvPr>
            <p:ph type="dt" sz="half" idx="14"/>
          </p:nvPr>
        </p:nvSpPr>
        <p:spPr>
          <a:xfrm>
            <a:off x="3960000" y="7199999"/>
            <a:ext cx="2520000" cy="216000"/>
          </a:xfrm>
          <a:prstGeom prst="rect">
            <a:avLst/>
          </a:prstGeom>
        </p:spPr>
        <p:txBody>
          <a:bodyPr lIns="99551" tIns="49775" rIns="99551" bIns="49775"/>
          <a:lstStyle>
            <a:lvl1pPr>
              <a:defRPr>
                <a:solidFill>
                  <a:schemeClr val="accent5"/>
                </a:solidFill>
              </a:defRPr>
            </a:lvl1pPr>
          </a:lstStyle>
          <a:p>
            <a:pPr defTabSz="520685"/>
            <a:fld id="{9E9FD548-DCE6-470D-9479-3AACEC08DFE7}" type="datetime1">
              <a:rPr lang="en-US" smtClean="0">
                <a:solidFill>
                  <a:srgbClr val="F9B790"/>
                </a:solidFill>
                <a:latin typeface="Calibri" pitchFamily="34" charset="0"/>
                <a:ea typeface="MS PGothic" pitchFamily="34" charset="-128"/>
                <a:cs typeface="+mn-cs"/>
              </a:rPr>
              <a:pPr defTabSz="520685"/>
              <a:t>28/05/13</a:t>
            </a:fld>
            <a:endParaRPr lang="en-US">
              <a:solidFill>
                <a:srgbClr val="F9B790"/>
              </a:solidFill>
              <a:latin typeface="Calibri" pitchFamily="34" charset="0"/>
              <a:ea typeface="MS PGothic" pitchFamily="34" charset="-128"/>
              <a:cs typeface="+mn-cs"/>
            </a:endParaRPr>
          </a:p>
        </p:txBody>
      </p:sp>
      <p:sp>
        <p:nvSpPr>
          <p:cNvPr id="6" name="Footer Placeholder 4"/>
          <p:cNvSpPr>
            <a:spLocks noGrp="1"/>
          </p:cNvSpPr>
          <p:nvPr>
            <p:ph type="ftr" sz="quarter" idx="15"/>
          </p:nvPr>
        </p:nvSpPr>
        <p:spPr>
          <a:xfrm>
            <a:off x="306391" y="7199999"/>
            <a:ext cx="3599999" cy="216000"/>
          </a:xfrm>
          <a:prstGeom prst="rect">
            <a:avLst/>
          </a:prstGeom>
        </p:spPr>
        <p:txBody>
          <a:bodyPr lIns="99551" tIns="49775" rIns="99551" bIns="49775"/>
          <a:lstStyle>
            <a:lvl1pPr>
              <a:defRPr>
                <a:solidFill>
                  <a:schemeClr val="accent5"/>
                </a:solidFill>
              </a:defRPr>
            </a:lvl1pPr>
          </a:lstStyle>
          <a:p>
            <a:pPr defTabSz="520685"/>
            <a:r>
              <a:rPr lang="de-DE" smtClean="0">
                <a:solidFill>
                  <a:srgbClr val="F9B790"/>
                </a:solidFill>
                <a:latin typeface="Calibri" pitchFamily="34" charset="0"/>
                <a:ea typeface="MS PGothic" pitchFamily="34" charset="-128"/>
                <a:cs typeface="+mn-cs"/>
              </a:rPr>
              <a:t>Presenter: &lt;enter presenter in footnote&gt;</a:t>
            </a:r>
            <a:endParaRPr lang="en-US" dirty="0">
              <a:solidFill>
                <a:srgbClr val="F9B790"/>
              </a:solidFill>
              <a:latin typeface="Calibri" pitchFamily="34" charset="0"/>
              <a:ea typeface="MS PGothic" pitchFamily="34" charset="-128"/>
              <a:cs typeface="+mn-cs"/>
            </a:endParaRPr>
          </a:p>
        </p:txBody>
      </p:sp>
      <p:sp>
        <p:nvSpPr>
          <p:cNvPr id="8" name="Slide Number Placeholder 5"/>
          <p:cNvSpPr>
            <a:spLocks noGrp="1"/>
          </p:cNvSpPr>
          <p:nvPr>
            <p:ph type="sldNum" sz="quarter" idx="16"/>
          </p:nvPr>
        </p:nvSpPr>
        <p:spPr>
          <a:xfrm>
            <a:off x="6534389" y="7199999"/>
            <a:ext cx="3599999" cy="216000"/>
          </a:xfrm>
          <a:prstGeom prst="rect">
            <a:avLst/>
          </a:prstGeom>
        </p:spPr>
        <p:txBody>
          <a:bodyPr/>
          <a:lstStyle>
            <a:lvl1pPr>
              <a:defRPr>
                <a:solidFill>
                  <a:schemeClr val="accent5"/>
                </a:solidFill>
              </a:defRPr>
            </a:lvl1pPr>
          </a:lstStyle>
          <a:p>
            <a:r>
              <a:rPr lang="en-US" smtClean="0">
                <a:solidFill>
                  <a:srgbClr val="F9B790"/>
                </a:solidFill>
              </a:rPr>
              <a:t>Slide </a:t>
            </a:r>
            <a:fld id="{0F92D317-BDC9-4BD0-8EA2-36B58D9E8A25}" type="slidenum">
              <a:rPr lang="en-US" smtClean="0">
                <a:solidFill>
                  <a:srgbClr val="F9B790"/>
                </a:solidFill>
              </a:rPr>
              <a:pPr/>
              <a:t>‹#›</a:t>
            </a:fld>
            <a:endParaRPr lang="en-US" dirty="0">
              <a:solidFill>
                <a:srgbClr val="F9B790"/>
              </a:solidFill>
            </a:endParaRPr>
          </a:p>
        </p:txBody>
      </p:sp>
      <p:sp>
        <p:nvSpPr>
          <p:cNvPr id="10" name="Title Placeholder 1"/>
          <p:cNvSpPr>
            <a:spLocks noGrp="1"/>
          </p:cNvSpPr>
          <p:nvPr>
            <p:ph type="title" hasCustomPrompt="1"/>
          </p:nvPr>
        </p:nvSpPr>
        <p:spPr bwMode="auto">
          <a:xfrm>
            <a:off x="306390" y="61914"/>
            <a:ext cx="9828000" cy="468000"/>
          </a:xfrm>
          <a:prstGeom prst="rect">
            <a:avLst/>
          </a:prstGeom>
          <a:noFill/>
          <a:ln w="9525">
            <a:noFill/>
            <a:miter lim="800000"/>
            <a:headEnd/>
            <a:tailEnd/>
          </a:ln>
        </p:spPr>
        <p:txBody>
          <a:bodyPr vert="horz" wrap="none" lIns="107997" tIns="52142" rIns="107997" bIns="52142" numCol="1" anchor="ctr" anchorCtr="0" compatLnSpc="1">
            <a:prstTxWarp prst="textNoShape">
              <a:avLst/>
            </a:prstTxWarp>
          </a:bodyPr>
          <a:lstStyle>
            <a:lvl1pPr>
              <a:defRPr/>
            </a:lvl1pPr>
          </a:lstStyle>
          <a:p>
            <a:pPr lvl="0"/>
            <a:r>
              <a:rPr lang="de-DE" dirty="0" smtClean="0"/>
              <a:t>Title</a:t>
            </a:r>
            <a:endParaRPr lang="en-US" dirty="0" smtClean="0"/>
          </a:p>
        </p:txBody>
      </p:sp>
    </p:spTree>
    <p:extLst>
      <p:ext uri="{BB962C8B-B14F-4D97-AF65-F5344CB8AC3E}">
        <p14:creationId xmlns:p14="http://schemas.microsoft.com/office/powerpoint/2010/main" val="1773425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boxe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6391" y="1296000"/>
            <a:ext cx="4823999" cy="54360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slide</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smtClean="0"/>
              <a:t> </a:t>
            </a:r>
            <a:r>
              <a:rPr lang="de-DE" dirty="0" err="1" smtClean="0"/>
              <a:t>Forth</a:t>
            </a:r>
            <a:r>
              <a:rPr lang="de-DE" dirty="0" smtClean="0"/>
              <a:t> </a:t>
            </a:r>
            <a:r>
              <a:rPr lang="de-DE" dirty="0" err="1" smtClean="0"/>
              <a:t>level</a:t>
            </a:r>
            <a:endParaRPr lang="de-DE" dirty="0" smtClean="0"/>
          </a:p>
        </p:txBody>
      </p:sp>
      <p:sp>
        <p:nvSpPr>
          <p:cNvPr id="5" name="Date Placeholder 3"/>
          <p:cNvSpPr>
            <a:spLocks noGrp="1"/>
          </p:cNvSpPr>
          <p:nvPr>
            <p:ph type="dt" sz="half" idx="14"/>
          </p:nvPr>
        </p:nvSpPr>
        <p:spPr>
          <a:xfrm>
            <a:off x="3960000" y="7199999"/>
            <a:ext cx="2520000" cy="216000"/>
          </a:xfrm>
          <a:prstGeom prst="rect">
            <a:avLst/>
          </a:prstGeom>
        </p:spPr>
        <p:txBody>
          <a:bodyPr lIns="99551" tIns="49775" rIns="99551" bIns="49775"/>
          <a:lstStyle>
            <a:lvl1pPr>
              <a:defRPr>
                <a:solidFill>
                  <a:schemeClr val="accent5"/>
                </a:solidFill>
              </a:defRPr>
            </a:lvl1pPr>
          </a:lstStyle>
          <a:p>
            <a:pPr defTabSz="520685"/>
            <a:fld id="{0EC902E7-BC42-408E-A718-DD713F82258A}" type="datetime1">
              <a:rPr lang="en-US" smtClean="0">
                <a:solidFill>
                  <a:srgbClr val="F9B790"/>
                </a:solidFill>
                <a:latin typeface="Calibri" pitchFamily="34" charset="0"/>
                <a:ea typeface="MS PGothic" pitchFamily="34" charset="-128"/>
                <a:cs typeface="+mn-cs"/>
              </a:rPr>
              <a:pPr defTabSz="520685"/>
              <a:t>28/05/13</a:t>
            </a:fld>
            <a:endParaRPr lang="en-US">
              <a:solidFill>
                <a:srgbClr val="F9B790"/>
              </a:solidFill>
              <a:latin typeface="Calibri" pitchFamily="34" charset="0"/>
              <a:ea typeface="MS PGothic" pitchFamily="34" charset="-128"/>
              <a:cs typeface="+mn-cs"/>
            </a:endParaRPr>
          </a:p>
        </p:txBody>
      </p:sp>
      <p:sp>
        <p:nvSpPr>
          <p:cNvPr id="6" name="Footer Placeholder 4"/>
          <p:cNvSpPr>
            <a:spLocks noGrp="1"/>
          </p:cNvSpPr>
          <p:nvPr>
            <p:ph type="ftr" sz="quarter" idx="15"/>
          </p:nvPr>
        </p:nvSpPr>
        <p:spPr>
          <a:xfrm>
            <a:off x="306391" y="7199999"/>
            <a:ext cx="3599999" cy="216000"/>
          </a:xfrm>
          <a:prstGeom prst="rect">
            <a:avLst/>
          </a:prstGeom>
        </p:spPr>
        <p:txBody>
          <a:bodyPr lIns="99551" tIns="49775" rIns="99551" bIns="49775"/>
          <a:lstStyle>
            <a:lvl1pPr>
              <a:defRPr>
                <a:solidFill>
                  <a:schemeClr val="accent5"/>
                </a:solidFill>
              </a:defRPr>
            </a:lvl1pPr>
          </a:lstStyle>
          <a:p>
            <a:pPr defTabSz="520685"/>
            <a:r>
              <a:rPr lang="de-DE" smtClean="0">
                <a:solidFill>
                  <a:srgbClr val="F9B790"/>
                </a:solidFill>
                <a:latin typeface="Calibri" pitchFamily="34" charset="0"/>
                <a:ea typeface="MS PGothic" pitchFamily="34" charset="-128"/>
                <a:cs typeface="+mn-cs"/>
              </a:rPr>
              <a:t>Presenter: &lt;enter presenter in footnote&gt;</a:t>
            </a:r>
            <a:endParaRPr lang="en-US" dirty="0">
              <a:solidFill>
                <a:srgbClr val="F9B790"/>
              </a:solidFill>
              <a:latin typeface="Calibri" pitchFamily="34" charset="0"/>
              <a:ea typeface="MS PGothic" pitchFamily="34" charset="-128"/>
              <a:cs typeface="+mn-cs"/>
            </a:endParaRPr>
          </a:p>
        </p:txBody>
      </p:sp>
      <p:sp>
        <p:nvSpPr>
          <p:cNvPr id="8" name="Slide Number Placeholder 5"/>
          <p:cNvSpPr>
            <a:spLocks noGrp="1"/>
          </p:cNvSpPr>
          <p:nvPr>
            <p:ph type="sldNum" sz="quarter" idx="16"/>
          </p:nvPr>
        </p:nvSpPr>
        <p:spPr>
          <a:xfrm>
            <a:off x="6534389" y="7199999"/>
            <a:ext cx="3599999" cy="216000"/>
          </a:xfrm>
          <a:prstGeom prst="rect">
            <a:avLst/>
          </a:prstGeom>
        </p:spPr>
        <p:txBody>
          <a:bodyPr/>
          <a:lstStyle>
            <a:lvl1pPr>
              <a:defRPr>
                <a:solidFill>
                  <a:schemeClr val="accent5"/>
                </a:solidFill>
              </a:defRPr>
            </a:lvl1pPr>
          </a:lstStyle>
          <a:p>
            <a:r>
              <a:rPr lang="en-US" smtClean="0">
                <a:solidFill>
                  <a:srgbClr val="F9B790"/>
                </a:solidFill>
              </a:rPr>
              <a:t>Slide </a:t>
            </a:r>
            <a:fld id="{0F92D317-BDC9-4BD0-8EA2-36B58D9E8A25}" type="slidenum">
              <a:rPr lang="en-US" smtClean="0">
                <a:solidFill>
                  <a:srgbClr val="F9B790"/>
                </a:solidFill>
              </a:rPr>
              <a:pPr/>
              <a:t>‹#›</a:t>
            </a:fld>
            <a:endParaRPr lang="en-US" dirty="0">
              <a:solidFill>
                <a:srgbClr val="F9B790"/>
              </a:solidFill>
            </a:endParaRPr>
          </a:p>
        </p:txBody>
      </p:sp>
      <p:sp>
        <p:nvSpPr>
          <p:cNvPr id="10" name="Title Placeholder 1"/>
          <p:cNvSpPr>
            <a:spLocks noGrp="1"/>
          </p:cNvSpPr>
          <p:nvPr>
            <p:ph type="title" hasCustomPrompt="1"/>
          </p:nvPr>
        </p:nvSpPr>
        <p:spPr bwMode="auto">
          <a:xfrm>
            <a:off x="306390" y="61914"/>
            <a:ext cx="9828000" cy="468000"/>
          </a:xfrm>
          <a:prstGeom prst="rect">
            <a:avLst/>
          </a:prstGeom>
          <a:noFill/>
          <a:ln w="9525">
            <a:noFill/>
            <a:miter lim="800000"/>
            <a:headEnd/>
            <a:tailEnd/>
          </a:ln>
        </p:spPr>
        <p:txBody>
          <a:bodyPr vert="horz" wrap="none" lIns="107997" tIns="52142" rIns="107997" bIns="52142" numCol="1" anchor="ctr" anchorCtr="0" compatLnSpc="1">
            <a:prstTxWarp prst="textNoShape">
              <a:avLst/>
            </a:prstTxWarp>
          </a:bodyPr>
          <a:lstStyle>
            <a:lvl1pPr>
              <a:defRPr/>
            </a:lvl1pPr>
          </a:lstStyle>
          <a:p>
            <a:pPr lvl="0"/>
            <a:r>
              <a:rPr lang="de-DE" dirty="0" smtClean="0"/>
              <a:t>Title</a:t>
            </a:r>
            <a:endParaRPr lang="en-US" dirty="0" smtClean="0"/>
          </a:p>
        </p:txBody>
      </p:sp>
      <p:sp>
        <p:nvSpPr>
          <p:cNvPr id="11" name="Content Placeholder 2"/>
          <p:cNvSpPr>
            <a:spLocks noGrp="1"/>
          </p:cNvSpPr>
          <p:nvPr>
            <p:ph idx="17" hasCustomPrompt="1"/>
          </p:nvPr>
        </p:nvSpPr>
        <p:spPr>
          <a:xfrm>
            <a:off x="5292003" y="1296000"/>
            <a:ext cx="4823999" cy="54360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slide</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smtClean="0"/>
              <a:t> </a:t>
            </a:r>
            <a:r>
              <a:rPr lang="de-DE" dirty="0" err="1" smtClean="0"/>
              <a:t>Forth</a:t>
            </a:r>
            <a:r>
              <a:rPr lang="de-DE" dirty="0" smtClean="0"/>
              <a:t> </a:t>
            </a:r>
            <a:r>
              <a:rPr lang="de-DE" dirty="0" err="1" smtClean="0"/>
              <a:t>level</a:t>
            </a:r>
            <a:endParaRPr lang="de-DE" dirty="0" smtClean="0"/>
          </a:p>
        </p:txBody>
      </p:sp>
    </p:spTree>
    <p:extLst>
      <p:ext uri="{BB962C8B-B14F-4D97-AF65-F5344CB8AC3E}">
        <p14:creationId xmlns:p14="http://schemas.microsoft.com/office/powerpoint/2010/main" val="210794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Z Title Onl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dirty="0"/>
          </a:p>
        </p:txBody>
      </p:sp>
      <p:sp>
        <p:nvSpPr>
          <p:cNvPr id="6" name="Content Placeholder 2"/>
          <p:cNvSpPr>
            <a:spLocks noGrp="1"/>
          </p:cNvSpPr>
          <p:nvPr>
            <p:ph idx="13"/>
          </p:nvPr>
        </p:nvSpPr>
        <p:spPr>
          <a:xfrm>
            <a:off x="305834" y="437407"/>
            <a:ext cx="6707042" cy="352744"/>
          </a:xfrm>
        </p:spPr>
        <p:txBody>
          <a:bodyPr>
            <a:normAutofit/>
          </a:bodyPr>
          <a:lstStyle>
            <a:lvl1pPr>
              <a:defRPr sz="1800" b="1"/>
            </a:lvl1pPr>
          </a:lstStyle>
          <a:p>
            <a:pPr lvl="0"/>
            <a:r>
              <a:rPr lang="de-DE" smtClean="0"/>
              <a:t>Mastertextformat bearbeiten</a:t>
            </a:r>
          </a:p>
        </p:txBody>
      </p:sp>
      <p:sp>
        <p:nvSpPr>
          <p:cNvPr id="7" name="Slide Number Placeholder 5"/>
          <p:cNvSpPr>
            <a:spLocks noGrp="1"/>
          </p:cNvSpPr>
          <p:nvPr>
            <p:ph type="sldNum" sz="quarter" idx="16"/>
          </p:nvPr>
        </p:nvSpPr>
        <p:spPr/>
        <p:txBody>
          <a:bodyPr/>
          <a:lstStyle>
            <a:lvl1pPr>
              <a:defRPr/>
            </a:lvl1pPr>
          </a:lstStyle>
          <a:p>
            <a:r>
              <a:rPr lang="en-US"/>
              <a:t>SLIDE </a:t>
            </a:r>
            <a:fld id="{D69FF5FE-BBE8-4E49-A0B7-45359F98753F}" type="slidenum">
              <a:rPr lang="en-US"/>
              <a:pPr/>
              <a:t>‹#›</a:t>
            </a:fld>
            <a:endParaRPr lang="en-US"/>
          </a:p>
        </p:txBody>
      </p:sp>
      <p:sp>
        <p:nvSpPr>
          <p:cNvPr id="5" name="Plassholder for dato 4"/>
          <p:cNvSpPr txBox="1">
            <a:spLocks/>
          </p:cNvSpPr>
          <p:nvPr userDrawn="1"/>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15277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Z Content Slide without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de-DE" smtClean="0"/>
              <a:t>Mastertextformat bearbeiten</a:t>
            </a:r>
          </a:p>
        </p:txBody>
      </p:sp>
      <p:sp>
        <p:nvSpPr>
          <p:cNvPr id="7" name="Title 6"/>
          <p:cNvSpPr>
            <a:spLocks noGrp="1"/>
          </p:cNvSpPr>
          <p:nvPr>
            <p:ph type="title"/>
          </p:nvPr>
        </p:nvSpPr>
        <p:spPr>
          <a:xfrm>
            <a:off x="305832" y="61567"/>
            <a:ext cx="6707044" cy="460498"/>
          </a:xfrm>
        </p:spPr>
        <p:txBody>
          <a:bodyPr/>
          <a:lstStyle/>
          <a:p>
            <a:r>
              <a:rPr lang="nb-NO" smtClean="0"/>
              <a:t>Click to edit Master title style</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92789DED-0898-2F47-8590-77A05611C09D}" type="slidenum">
              <a:rPr lang="en-US"/>
              <a:pPr/>
              <a:t>‹#›</a:t>
            </a:fld>
            <a:endParaRPr lang="en-US"/>
          </a:p>
        </p:txBody>
      </p:sp>
      <p:sp>
        <p:nvSpPr>
          <p:cNvPr id="5" name="Plassholder for dato 4"/>
          <p:cNvSpPr txBox="1">
            <a:spLocks/>
          </p:cNvSpPr>
          <p:nvPr userDrawn="1"/>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98440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eZ Two Colum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hasCustomPrompt="1"/>
          </p:nvPr>
        </p:nvSpPr>
        <p:spPr>
          <a:xfrm>
            <a:off x="305834" y="1258842"/>
            <a:ext cx="4860000" cy="5580000"/>
          </a:xfrm>
        </p:spPr>
        <p:txBody>
          <a:bodyPr>
            <a:normAutofit/>
          </a:bodyPr>
          <a:lstStyle>
            <a:lvl1pPr>
              <a:defRPr sz="2000"/>
            </a:lvl1pPr>
            <a:lvl2pPr>
              <a:defRPr sz="1800"/>
            </a:lvl2pPr>
            <a:lvl3pPr>
              <a:defRPr sz="1600"/>
            </a:lvl3pPr>
            <a:lvl4pPr>
              <a:defRPr sz="2100"/>
            </a:lvl4pPr>
            <a:lvl5pPr>
              <a:defRPr sz="2100"/>
            </a:lvl5pPr>
            <a:lvl6pPr>
              <a:defRPr sz="2100"/>
            </a:lvl6pPr>
            <a:lvl7pPr>
              <a:defRPr sz="2100"/>
            </a:lvl7pPr>
            <a:lvl8pPr>
              <a:defRPr sz="2100"/>
            </a:lvl8pPr>
            <a:lvl9pPr>
              <a:defRPr sz="2100"/>
            </a:lvl9pPr>
          </a:lstStyle>
          <a:p>
            <a:pPr lvl="0"/>
            <a:r>
              <a:rPr lang="de-DE" dirty="0" smtClean="0"/>
              <a:t>Click </a:t>
            </a:r>
            <a:r>
              <a:rPr lang="de-DE" dirty="0" err="1" smtClean="0"/>
              <a:t>to</a:t>
            </a:r>
            <a:r>
              <a:rPr lang="de-DE" dirty="0" smtClean="0"/>
              <a:t> </a:t>
            </a:r>
            <a:r>
              <a:rPr lang="de-DE" dirty="0" err="1" smtClean="0"/>
              <a:t>edit</a:t>
            </a:r>
            <a:r>
              <a:rPr lang="de-DE" dirty="0" smtClean="0"/>
              <a:t> Master </a:t>
            </a:r>
            <a:r>
              <a:rPr lang="de-DE" dirty="0" err="1" smtClean="0"/>
              <a:t>text</a:t>
            </a:r>
            <a:r>
              <a:rPr lang="de-DE" dirty="0" smtClean="0"/>
              <a:t> </a:t>
            </a:r>
            <a:r>
              <a:rPr lang="de-DE" dirty="0" err="1" smtClean="0"/>
              <a:t>styles</a:t>
            </a:r>
            <a:r>
              <a:rPr lang="de-DE" dirty="0" smtClean="0"/>
              <a:t> </a:t>
            </a:r>
            <a:r>
              <a:rPr lang="en-US" dirty="0" smtClean="0"/>
              <a:t>–</a:t>
            </a:r>
            <a:r>
              <a:rPr lang="de-DE" dirty="0" smtClean="0"/>
              <a:t> do not </a:t>
            </a:r>
            <a:r>
              <a:rPr lang="de-DE" dirty="0" err="1" smtClean="0"/>
              <a:t>use</a:t>
            </a:r>
            <a:r>
              <a:rPr lang="de-DE" dirty="0" smtClean="0"/>
              <a:t> </a:t>
            </a:r>
            <a:r>
              <a:rPr lang="de-DE" dirty="0" err="1" smtClean="0"/>
              <a:t>bullets</a:t>
            </a:r>
            <a:endParaRPr lang="de-DE" dirty="0" smtClean="0"/>
          </a:p>
          <a:p>
            <a:pPr lvl="1"/>
            <a:r>
              <a:rPr lang="de-DE" dirty="0" smtClean="0"/>
              <a:t>18 p</a:t>
            </a:r>
          </a:p>
          <a:p>
            <a:pPr lvl="2"/>
            <a:r>
              <a:rPr lang="de-DE" dirty="0" smtClean="0"/>
              <a:t>16p</a:t>
            </a:r>
          </a:p>
        </p:txBody>
      </p:sp>
      <p:sp>
        <p:nvSpPr>
          <p:cNvPr id="4" name="Content Placeholder 3"/>
          <p:cNvSpPr>
            <a:spLocks noGrp="1"/>
          </p:cNvSpPr>
          <p:nvPr>
            <p:ph sz="half" idx="2" hasCustomPrompt="1"/>
          </p:nvPr>
        </p:nvSpPr>
        <p:spPr>
          <a:xfrm>
            <a:off x="5393375" y="1258842"/>
            <a:ext cx="4860000" cy="5580000"/>
          </a:xfrm>
        </p:spPr>
        <p:txBody>
          <a:bodyPr>
            <a:normAutofit/>
          </a:bodyPr>
          <a:lstStyle>
            <a:lvl1pPr>
              <a:defRPr sz="2000"/>
            </a:lvl1pPr>
            <a:lvl2pPr>
              <a:defRPr sz="1800"/>
            </a:lvl2pPr>
            <a:lvl3pPr>
              <a:defRPr sz="1600"/>
            </a:lvl3pPr>
            <a:lvl4pPr>
              <a:defRPr sz="2100"/>
            </a:lvl4pPr>
            <a:lvl5pPr>
              <a:defRPr sz="2100"/>
            </a:lvl5pPr>
            <a:lvl6pPr>
              <a:defRPr sz="2100"/>
            </a:lvl6pPr>
            <a:lvl7pPr>
              <a:defRPr sz="2100"/>
            </a:lvl7pPr>
            <a:lvl8pPr>
              <a:defRPr sz="2100"/>
            </a:lvl8pPr>
            <a:lvl9pPr>
              <a:defRPr sz="2100"/>
            </a:lvl9pPr>
          </a:lstStyle>
          <a:p>
            <a:pPr lvl="0"/>
            <a:r>
              <a:rPr lang="de-DE" dirty="0" smtClean="0"/>
              <a:t>Click </a:t>
            </a:r>
            <a:r>
              <a:rPr lang="de-DE" dirty="0" err="1" smtClean="0"/>
              <a:t>to</a:t>
            </a:r>
            <a:r>
              <a:rPr lang="de-DE" dirty="0" smtClean="0"/>
              <a:t> </a:t>
            </a:r>
            <a:r>
              <a:rPr lang="de-DE" dirty="0" err="1" smtClean="0"/>
              <a:t>edit</a:t>
            </a:r>
            <a:r>
              <a:rPr lang="de-DE" dirty="0" smtClean="0"/>
              <a:t> Master </a:t>
            </a:r>
            <a:r>
              <a:rPr lang="de-DE" dirty="0" err="1" smtClean="0"/>
              <a:t>text</a:t>
            </a:r>
            <a:r>
              <a:rPr lang="de-DE" dirty="0" smtClean="0"/>
              <a:t> </a:t>
            </a:r>
            <a:r>
              <a:rPr lang="de-DE" dirty="0" err="1" smtClean="0"/>
              <a:t>styles</a:t>
            </a:r>
            <a:r>
              <a:rPr lang="de-DE" dirty="0" smtClean="0"/>
              <a:t> </a:t>
            </a:r>
            <a:r>
              <a:rPr lang="en-US" dirty="0" smtClean="0"/>
              <a:t>–</a:t>
            </a:r>
            <a:r>
              <a:rPr lang="de-DE" dirty="0" smtClean="0"/>
              <a:t> do not </a:t>
            </a:r>
            <a:r>
              <a:rPr lang="de-DE" dirty="0" err="1" smtClean="0"/>
              <a:t>use</a:t>
            </a:r>
            <a:r>
              <a:rPr lang="de-DE" dirty="0" smtClean="0"/>
              <a:t> </a:t>
            </a:r>
            <a:r>
              <a:rPr lang="de-DE" dirty="0" err="1" smtClean="0"/>
              <a:t>bullets</a:t>
            </a:r>
            <a:endParaRPr lang="de-DE" dirty="0" smtClean="0"/>
          </a:p>
          <a:p>
            <a:pPr lvl="1"/>
            <a:r>
              <a:rPr lang="de-DE" dirty="0" smtClean="0"/>
              <a:t>18 p</a:t>
            </a:r>
          </a:p>
          <a:p>
            <a:pPr lvl="2"/>
            <a:endParaRPr lang="de-DE" dirty="0" smtClean="0"/>
          </a:p>
        </p:txBody>
      </p:sp>
      <p:sp>
        <p:nvSpPr>
          <p:cNvPr id="7" name="Slide Number Placeholder 6"/>
          <p:cNvSpPr>
            <a:spLocks noGrp="1"/>
          </p:cNvSpPr>
          <p:nvPr>
            <p:ph type="sldNum" sz="quarter" idx="12"/>
          </p:nvPr>
        </p:nvSpPr>
        <p:spPr/>
        <p:txBody>
          <a:bodyPr/>
          <a:lstStyle/>
          <a:p>
            <a:fld id="{71BA2F61-53BF-8C46-AFDB-7AF0A21FA346}" type="slidenum">
              <a:rPr lang="en-US" smtClean="0"/>
              <a:pPr/>
              <a:t>‹#›</a:t>
            </a:fld>
            <a:endParaRPr lang="en-US" dirty="0"/>
          </a:p>
        </p:txBody>
      </p:sp>
      <p:sp>
        <p:nvSpPr>
          <p:cNvPr id="8" name="Content Placeholder 2"/>
          <p:cNvSpPr>
            <a:spLocks noGrp="1"/>
          </p:cNvSpPr>
          <p:nvPr>
            <p:ph idx="13" hasCustomPrompt="1"/>
          </p:nvPr>
        </p:nvSpPr>
        <p:spPr>
          <a:xfrm>
            <a:off x="305834" y="437405"/>
            <a:ext cx="6707042" cy="352744"/>
          </a:xfrm>
        </p:spPr>
        <p:txBody>
          <a:bodyPr>
            <a:normAutofit/>
          </a:bodyPr>
          <a:lstStyle>
            <a:lvl1pPr>
              <a:defRPr sz="1800" b="1"/>
            </a:lvl1pPr>
          </a:lstStyle>
          <a:p>
            <a:pPr lvl="0"/>
            <a:r>
              <a:rPr lang="de-DE" dirty="0" smtClean="0"/>
              <a:t>Click </a:t>
            </a:r>
            <a:r>
              <a:rPr lang="de-DE" dirty="0" err="1" smtClean="0"/>
              <a:t>to</a:t>
            </a:r>
            <a:r>
              <a:rPr lang="de-DE" dirty="0" smtClean="0"/>
              <a:t> </a:t>
            </a:r>
            <a:r>
              <a:rPr lang="de-DE" dirty="0" err="1" smtClean="0"/>
              <a:t>edit</a:t>
            </a:r>
            <a:r>
              <a:rPr lang="de-DE" dirty="0" smtClean="0"/>
              <a:t> </a:t>
            </a:r>
            <a:r>
              <a:rPr lang="de-DE" dirty="0" err="1" smtClean="0"/>
              <a:t>Subtitle</a:t>
            </a:r>
            <a:endParaRPr lang="de-DE" dirty="0" smtClean="0"/>
          </a:p>
        </p:txBody>
      </p:sp>
      <p:sp>
        <p:nvSpPr>
          <p:cNvPr id="9" name="Plassholder for dato 4"/>
          <p:cNvSpPr txBox="1">
            <a:spLocks/>
          </p:cNvSpPr>
          <p:nvPr userDrawn="1"/>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68584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eZ Title Slide">
    <p:spTree>
      <p:nvGrpSpPr>
        <p:cNvPr id="1" name=""/>
        <p:cNvGrpSpPr/>
        <p:nvPr/>
      </p:nvGrpSpPr>
      <p:grpSpPr>
        <a:xfrm>
          <a:off x="0" y="0"/>
          <a:ext cx="0" cy="0"/>
          <a:chOff x="0" y="0"/>
          <a:chExt cx="0" cy="0"/>
        </a:xfrm>
      </p:grpSpPr>
      <p:pic>
        <p:nvPicPr>
          <p:cNvPr id="4" name="Picture 1" descr="eZ_PPT_01_start_v4-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Placeholder 1"/>
          <p:cNvSpPr>
            <a:spLocks noGrp="1"/>
          </p:cNvSpPr>
          <p:nvPr>
            <p:ph type="title"/>
          </p:nvPr>
        </p:nvSpPr>
        <p:spPr>
          <a:xfrm>
            <a:off x="3512425" y="3716213"/>
            <a:ext cx="6551829" cy="408335"/>
          </a:xfrm>
          <a:prstGeom prst="rect">
            <a:avLst/>
          </a:prstGeom>
        </p:spPr>
        <p:txBody>
          <a:bodyPr rtlCol="0">
            <a:noAutofit/>
          </a:bodyPr>
          <a:lstStyle>
            <a:lvl1pPr>
              <a:defRPr sz="3600">
                <a:solidFill>
                  <a:srgbClr val="FFFFFF"/>
                </a:solidFill>
              </a:defRPr>
            </a:lvl1pPr>
          </a:lstStyle>
          <a:p>
            <a:r>
              <a:rPr lang="nb-NO" smtClean="0"/>
              <a:t>Klikk for å redigere tittelstil</a:t>
            </a:r>
            <a:endParaRPr lang="en-US" dirty="0"/>
          </a:p>
        </p:txBody>
      </p:sp>
      <p:sp>
        <p:nvSpPr>
          <p:cNvPr id="5" name="Content Placeholder 2"/>
          <p:cNvSpPr>
            <a:spLocks noGrp="1"/>
          </p:cNvSpPr>
          <p:nvPr>
            <p:ph idx="1"/>
          </p:nvPr>
        </p:nvSpPr>
        <p:spPr>
          <a:xfrm>
            <a:off x="3512424" y="4124548"/>
            <a:ext cx="6557122" cy="475246"/>
          </a:xfrm>
        </p:spPr>
        <p:txBody>
          <a:bodyPr>
            <a:noAutofit/>
          </a:bodyPr>
          <a:lstStyle>
            <a:lvl1pPr>
              <a:defRPr sz="2200" b="1">
                <a:solidFill>
                  <a:schemeClr val="bg2"/>
                </a:solidFill>
              </a:defRPr>
            </a:lvl1pPr>
          </a:lstStyle>
          <a:p>
            <a:pPr lvl="0"/>
            <a:r>
              <a:rPr lang="nb-NO" smtClean="0"/>
              <a:t>Klikk for å redigere tekststiler i malen</a:t>
            </a:r>
          </a:p>
        </p:txBody>
      </p:sp>
    </p:spTree>
    <p:extLst>
      <p:ext uri="{BB962C8B-B14F-4D97-AF65-F5344CB8AC3E}">
        <p14:creationId xmlns:p14="http://schemas.microsoft.com/office/powerpoint/2010/main" val="345916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Z 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vl1pPr>
          </a:lstStyle>
          <a:p>
            <a:pPr lvl="0"/>
            <a:r>
              <a:rPr lang="nb-NO" smtClean="0"/>
              <a:t>Klikk for å redigere tekststiler i malen</a:t>
            </a:r>
          </a:p>
        </p:txBody>
      </p:sp>
      <p:sp>
        <p:nvSpPr>
          <p:cNvPr id="7" name="Title 6"/>
          <p:cNvSpPr>
            <a:spLocks noGrp="1"/>
          </p:cNvSpPr>
          <p:nvPr>
            <p:ph type="title"/>
          </p:nvPr>
        </p:nvSpPr>
        <p:spPr>
          <a:xfrm>
            <a:off x="305832" y="61566"/>
            <a:ext cx="6707044" cy="460497"/>
          </a:xfrm>
        </p:spPr>
        <p:txBody>
          <a:bodyPr/>
          <a:lstStyle/>
          <a:p>
            <a:r>
              <a:rPr lang="nb-NO" smtClean="0"/>
              <a:t>Click to edit Master title style</a:t>
            </a:r>
            <a:endParaRPr lang="en-US"/>
          </a:p>
        </p:txBody>
      </p:sp>
      <p:sp>
        <p:nvSpPr>
          <p:cNvPr id="9" name="Content Placeholder 2"/>
          <p:cNvSpPr>
            <a:spLocks noGrp="1"/>
          </p:cNvSpPr>
          <p:nvPr>
            <p:ph idx="13"/>
          </p:nvPr>
        </p:nvSpPr>
        <p:spPr>
          <a:xfrm>
            <a:off x="305834" y="437405"/>
            <a:ext cx="6707042" cy="352744"/>
          </a:xfrm>
        </p:spPr>
        <p:txBody>
          <a:bodyPr>
            <a:normAutofit/>
          </a:bodyPr>
          <a:lstStyle>
            <a:lvl1pPr>
              <a:defRPr sz="1900" b="1"/>
            </a:lvl1pPr>
          </a:lstStyle>
          <a:p>
            <a:pPr lvl="0"/>
            <a:r>
              <a:rPr lang="nb-NO" smtClean="0"/>
              <a:t>Klikk for å redigere tekststiler i malen</a:t>
            </a:r>
          </a:p>
        </p:txBody>
      </p:sp>
      <p:sp>
        <p:nvSpPr>
          <p:cNvPr id="8" name="Slide Number Placeholder 5"/>
          <p:cNvSpPr>
            <a:spLocks noGrp="1"/>
          </p:cNvSpPr>
          <p:nvPr>
            <p:ph type="sldNum" sz="quarter" idx="16"/>
          </p:nvPr>
        </p:nvSpPr>
        <p:spPr/>
        <p:txBody>
          <a:bodyPr/>
          <a:lstStyle>
            <a:lvl1pPr>
              <a:defRPr/>
            </a:lvl1pPr>
          </a:lstStyle>
          <a:p>
            <a:r>
              <a:rPr lang="en-US"/>
              <a:t>SLIDE </a:t>
            </a:r>
            <a:fld id="{EADE8075-62AC-429A-8756-4EF13D72FBC6}" type="slidenum">
              <a:rPr lang="en-US"/>
              <a:pPr/>
              <a:t>‹#›</a:t>
            </a:fld>
            <a:endParaRPr lang="en-US"/>
          </a:p>
        </p:txBody>
      </p:sp>
      <p:sp>
        <p:nvSpPr>
          <p:cNvPr id="10" name="Plassholder for dato 4"/>
          <p:cNvSpPr txBox="1">
            <a:spLocks/>
          </p:cNvSpPr>
          <p:nvPr userDrawn="1"/>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92208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Z Section Header">
    <p:spTree>
      <p:nvGrpSpPr>
        <p:cNvPr id="1" name=""/>
        <p:cNvGrpSpPr/>
        <p:nvPr/>
      </p:nvGrpSpPr>
      <p:grpSpPr>
        <a:xfrm>
          <a:off x="0" y="0"/>
          <a:ext cx="0" cy="0"/>
          <a:chOff x="0" y="0"/>
          <a:chExt cx="0" cy="0"/>
        </a:xfrm>
      </p:grpSpPr>
      <p:pic>
        <p:nvPicPr>
          <p:cNvPr id="4" name="Picture 1" descr="eZ_PPT_03_title_chapter02_v2b-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a:xfrm>
            <a:off x="3496582" y="4166580"/>
            <a:ext cx="6474194" cy="419104"/>
          </a:xfrm>
        </p:spPr>
        <p:txBody>
          <a:bodyPr>
            <a:normAutofit/>
          </a:bodyPr>
          <a:lstStyle>
            <a:lvl1pPr marL="0" indent="0" algn="l">
              <a:buNone/>
              <a:defRPr sz="2200" b="1">
                <a:solidFill>
                  <a:srgbClr val="404040"/>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1" indent="0" algn="ctr">
              <a:buNone/>
              <a:defRPr>
                <a:solidFill>
                  <a:schemeClr val="tx1">
                    <a:tint val="75000"/>
                  </a:schemeClr>
                </a:solidFill>
              </a:defRPr>
            </a:lvl4pPr>
            <a:lvl5pPr marL="1828747" indent="0" algn="ctr">
              <a:buNone/>
              <a:defRPr>
                <a:solidFill>
                  <a:schemeClr val="tx1">
                    <a:tint val="75000"/>
                  </a:schemeClr>
                </a:solidFill>
              </a:defRPr>
            </a:lvl5pPr>
            <a:lvl6pPr marL="2285934" indent="0" algn="ctr">
              <a:buNone/>
              <a:defRPr>
                <a:solidFill>
                  <a:schemeClr val="tx1">
                    <a:tint val="75000"/>
                  </a:schemeClr>
                </a:solidFill>
              </a:defRPr>
            </a:lvl6pPr>
            <a:lvl7pPr marL="2743120" indent="0" algn="ctr">
              <a:buNone/>
              <a:defRPr>
                <a:solidFill>
                  <a:schemeClr val="tx1">
                    <a:tint val="75000"/>
                  </a:schemeClr>
                </a:solidFill>
              </a:defRPr>
            </a:lvl7pPr>
            <a:lvl8pPr marL="3200307" indent="0" algn="ctr">
              <a:buNone/>
              <a:defRPr>
                <a:solidFill>
                  <a:schemeClr val="tx1">
                    <a:tint val="75000"/>
                  </a:schemeClr>
                </a:solidFill>
              </a:defRPr>
            </a:lvl8pPr>
            <a:lvl9pPr marL="3657494" indent="0" algn="ctr">
              <a:buNone/>
              <a:defRPr>
                <a:solidFill>
                  <a:schemeClr val="tx1">
                    <a:tint val="75000"/>
                  </a:schemeClr>
                </a:solidFill>
              </a:defRPr>
            </a:lvl9pPr>
          </a:lstStyle>
          <a:p>
            <a:r>
              <a:rPr lang="nb-NO" smtClean="0"/>
              <a:t>Klikk for å redigere undertittelstil i malen</a:t>
            </a:r>
            <a:endParaRPr lang="en-US" dirty="0"/>
          </a:p>
        </p:txBody>
      </p:sp>
      <p:sp>
        <p:nvSpPr>
          <p:cNvPr id="7" name="Content Placeholder 2"/>
          <p:cNvSpPr>
            <a:spLocks noGrp="1"/>
          </p:cNvSpPr>
          <p:nvPr>
            <p:ph idx="10"/>
          </p:nvPr>
        </p:nvSpPr>
        <p:spPr>
          <a:xfrm>
            <a:off x="3482472" y="3668547"/>
            <a:ext cx="6474194" cy="512143"/>
          </a:xfrm>
        </p:spPr>
        <p:txBody>
          <a:bodyPr>
            <a:noAutofit/>
          </a:bodyPr>
          <a:lstStyle>
            <a:lvl1pPr>
              <a:defRPr sz="3600" b="1" baseline="0"/>
            </a:lvl1pPr>
          </a:lstStyle>
          <a:p>
            <a:pPr lvl="0"/>
            <a:r>
              <a:rPr lang="nb-NO" smtClean="0"/>
              <a:t>Klikk for å redigere tekststiler i malen</a:t>
            </a:r>
          </a:p>
        </p:txBody>
      </p:sp>
    </p:spTree>
    <p:extLst>
      <p:ext uri="{BB962C8B-B14F-4D97-AF65-F5344CB8AC3E}">
        <p14:creationId xmlns:p14="http://schemas.microsoft.com/office/powerpoint/2010/main" val="188013370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7.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eZ_PPT_02_main_v9c.png"/>
          <p:cNvPicPr>
            <a:picLocks noChangeAspect="1"/>
          </p:cNvPicPr>
          <p:nvPr userDrawn="1"/>
        </p:nvPicPr>
        <p:blipFill>
          <a:blip r:embed="rId24" cstate="print">
            <a:extLst>
              <a:ext uri="{28A0092B-C50C-407E-A947-70E740481C1C}">
                <a14:useLocalDpi xmlns:a14="http://schemas.microsoft.com/office/drawing/2010/main"/>
              </a:ext>
            </a:extLst>
          </a:blip>
          <a:srcRect/>
          <a:stretch>
            <a:fillRect/>
          </a:stretch>
        </p:blipFill>
        <p:spPr bwMode="auto">
          <a:xfrm>
            <a:off x="0" y="1"/>
            <a:ext cx="10688638" cy="755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06388" y="61914"/>
            <a:ext cx="7905750" cy="46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04279" tIns="52139" rIns="104279" bIns="52139" numCol="1" anchor="ctr" anchorCtr="0" compatLnSpc="1">
            <a:prstTxWarp prst="textNoShape">
              <a:avLst/>
            </a:prstTxWarp>
          </a:bodyPr>
          <a:lstStyle/>
          <a:p>
            <a:pPr lvl="0"/>
            <a:r>
              <a:rPr lang="nb-NO"/>
              <a:t>Click to edit Master title style</a:t>
            </a:r>
            <a:endParaRPr lang="en-US"/>
          </a:p>
        </p:txBody>
      </p:sp>
      <p:sp>
        <p:nvSpPr>
          <p:cNvPr id="1028" name="Text Placeholder 2"/>
          <p:cNvSpPr>
            <a:spLocks noGrp="1"/>
          </p:cNvSpPr>
          <p:nvPr>
            <p:ph type="body" idx="1"/>
          </p:nvPr>
        </p:nvSpPr>
        <p:spPr bwMode="auto">
          <a:xfrm>
            <a:off x="306388" y="1308102"/>
            <a:ext cx="9847262"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04279" tIns="52139" rIns="104279" bIns="52139" numCol="1" anchor="t" anchorCtr="0" compatLnSpc="1">
            <a:prstTxWarp prst="textNoShape">
              <a:avLst/>
            </a:prstTxWarp>
          </a:bodyPr>
          <a:lstStyle/>
          <a:p>
            <a:pPr lvl="0"/>
            <a:r>
              <a:rPr lang="de-DE"/>
              <a:t>Click to edit Master text styles </a:t>
            </a:r>
            <a:r>
              <a:rPr lang="en-US"/>
              <a:t>–</a:t>
            </a:r>
            <a:r>
              <a:rPr lang="de-DE"/>
              <a:t> Do not use bullets</a:t>
            </a:r>
          </a:p>
          <a:p>
            <a:pPr lvl="1"/>
            <a:r>
              <a:rPr lang="de-DE"/>
              <a:t>18pt</a:t>
            </a:r>
          </a:p>
          <a:p>
            <a:pPr lvl="2"/>
            <a:r>
              <a:rPr lang="de-DE"/>
              <a:t>16pt</a:t>
            </a:r>
          </a:p>
          <a:p>
            <a:pPr lvl="3"/>
            <a:r>
              <a:rPr lang="de-DE"/>
              <a:t>14pt</a:t>
            </a:r>
          </a:p>
          <a:p>
            <a:pPr lvl="1"/>
            <a:r>
              <a:rPr lang="de-DE"/>
              <a:t>	18pt</a:t>
            </a:r>
          </a:p>
          <a:p>
            <a:pPr lvl="2"/>
            <a:r>
              <a:rPr lang="de-DE"/>
              <a:t>16pt</a:t>
            </a:r>
          </a:p>
        </p:txBody>
      </p:sp>
      <p:sp>
        <p:nvSpPr>
          <p:cNvPr id="6" name="Slide Number Placeholder 5"/>
          <p:cNvSpPr>
            <a:spLocks noGrp="1"/>
          </p:cNvSpPr>
          <p:nvPr>
            <p:ph type="sldNum" sz="quarter" idx="4"/>
          </p:nvPr>
        </p:nvSpPr>
        <p:spPr>
          <a:xfrm>
            <a:off x="7659688" y="7218364"/>
            <a:ext cx="2493962" cy="193675"/>
          </a:xfrm>
          <a:prstGeom prst="rect">
            <a:avLst/>
          </a:prstGeom>
        </p:spPr>
        <p:txBody>
          <a:bodyPr vert="horz" wrap="square" lIns="104279" tIns="52139" rIns="104279" bIns="52139" numCol="1" anchor="ctr" anchorCtr="0" compatLnSpc="1">
            <a:prstTxWarp prst="textNoShape">
              <a:avLst/>
            </a:prstTxWarp>
          </a:bodyPr>
          <a:lstStyle>
            <a:lvl1pPr algn="r">
              <a:defRPr sz="1000" b="1">
                <a:solidFill>
                  <a:srgbClr val="FFFFFF"/>
                </a:solidFill>
                <a:cs typeface="Arial" charset="0"/>
              </a:defRPr>
            </a:lvl1pPr>
          </a:lstStyle>
          <a:p>
            <a:r>
              <a:rPr lang="en-US"/>
              <a:t>SLIDE </a:t>
            </a:r>
            <a:fld id="{FBD33FD9-1CFF-D14C-B6F3-EFD6CB81AD4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4" r:id="rId2"/>
    <p:sldLayoutId id="2147483739" r:id="rId3"/>
    <p:sldLayoutId id="2147483736" r:id="rId4"/>
    <p:sldLayoutId id="2147483737" r:id="rId5"/>
    <p:sldLayoutId id="2147483752"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Lst>
  <p:hf hdr="0" dt="0"/>
  <p:txStyles>
    <p:titleStyle>
      <a:lvl1pPr algn="l" defTabSz="520658" rtl="0" eaLnBrk="0" fontAlgn="base" hangingPunct="0">
        <a:spcBef>
          <a:spcPct val="0"/>
        </a:spcBef>
        <a:spcAft>
          <a:spcPct val="0"/>
        </a:spcAft>
        <a:defRPr sz="2900" b="1" kern="1200">
          <a:solidFill>
            <a:srgbClr val="2A84B7"/>
          </a:solidFill>
          <a:latin typeface="Arial"/>
          <a:ea typeface="ＭＳ Ｐゴシック" charset="0"/>
          <a:cs typeface="Arial"/>
        </a:defRPr>
      </a:lvl1pPr>
      <a:lvl2pPr algn="l" defTabSz="520658" rtl="0" eaLnBrk="0" fontAlgn="base" hangingPunct="0">
        <a:spcBef>
          <a:spcPct val="0"/>
        </a:spcBef>
        <a:spcAft>
          <a:spcPct val="0"/>
        </a:spcAft>
        <a:defRPr sz="2900" b="1">
          <a:solidFill>
            <a:srgbClr val="2A84B7"/>
          </a:solidFill>
          <a:latin typeface="Arial" charset="0"/>
          <a:ea typeface="ＭＳ Ｐゴシック" charset="0"/>
        </a:defRPr>
      </a:lvl2pPr>
      <a:lvl3pPr algn="l" defTabSz="520658" rtl="0" eaLnBrk="0" fontAlgn="base" hangingPunct="0">
        <a:spcBef>
          <a:spcPct val="0"/>
        </a:spcBef>
        <a:spcAft>
          <a:spcPct val="0"/>
        </a:spcAft>
        <a:defRPr sz="2900" b="1">
          <a:solidFill>
            <a:srgbClr val="2A84B7"/>
          </a:solidFill>
          <a:latin typeface="Arial" charset="0"/>
          <a:ea typeface="ＭＳ Ｐゴシック" charset="0"/>
        </a:defRPr>
      </a:lvl3pPr>
      <a:lvl4pPr algn="l" defTabSz="520658" rtl="0" eaLnBrk="0" fontAlgn="base" hangingPunct="0">
        <a:spcBef>
          <a:spcPct val="0"/>
        </a:spcBef>
        <a:spcAft>
          <a:spcPct val="0"/>
        </a:spcAft>
        <a:defRPr sz="2900" b="1">
          <a:solidFill>
            <a:srgbClr val="2A84B7"/>
          </a:solidFill>
          <a:latin typeface="Arial" charset="0"/>
          <a:ea typeface="ＭＳ Ｐゴシック" charset="0"/>
        </a:defRPr>
      </a:lvl4pPr>
      <a:lvl5pPr algn="l" defTabSz="520658" rtl="0" eaLnBrk="0" fontAlgn="base" hangingPunct="0">
        <a:spcBef>
          <a:spcPct val="0"/>
        </a:spcBef>
        <a:spcAft>
          <a:spcPct val="0"/>
        </a:spcAft>
        <a:defRPr sz="2900" b="1">
          <a:solidFill>
            <a:srgbClr val="2A84B7"/>
          </a:solidFill>
          <a:latin typeface="Arial" charset="0"/>
          <a:ea typeface="ＭＳ Ｐゴシック" charset="0"/>
        </a:defRPr>
      </a:lvl5pPr>
      <a:lvl6pPr marL="457163" algn="l" defTabSz="520658" rtl="0" fontAlgn="base">
        <a:spcBef>
          <a:spcPct val="0"/>
        </a:spcBef>
        <a:spcAft>
          <a:spcPct val="0"/>
        </a:spcAft>
        <a:defRPr sz="2900" b="1">
          <a:solidFill>
            <a:srgbClr val="2A84B7"/>
          </a:solidFill>
          <a:latin typeface="Arial" charset="0"/>
          <a:ea typeface="ＭＳ Ｐゴシック" charset="0"/>
        </a:defRPr>
      </a:lvl6pPr>
      <a:lvl7pPr marL="914324" algn="l" defTabSz="520658" rtl="0" fontAlgn="base">
        <a:spcBef>
          <a:spcPct val="0"/>
        </a:spcBef>
        <a:spcAft>
          <a:spcPct val="0"/>
        </a:spcAft>
        <a:defRPr sz="2900" b="1">
          <a:solidFill>
            <a:srgbClr val="2A84B7"/>
          </a:solidFill>
          <a:latin typeface="Arial" charset="0"/>
          <a:ea typeface="ＭＳ Ｐゴシック" charset="0"/>
        </a:defRPr>
      </a:lvl7pPr>
      <a:lvl8pPr marL="1371488" algn="l" defTabSz="520658" rtl="0" fontAlgn="base">
        <a:spcBef>
          <a:spcPct val="0"/>
        </a:spcBef>
        <a:spcAft>
          <a:spcPct val="0"/>
        </a:spcAft>
        <a:defRPr sz="2900" b="1">
          <a:solidFill>
            <a:srgbClr val="2A84B7"/>
          </a:solidFill>
          <a:latin typeface="Arial" charset="0"/>
          <a:ea typeface="ＭＳ Ｐゴシック" charset="0"/>
        </a:defRPr>
      </a:lvl8pPr>
      <a:lvl9pPr marL="1828650" algn="l" defTabSz="520658" rtl="0" fontAlgn="base">
        <a:spcBef>
          <a:spcPct val="0"/>
        </a:spcBef>
        <a:spcAft>
          <a:spcPct val="0"/>
        </a:spcAft>
        <a:defRPr sz="2900" b="1">
          <a:solidFill>
            <a:srgbClr val="2A84B7"/>
          </a:solidFill>
          <a:latin typeface="Arial" charset="0"/>
          <a:ea typeface="ＭＳ Ｐゴシック" charset="0"/>
        </a:defRPr>
      </a:lvl9pPr>
    </p:titleStyle>
    <p:bodyStyle>
      <a:lvl1pPr marL="342871" indent="-342871" algn="l" defTabSz="520658" rtl="0" eaLnBrk="0" fontAlgn="base" hangingPunct="0">
        <a:spcBef>
          <a:spcPct val="20000"/>
        </a:spcBef>
        <a:spcAft>
          <a:spcPct val="0"/>
        </a:spcAft>
        <a:defRPr sz="2000" kern="1200">
          <a:solidFill>
            <a:srgbClr val="404040"/>
          </a:solidFill>
          <a:latin typeface="Arial"/>
          <a:ea typeface="ＭＳ Ｐゴシック" charset="0"/>
          <a:cs typeface="Arial"/>
        </a:defRPr>
      </a:lvl1pPr>
      <a:lvl2pPr marL="520658" indent="-63495" algn="l" defTabSz="520658" rtl="0" eaLnBrk="0" fontAlgn="base" hangingPunct="0">
        <a:spcBef>
          <a:spcPct val="20000"/>
        </a:spcBef>
        <a:spcAft>
          <a:spcPct val="0"/>
        </a:spcAft>
        <a:buFont typeface="Arial" charset="0"/>
        <a:defRPr kern="1200">
          <a:solidFill>
            <a:srgbClr val="404040"/>
          </a:solidFill>
          <a:latin typeface="Arial"/>
          <a:ea typeface="ＭＳ Ｐゴシック" charset="0"/>
          <a:cs typeface="Arial"/>
        </a:defRPr>
      </a:lvl2pPr>
      <a:lvl3pPr marL="1041316" indent="-126990" algn="l" defTabSz="520658" rtl="0" eaLnBrk="0" fontAlgn="base" hangingPunct="0">
        <a:spcBef>
          <a:spcPct val="20000"/>
        </a:spcBef>
        <a:spcAft>
          <a:spcPct val="0"/>
        </a:spcAft>
        <a:buFont typeface="Arial" charset="0"/>
        <a:defRPr sz="1600" kern="1200">
          <a:solidFill>
            <a:srgbClr val="404040"/>
          </a:solidFill>
          <a:latin typeface="Arial"/>
          <a:ea typeface="ＭＳ Ｐゴシック" charset="0"/>
          <a:cs typeface="Arial"/>
        </a:defRPr>
      </a:lvl3pPr>
      <a:lvl4pPr marL="1563558" indent="-192072" algn="l" defTabSz="520658" rtl="0" eaLnBrk="0" fontAlgn="base" hangingPunct="0">
        <a:spcBef>
          <a:spcPct val="20000"/>
        </a:spcBef>
        <a:spcAft>
          <a:spcPct val="0"/>
        </a:spcAft>
        <a:buFont typeface="Arial" charset="0"/>
        <a:defRPr sz="1400" kern="1200">
          <a:solidFill>
            <a:srgbClr val="404040"/>
          </a:solidFill>
          <a:latin typeface="Arial"/>
          <a:ea typeface="ＭＳ Ｐゴシック" charset="0"/>
          <a:cs typeface="Arial"/>
        </a:defRPr>
      </a:lvl4pPr>
      <a:lvl5pPr marL="2084216" indent="-255566" algn="l" defTabSz="520658" rtl="0" eaLnBrk="0" fontAlgn="base" hangingPunct="0">
        <a:spcBef>
          <a:spcPct val="20000"/>
        </a:spcBef>
        <a:spcAft>
          <a:spcPct val="0"/>
        </a:spcAft>
        <a:buFont typeface="Arial" charset="0"/>
        <a:defRPr sz="2300" kern="1200">
          <a:solidFill>
            <a:srgbClr val="404040"/>
          </a:solidFill>
          <a:latin typeface="Arial"/>
          <a:ea typeface="ＭＳ Ｐゴシック" charset="0"/>
          <a:cs typeface="Arial"/>
        </a:defRPr>
      </a:lvl5pPr>
      <a:lvl6pPr marL="2867665" indent="-260697" algn="l" defTabSz="521395" rtl="0" eaLnBrk="1" latinLnBrk="0" hangingPunct="1">
        <a:spcBef>
          <a:spcPct val="20000"/>
        </a:spcBef>
        <a:buFont typeface="Arial"/>
        <a:buChar char="•"/>
        <a:defRPr sz="2300" kern="1200">
          <a:solidFill>
            <a:schemeClr val="tx1"/>
          </a:solidFill>
          <a:latin typeface="+mn-lt"/>
          <a:ea typeface="+mn-ea"/>
          <a:cs typeface="+mn-cs"/>
        </a:defRPr>
      </a:lvl6pPr>
      <a:lvl7pPr marL="3389060" indent="-260697" algn="l" defTabSz="521395" rtl="0" eaLnBrk="1" latinLnBrk="0" hangingPunct="1">
        <a:spcBef>
          <a:spcPct val="20000"/>
        </a:spcBef>
        <a:buFont typeface="Arial"/>
        <a:buChar char="•"/>
        <a:defRPr sz="2300" kern="1200">
          <a:solidFill>
            <a:schemeClr val="tx1"/>
          </a:solidFill>
          <a:latin typeface="+mn-lt"/>
          <a:ea typeface="+mn-ea"/>
          <a:cs typeface="+mn-cs"/>
        </a:defRPr>
      </a:lvl7pPr>
      <a:lvl8pPr marL="3910455" indent="-260697" algn="l" defTabSz="521395" rtl="0" eaLnBrk="1" latinLnBrk="0" hangingPunct="1">
        <a:spcBef>
          <a:spcPct val="20000"/>
        </a:spcBef>
        <a:buFont typeface="Arial"/>
        <a:buChar char="•"/>
        <a:defRPr sz="2300" kern="1200">
          <a:solidFill>
            <a:schemeClr val="tx1"/>
          </a:solidFill>
          <a:latin typeface="+mn-lt"/>
          <a:ea typeface="+mn-ea"/>
          <a:cs typeface="+mn-cs"/>
        </a:defRPr>
      </a:lvl8pPr>
      <a:lvl9pPr marL="4431848" indent="-260697" algn="l" defTabSz="521395"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95" rtl="0" eaLnBrk="1" latinLnBrk="0" hangingPunct="1">
        <a:defRPr sz="2100" kern="1200">
          <a:solidFill>
            <a:schemeClr val="tx1"/>
          </a:solidFill>
          <a:latin typeface="+mn-lt"/>
          <a:ea typeface="+mn-ea"/>
          <a:cs typeface="+mn-cs"/>
        </a:defRPr>
      </a:lvl1pPr>
      <a:lvl2pPr marL="521395" algn="l" defTabSz="521395" rtl="0" eaLnBrk="1" latinLnBrk="0" hangingPunct="1">
        <a:defRPr sz="2100" kern="1200">
          <a:solidFill>
            <a:schemeClr val="tx1"/>
          </a:solidFill>
          <a:latin typeface="+mn-lt"/>
          <a:ea typeface="+mn-ea"/>
          <a:cs typeface="+mn-cs"/>
        </a:defRPr>
      </a:lvl2pPr>
      <a:lvl3pPr marL="1042787" algn="l" defTabSz="521395" rtl="0" eaLnBrk="1" latinLnBrk="0" hangingPunct="1">
        <a:defRPr sz="2100" kern="1200">
          <a:solidFill>
            <a:schemeClr val="tx1"/>
          </a:solidFill>
          <a:latin typeface="+mn-lt"/>
          <a:ea typeface="+mn-ea"/>
          <a:cs typeface="+mn-cs"/>
        </a:defRPr>
      </a:lvl3pPr>
      <a:lvl4pPr marL="1564182" algn="l" defTabSz="521395" rtl="0" eaLnBrk="1" latinLnBrk="0" hangingPunct="1">
        <a:defRPr sz="2100" kern="1200">
          <a:solidFill>
            <a:schemeClr val="tx1"/>
          </a:solidFill>
          <a:latin typeface="+mn-lt"/>
          <a:ea typeface="+mn-ea"/>
          <a:cs typeface="+mn-cs"/>
        </a:defRPr>
      </a:lvl4pPr>
      <a:lvl5pPr marL="2085576" algn="l" defTabSz="521395" rtl="0" eaLnBrk="1" latinLnBrk="0" hangingPunct="1">
        <a:defRPr sz="2100" kern="1200">
          <a:solidFill>
            <a:schemeClr val="tx1"/>
          </a:solidFill>
          <a:latin typeface="+mn-lt"/>
          <a:ea typeface="+mn-ea"/>
          <a:cs typeface="+mn-cs"/>
        </a:defRPr>
      </a:lvl5pPr>
      <a:lvl6pPr marL="2606970" algn="l" defTabSz="521395" rtl="0" eaLnBrk="1" latinLnBrk="0" hangingPunct="1">
        <a:defRPr sz="2100" kern="1200">
          <a:solidFill>
            <a:schemeClr val="tx1"/>
          </a:solidFill>
          <a:latin typeface="+mn-lt"/>
          <a:ea typeface="+mn-ea"/>
          <a:cs typeface="+mn-cs"/>
        </a:defRPr>
      </a:lvl6pPr>
      <a:lvl7pPr marL="3128363" algn="l" defTabSz="521395" rtl="0" eaLnBrk="1" latinLnBrk="0" hangingPunct="1">
        <a:defRPr sz="2100" kern="1200">
          <a:solidFill>
            <a:schemeClr val="tx1"/>
          </a:solidFill>
          <a:latin typeface="+mn-lt"/>
          <a:ea typeface="+mn-ea"/>
          <a:cs typeface="+mn-cs"/>
        </a:defRPr>
      </a:lvl7pPr>
      <a:lvl8pPr marL="3649757" algn="l" defTabSz="521395" rtl="0" eaLnBrk="1" latinLnBrk="0" hangingPunct="1">
        <a:defRPr sz="2100" kern="1200">
          <a:solidFill>
            <a:schemeClr val="tx1"/>
          </a:solidFill>
          <a:latin typeface="+mn-lt"/>
          <a:ea typeface="+mn-ea"/>
          <a:cs typeface="+mn-cs"/>
        </a:defRPr>
      </a:lvl8pPr>
      <a:lvl9pPr marL="4171151" algn="l" defTabSz="52139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eZ_PPT_02_main_v9c.png"/>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06389" y="61914"/>
            <a:ext cx="79057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4" tIns="52142" rIns="104284" bIns="52142" numCol="1" anchor="ctr" anchorCtr="0" compatLnSpc="1">
            <a:prstTxWarp prst="textNoShape">
              <a:avLst/>
            </a:prstTxWarp>
          </a:bodyPr>
          <a:lstStyle/>
          <a:p>
            <a:pPr lvl="0"/>
            <a:r>
              <a:rPr lang="nb-NO" smtClean="0"/>
              <a:t>Click to edit Master title style</a:t>
            </a:r>
            <a:endParaRPr lang="en-US" smtClean="0"/>
          </a:p>
        </p:txBody>
      </p:sp>
      <p:sp>
        <p:nvSpPr>
          <p:cNvPr id="1028" name="Text Placeholder 2"/>
          <p:cNvSpPr>
            <a:spLocks noGrp="1"/>
          </p:cNvSpPr>
          <p:nvPr>
            <p:ph type="body" idx="1"/>
          </p:nvPr>
        </p:nvSpPr>
        <p:spPr bwMode="auto">
          <a:xfrm>
            <a:off x="306389" y="1308100"/>
            <a:ext cx="9847262"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4" tIns="52142" rIns="104284" bIns="52142" numCol="1" anchor="t" anchorCtr="0" compatLnSpc="1">
            <a:prstTxWarp prst="textNoShape">
              <a:avLst/>
            </a:prstTxWarp>
          </a:bodyPr>
          <a:lstStyle/>
          <a:p>
            <a:pPr lvl="0"/>
            <a:r>
              <a:rPr lang="de-DE" smtClean="0"/>
              <a:t>Click to edit Master text styles </a:t>
            </a:r>
            <a:r>
              <a:rPr lang="en-US" smtClean="0"/>
              <a:t>–</a:t>
            </a:r>
            <a:r>
              <a:rPr lang="de-DE" smtClean="0"/>
              <a:t> Do not use bullets</a:t>
            </a:r>
          </a:p>
          <a:p>
            <a:pPr lvl="1"/>
            <a:r>
              <a:rPr lang="de-DE" smtClean="0"/>
              <a:t>18pt</a:t>
            </a:r>
          </a:p>
          <a:p>
            <a:pPr lvl="2"/>
            <a:r>
              <a:rPr lang="de-DE" smtClean="0"/>
              <a:t>16pt</a:t>
            </a:r>
          </a:p>
          <a:p>
            <a:pPr lvl="3"/>
            <a:r>
              <a:rPr lang="de-DE" smtClean="0"/>
              <a:t>14pt</a:t>
            </a:r>
          </a:p>
          <a:p>
            <a:pPr lvl="1"/>
            <a:r>
              <a:rPr lang="de-DE" smtClean="0"/>
              <a:t>	18pt</a:t>
            </a:r>
          </a:p>
          <a:p>
            <a:pPr lvl="2"/>
            <a:r>
              <a:rPr lang="de-DE" smtClean="0"/>
              <a:t>16pt</a:t>
            </a:r>
          </a:p>
        </p:txBody>
      </p:sp>
      <p:sp>
        <p:nvSpPr>
          <p:cNvPr id="6" name="Slide Number Placeholder 5"/>
          <p:cNvSpPr>
            <a:spLocks noGrp="1"/>
          </p:cNvSpPr>
          <p:nvPr>
            <p:ph type="sldNum" sz="quarter" idx="4"/>
          </p:nvPr>
        </p:nvSpPr>
        <p:spPr>
          <a:xfrm>
            <a:off x="7659688" y="7218364"/>
            <a:ext cx="2493962" cy="193675"/>
          </a:xfrm>
          <a:prstGeom prst="rect">
            <a:avLst/>
          </a:prstGeom>
        </p:spPr>
        <p:txBody>
          <a:bodyPr vert="horz" wrap="square" lIns="104284" tIns="52142" rIns="104284" bIns="52142" numCol="1" anchor="ctr" anchorCtr="0" compatLnSpc="1">
            <a:prstTxWarp prst="textNoShape">
              <a:avLst/>
            </a:prstTxWarp>
          </a:bodyPr>
          <a:lstStyle>
            <a:lvl1pPr algn="r">
              <a:defRPr sz="1000" b="1">
                <a:solidFill>
                  <a:srgbClr val="FFFFFF"/>
                </a:solidFill>
                <a:latin typeface="Arial" pitchFamily="34" charset="0"/>
                <a:cs typeface="Arial" pitchFamily="34" charset="0"/>
              </a:defRPr>
            </a:lvl1pPr>
          </a:lstStyle>
          <a:p>
            <a:pPr defTabSz="520685"/>
            <a:r>
              <a:rPr lang="en-US">
                <a:ea typeface="MS PGothic" pitchFamily="34" charset="-128"/>
              </a:rPr>
              <a:t>SLIDE </a:t>
            </a:r>
            <a:fld id="{6C4EB635-3F50-46EF-B87E-4D89608C0211}" type="slidenum">
              <a:rPr lang="en-US">
                <a:ea typeface="MS PGothic" pitchFamily="34" charset="-128"/>
              </a:rPr>
              <a:pPr defTabSz="520685"/>
              <a:t>‹#›</a:t>
            </a:fld>
            <a:endParaRPr lang="en-US">
              <a:ea typeface="MS PGothic" pitchFamily="34" charset="-128"/>
            </a:endParaRPr>
          </a:p>
        </p:txBody>
      </p:sp>
    </p:spTree>
    <p:extLst>
      <p:ext uri="{BB962C8B-B14F-4D97-AF65-F5344CB8AC3E}">
        <p14:creationId xmlns:p14="http://schemas.microsoft.com/office/powerpoint/2010/main" val="22675699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Lst>
  <p:timing>
    <p:tnLst>
      <p:par>
        <p:cTn xmlns:p14="http://schemas.microsoft.com/office/powerpoint/2010/main" id="1" dur="indefinite" restart="never" nodeType="tmRoot"/>
      </p:par>
    </p:tnLst>
  </p:timing>
  <p:hf hdr="0"/>
  <p:txStyles>
    <p:titleStyle>
      <a:lvl1pPr algn="l" defTabSz="520685" rtl="0" eaLnBrk="0" fontAlgn="base" hangingPunct="0">
        <a:spcBef>
          <a:spcPct val="0"/>
        </a:spcBef>
        <a:spcAft>
          <a:spcPct val="0"/>
        </a:spcAft>
        <a:defRPr sz="3000" b="1" kern="1200">
          <a:solidFill>
            <a:srgbClr val="2A84B7"/>
          </a:solidFill>
          <a:latin typeface="Arial"/>
          <a:ea typeface="MS PGothic" pitchFamily="34" charset="-128"/>
          <a:cs typeface="Arial"/>
        </a:defRPr>
      </a:lvl1pPr>
      <a:lvl2pPr algn="l" defTabSz="520685" rtl="0" eaLnBrk="0" fontAlgn="base" hangingPunct="0">
        <a:spcBef>
          <a:spcPct val="0"/>
        </a:spcBef>
        <a:spcAft>
          <a:spcPct val="0"/>
        </a:spcAft>
        <a:defRPr sz="3000" b="1">
          <a:solidFill>
            <a:srgbClr val="2A84B7"/>
          </a:solidFill>
          <a:latin typeface="Arial" charset="0"/>
          <a:ea typeface="MS PGothic" pitchFamily="34" charset="-128"/>
        </a:defRPr>
      </a:lvl2pPr>
      <a:lvl3pPr algn="l" defTabSz="520685" rtl="0" eaLnBrk="0" fontAlgn="base" hangingPunct="0">
        <a:spcBef>
          <a:spcPct val="0"/>
        </a:spcBef>
        <a:spcAft>
          <a:spcPct val="0"/>
        </a:spcAft>
        <a:defRPr sz="3000" b="1">
          <a:solidFill>
            <a:srgbClr val="2A84B7"/>
          </a:solidFill>
          <a:latin typeface="Arial" charset="0"/>
          <a:ea typeface="MS PGothic" pitchFamily="34" charset="-128"/>
        </a:defRPr>
      </a:lvl3pPr>
      <a:lvl4pPr algn="l" defTabSz="520685" rtl="0" eaLnBrk="0" fontAlgn="base" hangingPunct="0">
        <a:spcBef>
          <a:spcPct val="0"/>
        </a:spcBef>
        <a:spcAft>
          <a:spcPct val="0"/>
        </a:spcAft>
        <a:defRPr sz="3000" b="1">
          <a:solidFill>
            <a:srgbClr val="2A84B7"/>
          </a:solidFill>
          <a:latin typeface="Arial" charset="0"/>
          <a:ea typeface="MS PGothic" pitchFamily="34" charset="-128"/>
        </a:defRPr>
      </a:lvl4pPr>
      <a:lvl5pPr algn="l" defTabSz="520685" rtl="0" eaLnBrk="0" fontAlgn="base" hangingPunct="0">
        <a:spcBef>
          <a:spcPct val="0"/>
        </a:spcBef>
        <a:spcAft>
          <a:spcPct val="0"/>
        </a:spcAft>
        <a:defRPr sz="3000" b="1">
          <a:solidFill>
            <a:srgbClr val="2A84B7"/>
          </a:solidFill>
          <a:latin typeface="Arial" charset="0"/>
          <a:ea typeface="MS PGothic" pitchFamily="34" charset="-128"/>
        </a:defRPr>
      </a:lvl5pPr>
      <a:lvl6pPr marL="457187" algn="l" defTabSz="520685" rtl="0" fontAlgn="base">
        <a:spcBef>
          <a:spcPct val="0"/>
        </a:spcBef>
        <a:spcAft>
          <a:spcPct val="0"/>
        </a:spcAft>
        <a:defRPr sz="3000" b="1">
          <a:solidFill>
            <a:srgbClr val="2A84B7"/>
          </a:solidFill>
          <a:latin typeface="Arial" charset="0"/>
          <a:ea typeface="ＭＳ Ｐゴシック" charset="0"/>
        </a:defRPr>
      </a:lvl6pPr>
      <a:lvl7pPr marL="914373" algn="l" defTabSz="520685" rtl="0" fontAlgn="base">
        <a:spcBef>
          <a:spcPct val="0"/>
        </a:spcBef>
        <a:spcAft>
          <a:spcPct val="0"/>
        </a:spcAft>
        <a:defRPr sz="3000" b="1">
          <a:solidFill>
            <a:srgbClr val="2A84B7"/>
          </a:solidFill>
          <a:latin typeface="Arial" charset="0"/>
          <a:ea typeface="ＭＳ Ｐゴシック" charset="0"/>
        </a:defRPr>
      </a:lvl7pPr>
      <a:lvl8pPr marL="1371561" algn="l" defTabSz="520685" rtl="0" fontAlgn="base">
        <a:spcBef>
          <a:spcPct val="0"/>
        </a:spcBef>
        <a:spcAft>
          <a:spcPct val="0"/>
        </a:spcAft>
        <a:defRPr sz="3000" b="1">
          <a:solidFill>
            <a:srgbClr val="2A84B7"/>
          </a:solidFill>
          <a:latin typeface="Arial" charset="0"/>
          <a:ea typeface="ＭＳ Ｐゴシック" charset="0"/>
        </a:defRPr>
      </a:lvl8pPr>
      <a:lvl9pPr marL="1828747" algn="l" defTabSz="520685" rtl="0" fontAlgn="base">
        <a:spcBef>
          <a:spcPct val="0"/>
        </a:spcBef>
        <a:spcAft>
          <a:spcPct val="0"/>
        </a:spcAft>
        <a:defRPr sz="3000" b="1">
          <a:solidFill>
            <a:srgbClr val="2A84B7"/>
          </a:solidFill>
          <a:latin typeface="Arial" charset="0"/>
          <a:ea typeface="ＭＳ Ｐゴシック" charset="0"/>
        </a:defRPr>
      </a:lvl9pPr>
    </p:titleStyle>
    <p:bodyStyle>
      <a:lvl1pPr marL="342890" indent="-342890" algn="l" defTabSz="520685" rtl="0" eaLnBrk="0" fontAlgn="base" hangingPunct="0">
        <a:spcBef>
          <a:spcPct val="20000"/>
        </a:spcBef>
        <a:spcAft>
          <a:spcPct val="0"/>
        </a:spcAft>
        <a:defRPr sz="2000" kern="1200">
          <a:solidFill>
            <a:srgbClr val="404040"/>
          </a:solidFill>
          <a:latin typeface="Arial"/>
          <a:ea typeface="MS PGothic" pitchFamily="34" charset="-128"/>
          <a:cs typeface="Arial"/>
        </a:defRPr>
      </a:lvl1pPr>
      <a:lvl2pPr marL="520685" indent="-63498" algn="l" defTabSz="520685" rtl="0" eaLnBrk="0" fontAlgn="base" hangingPunct="0">
        <a:spcBef>
          <a:spcPct val="20000"/>
        </a:spcBef>
        <a:spcAft>
          <a:spcPct val="0"/>
        </a:spcAft>
        <a:buFont typeface="Arial" pitchFamily="34" charset="0"/>
        <a:defRPr kern="1200">
          <a:solidFill>
            <a:srgbClr val="404040"/>
          </a:solidFill>
          <a:latin typeface="Arial"/>
          <a:ea typeface="MS PGothic" pitchFamily="34" charset="-128"/>
          <a:cs typeface="Arial"/>
        </a:defRPr>
      </a:lvl2pPr>
      <a:lvl3pPr marL="1041370" indent="-126997" algn="l" defTabSz="520685" rtl="0" eaLnBrk="0" fontAlgn="base" hangingPunct="0">
        <a:spcBef>
          <a:spcPct val="20000"/>
        </a:spcBef>
        <a:spcAft>
          <a:spcPct val="0"/>
        </a:spcAft>
        <a:buFont typeface="Arial" pitchFamily="34" charset="0"/>
        <a:defRPr sz="1600" kern="1200">
          <a:solidFill>
            <a:srgbClr val="404040"/>
          </a:solidFill>
          <a:latin typeface="Arial"/>
          <a:ea typeface="MS PGothic" pitchFamily="34" charset="-128"/>
          <a:cs typeface="Arial"/>
        </a:defRPr>
      </a:lvl3pPr>
      <a:lvl4pPr marL="1563642" indent="-192083" algn="l" defTabSz="520685" rtl="0" eaLnBrk="0" fontAlgn="base" hangingPunct="0">
        <a:spcBef>
          <a:spcPct val="20000"/>
        </a:spcBef>
        <a:spcAft>
          <a:spcPct val="0"/>
        </a:spcAft>
        <a:buFont typeface="Arial" pitchFamily="34" charset="0"/>
        <a:defRPr sz="1400" kern="1200">
          <a:solidFill>
            <a:srgbClr val="404040"/>
          </a:solidFill>
          <a:latin typeface="Arial"/>
          <a:ea typeface="MS PGothic" pitchFamily="34" charset="-128"/>
          <a:cs typeface="Arial"/>
        </a:defRPr>
      </a:lvl4pPr>
      <a:lvl5pPr marL="2084327" indent="-255581" algn="l" defTabSz="520685" rtl="0" eaLnBrk="0" fontAlgn="base" hangingPunct="0">
        <a:spcBef>
          <a:spcPct val="20000"/>
        </a:spcBef>
        <a:spcAft>
          <a:spcPct val="0"/>
        </a:spcAft>
        <a:buFont typeface="Arial" pitchFamily="34" charset="0"/>
        <a:defRPr sz="2300" kern="1200">
          <a:solidFill>
            <a:srgbClr val="404040"/>
          </a:solidFill>
          <a:latin typeface="Arial"/>
          <a:ea typeface="MS PGothic" pitchFamily="34" charset="-128"/>
          <a:cs typeface="Arial"/>
        </a:defRPr>
      </a:lvl5pPr>
      <a:lvl6pPr marL="2867818" indent="-260710" algn="l" defTabSz="521422" rtl="0" eaLnBrk="1" latinLnBrk="0" hangingPunct="1">
        <a:spcBef>
          <a:spcPct val="20000"/>
        </a:spcBef>
        <a:buFont typeface="Arial"/>
        <a:buChar char="•"/>
        <a:defRPr sz="2300" kern="1200">
          <a:solidFill>
            <a:schemeClr val="tx1"/>
          </a:solidFill>
          <a:latin typeface="+mn-lt"/>
          <a:ea typeface="+mn-ea"/>
          <a:cs typeface="+mn-cs"/>
        </a:defRPr>
      </a:lvl6pPr>
      <a:lvl7pPr marL="3389240" indent="-260710" algn="l" defTabSz="521422" rtl="0" eaLnBrk="1" latinLnBrk="0" hangingPunct="1">
        <a:spcBef>
          <a:spcPct val="20000"/>
        </a:spcBef>
        <a:buFont typeface="Arial"/>
        <a:buChar char="•"/>
        <a:defRPr sz="2300" kern="1200">
          <a:solidFill>
            <a:schemeClr val="tx1"/>
          </a:solidFill>
          <a:latin typeface="+mn-lt"/>
          <a:ea typeface="+mn-ea"/>
          <a:cs typeface="+mn-cs"/>
        </a:defRPr>
      </a:lvl7pPr>
      <a:lvl8pPr marL="3910662" indent="-260710" algn="l" defTabSz="521422" rtl="0" eaLnBrk="1" latinLnBrk="0" hangingPunct="1">
        <a:spcBef>
          <a:spcPct val="20000"/>
        </a:spcBef>
        <a:buFont typeface="Arial"/>
        <a:buChar char="•"/>
        <a:defRPr sz="2300" kern="1200">
          <a:solidFill>
            <a:schemeClr val="tx1"/>
          </a:solidFill>
          <a:latin typeface="+mn-lt"/>
          <a:ea typeface="+mn-ea"/>
          <a:cs typeface="+mn-cs"/>
        </a:defRPr>
      </a:lvl8pPr>
      <a:lvl9pPr marL="4432082" indent="-260710" algn="l" defTabSz="521422"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22" rtl="0" eaLnBrk="1" latinLnBrk="0" hangingPunct="1">
        <a:defRPr sz="2100" kern="1200">
          <a:solidFill>
            <a:schemeClr val="tx1"/>
          </a:solidFill>
          <a:latin typeface="+mn-lt"/>
          <a:ea typeface="+mn-ea"/>
          <a:cs typeface="+mn-cs"/>
        </a:defRPr>
      </a:lvl1pPr>
      <a:lvl2pPr marL="521422" algn="l" defTabSz="521422" rtl="0" eaLnBrk="1" latinLnBrk="0" hangingPunct="1">
        <a:defRPr sz="2100" kern="1200">
          <a:solidFill>
            <a:schemeClr val="tx1"/>
          </a:solidFill>
          <a:latin typeface="+mn-lt"/>
          <a:ea typeface="+mn-ea"/>
          <a:cs typeface="+mn-cs"/>
        </a:defRPr>
      </a:lvl2pPr>
      <a:lvl3pPr marL="1042843" algn="l" defTabSz="521422" rtl="0" eaLnBrk="1" latinLnBrk="0" hangingPunct="1">
        <a:defRPr sz="2100" kern="1200">
          <a:solidFill>
            <a:schemeClr val="tx1"/>
          </a:solidFill>
          <a:latin typeface="+mn-lt"/>
          <a:ea typeface="+mn-ea"/>
          <a:cs typeface="+mn-cs"/>
        </a:defRPr>
      </a:lvl3pPr>
      <a:lvl4pPr marL="1564265" algn="l" defTabSz="521422" rtl="0" eaLnBrk="1" latinLnBrk="0" hangingPunct="1">
        <a:defRPr sz="2100" kern="1200">
          <a:solidFill>
            <a:schemeClr val="tx1"/>
          </a:solidFill>
          <a:latin typeface="+mn-lt"/>
          <a:ea typeface="+mn-ea"/>
          <a:cs typeface="+mn-cs"/>
        </a:defRPr>
      </a:lvl4pPr>
      <a:lvl5pPr marL="2085686" algn="l" defTabSz="521422" rtl="0" eaLnBrk="1" latinLnBrk="0" hangingPunct="1">
        <a:defRPr sz="2100" kern="1200">
          <a:solidFill>
            <a:schemeClr val="tx1"/>
          </a:solidFill>
          <a:latin typeface="+mn-lt"/>
          <a:ea typeface="+mn-ea"/>
          <a:cs typeface="+mn-cs"/>
        </a:defRPr>
      </a:lvl5pPr>
      <a:lvl6pPr marL="2607108" algn="l" defTabSz="521422" rtl="0" eaLnBrk="1" latinLnBrk="0" hangingPunct="1">
        <a:defRPr sz="2100" kern="1200">
          <a:solidFill>
            <a:schemeClr val="tx1"/>
          </a:solidFill>
          <a:latin typeface="+mn-lt"/>
          <a:ea typeface="+mn-ea"/>
          <a:cs typeface="+mn-cs"/>
        </a:defRPr>
      </a:lvl6pPr>
      <a:lvl7pPr marL="3128529" algn="l" defTabSz="521422" rtl="0" eaLnBrk="1" latinLnBrk="0" hangingPunct="1">
        <a:defRPr sz="2100" kern="1200">
          <a:solidFill>
            <a:schemeClr val="tx1"/>
          </a:solidFill>
          <a:latin typeface="+mn-lt"/>
          <a:ea typeface="+mn-ea"/>
          <a:cs typeface="+mn-cs"/>
        </a:defRPr>
      </a:lvl7pPr>
      <a:lvl8pPr marL="3649949" algn="l" defTabSz="521422" rtl="0" eaLnBrk="1" latinLnBrk="0" hangingPunct="1">
        <a:defRPr sz="2100" kern="1200">
          <a:solidFill>
            <a:schemeClr val="tx1"/>
          </a:solidFill>
          <a:latin typeface="+mn-lt"/>
          <a:ea typeface="+mn-ea"/>
          <a:cs typeface="+mn-cs"/>
        </a:defRPr>
      </a:lvl8pPr>
      <a:lvl9pPr marL="4171371" algn="l" defTabSz="52142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nfluence.ez.no/display/EZP/eZ+Publish+Documentation" TargetMode="External"/><Relationship Id="rId4" Type="http://schemas.openxmlformats.org/officeDocument/2006/relationships/hyperlink" Target="http://ezsystems.github.com/ezpublish-kernel/phpDocumentor/" TargetMode="External"/><Relationship Id="rId5" Type="http://schemas.openxmlformats.org/officeDocument/2006/relationships/hyperlink" Target="http://pubsvn.ez.no/" TargetMode="External"/><Relationship Id="rId6" Type="http://schemas.openxmlformats.org/officeDocument/2006/relationships/hyperlink" Target="https://github.com/ezsystems/ezpublish-legacy" TargetMode="External"/><Relationship Id="rId7" Type="http://schemas.openxmlformats.org/officeDocument/2006/relationships/hyperlink" Target="https://github.com/ezsystems/ezpublish-kernel" TargetMode="External"/><Relationship Id="rId8" Type="http://schemas.openxmlformats.org/officeDocument/2006/relationships/hyperlink" Target="https://github.com/ezsystems/ezpublish-community" TargetMode="External"/><Relationship Id="rId9" Type="http://schemas.openxmlformats.org/officeDocument/2006/relationships/hyperlink" Target="http://share.ez.no/" TargetMode="External"/><Relationship Id="rId10" Type="http://schemas.openxmlformats.org/officeDocument/2006/relationships/hyperlink" Target="https://github.com/dspe/ez5_cheatsheet" TargetMode="External"/><Relationship Id="rId1" Type="http://schemas.openxmlformats.org/officeDocument/2006/relationships/slideLayout" Target="../slideLayouts/slideLayout24.xml"/><Relationship Id="rId2" Type="http://schemas.openxmlformats.org/officeDocument/2006/relationships/hyperlink" Target="http://jira.ez.n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ezsystems/ezpublish-community/pull/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github.com/ezsystems/ezcs" TargetMode="External"/><Relationship Id="rId4" Type="http://schemas.openxmlformats.org/officeDocument/2006/relationships/hyperlink" Target="https://github.com/ezsystems/ezpublish-kernel/wiki/codingstandards" TargetMode="External"/><Relationship Id="rId1" Type="http://schemas.openxmlformats.org/officeDocument/2006/relationships/slideLayout" Target="../slideLayouts/slideLayout4.xml"/><Relationship Id="rId2" Type="http://schemas.openxmlformats.org/officeDocument/2006/relationships/image" Target="../media/image2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ols.ietf.org/html/draft-ietf-httpbis-p6-cache-2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hyperlink" Target="https://www.varnish-cache.org/abou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varnish-cache.org/docs/3.0/installation/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onfluence.ez.no/display/EZP/Using+Varnish"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eZ Unconf #2</a:t>
            </a:r>
            <a:endParaRPr lang="en-US" dirty="0"/>
          </a:p>
        </p:txBody>
      </p:sp>
      <p:sp>
        <p:nvSpPr>
          <p:cNvPr id="3" name="Content Placeholder 2"/>
          <p:cNvSpPr>
            <a:spLocks noGrp="1"/>
          </p:cNvSpPr>
          <p:nvPr>
            <p:ph idx="1"/>
          </p:nvPr>
        </p:nvSpPr>
        <p:spPr/>
        <p:txBody>
          <a:bodyPr/>
          <a:lstStyle/>
          <a:p>
            <a:r>
              <a:rPr lang="en-US" dirty="0" smtClean="0"/>
              <a:t>eZ Publish 5.1 Introduction</a:t>
            </a:r>
            <a:endParaRPr lang="en-US" dirty="0"/>
          </a:p>
        </p:txBody>
      </p:sp>
      <p:pic>
        <p:nvPicPr>
          <p:cNvPr id="6" name="Image 5" descr="box-ez-unconfere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009" y="4942440"/>
            <a:ext cx="2543830" cy="2543830"/>
          </a:xfrm>
          <a:prstGeom prst="rect">
            <a:avLst/>
          </a:prstGeom>
        </p:spPr>
      </p:pic>
      <p:sp>
        <p:nvSpPr>
          <p:cNvPr id="7" name="ZoneTexte 6"/>
          <p:cNvSpPr txBox="1"/>
          <p:nvPr/>
        </p:nvSpPr>
        <p:spPr>
          <a:xfrm>
            <a:off x="187056" y="6885439"/>
            <a:ext cx="4538903" cy="523220"/>
          </a:xfrm>
          <a:prstGeom prst="rect">
            <a:avLst/>
          </a:prstGeom>
          <a:noFill/>
        </p:spPr>
        <p:txBody>
          <a:bodyPr wrap="none" rtlCol="0">
            <a:spAutoFit/>
          </a:bodyPr>
          <a:lstStyle/>
          <a:p>
            <a:r>
              <a:rPr lang="fr-FR" sz="1400" i="1" dirty="0" smtClean="0"/>
              <a:t>Florent Huck – florent.huck@ez.no</a:t>
            </a:r>
            <a:br>
              <a:rPr lang="fr-FR" sz="1400" i="1" dirty="0" smtClean="0"/>
            </a:br>
            <a:r>
              <a:rPr lang="fr-FR" sz="1400" i="1" dirty="0" smtClean="0"/>
              <a:t>Philippe Vincent-Royol – philippe.vincent-royol@ez.no</a:t>
            </a:r>
            <a:endParaRPr lang="fr-FR" sz="1400" i="1" dirty="0"/>
          </a:p>
        </p:txBody>
      </p:sp>
    </p:spTree>
    <p:extLst>
      <p:ext uri="{BB962C8B-B14F-4D97-AF65-F5344CB8AC3E}">
        <p14:creationId xmlns:p14="http://schemas.microsoft.com/office/powerpoint/2010/main" val="8424607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2"/>
          <p:cNvSpPr>
            <a:spLocks noGrp="1"/>
          </p:cNvSpPr>
          <p:nvPr>
            <p:ph idx="1"/>
          </p:nvPr>
        </p:nvSpPr>
        <p:spPr>
          <a:xfrm>
            <a:off x="239713" y="1142715"/>
            <a:ext cx="5049510" cy="5895274"/>
          </a:xfrm>
        </p:spPr>
        <p:txBody>
          <a:bodyPr/>
          <a:lstStyle/>
          <a:p>
            <a:pPr marL="0" indent="0">
              <a:lnSpc>
                <a:spcPct val="110000"/>
              </a:lnSpc>
            </a:pPr>
            <a:r>
              <a:rPr lang="en-US" b="1" dirty="0" smtClean="0"/>
              <a:t>Advantages</a:t>
            </a:r>
          </a:p>
          <a:p>
            <a:pPr marL="0" indent="0">
              <a:lnSpc>
                <a:spcPct val="130000"/>
              </a:lnSpc>
            </a:pPr>
            <a:endParaRPr lang="en-US" dirty="0" smtClean="0"/>
          </a:p>
          <a:p>
            <a:pPr>
              <a:lnSpc>
                <a:spcPct val="130000"/>
              </a:lnSpc>
              <a:buFont typeface="Arial"/>
              <a:buChar char="•"/>
            </a:pPr>
            <a:r>
              <a:rPr lang="en-US" b="1" dirty="0" smtClean="0"/>
              <a:t>Knowledgeable Community</a:t>
            </a:r>
            <a:endParaRPr lang="en-US" b="1" dirty="0"/>
          </a:p>
          <a:p>
            <a:pPr>
              <a:lnSpc>
                <a:spcPct val="130000"/>
              </a:lnSpc>
              <a:buFont typeface="Arial"/>
              <a:buChar char="•"/>
            </a:pPr>
            <a:r>
              <a:rPr lang="en-US" b="1" dirty="0"/>
              <a:t>Standardization</a:t>
            </a:r>
          </a:p>
          <a:p>
            <a:pPr lvl="1">
              <a:buFont typeface="Arial"/>
              <a:buChar char="•"/>
            </a:pPr>
            <a:r>
              <a:rPr lang="en-US" dirty="0"/>
              <a:t> Time saving </a:t>
            </a:r>
          </a:p>
          <a:p>
            <a:pPr lvl="1">
              <a:buFont typeface="Arial"/>
              <a:buChar char="•"/>
            </a:pPr>
            <a:r>
              <a:rPr lang="en-US" dirty="0"/>
              <a:t> Re-usability of code</a:t>
            </a:r>
          </a:p>
          <a:p>
            <a:pPr lvl="1">
              <a:buFont typeface="Arial"/>
              <a:buChar char="•"/>
            </a:pPr>
            <a:r>
              <a:rPr lang="en-US" dirty="0"/>
              <a:t> Re-usability of </a:t>
            </a:r>
            <a:r>
              <a:rPr lang="en-US" dirty="0" smtClean="0"/>
              <a:t>knowledge</a:t>
            </a:r>
            <a:endParaRPr lang="en-US" dirty="0"/>
          </a:p>
          <a:p>
            <a:pPr>
              <a:lnSpc>
                <a:spcPct val="130000"/>
              </a:lnSpc>
              <a:buFont typeface="Arial"/>
              <a:buChar char="•"/>
            </a:pPr>
            <a:r>
              <a:rPr lang="en-US" b="1" dirty="0"/>
              <a:t>Reduced maintenance costs </a:t>
            </a:r>
            <a:r>
              <a:rPr lang="en-US" dirty="0"/>
              <a:t>at the component </a:t>
            </a:r>
            <a:r>
              <a:rPr lang="en-US" dirty="0" smtClean="0"/>
              <a:t>level</a:t>
            </a:r>
            <a:endParaRPr lang="en-US" dirty="0"/>
          </a:p>
          <a:p>
            <a:pPr>
              <a:lnSpc>
                <a:spcPct val="130000"/>
              </a:lnSpc>
              <a:buFont typeface="Arial"/>
              <a:buChar char="•"/>
            </a:pPr>
            <a:r>
              <a:rPr lang="en-US" b="1" dirty="0"/>
              <a:t>Faster introduction </a:t>
            </a:r>
            <a:r>
              <a:rPr lang="en-US" dirty="0"/>
              <a:t>of new </a:t>
            </a:r>
            <a:r>
              <a:rPr lang="en-US" dirty="0" smtClean="0"/>
              <a:t>features</a:t>
            </a:r>
            <a:endParaRPr lang="en-US" dirty="0"/>
          </a:p>
          <a:p>
            <a:pPr>
              <a:lnSpc>
                <a:spcPct val="130000"/>
              </a:lnSpc>
              <a:buFont typeface="Arial"/>
              <a:buChar char="•"/>
            </a:pPr>
            <a:r>
              <a:rPr lang="en-US" b="1" dirty="0"/>
              <a:t>Faster development </a:t>
            </a:r>
            <a:r>
              <a:rPr lang="en-US" dirty="0"/>
              <a:t>of items such as alternate database </a:t>
            </a:r>
            <a:r>
              <a:rPr lang="en-US" dirty="0" smtClean="0"/>
              <a:t>options</a:t>
            </a:r>
            <a:endParaRPr lang="en-US" dirty="0"/>
          </a:p>
          <a:p>
            <a:pPr>
              <a:lnSpc>
                <a:spcPct val="130000"/>
              </a:lnSpc>
              <a:buFont typeface="Arial"/>
              <a:buChar char="•"/>
            </a:pPr>
            <a:r>
              <a:rPr lang="en-US" b="1" dirty="0"/>
              <a:t>Faster and more efficient kernel</a:t>
            </a:r>
          </a:p>
          <a:p>
            <a:pPr marL="0" indent="0"/>
            <a:endParaRPr lang="en-US" dirty="0"/>
          </a:p>
        </p:txBody>
      </p:sp>
      <p:sp>
        <p:nvSpPr>
          <p:cNvPr id="4" name="Plassholder for innhold 3"/>
          <p:cNvSpPr>
            <a:spLocks noGrp="1"/>
          </p:cNvSpPr>
          <p:nvPr>
            <p:ph idx="13"/>
          </p:nvPr>
        </p:nvSpPr>
        <p:spPr>
          <a:xfrm>
            <a:off x="1062038" y="438150"/>
            <a:ext cx="5430837" cy="352425"/>
          </a:xfrm>
        </p:spPr>
        <p:txBody>
          <a:bodyPr>
            <a:normAutofit fontScale="92500" lnSpcReduction="10000"/>
          </a:bodyPr>
          <a:lstStyle/>
          <a:p>
            <a:pPr>
              <a:defRPr/>
            </a:pPr>
            <a:r>
              <a:rPr lang="nb-NO" dirty="0" smtClean="0">
                <a:ea typeface="ＭＳ Ｐゴシック" charset="0"/>
              </a:rPr>
              <a:t>Advantages &amp; Disaventages</a:t>
            </a:r>
            <a:endParaRPr lang="nb-NO" dirty="0">
              <a:ea typeface="ＭＳ Ｐゴシック" charset="0"/>
            </a:endParaRPr>
          </a:p>
        </p:txBody>
      </p:sp>
      <p:sp>
        <p:nvSpPr>
          <p:cNvPr id="8"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10</a:t>
            </a:fld>
            <a:endParaRPr lang="en-US"/>
          </a:p>
        </p:txBody>
      </p:sp>
      <p:sp>
        <p:nvSpPr>
          <p:cNvPr id="25601" name="Tittel 2"/>
          <p:cNvSpPr>
            <a:spLocks noGrp="1"/>
          </p:cNvSpPr>
          <p:nvPr>
            <p:ph type="title"/>
          </p:nvPr>
        </p:nvSpPr>
        <p:spPr>
          <a:xfrm>
            <a:off x="1062038" y="61913"/>
            <a:ext cx="9105900" cy="460375"/>
          </a:xfrm>
        </p:spPr>
        <p:txBody>
          <a:bodyPr/>
          <a:lstStyle/>
          <a:p>
            <a:r>
              <a:rPr lang="nb-NO" dirty="0">
                <a:latin typeface="Arial" pitchFamily="-84" charset="0"/>
                <a:ea typeface="MS PGothic" charset="0"/>
              </a:rPr>
              <a:t>Symfony2, a new Web framework for eZ Publish</a:t>
            </a:r>
          </a:p>
        </p:txBody>
      </p:sp>
      <p:pic>
        <p:nvPicPr>
          <p:cNvPr id="25604" name="Picture 2"/>
          <p:cNvPicPr>
            <a:picLocks noChangeAspect="1"/>
          </p:cNvPicPr>
          <p:nvPr/>
        </p:nvPicPr>
        <p:blipFill>
          <a:blip r:embed="rId3"/>
          <a:srcRect/>
          <a:stretch>
            <a:fillRect/>
          </a:stretch>
        </p:blipFill>
        <p:spPr bwMode="auto">
          <a:xfrm>
            <a:off x="239713" y="133350"/>
            <a:ext cx="604837" cy="604838"/>
          </a:xfrm>
          <a:prstGeom prst="rect">
            <a:avLst/>
          </a:prstGeom>
          <a:noFill/>
          <a:ln w="9525">
            <a:noFill/>
            <a:miter lim="800000"/>
            <a:headEnd/>
            <a:tailEnd/>
          </a:ln>
        </p:spPr>
      </p:pic>
      <p:sp>
        <p:nvSpPr>
          <p:cNvPr id="10"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
        <p:nvSpPr>
          <p:cNvPr id="14" name="Inhaltsplatzhalter 2"/>
          <p:cNvSpPr txBox="1">
            <a:spLocks/>
          </p:cNvSpPr>
          <p:nvPr/>
        </p:nvSpPr>
        <p:spPr bwMode="auto">
          <a:xfrm>
            <a:off x="5441623" y="1142715"/>
            <a:ext cx="5049510" cy="589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4" tIns="52142" rIns="104284" bIns="52142" numCol="1" anchor="t" anchorCtr="0" compatLnSpc="1">
            <a:prstTxWarp prst="textNoShape">
              <a:avLst/>
            </a:prstTxWarp>
          </a:bodyPr>
          <a:lstStyle>
            <a:lvl1pPr marL="342890" indent="-342890" algn="l" defTabSz="520685" rtl="0" eaLnBrk="0" fontAlgn="base" hangingPunct="0">
              <a:spcBef>
                <a:spcPct val="20000"/>
              </a:spcBef>
              <a:spcAft>
                <a:spcPct val="0"/>
              </a:spcAft>
              <a:defRPr sz="2000" kern="1200">
                <a:solidFill>
                  <a:srgbClr val="404040"/>
                </a:solidFill>
                <a:latin typeface="Arial"/>
                <a:ea typeface="MS PGothic" pitchFamily="34" charset="-128"/>
                <a:cs typeface="Arial"/>
              </a:defRPr>
            </a:lvl1pPr>
            <a:lvl2pPr marL="520685" indent="-63498" algn="l" defTabSz="520685" rtl="0" eaLnBrk="0" fontAlgn="base" hangingPunct="0">
              <a:spcBef>
                <a:spcPct val="20000"/>
              </a:spcBef>
              <a:spcAft>
                <a:spcPct val="0"/>
              </a:spcAft>
              <a:buFont typeface="Arial" pitchFamily="34" charset="0"/>
              <a:defRPr kern="1200">
                <a:solidFill>
                  <a:srgbClr val="404040"/>
                </a:solidFill>
                <a:latin typeface="Arial"/>
                <a:ea typeface="MS PGothic" pitchFamily="34" charset="-128"/>
                <a:cs typeface="Arial"/>
              </a:defRPr>
            </a:lvl2pPr>
            <a:lvl3pPr marL="1041370" indent="-126997" algn="l" defTabSz="520685" rtl="0" eaLnBrk="0" fontAlgn="base" hangingPunct="0">
              <a:spcBef>
                <a:spcPct val="20000"/>
              </a:spcBef>
              <a:spcAft>
                <a:spcPct val="0"/>
              </a:spcAft>
              <a:buFont typeface="Arial" pitchFamily="34" charset="0"/>
              <a:defRPr sz="1600" kern="1200">
                <a:solidFill>
                  <a:srgbClr val="404040"/>
                </a:solidFill>
                <a:latin typeface="Arial"/>
                <a:ea typeface="MS PGothic" pitchFamily="34" charset="-128"/>
                <a:cs typeface="Arial"/>
              </a:defRPr>
            </a:lvl3pPr>
            <a:lvl4pPr marL="1563642" indent="-192083" algn="l" defTabSz="520685" rtl="0" eaLnBrk="0" fontAlgn="base" hangingPunct="0">
              <a:spcBef>
                <a:spcPct val="20000"/>
              </a:spcBef>
              <a:spcAft>
                <a:spcPct val="0"/>
              </a:spcAft>
              <a:buFont typeface="Arial" pitchFamily="34" charset="0"/>
              <a:defRPr sz="1400" kern="1200">
                <a:solidFill>
                  <a:srgbClr val="404040"/>
                </a:solidFill>
                <a:latin typeface="Arial"/>
                <a:ea typeface="MS PGothic" pitchFamily="34" charset="-128"/>
                <a:cs typeface="Arial"/>
              </a:defRPr>
            </a:lvl4pPr>
            <a:lvl5pPr marL="2084327" indent="-255581" algn="l" defTabSz="520685" rtl="0" eaLnBrk="0" fontAlgn="base" hangingPunct="0">
              <a:spcBef>
                <a:spcPct val="20000"/>
              </a:spcBef>
              <a:spcAft>
                <a:spcPct val="0"/>
              </a:spcAft>
              <a:buFont typeface="Arial" pitchFamily="34" charset="0"/>
              <a:defRPr sz="2300" kern="1200">
                <a:solidFill>
                  <a:srgbClr val="404040"/>
                </a:solidFill>
                <a:latin typeface="Arial"/>
                <a:ea typeface="MS PGothic" pitchFamily="34" charset="-128"/>
                <a:cs typeface="Arial"/>
              </a:defRPr>
            </a:lvl5pPr>
            <a:lvl6pPr marL="2867818" indent="-260710" algn="l" defTabSz="521422" rtl="0" eaLnBrk="1" latinLnBrk="0" hangingPunct="1">
              <a:spcBef>
                <a:spcPct val="20000"/>
              </a:spcBef>
              <a:buFont typeface="Arial"/>
              <a:buChar char="•"/>
              <a:defRPr sz="2300" kern="1200">
                <a:solidFill>
                  <a:schemeClr val="tx1"/>
                </a:solidFill>
                <a:latin typeface="+mn-lt"/>
                <a:ea typeface="+mn-ea"/>
                <a:cs typeface="+mn-cs"/>
              </a:defRPr>
            </a:lvl6pPr>
            <a:lvl7pPr marL="3389240" indent="-260710" algn="l" defTabSz="521422" rtl="0" eaLnBrk="1" latinLnBrk="0" hangingPunct="1">
              <a:spcBef>
                <a:spcPct val="20000"/>
              </a:spcBef>
              <a:buFont typeface="Arial"/>
              <a:buChar char="•"/>
              <a:defRPr sz="2300" kern="1200">
                <a:solidFill>
                  <a:schemeClr val="tx1"/>
                </a:solidFill>
                <a:latin typeface="+mn-lt"/>
                <a:ea typeface="+mn-ea"/>
                <a:cs typeface="+mn-cs"/>
              </a:defRPr>
            </a:lvl7pPr>
            <a:lvl8pPr marL="3910662" indent="-260710" algn="l" defTabSz="521422" rtl="0" eaLnBrk="1" latinLnBrk="0" hangingPunct="1">
              <a:spcBef>
                <a:spcPct val="20000"/>
              </a:spcBef>
              <a:buFont typeface="Arial"/>
              <a:buChar char="•"/>
              <a:defRPr sz="2300" kern="1200">
                <a:solidFill>
                  <a:schemeClr val="tx1"/>
                </a:solidFill>
                <a:latin typeface="+mn-lt"/>
                <a:ea typeface="+mn-ea"/>
                <a:cs typeface="+mn-cs"/>
              </a:defRPr>
            </a:lvl8pPr>
            <a:lvl9pPr marL="4432082" indent="-260710" algn="l" defTabSz="521422" rtl="0" eaLnBrk="1" latinLnBrk="0" hangingPunct="1">
              <a:spcBef>
                <a:spcPct val="20000"/>
              </a:spcBef>
              <a:buFont typeface="Arial"/>
              <a:buChar char="•"/>
              <a:defRPr sz="2300" kern="1200">
                <a:solidFill>
                  <a:schemeClr val="tx1"/>
                </a:solidFill>
                <a:latin typeface="+mn-lt"/>
                <a:ea typeface="+mn-ea"/>
                <a:cs typeface="+mn-cs"/>
              </a:defRPr>
            </a:lvl9pPr>
          </a:lstStyle>
          <a:p>
            <a:pPr marL="0" indent="0">
              <a:lnSpc>
                <a:spcPct val="110000"/>
              </a:lnSpc>
            </a:pPr>
            <a:r>
              <a:rPr lang="en-US" b="1" dirty="0" smtClean="0"/>
              <a:t>Disavantages</a:t>
            </a:r>
          </a:p>
          <a:p>
            <a:pPr marL="0" indent="0">
              <a:lnSpc>
                <a:spcPct val="130000"/>
              </a:lnSpc>
            </a:pPr>
            <a:endParaRPr lang="en-US" dirty="0" smtClean="0"/>
          </a:p>
          <a:p>
            <a:pPr lvl="0">
              <a:buFont typeface="Arial"/>
              <a:buChar char="•"/>
            </a:pPr>
            <a:r>
              <a:rPr lang="en-US" dirty="0"/>
              <a:t>New development APIs to learn</a:t>
            </a:r>
          </a:p>
          <a:p>
            <a:pPr lvl="0">
              <a:buFont typeface="Arial"/>
              <a:buChar char="•"/>
            </a:pPr>
            <a:endParaRPr lang="en-US" dirty="0"/>
          </a:p>
          <a:p>
            <a:pPr lvl="0">
              <a:buFont typeface="Arial"/>
              <a:buChar char="•"/>
            </a:pPr>
            <a:r>
              <a:rPr lang="en-US" dirty="0"/>
              <a:t>Porting of legacy code</a:t>
            </a:r>
          </a:p>
          <a:p>
            <a:pPr lvl="0">
              <a:buFont typeface="Arial"/>
              <a:buChar char="•"/>
            </a:pPr>
            <a:endParaRPr lang="en-US" dirty="0"/>
          </a:p>
          <a:p>
            <a:pPr lvl="0">
              <a:buFont typeface="Arial"/>
              <a:buChar char="•"/>
            </a:pPr>
            <a:r>
              <a:rPr lang="en-US" dirty="0"/>
              <a:t>Transition period</a:t>
            </a:r>
          </a:p>
          <a:p>
            <a:pPr lvl="0">
              <a:buFont typeface="Arial"/>
              <a:buChar char="•"/>
            </a:pPr>
            <a:endParaRPr lang="en-US" dirty="0"/>
          </a:p>
          <a:p>
            <a:pPr lvl="0">
              <a:buFont typeface="Arial"/>
              <a:buChar char="•"/>
            </a:pPr>
            <a:r>
              <a:rPr lang="en-US" dirty="0"/>
              <a:t>No more excuses not to do your </a:t>
            </a:r>
            <a:r>
              <a:rPr lang="en-US" dirty="0" smtClean="0"/>
              <a:t>work</a:t>
            </a:r>
            <a:endParaRPr lang="en-US" dirty="0"/>
          </a:p>
          <a:p>
            <a:pPr marL="0" indent="0"/>
            <a:endParaRPr lang="en-US" dirty="0"/>
          </a:p>
        </p:txBody>
      </p:sp>
      <p:pic>
        <p:nvPicPr>
          <p:cNvPr id="2" name="Image 1" descr="trollface_17-40312592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156" y="4851091"/>
            <a:ext cx="1225064" cy="1140914"/>
          </a:xfrm>
          <a:prstGeom prst="rect">
            <a:avLst/>
          </a:prstGeom>
        </p:spPr>
      </p:pic>
    </p:spTree>
    <p:extLst>
      <p:ext uri="{BB962C8B-B14F-4D97-AF65-F5344CB8AC3E}">
        <p14:creationId xmlns:p14="http://schemas.microsoft.com/office/powerpoint/2010/main" val="10975290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11</a:t>
            </a:fld>
            <a:endParaRPr lang="en-US"/>
          </a:p>
        </p:txBody>
      </p:sp>
      <p:sp>
        <p:nvSpPr>
          <p:cNvPr id="3" name="Titre 2"/>
          <p:cNvSpPr>
            <a:spLocks noGrp="1"/>
          </p:cNvSpPr>
          <p:nvPr>
            <p:ph type="title"/>
          </p:nvPr>
        </p:nvSpPr>
        <p:spPr/>
        <p:txBody>
          <a:bodyPr/>
          <a:lstStyle/>
          <a:p>
            <a:r>
              <a:rPr lang="fr-FR" dirty="0" smtClean="0"/>
              <a:t>What’s change ?</a:t>
            </a:r>
            <a:endParaRPr lang="fr-FR" dirty="0"/>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pic>
        <p:nvPicPr>
          <p:cNvPr id="13" name="Image 12" descr="humour.jpg"/>
          <p:cNvPicPr>
            <a:picLocks noChangeAspect="1"/>
          </p:cNvPicPr>
          <p:nvPr/>
        </p:nvPicPr>
        <p:blipFill rotWithShape="1">
          <a:blip r:embed="rId2">
            <a:extLst>
              <a:ext uri="{28A0092B-C50C-407E-A947-70E740481C1C}">
                <a14:useLocalDpi xmlns:a14="http://schemas.microsoft.com/office/drawing/2010/main" val="0"/>
              </a:ext>
            </a:extLst>
          </a:blip>
          <a:srcRect t="26081" b="41516"/>
          <a:stretch/>
        </p:blipFill>
        <p:spPr>
          <a:xfrm>
            <a:off x="1688682" y="1972430"/>
            <a:ext cx="6872740" cy="2450595"/>
          </a:xfrm>
          <a:prstGeom prst="rect">
            <a:avLst/>
          </a:prstGeom>
        </p:spPr>
      </p:pic>
      <p:sp>
        <p:nvSpPr>
          <p:cNvPr id="14" name="ZoneTexte 13"/>
          <p:cNvSpPr txBox="1"/>
          <p:nvPr/>
        </p:nvSpPr>
        <p:spPr>
          <a:xfrm>
            <a:off x="2749980" y="4423025"/>
            <a:ext cx="4750143" cy="646331"/>
          </a:xfrm>
          <a:prstGeom prst="rect">
            <a:avLst/>
          </a:prstGeom>
          <a:noFill/>
        </p:spPr>
        <p:txBody>
          <a:bodyPr wrap="none" rtlCol="0">
            <a:spAutoFit/>
          </a:bodyPr>
          <a:lstStyle/>
          <a:p>
            <a:r>
              <a:rPr lang="fr-FR" sz="3600" b="1" dirty="0" smtClean="0">
                <a:solidFill>
                  <a:schemeClr val="accent2"/>
                </a:solidFill>
              </a:rPr>
              <a:t>eZ Publish Evolution</a:t>
            </a:r>
            <a:endParaRPr lang="fr-FR" sz="3600" b="1" dirty="0">
              <a:solidFill>
                <a:schemeClr val="accent2"/>
              </a:solidFill>
            </a:endParaRPr>
          </a:p>
        </p:txBody>
      </p:sp>
    </p:spTree>
    <p:extLst>
      <p:ext uri="{BB962C8B-B14F-4D97-AF65-F5344CB8AC3E}">
        <p14:creationId xmlns:p14="http://schemas.microsoft.com/office/powerpoint/2010/main" val="488430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b="1" dirty="0"/>
              <a:t>Legacy system : </a:t>
            </a:r>
            <a:endParaRPr lang="en-US" dirty="0"/>
          </a:p>
          <a:p>
            <a:pPr marL="0" indent="0"/>
            <a:r>
              <a:rPr lang="en-US" i="1" dirty="0"/>
              <a:t>is an old method, technology, computer system, or application program. The legacy system may or may not remain in use. Even if it is no longer used, it may continue to impact the organization due to its historical role.</a:t>
            </a:r>
          </a:p>
          <a:p>
            <a:pPr marL="0" indent="0" algn="r"/>
            <a:r>
              <a:rPr lang="en-US" dirty="0"/>
              <a:t>(Wikipedia)</a:t>
            </a:r>
          </a:p>
          <a:p>
            <a:pPr>
              <a:buFont typeface="Arial"/>
              <a:buChar char="•"/>
            </a:pPr>
            <a:endParaRPr lang="en-US" dirty="0"/>
          </a:p>
          <a:p>
            <a:pPr marL="0" indent="0"/>
            <a:r>
              <a:rPr lang="en-US" sz="2400" b="1" dirty="0"/>
              <a:t>Changes</a:t>
            </a:r>
          </a:p>
          <a:p>
            <a:pPr>
              <a:buFont typeface="Arial"/>
              <a:buChar char="•"/>
            </a:pPr>
            <a:r>
              <a:rPr lang="en-US" sz="2400" dirty="0"/>
              <a:t>Online resources</a:t>
            </a:r>
          </a:p>
          <a:p>
            <a:pPr>
              <a:buFont typeface="Arial"/>
              <a:buChar char="•"/>
            </a:pPr>
            <a:r>
              <a:rPr lang="en-US" sz="2400" dirty="0"/>
              <a:t>File structure</a:t>
            </a:r>
          </a:p>
          <a:p>
            <a:pPr>
              <a:buFont typeface="Arial"/>
              <a:buChar char="•"/>
            </a:pPr>
            <a:r>
              <a:rPr lang="en-US" sz="2400" dirty="0"/>
              <a:t>API</a:t>
            </a:r>
          </a:p>
          <a:p>
            <a:pPr marL="342908" indent="-342900">
              <a:buFont typeface="Arial" pitchFamily="34" charset="0"/>
              <a:buChar char="•"/>
            </a:pPr>
            <a:r>
              <a:rPr lang="en-US" sz="2400" dirty="0"/>
              <a:t>Terminology</a:t>
            </a:r>
          </a:p>
          <a:p>
            <a:pPr>
              <a:buFont typeface="Arial"/>
              <a:buChar char="•"/>
            </a:pPr>
            <a:r>
              <a:rPr lang="en-US" sz="2400" dirty="0"/>
              <a:t>Feature implementation</a:t>
            </a:r>
          </a:p>
          <a:p>
            <a:pPr marL="0" indent="0"/>
            <a:endParaRPr lang="en-US" dirty="0"/>
          </a:p>
        </p:txBody>
      </p:sp>
      <p:sp>
        <p:nvSpPr>
          <p:cNvPr id="3" name="Espace réservé du contenu 2"/>
          <p:cNvSpPr>
            <a:spLocks noGrp="1"/>
          </p:cNvSpPr>
          <p:nvPr>
            <p:ph idx="13"/>
          </p:nvPr>
        </p:nvSpPr>
        <p:spPr/>
        <p:txBody>
          <a:bodyPr>
            <a:normAutofit fontScale="92500"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12</a:t>
            </a:fld>
            <a:endParaRPr lang="en-US"/>
          </a:p>
        </p:txBody>
      </p:sp>
      <p:sp>
        <p:nvSpPr>
          <p:cNvPr id="5" name="Titre 4"/>
          <p:cNvSpPr>
            <a:spLocks noGrp="1"/>
          </p:cNvSpPr>
          <p:nvPr>
            <p:ph type="title"/>
          </p:nvPr>
        </p:nvSpPr>
        <p:spPr/>
        <p:txBody>
          <a:bodyPr/>
          <a:lstStyle/>
          <a:p>
            <a:r>
              <a:rPr lang="en-US" dirty="0"/>
              <a:t>What Changes?</a:t>
            </a:r>
            <a:endParaRPr lang="fr-FR" dirty="0"/>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6646034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a:solidFill>
                  <a:schemeClr val="accent2"/>
                </a:solidFill>
              </a:rPr>
              <a:t>/ez5</a:t>
            </a:r>
          </a:p>
          <a:p>
            <a:r>
              <a:rPr lang="en-US" dirty="0"/>
              <a:t>	</a:t>
            </a:r>
            <a:r>
              <a:rPr lang="en-US" dirty="0">
                <a:solidFill>
                  <a:schemeClr val="accent2"/>
                </a:solidFill>
              </a:rPr>
              <a:t>ezpublish</a:t>
            </a:r>
            <a:r>
              <a:rPr lang="en-US" dirty="0"/>
              <a:t>				configurations, cache, logs</a:t>
            </a:r>
          </a:p>
          <a:p>
            <a:r>
              <a:rPr lang="en-US" dirty="0"/>
              <a:t>	</a:t>
            </a:r>
            <a:r>
              <a:rPr lang="en-US" dirty="0">
                <a:solidFill>
                  <a:schemeClr val="accent2"/>
                </a:solidFill>
              </a:rPr>
              <a:t>ezpublish_legacy</a:t>
            </a:r>
            <a:r>
              <a:rPr lang="en-US" dirty="0"/>
              <a:t>		the full Legacy Stack</a:t>
            </a:r>
          </a:p>
          <a:p>
            <a:r>
              <a:rPr lang="en-US" dirty="0"/>
              <a:t>			</a:t>
            </a:r>
            <a:r>
              <a:rPr lang="en-US" dirty="0">
                <a:solidFill>
                  <a:schemeClr val="accent2"/>
                </a:solidFill>
              </a:rPr>
              <a:t>…				</a:t>
            </a:r>
            <a:r>
              <a:rPr lang="en-US" dirty="0">
                <a:solidFill>
                  <a:schemeClr val="tx1"/>
                </a:solidFill>
              </a:rPr>
              <a:t>incl. legacy extensions</a:t>
            </a:r>
          </a:p>
          <a:p>
            <a:r>
              <a:rPr lang="en-US" dirty="0"/>
              <a:t>	</a:t>
            </a:r>
            <a:r>
              <a:rPr lang="en-US" dirty="0">
                <a:solidFill>
                  <a:schemeClr val="accent2"/>
                </a:solidFill>
              </a:rPr>
              <a:t>src</a:t>
            </a:r>
            <a:r>
              <a:rPr lang="en-US" dirty="0"/>
              <a:t>				</a:t>
            </a:r>
            <a:r>
              <a:rPr lang="en-US" dirty="0" smtClean="0"/>
              <a:t>	your </a:t>
            </a:r>
            <a:r>
              <a:rPr lang="en-US" dirty="0"/>
              <a:t>bundles</a:t>
            </a:r>
          </a:p>
          <a:p>
            <a:r>
              <a:rPr lang="en-US" dirty="0"/>
              <a:t>	</a:t>
            </a:r>
            <a:r>
              <a:rPr lang="en-US" dirty="0">
                <a:solidFill>
                  <a:schemeClr val="accent2"/>
                </a:solidFill>
              </a:rPr>
              <a:t>vendor</a:t>
            </a:r>
            <a:r>
              <a:rPr lang="en-US" dirty="0"/>
              <a:t>				libraries from 3</a:t>
            </a:r>
            <a:r>
              <a:rPr lang="en-US" baseline="30000" dirty="0"/>
              <a:t>rd</a:t>
            </a:r>
            <a:r>
              <a:rPr lang="en-US" dirty="0"/>
              <a:t> parties</a:t>
            </a:r>
          </a:p>
          <a:p>
            <a:r>
              <a:rPr lang="en-US" dirty="0"/>
              <a:t>			</a:t>
            </a:r>
            <a:r>
              <a:rPr lang="en-US" dirty="0">
                <a:solidFill>
                  <a:schemeClr val="accent2"/>
                </a:solidFill>
              </a:rPr>
              <a:t>ezystems</a:t>
            </a:r>
            <a:r>
              <a:rPr lang="en-US" dirty="0"/>
              <a:t>		</a:t>
            </a:r>
            <a:r>
              <a:rPr lang="en-US" dirty="0" smtClean="0"/>
              <a:t>Kernel and 3 bundles (core, legacy, rest)</a:t>
            </a:r>
          </a:p>
          <a:p>
            <a:r>
              <a:rPr lang="en-US" dirty="0"/>
              <a:t>	</a:t>
            </a:r>
            <a:r>
              <a:rPr lang="en-US" dirty="0">
                <a:solidFill>
                  <a:schemeClr val="accent2"/>
                </a:solidFill>
              </a:rPr>
              <a:t>web</a:t>
            </a:r>
            <a:r>
              <a:rPr lang="en-US" dirty="0"/>
              <a:t>					all files which are accessible from the web</a:t>
            </a:r>
          </a:p>
          <a:p>
            <a:endParaRPr lang="en-US" dirty="0"/>
          </a:p>
          <a:p>
            <a:pPr marL="342900" indent="-342900">
              <a:buFont typeface="Arial" pitchFamily="34" charset="0"/>
              <a:buChar char="•"/>
            </a:pPr>
            <a:r>
              <a:rPr lang="en-US" dirty="0"/>
              <a:t>Static assets are either copied or symlinked from legacy designs / extensions into the </a:t>
            </a:r>
            <a:r>
              <a:rPr lang="en-US" i="1" dirty="0"/>
              <a:t>web</a:t>
            </a:r>
            <a:r>
              <a:rPr lang="en-US" dirty="0"/>
              <a:t> directory via a cli script</a:t>
            </a:r>
          </a:p>
          <a:p>
            <a:pPr marL="342900" indent="-342900">
              <a:buFont typeface="Arial" pitchFamily="34" charset="0"/>
              <a:buChar char="•"/>
            </a:pPr>
            <a:r>
              <a:rPr lang="en-US" dirty="0"/>
              <a:t>Different rewrite rules are needed</a:t>
            </a:r>
          </a:p>
          <a:p>
            <a:pPr marL="342900" indent="-342900">
              <a:buFont typeface="Arial" pitchFamily="34" charset="0"/>
              <a:buChar char="•"/>
            </a:pPr>
            <a:r>
              <a:rPr lang="en-US" dirty="0"/>
              <a:t>Per-environment configuration is managed via different frontend controllers in the </a:t>
            </a:r>
            <a:r>
              <a:rPr lang="en-US" i="1" dirty="0"/>
              <a:t>web</a:t>
            </a:r>
            <a:r>
              <a:rPr lang="en-US" dirty="0"/>
              <a:t> </a:t>
            </a:r>
            <a:r>
              <a:rPr lang="en-US" dirty="0" smtClean="0"/>
              <a:t>directory</a:t>
            </a:r>
            <a:endParaRPr lang="en-US" dirty="0"/>
          </a:p>
        </p:txBody>
      </p:sp>
      <p:sp>
        <p:nvSpPr>
          <p:cNvPr id="3" name="Espace réservé du contenu 2"/>
          <p:cNvSpPr>
            <a:spLocks noGrp="1"/>
          </p:cNvSpPr>
          <p:nvPr>
            <p:ph idx="13"/>
          </p:nvPr>
        </p:nvSpPr>
        <p:spPr/>
        <p:txBody>
          <a:bodyPr>
            <a:normAutofit fontScale="92500"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13</a:t>
            </a:fld>
            <a:endParaRPr lang="en-US"/>
          </a:p>
        </p:txBody>
      </p:sp>
      <p:sp>
        <p:nvSpPr>
          <p:cNvPr id="5" name="Titre 4"/>
          <p:cNvSpPr>
            <a:spLocks noGrp="1"/>
          </p:cNvSpPr>
          <p:nvPr>
            <p:ph type="title"/>
          </p:nvPr>
        </p:nvSpPr>
        <p:spPr/>
        <p:txBody>
          <a:bodyPr/>
          <a:lstStyle/>
          <a:p>
            <a:r>
              <a:rPr lang="en-US" dirty="0"/>
              <a:t>File structure</a:t>
            </a:r>
            <a:endParaRPr lang="fr-FR" dirty="0"/>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0737668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3"/>
          </p:nvPr>
        </p:nvSpPr>
        <p:spPr>
          <a:xfrm>
            <a:off x="305834" y="467293"/>
            <a:ext cx="6707042" cy="352744"/>
          </a:xfrm>
        </p:spPr>
        <p:txBody>
          <a:bodyPr>
            <a:normAutofit fontScale="92500" lnSpcReduction="10000"/>
          </a:bodyPr>
          <a:lstStyle/>
          <a:p>
            <a:r>
              <a:rPr lang="en-US" dirty="0"/>
              <a:t>Translation 4.x to 5.x – content model</a:t>
            </a: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14</a:t>
            </a:fld>
            <a:endParaRPr lang="en-US"/>
          </a:p>
        </p:txBody>
      </p:sp>
      <p:sp>
        <p:nvSpPr>
          <p:cNvPr id="3" name="Titre 2"/>
          <p:cNvSpPr>
            <a:spLocks noGrp="1"/>
          </p:cNvSpPr>
          <p:nvPr>
            <p:ph type="title"/>
          </p:nvPr>
        </p:nvSpPr>
        <p:spPr/>
        <p:txBody>
          <a:bodyPr/>
          <a:lstStyle/>
          <a:p>
            <a:r>
              <a:rPr lang="fr-FR" dirty="0" smtClean="0"/>
              <a:t>Terminology</a:t>
            </a:r>
            <a:endParaRPr lang="fr-FR" dirty="0"/>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graphicFrame>
        <p:nvGraphicFramePr>
          <p:cNvPr id="9" name="Tableau 8"/>
          <p:cNvGraphicFramePr>
            <a:graphicFrameLocks noGrp="1"/>
          </p:cNvGraphicFramePr>
          <p:nvPr>
            <p:extLst>
              <p:ext uri="{D42A27DB-BD31-4B8C-83A1-F6EECF244321}">
                <p14:modId xmlns:p14="http://schemas.microsoft.com/office/powerpoint/2010/main" val="1908219592"/>
              </p:ext>
            </p:extLst>
          </p:nvPr>
        </p:nvGraphicFramePr>
        <p:xfrm>
          <a:off x="238919" y="2024440"/>
          <a:ext cx="10243575" cy="3581400"/>
        </p:xfrm>
        <a:graphic>
          <a:graphicData uri="http://schemas.openxmlformats.org/drawingml/2006/table">
            <a:tbl>
              <a:tblPr firstRow="1" bandRow="1">
                <a:tableStyleId>{5C22544A-7EE6-4342-B048-85BDC9FD1C3A}</a:tableStyleId>
              </a:tblPr>
              <a:tblGrid>
                <a:gridCol w="5125010"/>
                <a:gridCol w="5118565"/>
              </a:tblGrid>
              <a:tr h="321933">
                <a:tc>
                  <a:txBody>
                    <a:bodyPr/>
                    <a:lstStyle/>
                    <a:p>
                      <a:r>
                        <a:rPr lang="en-US" noProof="0" dirty="0" smtClean="0">
                          <a:solidFill>
                            <a:schemeClr val="bg2"/>
                          </a:solidFill>
                        </a:rPr>
                        <a:t>4.x</a:t>
                      </a:r>
                      <a:endParaRPr lang="en-US" noProof="0" dirty="0">
                        <a:solidFill>
                          <a:schemeClr val="bg2"/>
                        </a:solidFill>
                      </a:endParaRPr>
                    </a:p>
                  </a:txBody>
                  <a:tcPr/>
                </a:tc>
                <a:tc>
                  <a:txBody>
                    <a:bodyPr/>
                    <a:lstStyle/>
                    <a:p>
                      <a:r>
                        <a:rPr lang="en-US" noProof="0" smtClean="0">
                          <a:solidFill>
                            <a:srgbClr val="FFFFFF"/>
                          </a:solidFill>
                        </a:rPr>
                        <a:t>5.X</a:t>
                      </a:r>
                      <a:endParaRPr lang="en-US" noProof="0">
                        <a:solidFill>
                          <a:srgbClr val="FFFFFF"/>
                        </a:solidFill>
                      </a:endParaRPr>
                    </a:p>
                  </a:txBody>
                  <a:tcPr/>
                </a:tc>
              </a:tr>
              <a:tr h="321933">
                <a:tc>
                  <a:txBody>
                    <a:bodyPr/>
                    <a:lstStyle/>
                    <a:p>
                      <a:r>
                        <a:rPr lang="en-US" sz="2000" noProof="0" dirty="0" smtClean="0"/>
                        <a:t>Content Class</a:t>
                      </a:r>
                      <a:endParaRPr lang="en-US" sz="2000" noProof="0" dirty="0"/>
                    </a:p>
                  </a:txBody>
                  <a:tcPr/>
                </a:tc>
                <a:tc>
                  <a:txBody>
                    <a:bodyPr/>
                    <a:lstStyle/>
                    <a:p>
                      <a:r>
                        <a:rPr lang="en-US" sz="2000" noProof="0" smtClean="0"/>
                        <a:t>Content</a:t>
                      </a:r>
                      <a:r>
                        <a:rPr lang="en-US" sz="2000" baseline="0" noProof="0" smtClean="0"/>
                        <a:t>Type</a:t>
                      </a:r>
                      <a:endParaRPr lang="en-US" sz="2000" noProof="0"/>
                    </a:p>
                  </a:txBody>
                  <a:tcPr/>
                </a:tc>
              </a:tr>
              <a:tr h="321933">
                <a:tc>
                  <a:txBody>
                    <a:bodyPr/>
                    <a:lstStyle/>
                    <a:p>
                      <a:r>
                        <a:rPr lang="en-US" sz="2000" noProof="0" smtClean="0"/>
                        <a:t>Content Class</a:t>
                      </a:r>
                      <a:r>
                        <a:rPr lang="en-US" sz="2000" baseline="0" noProof="0" smtClean="0"/>
                        <a:t> Group</a:t>
                      </a:r>
                      <a:endParaRPr lang="en-US" sz="2000" noProof="0"/>
                    </a:p>
                  </a:txBody>
                  <a:tcPr/>
                </a:tc>
                <a:tc>
                  <a:txBody>
                    <a:bodyPr/>
                    <a:lstStyle/>
                    <a:p>
                      <a:r>
                        <a:rPr lang="en-US" sz="2000" noProof="0" smtClean="0"/>
                        <a:t>ContentTypeGroup</a:t>
                      </a:r>
                      <a:endParaRPr lang="en-US" sz="2000" noProof="0"/>
                    </a:p>
                  </a:txBody>
                  <a:tcPr/>
                </a:tc>
              </a:tr>
              <a:tr h="321933">
                <a:tc>
                  <a:txBody>
                    <a:bodyPr/>
                    <a:lstStyle/>
                    <a:p>
                      <a:r>
                        <a:rPr lang="en-US" sz="2000" noProof="0" smtClean="0"/>
                        <a:t>Datatype</a:t>
                      </a:r>
                      <a:endParaRPr lang="en-US" sz="2000" noProof="0"/>
                    </a:p>
                  </a:txBody>
                  <a:tcPr/>
                </a:tc>
                <a:tc>
                  <a:txBody>
                    <a:bodyPr/>
                    <a:lstStyle/>
                    <a:p>
                      <a:r>
                        <a:rPr lang="en-US" sz="2000" noProof="0" dirty="0" err="1" smtClean="0"/>
                        <a:t>FieldType</a:t>
                      </a:r>
                      <a:endParaRPr lang="en-US" sz="2000" noProof="0" dirty="0"/>
                    </a:p>
                  </a:txBody>
                  <a:tcPr/>
                </a:tc>
              </a:tr>
              <a:tr h="321933">
                <a:tc>
                  <a:txBody>
                    <a:bodyPr/>
                    <a:lstStyle/>
                    <a:p>
                      <a:r>
                        <a:rPr lang="en-US" sz="2000" noProof="0" smtClean="0"/>
                        <a:t>Node</a:t>
                      </a:r>
                      <a:endParaRPr lang="en-US" sz="2000" noProof="0"/>
                    </a:p>
                  </a:txBody>
                  <a:tcPr/>
                </a:tc>
                <a:tc>
                  <a:txBody>
                    <a:bodyPr/>
                    <a:lstStyle/>
                    <a:p>
                      <a:r>
                        <a:rPr lang="en-US" sz="2000" noProof="0" smtClean="0"/>
                        <a:t>Location</a:t>
                      </a:r>
                      <a:endParaRPr lang="en-US" sz="2000" noProof="0"/>
                    </a:p>
                  </a:txBody>
                  <a:tcPr/>
                </a:tc>
              </a:tr>
              <a:tr h="321933">
                <a:tc>
                  <a:txBody>
                    <a:bodyPr/>
                    <a:lstStyle/>
                    <a:p>
                      <a:r>
                        <a:rPr lang="en-US" sz="2000" noProof="0" smtClean="0"/>
                        <a:t>Content</a:t>
                      </a:r>
                      <a:r>
                        <a:rPr lang="en-US" sz="2000" baseline="0" noProof="0" smtClean="0"/>
                        <a:t> Object</a:t>
                      </a:r>
                      <a:endParaRPr lang="en-US" sz="2000" noProof="0"/>
                    </a:p>
                  </a:txBody>
                  <a:tcPr/>
                </a:tc>
                <a:tc>
                  <a:txBody>
                    <a:bodyPr/>
                    <a:lstStyle/>
                    <a:p>
                      <a:r>
                        <a:rPr lang="en-US" sz="2000" noProof="0" smtClean="0"/>
                        <a:t>Content</a:t>
                      </a:r>
                      <a:r>
                        <a:rPr lang="en-US" sz="2000" baseline="0" noProof="0" smtClean="0"/>
                        <a:t> (meta info in ContentInfo)</a:t>
                      </a:r>
                      <a:endParaRPr lang="en-US" sz="2000" noProof="0"/>
                    </a:p>
                  </a:txBody>
                  <a:tcPr/>
                </a:tc>
              </a:tr>
              <a:tr h="321933">
                <a:tc>
                  <a:txBody>
                    <a:bodyPr/>
                    <a:lstStyle/>
                    <a:p>
                      <a:r>
                        <a:rPr lang="en-US" sz="2000" noProof="0" smtClean="0"/>
                        <a:t>Content</a:t>
                      </a:r>
                      <a:r>
                        <a:rPr lang="en-US" sz="2000" baseline="0" noProof="0" smtClean="0"/>
                        <a:t> Object Version</a:t>
                      </a:r>
                      <a:endParaRPr lang="en-US" sz="2000" noProof="0"/>
                    </a:p>
                  </a:txBody>
                  <a:tcPr/>
                </a:tc>
                <a:tc>
                  <a:txBody>
                    <a:bodyPr/>
                    <a:lstStyle/>
                    <a:p>
                      <a:r>
                        <a:rPr lang="en-US" sz="2000" noProof="0" smtClean="0"/>
                        <a:t>VersionInfo</a:t>
                      </a:r>
                    </a:p>
                  </a:txBody>
                  <a:tcPr/>
                </a:tc>
              </a:tr>
              <a:tr h="321933">
                <a:tc>
                  <a:txBody>
                    <a:bodyPr/>
                    <a:lstStyle/>
                    <a:p>
                      <a:r>
                        <a:rPr lang="en-US" sz="2000" noProof="0" smtClean="0"/>
                        <a:t>Content Object</a:t>
                      </a:r>
                      <a:r>
                        <a:rPr lang="en-US" sz="2000" baseline="0" noProof="0" smtClean="0"/>
                        <a:t> Attribute</a:t>
                      </a:r>
                      <a:endParaRPr lang="en-US" sz="2000" noProof="0"/>
                    </a:p>
                  </a:txBody>
                  <a:tcPr/>
                </a:tc>
                <a:tc>
                  <a:txBody>
                    <a:bodyPr/>
                    <a:lstStyle/>
                    <a:p>
                      <a:r>
                        <a:rPr lang="en-US" sz="2000" noProof="0" smtClean="0"/>
                        <a:t>Field +</a:t>
                      </a:r>
                      <a:r>
                        <a:rPr lang="en-US" sz="2000" baseline="0" noProof="0" smtClean="0"/>
                        <a:t> FieldValue</a:t>
                      </a:r>
                      <a:endParaRPr lang="en-US" sz="2000" noProof="0"/>
                    </a:p>
                  </a:txBody>
                  <a:tcPr/>
                </a:tc>
              </a:tr>
              <a:tr h="321933">
                <a:tc>
                  <a:txBody>
                    <a:bodyPr/>
                    <a:lstStyle/>
                    <a:p>
                      <a:r>
                        <a:rPr lang="en-US" sz="2000" noProof="0" smtClean="0"/>
                        <a:t>Content</a:t>
                      </a:r>
                      <a:r>
                        <a:rPr lang="en-US" sz="2000" baseline="0" noProof="0" smtClean="0"/>
                        <a:t> Class Attribute</a:t>
                      </a:r>
                      <a:endParaRPr lang="en-US" sz="2000" noProof="0"/>
                    </a:p>
                  </a:txBody>
                  <a:tcPr/>
                </a:tc>
                <a:tc>
                  <a:txBody>
                    <a:bodyPr/>
                    <a:lstStyle/>
                    <a:p>
                      <a:r>
                        <a:rPr lang="en-US" sz="2000" noProof="0" dirty="0" err="1" smtClean="0"/>
                        <a:t>FieldDefinition</a:t>
                      </a:r>
                      <a:endParaRPr lang="en-US" sz="2000" noProof="0" dirty="0"/>
                    </a:p>
                  </a:txBody>
                  <a:tcPr/>
                </a:tc>
              </a:tr>
            </a:tbl>
          </a:graphicData>
        </a:graphic>
      </p:graphicFrame>
    </p:spTree>
    <p:extLst>
      <p:ext uri="{BB962C8B-B14F-4D97-AF65-F5344CB8AC3E}">
        <p14:creationId xmlns:p14="http://schemas.microsoft.com/office/powerpoint/2010/main" val="7849180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3"/>
          </p:nvPr>
        </p:nvSpPr>
        <p:spPr/>
        <p:txBody>
          <a:bodyPr>
            <a:normAutofit lnSpcReduction="10000"/>
          </a:bodyPr>
          <a:lstStyle/>
          <a:p>
            <a:r>
              <a:rPr lang="en-US" dirty="0"/>
              <a:t>Translation 4.x to 5.x – feature implementation</a:t>
            </a:r>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15</a:t>
            </a:fld>
            <a:endParaRPr lang="en-US"/>
          </a:p>
        </p:txBody>
      </p:sp>
      <p:sp>
        <p:nvSpPr>
          <p:cNvPr id="5" name="Titre 4"/>
          <p:cNvSpPr>
            <a:spLocks noGrp="1"/>
          </p:cNvSpPr>
          <p:nvPr>
            <p:ph type="title"/>
          </p:nvPr>
        </p:nvSpPr>
        <p:spPr/>
        <p:txBody>
          <a:bodyPr/>
          <a:lstStyle/>
          <a:p>
            <a:r>
              <a:rPr lang="fr-FR" dirty="0" smtClean="0"/>
              <a:t>Features</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471933669"/>
              </p:ext>
            </p:extLst>
          </p:nvPr>
        </p:nvGraphicFramePr>
        <p:xfrm>
          <a:off x="238919" y="2039382"/>
          <a:ext cx="10243575" cy="4191000"/>
        </p:xfrm>
        <a:graphic>
          <a:graphicData uri="http://schemas.openxmlformats.org/drawingml/2006/table">
            <a:tbl>
              <a:tblPr firstRow="1" bandRow="1">
                <a:tableStyleId>{5C22544A-7EE6-4342-B048-85BDC9FD1C3A}</a:tableStyleId>
              </a:tblPr>
              <a:tblGrid>
                <a:gridCol w="3167699"/>
                <a:gridCol w="7075876"/>
              </a:tblGrid>
              <a:tr h="321933">
                <a:tc>
                  <a:txBody>
                    <a:bodyPr/>
                    <a:lstStyle/>
                    <a:p>
                      <a:r>
                        <a:rPr lang="en-US" noProof="0" dirty="0" smtClean="0">
                          <a:solidFill>
                            <a:schemeClr val="bg2"/>
                          </a:solidFill>
                        </a:rPr>
                        <a:t>4.x</a:t>
                      </a:r>
                      <a:endParaRPr lang="en-US" noProof="0" dirty="0">
                        <a:solidFill>
                          <a:schemeClr val="bg2"/>
                        </a:solidFill>
                      </a:endParaRPr>
                    </a:p>
                  </a:txBody>
                  <a:tcPr/>
                </a:tc>
                <a:tc>
                  <a:txBody>
                    <a:bodyPr/>
                    <a:lstStyle/>
                    <a:p>
                      <a:r>
                        <a:rPr lang="en-US" noProof="0" smtClean="0">
                          <a:solidFill>
                            <a:srgbClr val="FFFFFF"/>
                          </a:solidFill>
                        </a:rPr>
                        <a:t>5.X</a:t>
                      </a:r>
                      <a:endParaRPr lang="en-US" noProof="0">
                        <a:solidFill>
                          <a:srgbClr val="FFFFFF"/>
                        </a:solidFill>
                      </a:endParaRPr>
                    </a:p>
                  </a:txBody>
                  <a:tcPr/>
                </a:tc>
              </a:tr>
              <a:tr h="321933">
                <a:tc>
                  <a:txBody>
                    <a:bodyPr/>
                    <a:lstStyle/>
                    <a:p>
                      <a:r>
                        <a:rPr lang="en-US" sz="2000" noProof="0" dirty="0" err="1" smtClean="0"/>
                        <a:t>eZ</a:t>
                      </a:r>
                      <a:r>
                        <a:rPr lang="en-US" sz="2000" baseline="0" noProof="0" dirty="0" smtClean="0"/>
                        <a:t> Publish Template</a:t>
                      </a:r>
                      <a:endParaRPr lang="en-US" sz="2000" noProof="0" dirty="0"/>
                    </a:p>
                  </a:txBody>
                  <a:tcPr/>
                </a:tc>
                <a:tc>
                  <a:txBody>
                    <a:bodyPr/>
                    <a:lstStyle/>
                    <a:p>
                      <a:r>
                        <a:rPr lang="en-US" sz="2000" noProof="0" dirty="0" smtClean="0"/>
                        <a:t>Twig Template</a:t>
                      </a:r>
                      <a:endParaRPr lang="en-US" sz="2000" noProof="0" dirty="0"/>
                    </a:p>
                  </a:txBody>
                  <a:tcPr/>
                </a:tc>
              </a:tr>
              <a:tr h="321933">
                <a:tc>
                  <a:txBody>
                    <a:bodyPr/>
                    <a:lstStyle/>
                    <a:p>
                      <a:r>
                        <a:rPr lang="en-US" sz="2000" noProof="0" dirty="0" smtClean="0"/>
                        <a:t>Extension</a:t>
                      </a:r>
                      <a:endParaRPr lang="en-US" sz="2000" noProof="0" dirty="0"/>
                    </a:p>
                  </a:txBody>
                  <a:tcPr/>
                </a:tc>
                <a:tc>
                  <a:txBody>
                    <a:bodyPr/>
                    <a:lstStyle/>
                    <a:p>
                      <a:r>
                        <a:rPr lang="en-US" sz="2000" noProof="0" smtClean="0"/>
                        <a:t>Bundle</a:t>
                      </a:r>
                      <a:endParaRPr lang="en-US" sz="2000" noProof="0"/>
                    </a:p>
                  </a:txBody>
                  <a:tcPr/>
                </a:tc>
              </a:tr>
              <a:tr h="321933">
                <a:tc>
                  <a:txBody>
                    <a:bodyPr/>
                    <a:lstStyle/>
                    <a:p>
                      <a:r>
                        <a:rPr lang="en-US" sz="2000" noProof="0" dirty="0" smtClean="0"/>
                        <a:t>Module</a:t>
                      </a:r>
                      <a:endParaRPr lang="en-US" sz="2000" noProof="0" dirty="0"/>
                    </a:p>
                  </a:txBody>
                  <a:tcPr/>
                </a:tc>
                <a:tc>
                  <a:txBody>
                    <a:bodyPr/>
                    <a:lstStyle/>
                    <a:p>
                      <a:pPr marL="0" marR="0" indent="0" algn="l" defTabSz="521422" rtl="0" eaLnBrk="1" fontAlgn="auto" latinLnBrk="0" hangingPunct="1">
                        <a:lnSpc>
                          <a:spcPct val="100000"/>
                        </a:lnSpc>
                        <a:spcBef>
                          <a:spcPts val="0"/>
                        </a:spcBef>
                        <a:spcAft>
                          <a:spcPts val="0"/>
                        </a:spcAft>
                        <a:buClrTx/>
                        <a:buSzTx/>
                        <a:buFontTx/>
                        <a:buNone/>
                        <a:tabLst/>
                        <a:defRPr/>
                      </a:pPr>
                      <a:r>
                        <a:rPr lang="en-US" sz="2000" noProof="0" smtClean="0"/>
                        <a:t>Controller class</a:t>
                      </a:r>
                      <a:r>
                        <a:rPr lang="en-US" sz="2000" baseline="0" noProof="0" smtClean="0"/>
                        <a:t> (based on eZ\Bundle\EzPublishCoreBundle\Controller)</a:t>
                      </a:r>
                      <a:endParaRPr lang="en-US" sz="2000" noProof="0"/>
                    </a:p>
                  </a:txBody>
                  <a:tcPr/>
                </a:tc>
              </a:tr>
              <a:tr h="321933">
                <a:tc>
                  <a:txBody>
                    <a:bodyPr/>
                    <a:lstStyle/>
                    <a:p>
                      <a:r>
                        <a:rPr lang="en-US" sz="2000" noProof="0" smtClean="0"/>
                        <a:t>View</a:t>
                      </a:r>
                      <a:endParaRPr lang="en-US" sz="2000" noProof="0"/>
                    </a:p>
                  </a:txBody>
                  <a:tcPr/>
                </a:tc>
                <a:tc>
                  <a:txBody>
                    <a:bodyPr/>
                    <a:lstStyle/>
                    <a:p>
                      <a:r>
                        <a:rPr lang="en-US" sz="2000" noProof="0" dirty="0" smtClean="0"/>
                        <a:t>Controller action</a:t>
                      </a:r>
                      <a:endParaRPr lang="en-US" sz="2000" noProof="0" dirty="0"/>
                    </a:p>
                  </a:txBody>
                  <a:tcPr/>
                </a:tc>
              </a:tr>
              <a:tr h="321933">
                <a:tc>
                  <a:txBody>
                    <a:bodyPr/>
                    <a:lstStyle/>
                    <a:p>
                      <a:r>
                        <a:rPr lang="en-US" sz="2000" noProof="0" smtClean="0"/>
                        <a:t>Fetch function</a:t>
                      </a:r>
                      <a:endParaRPr lang="en-US" sz="2000" noProof="0"/>
                    </a:p>
                  </a:txBody>
                  <a:tcPr/>
                </a:tc>
                <a:tc>
                  <a:txBody>
                    <a:bodyPr/>
                    <a:lstStyle/>
                    <a:p>
                      <a:r>
                        <a:rPr lang="en-US" sz="2000" noProof="0" dirty="0" smtClean="0"/>
                        <a:t>Replaced by </a:t>
                      </a:r>
                      <a:r>
                        <a:rPr lang="en-US" sz="2000" noProof="0" dirty="0" err="1" smtClean="0"/>
                        <a:t>controller</a:t>
                      </a:r>
                      <a:r>
                        <a:rPr lang="en-US" sz="2000" baseline="0" noProof="0" dirty="0" err="1" smtClean="0"/>
                        <a:t>+view</a:t>
                      </a:r>
                      <a:r>
                        <a:rPr lang="en-US" sz="2000" baseline="0" noProof="0" dirty="0" smtClean="0"/>
                        <a:t>, the template "fetch" function is replaced by "render"</a:t>
                      </a:r>
                      <a:endParaRPr lang="en-US" sz="2000" noProof="0" dirty="0"/>
                    </a:p>
                  </a:txBody>
                  <a:tcPr/>
                </a:tc>
              </a:tr>
              <a:tr h="321933">
                <a:tc>
                  <a:txBody>
                    <a:bodyPr/>
                    <a:lstStyle/>
                    <a:p>
                      <a:r>
                        <a:rPr lang="en-US" sz="2000" noProof="0" dirty="0" smtClean="0"/>
                        <a:t>Template operator</a:t>
                      </a:r>
                      <a:endParaRPr lang="en-US" sz="2000" noProof="0" dirty="0"/>
                    </a:p>
                  </a:txBody>
                  <a:tcPr/>
                </a:tc>
                <a:tc>
                  <a:txBody>
                    <a:bodyPr/>
                    <a:lstStyle/>
                    <a:p>
                      <a:r>
                        <a:rPr lang="en-US" sz="2000" noProof="0" dirty="0" smtClean="0"/>
                        <a:t>Filter + function</a:t>
                      </a:r>
                      <a:endParaRPr lang="en-US" sz="2000" noProof="0" dirty="0"/>
                    </a:p>
                  </a:txBody>
                  <a:tcPr/>
                </a:tc>
              </a:tr>
              <a:tr h="321933">
                <a:tc>
                  <a:txBody>
                    <a:bodyPr/>
                    <a:lstStyle/>
                    <a:p>
                      <a:r>
                        <a:rPr lang="en-US" sz="2000" noProof="0" dirty="0" smtClean="0"/>
                        <a:t>settings/</a:t>
                      </a:r>
                      <a:endParaRPr lang="en-US" sz="2000" noProof="0" dirty="0"/>
                    </a:p>
                  </a:txBody>
                  <a:tcPr/>
                </a:tc>
                <a:tc>
                  <a:txBody>
                    <a:bodyPr/>
                    <a:lstStyle/>
                    <a:p>
                      <a:r>
                        <a:rPr lang="en-US" sz="2000" noProof="0" dirty="0" smtClean="0"/>
                        <a:t>ezpublish/config and Resources/config on each bundles</a:t>
                      </a:r>
                      <a:endParaRPr lang="en-US" sz="2000" noProof="0" dirty="0"/>
                    </a:p>
                  </a:txBody>
                  <a:tcPr/>
                </a:tc>
              </a:tr>
              <a:tr h="321933">
                <a:tc>
                  <a:txBody>
                    <a:bodyPr/>
                    <a:lstStyle/>
                    <a:p>
                      <a:r>
                        <a:rPr lang="en-US" sz="2000" noProof="0" dirty="0" smtClean="0"/>
                        <a:t>site.ini</a:t>
                      </a:r>
                      <a:endParaRPr lang="en-US" sz="2000" noProof="0" dirty="0"/>
                    </a:p>
                  </a:txBody>
                  <a:tcPr/>
                </a:tc>
                <a:tc>
                  <a:txBody>
                    <a:bodyPr/>
                    <a:lstStyle/>
                    <a:p>
                      <a:r>
                        <a:rPr lang="en-US" sz="2000" noProof="0" dirty="0" smtClean="0"/>
                        <a:t>ezpublish.yml</a:t>
                      </a:r>
                      <a:endParaRPr lang="en-US" sz="2000" noProof="0" dirty="0"/>
                    </a:p>
                  </a:txBody>
                  <a:tcPr/>
                </a:tc>
              </a:tr>
            </a:tbl>
          </a:graphicData>
        </a:graphic>
      </p:graphicFrame>
    </p:spTree>
    <p:extLst>
      <p:ext uri="{BB962C8B-B14F-4D97-AF65-F5344CB8AC3E}">
        <p14:creationId xmlns:p14="http://schemas.microsoft.com/office/powerpoint/2010/main" val="22912451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r>
              <a:rPr lang="it-IT" sz="2400" dirty="0"/>
              <a:t>As of </a:t>
            </a:r>
            <a:r>
              <a:rPr lang="it-IT" sz="2400" dirty="0" smtClean="0"/>
              <a:t>5.0, </a:t>
            </a:r>
            <a:r>
              <a:rPr lang="it-IT" sz="2400" dirty="0"/>
              <a:t>some features are not implemented on the new stack, such as:</a:t>
            </a:r>
          </a:p>
          <a:p>
            <a:pPr marL="342900" indent="-342900">
              <a:buFont typeface="Arial" pitchFamily="34" charset="0"/>
              <a:buChar char="•"/>
            </a:pPr>
            <a:r>
              <a:rPr lang="it-IT" sz="1800" dirty="0"/>
              <a:t>Admin Interface; content editing</a:t>
            </a:r>
          </a:p>
          <a:p>
            <a:pPr marL="342900" indent="-342900">
              <a:buFont typeface="Arial" pitchFamily="34" charset="0"/>
              <a:buChar char="•"/>
            </a:pPr>
            <a:r>
              <a:rPr lang="it-IT" sz="1800" dirty="0"/>
              <a:t>Cluster </a:t>
            </a:r>
            <a:r>
              <a:rPr lang="it-IT" sz="1800" dirty="0" smtClean="0"/>
              <a:t>Mode </a:t>
            </a:r>
            <a:r>
              <a:rPr lang="it-IT" sz="1800" b="1" dirty="0" smtClean="0"/>
              <a:t>(works now with eZ 5.1+)</a:t>
            </a:r>
            <a:endParaRPr lang="it-IT" sz="1800" b="1" dirty="0"/>
          </a:p>
          <a:p>
            <a:pPr marL="342900" indent="-342900">
              <a:buFont typeface="Arial" pitchFamily="34" charset="0"/>
              <a:buChar char="•"/>
            </a:pPr>
            <a:r>
              <a:rPr lang="it-IT" sz="1800" dirty="0"/>
              <a:t>Information Collectors</a:t>
            </a:r>
          </a:p>
          <a:p>
            <a:pPr marL="342900" indent="-342900">
              <a:buFont typeface="Arial" pitchFamily="34" charset="0"/>
              <a:buChar char="•"/>
            </a:pPr>
            <a:r>
              <a:rPr lang="it-IT" sz="1800" dirty="0"/>
              <a:t>Workflows</a:t>
            </a:r>
          </a:p>
          <a:p>
            <a:pPr marL="342900" indent="-342900">
              <a:buFont typeface="Arial" pitchFamily="34" charset="0"/>
              <a:buChar char="•"/>
            </a:pPr>
            <a:r>
              <a:rPr lang="it-IT" sz="1800" dirty="0"/>
              <a:t>Notifications</a:t>
            </a:r>
          </a:p>
          <a:p>
            <a:pPr marL="342900" indent="-342900">
              <a:buFont typeface="Arial" pitchFamily="34" charset="0"/>
              <a:buChar char="•"/>
            </a:pPr>
            <a:r>
              <a:rPr lang="it-IT" sz="1800" dirty="0"/>
              <a:t>eZ Find</a:t>
            </a:r>
          </a:p>
          <a:p>
            <a:pPr marL="342900" indent="-342900">
              <a:buFont typeface="Arial" pitchFamily="34" charset="0"/>
              <a:buChar char="•"/>
            </a:pPr>
            <a:r>
              <a:rPr lang="it-IT" sz="1800" dirty="0"/>
              <a:t>eZ Flow (display of «layout» attribute</a:t>
            </a:r>
            <a:r>
              <a:rPr lang="it-IT" sz="1800" dirty="0" smtClean="0"/>
              <a:t>)  (</a:t>
            </a:r>
            <a:r>
              <a:rPr lang="it-IT" sz="1800" b="1" dirty="0" smtClean="0"/>
              <a:t>5.1+ includes read part</a:t>
            </a:r>
            <a:r>
              <a:rPr lang="it-IT" sz="1800" dirty="0" smtClean="0"/>
              <a:t>)</a:t>
            </a:r>
          </a:p>
          <a:p>
            <a:pPr marL="342900" indent="-342900">
              <a:buFont typeface="Arial" pitchFamily="34" charset="0"/>
              <a:buChar char="•"/>
            </a:pPr>
            <a:r>
              <a:rPr lang="it-IT" sz="1800" dirty="0" smtClean="0"/>
              <a:t>Multisite with a repository </a:t>
            </a:r>
            <a:r>
              <a:rPr lang="it-IT" sz="1800" b="1" dirty="0" smtClean="0"/>
              <a:t>(works now with eZ 5.1+)</a:t>
            </a:r>
            <a:endParaRPr lang="it-IT" sz="1800" b="1" dirty="0"/>
          </a:p>
          <a:p>
            <a:pPr marL="0" indent="0"/>
            <a:endParaRPr lang="it-IT" dirty="0"/>
          </a:p>
          <a:p>
            <a:pPr marL="0" indent="0"/>
            <a:endParaRPr lang="it-IT" dirty="0"/>
          </a:p>
          <a:p>
            <a:pPr marL="0" indent="0"/>
            <a:r>
              <a:rPr lang="it-IT" sz="2400" dirty="0"/>
              <a:t>Documentation is an effort under way.</a:t>
            </a:r>
          </a:p>
          <a:p>
            <a:pPr marL="0" indent="0"/>
            <a:r>
              <a:rPr lang="it-IT" sz="2400" dirty="0"/>
              <a:t>You can participate too!</a:t>
            </a:r>
          </a:p>
          <a:p>
            <a:pPr marL="342900" indent="-342900">
              <a:buFont typeface="Arial" pitchFamily="34" charset="0"/>
              <a:buChar char="•"/>
            </a:pPr>
            <a:endParaRPr lang="it-IT" dirty="0"/>
          </a:p>
          <a:p>
            <a:pPr marL="0" indent="0"/>
            <a:endParaRPr lang="it-IT" b="1" dirty="0"/>
          </a:p>
          <a:p>
            <a:pPr marL="0" indent="0"/>
            <a:endParaRPr lang="en-US" dirty="0"/>
          </a:p>
          <a:p>
            <a:endParaRPr lang="fr-FR" dirty="0"/>
          </a:p>
        </p:txBody>
      </p:sp>
      <p:sp>
        <p:nvSpPr>
          <p:cNvPr id="3" name="Espace réservé du contenu 2"/>
          <p:cNvSpPr>
            <a:spLocks noGrp="1"/>
          </p:cNvSpPr>
          <p:nvPr>
            <p:ph idx="13"/>
          </p:nvPr>
        </p:nvSpPr>
        <p:spPr/>
        <p:txBody>
          <a:bodyPr>
            <a:normAutofit lnSpcReduction="10000"/>
          </a:bodyPr>
          <a:lstStyle/>
          <a:p>
            <a:r>
              <a:rPr lang="en-US" dirty="0"/>
              <a:t>Feature translation 4.x to 5.x – all the rest</a:t>
            </a:r>
          </a:p>
          <a:p>
            <a:endParaRPr lang="fr-FR" dirty="0"/>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16</a:t>
            </a:fld>
            <a:endParaRPr lang="en-US"/>
          </a:p>
        </p:txBody>
      </p:sp>
      <p:sp>
        <p:nvSpPr>
          <p:cNvPr id="5" name="Titre 4"/>
          <p:cNvSpPr>
            <a:spLocks noGrp="1"/>
          </p:cNvSpPr>
          <p:nvPr>
            <p:ph type="title"/>
          </p:nvPr>
        </p:nvSpPr>
        <p:spPr/>
        <p:txBody>
          <a:bodyPr/>
          <a:lstStyle/>
          <a:p>
            <a:r>
              <a:rPr lang="fr-FR" dirty="0"/>
              <a:t>What Changes</a:t>
            </a:r>
          </a:p>
        </p:txBody>
      </p:sp>
    </p:spTree>
    <p:extLst>
      <p:ext uri="{BB962C8B-B14F-4D97-AF65-F5344CB8AC3E}">
        <p14:creationId xmlns:p14="http://schemas.microsoft.com/office/powerpoint/2010/main" val="16715131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06387" y="1112356"/>
            <a:ext cx="9853109" cy="5448300"/>
          </a:xfrm>
        </p:spPr>
        <p:txBody>
          <a:bodyPr/>
          <a:lstStyle/>
          <a:p>
            <a:pPr marL="342900" indent="-342900">
              <a:buFont typeface="Arial" pitchFamily="34" charset="0"/>
              <a:buChar char="•"/>
            </a:pPr>
            <a:r>
              <a:rPr lang="en-US" dirty="0" smtClean="0"/>
              <a:t>Issue Tracker: </a:t>
            </a:r>
            <a:r>
              <a:rPr lang="en-US" dirty="0" smtClean="0">
                <a:hlinkClick r:id="rId2"/>
              </a:rPr>
              <a:t>http://jira.ez.no</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smtClean="0"/>
              <a:t>Developer documentation</a:t>
            </a:r>
            <a:r>
              <a:rPr lang="en-US" dirty="0"/>
              <a:t>: </a:t>
            </a:r>
            <a:r>
              <a:rPr lang="en-US" dirty="0">
                <a:hlinkClick r:id="rId3"/>
              </a:rPr>
              <a:t>https://</a:t>
            </a:r>
            <a:r>
              <a:rPr lang="en-US" dirty="0" smtClean="0">
                <a:hlinkClick r:id="rId3"/>
              </a:rPr>
              <a:t>confluence.ez.no/display/EZP/eZ+Publish+Documentation</a:t>
            </a:r>
            <a:r>
              <a:rPr lang="en-US" dirty="0" smtClean="0"/>
              <a:t> </a:t>
            </a:r>
          </a:p>
          <a:p>
            <a:pPr marL="342900" indent="-342900">
              <a:buFont typeface="Arial" pitchFamily="34" charset="0"/>
              <a:buChar char="•"/>
            </a:pPr>
            <a:endParaRPr lang="en-US" dirty="0" smtClean="0"/>
          </a:p>
          <a:p>
            <a:pPr marL="342900" indent="-342900">
              <a:buFont typeface="Arial" pitchFamily="34" charset="0"/>
              <a:buChar char="•"/>
            </a:pPr>
            <a:r>
              <a:rPr lang="en-US" dirty="0"/>
              <a:t>API </a:t>
            </a:r>
            <a:r>
              <a:rPr lang="en-US" dirty="0" smtClean="0"/>
              <a:t>docs:</a:t>
            </a:r>
          </a:p>
          <a:p>
            <a:pPr marL="520695" lvl="1" indent="-342900">
              <a:buFont typeface="Arial" pitchFamily="34" charset="0"/>
              <a:buChar char="•"/>
            </a:pPr>
            <a:r>
              <a:rPr lang="en-US" dirty="0" smtClean="0">
                <a:hlinkClick r:id="rId4"/>
              </a:rPr>
              <a:t>http</a:t>
            </a:r>
            <a:r>
              <a:rPr lang="en-US" dirty="0">
                <a:hlinkClick r:id="rId4"/>
              </a:rPr>
              <a:t>://</a:t>
            </a:r>
            <a:r>
              <a:rPr lang="en-US" dirty="0" smtClean="0">
                <a:hlinkClick r:id="rId4"/>
              </a:rPr>
              <a:t>ezsystems.github.com/ezpublish-kernel/phpDocumentor/</a:t>
            </a:r>
            <a:r>
              <a:rPr lang="en-US" dirty="0" smtClean="0"/>
              <a:t> </a:t>
            </a:r>
          </a:p>
          <a:p>
            <a:pPr marL="520695" lvl="1" indent="-342900">
              <a:buFont typeface="Arial" pitchFamily="34" charset="0"/>
              <a:buChar char="•"/>
            </a:pPr>
            <a:r>
              <a:rPr lang="en-US" dirty="0" smtClean="0">
                <a:hlinkClick r:id="rId5"/>
              </a:rPr>
              <a:t>http</a:t>
            </a:r>
            <a:r>
              <a:rPr lang="en-US" dirty="0">
                <a:hlinkClick r:id="rId5"/>
              </a:rPr>
              <a:t>://pubsvn.ez.no</a:t>
            </a:r>
            <a:r>
              <a:rPr lang="en-US" dirty="0" smtClean="0">
                <a:hlinkClick r:id="rId5"/>
              </a:rPr>
              <a:t>/</a:t>
            </a:r>
            <a:endParaRPr lang="en-US" dirty="0" smtClean="0"/>
          </a:p>
          <a:p>
            <a:pPr marL="520695" lvl="1" indent="-342900">
              <a:buFont typeface="Arial" pitchFamily="34" charset="0"/>
              <a:buChar char="•"/>
            </a:pPr>
            <a:r>
              <a:rPr lang="en-US" dirty="0" smtClean="0"/>
              <a:t>Also the </a:t>
            </a:r>
            <a:r>
              <a:rPr lang="en-US" i="1" dirty="0" smtClean="0"/>
              <a:t>doc</a:t>
            </a:r>
            <a:r>
              <a:rPr lang="en-US" dirty="0" smtClean="0"/>
              <a:t> folder inside </a:t>
            </a:r>
            <a:r>
              <a:rPr lang="en-US" i="1" dirty="0" smtClean="0"/>
              <a:t>vendor/ezsystems/ezpublish</a:t>
            </a:r>
          </a:p>
          <a:p>
            <a:pPr marL="342900" indent="-342900">
              <a:buFont typeface="Arial" pitchFamily="34" charset="0"/>
              <a:buChar char="•"/>
            </a:pPr>
            <a:endParaRPr lang="en-US" dirty="0"/>
          </a:p>
          <a:p>
            <a:pPr marL="342900" indent="-342900">
              <a:buFont typeface="Arial" pitchFamily="34" charset="0"/>
              <a:buChar char="•"/>
            </a:pPr>
            <a:r>
              <a:rPr lang="en-US" dirty="0" smtClean="0"/>
              <a:t>Source code:</a:t>
            </a:r>
          </a:p>
          <a:p>
            <a:pPr marL="520695" lvl="1" indent="-342900">
              <a:buFont typeface="Arial" pitchFamily="34" charset="0"/>
              <a:buChar char="•"/>
            </a:pPr>
            <a:r>
              <a:rPr lang="en-US" dirty="0">
                <a:hlinkClick r:id="rId6"/>
              </a:rPr>
              <a:t>https://</a:t>
            </a:r>
            <a:r>
              <a:rPr lang="en-US" dirty="0" smtClean="0">
                <a:hlinkClick r:id="rId6"/>
              </a:rPr>
              <a:t>github.com/ezsystems/ezpublish-legacy</a:t>
            </a:r>
            <a:r>
              <a:rPr lang="en-US" dirty="0" smtClean="0"/>
              <a:t> =&gt; the 4.x code, a.k.a. </a:t>
            </a:r>
            <a:r>
              <a:rPr lang="en-US" b="1" dirty="0" smtClean="0">
                <a:solidFill>
                  <a:schemeClr val="accent2"/>
                </a:solidFill>
              </a:rPr>
              <a:t>Legacy Stack</a:t>
            </a:r>
          </a:p>
          <a:p>
            <a:pPr marL="520695" lvl="1" indent="-342900">
              <a:buFont typeface="Arial" pitchFamily="34" charset="0"/>
              <a:buChar char="•"/>
            </a:pPr>
            <a:r>
              <a:rPr lang="en-US" dirty="0">
                <a:hlinkClick r:id="rId7"/>
              </a:rPr>
              <a:t>https://</a:t>
            </a:r>
            <a:r>
              <a:rPr lang="en-US" dirty="0" smtClean="0">
                <a:hlinkClick r:id="rId7"/>
              </a:rPr>
              <a:t>github.com/ezsystems/ezpublish-kernel</a:t>
            </a:r>
            <a:r>
              <a:rPr lang="en-US" dirty="0" smtClean="0"/>
              <a:t> =&gt; the new kernel (incl. Public API)</a:t>
            </a:r>
          </a:p>
          <a:p>
            <a:pPr marL="520695" lvl="1" indent="-342900">
              <a:buFont typeface="Arial" pitchFamily="34" charset="0"/>
              <a:buChar char="•"/>
            </a:pPr>
            <a:r>
              <a:rPr lang="en-US" dirty="0">
                <a:hlinkClick r:id="rId8"/>
              </a:rPr>
              <a:t>https://</a:t>
            </a:r>
            <a:r>
              <a:rPr lang="en-US" dirty="0" smtClean="0">
                <a:hlinkClick r:id="rId8"/>
              </a:rPr>
              <a:t>github.com/ezsystems/ezpublish-community</a:t>
            </a:r>
            <a:r>
              <a:rPr lang="en-US" dirty="0" smtClean="0"/>
              <a:t> =&gt; pulling it all together</a:t>
            </a:r>
          </a:p>
          <a:p>
            <a:pPr marL="342900" indent="-342900">
              <a:buFont typeface="Arial" pitchFamily="34" charset="0"/>
              <a:buChar char="•"/>
            </a:pPr>
            <a:endParaRPr lang="en-US" dirty="0"/>
          </a:p>
          <a:p>
            <a:pPr marL="342900" indent="-342900">
              <a:buFont typeface="Arial" pitchFamily="34" charset="0"/>
              <a:buChar char="•"/>
            </a:pPr>
            <a:r>
              <a:rPr lang="en-US" dirty="0" smtClean="0"/>
              <a:t>Tutorials: </a:t>
            </a:r>
            <a:r>
              <a:rPr lang="en-US" dirty="0" smtClean="0">
                <a:hlinkClick r:id="rId9"/>
              </a:rPr>
              <a:t>http://share.ez.no</a:t>
            </a:r>
            <a:r>
              <a:rPr lang="en-US" dirty="0" smtClean="0"/>
              <a:t> as always</a:t>
            </a:r>
          </a:p>
          <a:p>
            <a:pPr marL="342900" indent="-342900">
              <a:buFont typeface="Arial" pitchFamily="34" charset="0"/>
              <a:buChar char="•"/>
            </a:pPr>
            <a:r>
              <a:rPr lang="en-US" dirty="0" smtClean="0"/>
              <a:t>eZ 5 </a:t>
            </a:r>
            <a:r>
              <a:rPr lang="en-US" dirty="0"/>
              <a:t>CheatSheet </a:t>
            </a:r>
            <a:r>
              <a:rPr lang="en-US" dirty="0">
                <a:hlinkClick r:id="rId10"/>
              </a:rPr>
              <a:t>https://github.com/dspe/</a:t>
            </a:r>
            <a:r>
              <a:rPr lang="en-US" dirty="0" smtClean="0">
                <a:hlinkClick r:id="rId10"/>
              </a:rPr>
              <a:t>ez5_cheatsheet</a:t>
            </a:r>
            <a:endParaRPr lang="en-US" dirty="0" smtClean="0"/>
          </a:p>
          <a:p>
            <a:pPr marL="342900" indent="-342900">
              <a:buFont typeface="Arial" pitchFamily="34" charset="0"/>
              <a:buChar char="•"/>
            </a:pPr>
            <a:endParaRPr lang="en-US" dirty="0"/>
          </a:p>
        </p:txBody>
      </p:sp>
      <p:sp>
        <p:nvSpPr>
          <p:cNvPr id="2" name="Titel 1"/>
          <p:cNvSpPr>
            <a:spLocks noGrp="1"/>
          </p:cNvSpPr>
          <p:nvPr>
            <p:ph type="title"/>
          </p:nvPr>
        </p:nvSpPr>
        <p:spPr>
          <a:xfrm>
            <a:off x="305831" y="61566"/>
            <a:ext cx="8976391" cy="460497"/>
          </a:xfrm>
        </p:spPr>
        <p:txBody>
          <a:bodyPr/>
          <a:lstStyle/>
          <a:p>
            <a:r>
              <a:rPr lang="en-US" dirty="0" smtClean="0"/>
              <a:t>Online resources</a:t>
            </a:r>
            <a:endParaRPr lang="en-US" dirty="0"/>
          </a:p>
        </p:txBody>
      </p:sp>
      <p:sp>
        <p:nvSpPr>
          <p:cNvPr id="4" name="Inhaltsplatzhalter 3"/>
          <p:cNvSpPr>
            <a:spLocks noGrp="1"/>
          </p:cNvSpPr>
          <p:nvPr>
            <p:ph idx="13"/>
          </p:nvPr>
        </p:nvSpPr>
        <p:spPr/>
        <p:txBody>
          <a:bodyPr>
            <a:normAutofit fontScale="92500" lnSpcReduction="10000"/>
          </a:bodyPr>
          <a:lstStyle/>
          <a:p>
            <a:endParaRPr lang="en-US" dirty="0"/>
          </a:p>
        </p:txBody>
      </p:sp>
      <p:sp>
        <p:nvSpPr>
          <p:cNvPr id="8" name="Plassholder for dato 4"/>
          <p:cNvSpPr>
            <a:spLocks noGrp="1"/>
          </p:cNvSpPr>
          <p:nvPr>
            <p:ph type="dt" sz="quarter" idx="14"/>
          </p:nvPr>
        </p:nvSpPr>
        <p:spPr bwMode="auto">
          <a:xfrm>
            <a:off x="29993" y="7216347"/>
            <a:ext cx="5095059" cy="18415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itchFamily="34" charset="0"/>
                <a:ea typeface="MS PGothic" pitchFamily="34" charset="-128"/>
              </a:defRPr>
            </a:lvl1pPr>
            <a:lvl2pPr marL="742907" indent="-285733" eaLnBrk="0" hangingPunct="0">
              <a:defRPr sz="2100">
                <a:solidFill>
                  <a:schemeClr val="tx1"/>
                </a:solidFill>
                <a:latin typeface="Calibri" pitchFamily="34" charset="0"/>
                <a:ea typeface="MS PGothic" pitchFamily="34" charset="-128"/>
              </a:defRPr>
            </a:lvl2pPr>
            <a:lvl3pPr marL="1142934" indent="-228587" eaLnBrk="0" hangingPunct="0">
              <a:defRPr sz="2100">
                <a:solidFill>
                  <a:schemeClr val="tx1"/>
                </a:solidFill>
                <a:latin typeface="Calibri" pitchFamily="34" charset="0"/>
                <a:ea typeface="MS PGothic" pitchFamily="34" charset="-128"/>
              </a:defRPr>
            </a:lvl3pPr>
            <a:lvl4pPr marL="1600107" indent="-228587" eaLnBrk="0" hangingPunct="0">
              <a:defRPr sz="2100">
                <a:solidFill>
                  <a:schemeClr val="tx1"/>
                </a:solidFill>
                <a:latin typeface="Calibri" pitchFamily="34" charset="0"/>
                <a:ea typeface="MS PGothic" pitchFamily="34" charset="-128"/>
              </a:defRPr>
            </a:lvl4pPr>
            <a:lvl5pPr marL="2057280" indent="-228587" eaLnBrk="0" hangingPunct="0">
              <a:defRPr sz="2100">
                <a:solidFill>
                  <a:schemeClr val="tx1"/>
                </a:solidFill>
                <a:latin typeface="Calibri" pitchFamily="34" charset="0"/>
                <a:ea typeface="MS PGothic" pitchFamily="34" charset="-128"/>
              </a:defRPr>
            </a:lvl5pPr>
            <a:lvl6pPr marL="2514454" indent="-228587" defTabSz="520670" eaLnBrk="0" fontAlgn="base" hangingPunct="0">
              <a:spcBef>
                <a:spcPct val="0"/>
              </a:spcBef>
              <a:spcAft>
                <a:spcPct val="0"/>
              </a:spcAft>
              <a:defRPr sz="2100">
                <a:solidFill>
                  <a:schemeClr val="tx1"/>
                </a:solidFill>
                <a:latin typeface="Calibri" pitchFamily="34" charset="0"/>
                <a:ea typeface="MS PGothic" pitchFamily="34" charset="-128"/>
              </a:defRPr>
            </a:lvl6pPr>
            <a:lvl7pPr marL="2971626" indent="-228587" defTabSz="520670" eaLnBrk="0" fontAlgn="base" hangingPunct="0">
              <a:spcBef>
                <a:spcPct val="0"/>
              </a:spcBef>
              <a:spcAft>
                <a:spcPct val="0"/>
              </a:spcAft>
              <a:defRPr sz="2100">
                <a:solidFill>
                  <a:schemeClr val="tx1"/>
                </a:solidFill>
                <a:latin typeface="Calibri" pitchFamily="34" charset="0"/>
                <a:ea typeface="MS PGothic" pitchFamily="34" charset="-128"/>
              </a:defRPr>
            </a:lvl7pPr>
            <a:lvl8pPr marL="3428802" indent="-228587" defTabSz="520670" eaLnBrk="0" fontAlgn="base" hangingPunct="0">
              <a:spcBef>
                <a:spcPct val="0"/>
              </a:spcBef>
              <a:spcAft>
                <a:spcPct val="0"/>
              </a:spcAft>
              <a:defRPr sz="2100">
                <a:solidFill>
                  <a:schemeClr val="tx1"/>
                </a:solidFill>
                <a:latin typeface="Calibri" pitchFamily="34" charset="0"/>
                <a:ea typeface="MS PGothic" pitchFamily="34" charset="-128"/>
              </a:defRPr>
            </a:lvl8pPr>
            <a:lvl9pPr marL="3885974" indent="-228587" defTabSz="520670" eaLnBrk="0" fontAlgn="base" hangingPunct="0">
              <a:spcBef>
                <a:spcPct val="0"/>
              </a:spcBef>
              <a:spcAft>
                <a:spcPct val="0"/>
              </a:spcAft>
              <a:defRPr sz="2100">
                <a:solidFill>
                  <a:schemeClr val="tx1"/>
                </a:solidFill>
                <a:latin typeface="Calibri" pitchFamily="34" charset="0"/>
                <a:ea typeface="MS PGothic" pitchFamily="34" charset="-128"/>
              </a:defRPr>
            </a:lvl9pPr>
          </a:lstStyle>
          <a:p>
            <a:pPr eaLnBrk="1" hangingPunct="1"/>
            <a:r>
              <a:rPr lang="en-US" sz="1000" dirty="0">
                <a:solidFill>
                  <a:srgbClr val="FFFFFF"/>
                </a:solidFill>
                <a:latin typeface="Arial" pitchFamily="34" charset="0"/>
              </a:rPr>
              <a:t>Copyright © </a:t>
            </a:r>
            <a:r>
              <a:rPr lang="en-US" sz="1000" dirty="0" smtClean="0">
                <a:solidFill>
                  <a:srgbClr val="FFFFFF"/>
                </a:solidFill>
                <a:latin typeface="Arial" pitchFamily="34" charset="0"/>
              </a:rPr>
              <a:t>2013 </a:t>
            </a:r>
            <a:r>
              <a:rPr lang="en-US" sz="1000" dirty="0" err="1">
                <a:solidFill>
                  <a:srgbClr val="FFFFFF"/>
                </a:solidFill>
                <a:latin typeface="Arial" pitchFamily="34" charset="0"/>
              </a:rPr>
              <a:t>eZ</a:t>
            </a:r>
            <a:r>
              <a:rPr lang="en-US" sz="1000" dirty="0">
                <a:solidFill>
                  <a:srgbClr val="FFFFFF"/>
                </a:solidFill>
                <a:latin typeface="Arial" pitchFamily="34" charset="0"/>
              </a:rPr>
              <a:t> Systems AS (except where otherwise noted). All rights reserved.</a:t>
            </a:r>
          </a:p>
        </p:txBody>
      </p:sp>
      <p:sp>
        <p:nvSpPr>
          <p:cNvPr id="9" name="Espace réservé du numéro de diapositive 6"/>
          <p:cNvSpPr>
            <a:spLocks noGrp="1"/>
          </p:cNvSpPr>
          <p:nvPr>
            <p:ph type="sldNum" sz="quarter" idx="16"/>
          </p:nvPr>
        </p:nvSpPr>
        <p:spPr>
          <a:xfrm>
            <a:off x="7659688" y="7218364"/>
            <a:ext cx="2493962" cy="193675"/>
          </a:xfrm>
        </p:spPr>
        <p:txBody>
          <a:bodyPr/>
          <a:lstStyle/>
          <a:p>
            <a:r>
              <a:rPr lang="en-US" smtClean="0"/>
              <a:t>SLIDE </a:t>
            </a:r>
            <a:fld id="{EADE8075-62AC-429A-8756-4EF13D72FBC6}" type="slidenum">
              <a:rPr lang="en-US" smtClean="0"/>
              <a:pPr/>
              <a:t>17</a:t>
            </a:fld>
            <a:endParaRPr lang="en-US"/>
          </a:p>
        </p:txBody>
      </p:sp>
    </p:spTree>
    <p:extLst>
      <p:ext uri="{BB962C8B-B14F-4D97-AF65-F5344CB8AC3E}">
        <p14:creationId xmlns:p14="http://schemas.microsoft.com/office/powerpoint/2010/main" val="16234229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ssholder for innhold 8"/>
          <p:cNvSpPr>
            <a:spLocks noGrp="1"/>
          </p:cNvSpPr>
          <p:nvPr>
            <p:ph idx="10"/>
          </p:nvPr>
        </p:nvSpPr>
        <p:spPr>
          <a:xfrm>
            <a:off x="3482472" y="3549003"/>
            <a:ext cx="6474194" cy="512143"/>
          </a:xfrm>
        </p:spPr>
        <p:txBody>
          <a:bodyPr/>
          <a:lstStyle/>
          <a:p>
            <a:r>
              <a:rPr lang="en-US" dirty="0">
                <a:latin typeface="Arial" pitchFamily="34" charset="0"/>
                <a:cs typeface="Arial" pitchFamily="34" charset="0"/>
              </a:rPr>
              <a:t>That's one small step for a developper ... </a:t>
            </a:r>
            <a:endParaRPr lang="nb-NO" dirty="0"/>
          </a:p>
        </p:txBody>
      </p:sp>
      <p:sp>
        <p:nvSpPr>
          <p:cNvPr id="7" name="Plassholder for lysbildenummer 6"/>
          <p:cNvSpPr>
            <a:spLocks noGrp="1"/>
          </p:cNvSpPr>
          <p:nvPr>
            <p:ph type="sldNum" sz="quarter" idx="4294967295"/>
          </p:nvPr>
        </p:nvSpPr>
        <p:spPr>
          <a:xfrm>
            <a:off x="9714860" y="7218363"/>
            <a:ext cx="973778" cy="193675"/>
          </a:xfrm>
        </p:spPr>
        <p:txBody>
          <a:bodyPr/>
          <a:lstStyle/>
          <a:p>
            <a:fld id="{7F52A583-EBE1-7F47-946A-B35CD130931C}" type="slidenum">
              <a:rPr lang="en-US" smtClean="0"/>
              <a:pPr/>
              <a:t>18</a:t>
            </a:fld>
            <a:endParaRPr lang="en-US" dirty="0"/>
          </a:p>
        </p:txBody>
      </p:sp>
    </p:spTree>
    <p:extLst>
      <p:ext uri="{BB962C8B-B14F-4D97-AF65-F5344CB8AC3E}">
        <p14:creationId xmlns:p14="http://schemas.microsoft.com/office/powerpoint/2010/main" val="31758271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eZ Publish 5 – Development mode</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19</a:t>
            </a:fld>
            <a:endParaRPr lang="en-US"/>
          </a:p>
        </p:txBody>
      </p:sp>
      <p:sp>
        <p:nvSpPr>
          <p:cNvPr id="5" name="Rectangle 4"/>
          <p:cNvSpPr/>
          <p:nvPr/>
        </p:nvSpPr>
        <p:spPr>
          <a:xfrm>
            <a:off x="306388" y="1329899"/>
            <a:ext cx="9847261" cy="4616648"/>
          </a:xfrm>
          <a:prstGeom prst="rect">
            <a:avLst/>
          </a:prstGeom>
        </p:spPr>
        <p:txBody>
          <a:bodyPr wrap="square">
            <a:spAutoFit/>
          </a:bodyPr>
          <a:lstStyle/>
          <a:p>
            <a:pPr marL="342900" indent="-342900">
              <a:buFont typeface="Arial" pitchFamily="34" charset="0"/>
              <a:buChar char="•"/>
            </a:pPr>
            <a:r>
              <a:rPr lang="it-IT" dirty="0"/>
              <a:t>Activated via a custom controller in the new kernel</a:t>
            </a:r>
          </a:p>
          <a:p>
            <a:pPr marL="520695" lvl="1" indent="-342900">
              <a:buFont typeface="Arial" pitchFamily="34" charset="0"/>
              <a:buChar char="•"/>
            </a:pPr>
            <a:r>
              <a:rPr lang="it-IT" dirty="0"/>
              <a:t>Debug toolbar at bottom of the screen – </a:t>
            </a:r>
            <a:r>
              <a:rPr lang="it-IT" u="sng" dirty="0"/>
              <a:t>always in view</a:t>
            </a:r>
          </a:p>
          <a:p>
            <a:pPr marL="520695" lvl="1" indent="-342900">
              <a:buFont typeface="Arial" pitchFamily="34" charset="0"/>
              <a:buChar char="•"/>
            </a:pPr>
            <a:r>
              <a:rPr lang="it-IT" dirty="0"/>
              <a:t>Full featured profiler</a:t>
            </a:r>
          </a:p>
          <a:p>
            <a:pPr marL="520695" lvl="1" indent="-342900">
              <a:buFont typeface="Arial" pitchFamily="34" charset="0"/>
              <a:buChar char="•"/>
            </a:pPr>
            <a:r>
              <a:rPr lang="it-IT" dirty="0"/>
              <a:t>Saves data of every profiler run</a:t>
            </a:r>
          </a:p>
          <a:p>
            <a:pPr marL="520695" lvl="1" indent="-342900">
              <a:buFont typeface="Arial" pitchFamily="34" charset="0"/>
              <a:buChar char="•"/>
            </a:pPr>
            <a:r>
              <a:rPr lang="it-IT" dirty="0"/>
              <a:t>Exception handling gets stricter</a:t>
            </a:r>
          </a:p>
          <a:p>
            <a:pPr marL="342900" indent="-342900">
              <a:buFont typeface="Arial" pitchFamily="34" charset="0"/>
              <a:buChar char="•"/>
            </a:pPr>
            <a:endParaRPr lang="it-IT" dirty="0"/>
          </a:p>
          <a:p>
            <a:pPr marL="342900" indent="-342900">
              <a:buFont typeface="Arial" pitchFamily="34" charset="0"/>
              <a:buChar char="•"/>
            </a:pPr>
            <a:r>
              <a:rPr lang="it-IT" dirty="0"/>
              <a:t>Easier to keep separate settings per-environment</a:t>
            </a:r>
          </a:p>
          <a:p>
            <a:pPr marL="0" indent="0"/>
            <a:endParaRPr lang="it-IT" dirty="0"/>
          </a:p>
          <a:p>
            <a:pPr marL="342900" indent="-342900">
              <a:buFont typeface="Arial" pitchFamily="34" charset="0"/>
              <a:buChar char="•"/>
            </a:pPr>
            <a:r>
              <a:rPr lang="it-IT" dirty="0"/>
              <a:t>DebugOutput still available when running legacy </a:t>
            </a:r>
            <a:r>
              <a:rPr lang="it-IT" dirty="0" smtClean="0"/>
              <a:t>modules</a:t>
            </a:r>
          </a:p>
          <a:p>
            <a:pPr marL="342900" indent="-342900">
              <a:buFont typeface="Arial" pitchFamily="34" charset="0"/>
              <a:buChar char="•"/>
            </a:pPr>
            <a:endParaRPr lang="it-IT" dirty="0"/>
          </a:p>
          <a:p>
            <a:pPr marL="342900" indent="-342900">
              <a:buFont typeface="Arial" pitchFamily="34" charset="0"/>
              <a:buChar char="•"/>
            </a:pPr>
            <a:endParaRPr lang="it-IT" dirty="0" smtClean="0"/>
          </a:p>
          <a:p>
            <a:r>
              <a:rPr lang="it-IT" dirty="0" smtClean="0"/>
              <a:t>More customizable in 5.2+ and 2013.5. </a:t>
            </a:r>
            <a:r>
              <a:rPr lang="it-IT" dirty="0"/>
              <a:t>Have a look at </a:t>
            </a:r>
            <a:r>
              <a:rPr lang="it-IT" dirty="0">
                <a:hlinkClick r:id="rId2"/>
              </a:rPr>
              <a:t>https://github.com/ezsystems/ezpublish-community/pull/</a:t>
            </a:r>
            <a:r>
              <a:rPr lang="it-IT" dirty="0" smtClean="0">
                <a:hlinkClick r:id="rId2"/>
              </a:rPr>
              <a:t>51</a:t>
            </a:r>
            <a:endParaRPr lang="it-IT" dirty="0" smtClean="0"/>
          </a:p>
          <a:p>
            <a:endParaRPr lang="it-IT" dirty="0"/>
          </a:p>
        </p:txBody>
      </p:sp>
    </p:spTree>
    <p:extLst>
      <p:ext uri="{BB962C8B-B14F-4D97-AF65-F5344CB8AC3E}">
        <p14:creationId xmlns:p14="http://schemas.microsoft.com/office/powerpoint/2010/main" val="13855078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b3.png"/>
          <p:cNvPicPr>
            <a:picLocks noChangeAspect="1"/>
          </p:cNvPicPr>
          <p:nvPr/>
        </p:nvPicPr>
        <p:blipFill>
          <a:blip r:embed="rId2">
            <a:lum contrast="-5000"/>
            <a:alphaModFix amt="31000"/>
          </a:blip>
          <a:stretch>
            <a:fillRect/>
          </a:stretch>
        </p:blipFill>
        <p:spPr>
          <a:xfrm>
            <a:off x="-2154833" y="1699764"/>
            <a:ext cx="6908042" cy="5151760"/>
          </a:xfrm>
          <a:prstGeom prst="rect">
            <a:avLst/>
          </a:prstGeom>
        </p:spPr>
      </p:pic>
      <p:pic>
        <p:nvPicPr>
          <p:cNvPr id="8" name="Image 7" descr="b3.png"/>
          <p:cNvPicPr>
            <a:picLocks noChangeAspect="1"/>
          </p:cNvPicPr>
          <p:nvPr/>
        </p:nvPicPr>
        <p:blipFill>
          <a:blip r:embed="rId2">
            <a:lum contrast="-5000"/>
            <a:alphaModFix amt="31000"/>
          </a:blip>
          <a:stretch>
            <a:fillRect/>
          </a:stretch>
        </p:blipFill>
        <p:spPr>
          <a:xfrm>
            <a:off x="7129378" y="1665288"/>
            <a:ext cx="6908042" cy="5151760"/>
          </a:xfrm>
          <a:prstGeom prst="rect">
            <a:avLst/>
          </a:prstGeom>
        </p:spPr>
      </p:pic>
      <p:sp>
        <p:nvSpPr>
          <p:cNvPr id="27" name="Slide Number Placeholder 6"/>
          <p:cNvSpPr txBox="1">
            <a:spLocks/>
          </p:cNvSpPr>
          <p:nvPr/>
        </p:nvSpPr>
        <p:spPr>
          <a:xfrm>
            <a:off x="4753209" y="4275644"/>
            <a:ext cx="2493962" cy="193675"/>
          </a:xfrm>
          <a:prstGeom prst="rect">
            <a:avLst/>
          </a:prstGeom>
        </p:spPr>
        <p:txBody>
          <a:bodyPr vert="horz" wrap="square" lIns="104279" tIns="52139" rIns="104279" bIns="52139" numCol="1" anchor="ctr" anchorCtr="0" compatLnSpc="1">
            <a:prstTxWarp prst="textNoShape">
              <a:avLst/>
            </a:prstTxWarp>
          </a:bodyPr>
          <a:lstStyle>
            <a:defPPr>
              <a:defRPr lang="en-US"/>
            </a:defPPr>
            <a:lvl1pPr marL="0" algn="r" defTabSz="521437" rtl="0" eaLnBrk="1" latinLnBrk="0" hangingPunct="1">
              <a:defRPr sz="1000" b="1" kern="1200">
                <a:solidFill>
                  <a:srgbClr val="FFFFFF"/>
                </a:solidFill>
                <a:latin typeface="+mn-lt"/>
                <a:ea typeface="+mn-ea"/>
                <a:cs typeface="Arial"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fontAlgn="auto">
              <a:spcBef>
                <a:spcPts val="0"/>
              </a:spcBef>
              <a:spcAft>
                <a:spcPts val="0"/>
              </a:spcAft>
            </a:pPr>
            <a:r>
              <a:rPr lang="en-US" smtClean="0">
                <a:latin typeface="Calibri"/>
              </a:rPr>
              <a:t>SLIDE </a:t>
            </a:r>
            <a:fld id="{7F52A583-EBE1-7F47-946A-B35CD130931C}" type="slidenum">
              <a:rPr lang="en-US" smtClean="0">
                <a:latin typeface="Calibri"/>
              </a:rPr>
              <a:pPr fontAlgn="auto">
                <a:spcBef>
                  <a:spcPts val="0"/>
                </a:spcBef>
                <a:spcAft>
                  <a:spcPts val="0"/>
                </a:spcAft>
              </a:pPr>
              <a:t>2</a:t>
            </a:fld>
            <a:endParaRPr lang="en-US">
              <a:latin typeface="Calibri"/>
            </a:endParaRPr>
          </a:p>
        </p:txBody>
      </p:sp>
      <p:sp>
        <p:nvSpPr>
          <p:cNvPr id="30" name="TextBox 9"/>
          <p:cNvSpPr>
            <a:spLocks noChangeArrowheads="1"/>
          </p:cNvSpPr>
          <p:nvPr/>
        </p:nvSpPr>
        <p:spPr bwMode="auto">
          <a:xfrm>
            <a:off x="2035930" y="1419201"/>
            <a:ext cx="6574749" cy="5397847"/>
          </a:xfrm>
          <a:prstGeom prst="roundRect">
            <a:avLst>
              <a:gd name="adj" fmla="val 2020"/>
            </a:avLst>
          </a:prstGeom>
          <a:ln>
            <a:solidFill>
              <a:srgbClr val="2A84B7"/>
            </a:solidFill>
            <a:headEnd/>
            <a:tailEnd/>
          </a:ln>
          <a:effectLst>
            <a:outerShdw blurRad="152400" dist="152400" dir="8100000" algn="tr" rotWithShape="0">
              <a:prstClr val="black">
                <a:alpha val="30000"/>
              </a:prstClr>
            </a:outerShdw>
          </a:effectLst>
        </p:spPr>
        <p:style>
          <a:lnRef idx="1">
            <a:schemeClr val="dk1"/>
          </a:lnRef>
          <a:fillRef idx="2">
            <a:schemeClr val="dk1"/>
          </a:fillRef>
          <a:effectRef idx="1">
            <a:schemeClr val="dk1"/>
          </a:effectRef>
          <a:fontRef idx="minor">
            <a:schemeClr val="dk1"/>
          </a:fontRef>
        </p:style>
        <p:txBody>
          <a:bodyPr/>
          <a:lstStyle/>
          <a:p>
            <a:pPr marL="960437" lvl="1" indent="-342900" defTabSz="521437" fontAlgn="auto">
              <a:lnSpc>
                <a:spcPct val="130000"/>
              </a:lnSpc>
              <a:spcBef>
                <a:spcPts val="0"/>
              </a:spcBef>
              <a:spcAft>
                <a:spcPts val="0"/>
              </a:spcAft>
              <a:buFont typeface="Arial"/>
              <a:buChar char="•"/>
              <a:defRPr/>
            </a:pPr>
            <a:r>
              <a:rPr lang="en-US" sz="2000" b="1" dirty="0" smtClean="0">
                <a:solidFill>
                  <a:srgbClr val="404040"/>
                </a:solidFill>
                <a:latin typeface="Arial" pitchFamily="34" charset="0"/>
                <a:cs typeface="Arial" pitchFamily="34" charset="0"/>
              </a:rPr>
              <a:t>Welcome </a:t>
            </a:r>
            <a:r>
              <a:rPr lang="en-US" sz="2000" b="1" dirty="0">
                <a:solidFill>
                  <a:srgbClr val="404040"/>
                </a:solidFill>
                <a:latin typeface="Arial" pitchFamily="34" charset="0"/>
                <a:cs typeface="Arial" pitchFamily="34" charset="0"/>
              </a:rPr>
              <a:t>to eZ Publish</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Dual </a:t>
            </a:r>
            <a:r>
              <a:rPr lang="en-US" sz="2000" dirty="0">
                <a:solidFill>
                  <a:srgbClr val="404040"/>
                </a:solidFill>
                <a:latin typeface="Arial" pitchFamily="34" charset="0"/>
                <a:cs typeface="Arial" pitchFamily="34" charset="0"/>
              </a:rPr>
              <a:t>Core</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What's </a:t>
            </a:r>
            <a:r>
              <a:rPr lang="en-US" sz="2000" dirty="0">
                <a:solidFill>
                  <a:srgbClr val="404040"/>
                </a:solidFill>
                <a:latin typeface="Arial" pitchFamily="34" charset="0"/>
                <a:cs typeface="Arial" pitchFamily="34" charset="0"/>
              </a:rPr>
              <a:t>change between eZ 4, 5.0, 5.1 ?</a:t>
            </a:r>
          </a:p>
          <a:p>
            <a:pPr marL="960437" lvl="1" indent="-342900" defTabSz="521437" fontAlgn="auto">
              <a:lnSpc>
                <a:spcPct val="130000"/>
              </a:lnSpc>
              <a:spcBef>
                <a:spcPts val="0"/>
              </a:spcBef>
              <a:spcAft>
                <a:spcPts val="0"/>
              </a:spcAft>
              <a:buFont typeface="Arial"/>
              <a:buChar char="•"/>
              <a:defRPr/>
            </a:pPr>
            <a:r>
              <a:rPr lang="en-US" sz="2000" b="1" dirty="0" smtClean="0">
                <a:solidFill>
                  <a:srgbClr val="404040"/>
                </a:solidFill>
                <a:latin typeface="Arial" pitchFamily="34" charset="0"/>
                <a:cs typeface="Arial" pitchFamily="34" charset="0"/>
              </a:rPr>
              <a:t>That's </a:t>
            </a:r>
            <a:r>
              <a:rPr lang="en-US" sz="2000" b="1" dirty="0">
                <a:solidFill>
                  <a:srgbClr val="404040"/>
                </a:solidFill>
                <a:latin typeface="Arial" pitchFamily="34" charset="0"/>
                <a:cs typeface="Arial" pitchFamily="34" charset="0"/>
              </a:rPr>
              <a:t>one small step for a developper ... </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Bundle </a:t>
            </a:r>
            <a:r>
              <a:rPr lang="en-US" sz="2000" dirty="0">
                <a:solidFill>
                  <a:srgbClr val="404040"/>
                </a:solidFill>
                <a:latin typeface="Arial" pitchFamily="34" charset="0"/>
                <a:cs typeface="Arial" pitchFamily="34" charset="0"/>
              </a:rPr>
              <a:t>eZ 5 full stack</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Multisite </a:t>
            </a:r>
            <a:r>
              <a:rPr lang="en-US" sz="2000" dirty="0">
                <a:solidFill>
                  <a:srgbClr val="404040"/>
                </a:solidFill>
                <a:latin typeface="Arial" pitchFamily="34" charset="0"/>
                <a:cs typeface="Arial" pitchFamily="34" charset="0"/>
              </a:rPr>
              <a:t>with one repository</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Templates </a:t>
            </a:r>
            <a:r>
              <a:rPr lang="en-US" sz="2000" dirty="0">
                <a:solidFill>
                  <a:srgbClr val="404040"/>
                </a:solidFill>
                <a:latin typeface="Arial" pitchFamily="34" charset="0"/>
                <a:cs typeface="Arial" pitchFamily="34" charset="0"/>
              </a:rPr>
              <a:t>override</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Deeper </a:t>
            </a:r>
            <a:r>
              <a:rPr lang="en-US" sz="2000" dirty="0">
                <a:solidFill>
                  <a:srgbClr val="404040"/>
                </a:solidFill>
                <a:latin typeface="Arial" pitchFamily="34" charset="0"/>
                <a:cs typeface="Arial" pitchFamily="34" charset="0"/>
              </a:rPr>
              <a:t>in source code</a:t>
            </a:r>
          </a:p>
          <a:p>
            <a:pPr marL="960437" lvl="1" indent="-342900" defTabSz="521437" fontAlgn="auto">
              <a:lnSpc>
                <a:spcPct val="130000"/>
              </a:lnSpc>
              <a:spcBef>
                <a:spcPts val="0"/>
              </a:spcBef>
              <a:spcAft>
                <a:spcPts val="0"/>
              </a:spcAft>
              <a:buFont typeface="Arial"/>
              <a:buChar char="•"/>
              <a:defRPr/>
            </a:pPr>
            <a:r>
              <a:rPr lang="en-US" sz="2000" b="1" dirty="0" smtClean="0">
                <a:solidFill>
                  <a:srgbClr val="404040"/>
                </a:solidFill>
                <a:latin typeface="Arial" pitchFamily="34" charset="0"/>
                <a:cs typeface="Arial" pitchFamily="34" charset="0"/>
              </a:rPr>
              <a:t>.</a:t>
            </a:r>
            <a:r>
              <a:rPr lang="en-US" sz="2000" b="1" dirty="0">
                <a:solidFill>
                  <a:srgbClr val="404040"/>
                </a:solidFill>
                <a:latin typeface="Arial" pitchFamily="34" charset="0"/>
                <a:cs typeface="Arial" pitchFamily="34" charset="0"/>
              </a:rPr>
              <a:t>.. one giant leap for production ! </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Cache </a:t>
            </a:r>
            <a:r>
              <a:rPr lang="en-US" sz="2000" dirty="0">
                <a:solidFill>
                  <a:srgbClr val="404040"/>
                </a:solidFill>
                <a:latin typeface="Arial" pitchFamily="34" charset="0"/>
                <a:cs typeface="Arial" pitchFamily="34" charset="0"/>
              </a:rPr>
              <a:t>introduction</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Http </a:t>
            </a:r>
            <a:r>
              <a:rPr lang="en-US" sz="2000" dirty="0">
                <a:solidFill>
                  <a:srgbClr val="404040"/>
                </a:solidFill>
                <a:latin typeface="Arial" pitchFamily="34" charset="0"/>
                <a:cs typeface="Arial" pitchFamily="34" charset="0"/>
              </a:rPr>
              <a:t>Cache</a:t>
            </a:r>
          </a:p>
          <a:p>
            <a:pPr marL="1481095" lvl="2" indent="-342900" defTabSz="521437" fontAlgn="auto">
              <a:lnSpc>
                <a:spcPct val="130000"/>
              </a:lnSpc>
              <a:spcBef>
                <a:spcPts val="0"/>
              </a:spcBef>
              <a:spcAft>
                <a:spcPts val="0"/>
              </a:spcAft>
              <a:buFont typeface="Arial"/>
              <a:buChar char="•"/>
              <a:defRPr/>
            </a:pPr>
            <a:r>
              <a:rPr lang="en-US" sz="2000" dirty="0" smtClean="0">
                <a:solidFill>
                  <a:srgbClr val="404040"/>
                </a:solidFill>
                <a:latin typeface="Arial" pitchFamily="34" charset="0"/>
                <a:cs typeface="Arial" pitchFamily="34" charset="0"/>
              </a:rPr>
              <a:t>Varnish configuration</a:t>
            </a:r>
            <a:endParaRPr lang="en-US" sz="2000" dirty="0">
              <a:solidFill>
                <a:srgbClr val="404040"/>
              </a:solidFill>
              <a:latin typeface="Arial" pitchFamily="34" charset="0"/>
              <a:cs typeface="Arial" pitchFamily="34" charset="0"/>
            </a:endParaRPr>
          </a:p>
        </p:txBody>
      </p:sp>
      <p:sp>
        <p:nvSpPr>
          <p:cNvPr id="10" name="Espace réservé du numéro de diapositive 9"/>
          <p:cNvSpPr>
            <a:spLocks noGrp="1"/>
          </p:cNvSpPr>
          <p:nvPr>
            <p:ph type="sldNum" sz="quarter" idx="16"/>
          </p:nvPr>
        </p:nvSpPr>
        <p:spPr/>
        <p:txBody>
          <a:bodyPr/>
          <a:lstStyle/>
          <a:p>
            <a:fld id="{7F52A583-EBE1-7F47-946A-B35CD130931C}" type="slidenum">
              <a:rPr lang="en-US" smtClean="0"/>
              <a:pPr/>
              <a:t>2</a:t>
            </a:fld>
            <a:endParaRPr lang="en-US" dirty="0"/>
          </a:p>
        </p:txBody>
      </p:sp>
      <p:sp>
        <p:nvSpPr>
          <p:cNvPr id="11" name="Content Placeholder 3"/>
          <p:cNvSpPr>
            <a:spLocks noGrp="1"/>
          </p:cNvSpPr>
          <p:nvPr>
            <p:ph idx="13"/>
          </p:nvPr>
        </p:nvSpPr>
        <p:spPr/>
        <p:txBody>
          <a:bodyPr>
            <a:normAutofit lnSpcReduction="10000"/>
          </a:bodyPr>
          <a:lstStyle/>
          <a:p>
            <a:endParaRPr lang="fr-FR"/>
          </a:p>
        </p:txBody>
      </p:sp>
      <p:sp>
        <p:nvSpPr>
          <p:cNvPr id="6" name="Titre 5"/>
          <p:cNvSpPr>
            <a:spLocks noGrp="1"/>
          </p:cNvSpPr>
          <p:nvPr>
            <p:ph type="title"/>
          </p:nvPr>
        </p:nvSpPr>
        <p:spPr/>
        <p:txBody>
          <a:bodyPr/>
          <a:lstStyle/>
          <a:p>
            <a:r>
              <a:rPr lang="fr-FR" dirty="0" smtClean="0"/>
              <a:t>Agenda</a:t>
            </a:r>
            <a:endParaRPr lang="fr-FR" dirty="0"/>
          </a:p>
        </p:txBody>
      </p:sp>
      <p:sp>
        <p:nvSpPr>
          <p:cNvPr id="13"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348494158"/>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eZ Publish 5 configuration model</a:t>
            </a:r>
            <a:endParaRPr lang="fr-FR" dirty="0"/>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20</a:t>
            </a:fld>
            <a:endParaRPr lang="en-US"/>
          </a:p>
        </p:txBody>
      </p:sp>
      <p:sp>
        <p:nvSpPr>
          <p:cNvPr id="5" name="Rectangle 4"/>
          <p:cNvSpPr/>
          <p:nvPr/>
        </p:nvSpPr>
        <p:spPr>
          <a:xfrm>
            <a:off x="306388" y="1120700"/>
            <a:ext cx="9847261" cy="5632310"/>
          </a:xfrm>
          <a:prstGeom prst="rect">
            <a:avLst/>
          </a:prstGeom>
        </p:spPr>
        <p:txBody>
          <a:bodyPr wrap="square">
            <a:spAutoFit/>
          </a:bodyPr>
          <a:lstStyle/>
          <a:p>
            <a:r>
              <a:rPr lang="en-US" sz="2400" dirty="0">
                <a:solidFill>
                  <a:srgbClr val="404040"/>
                </a:solidFill>
              </a:rPr>
              <a:t>The eZ 5’s configuration model uses Symfony2’s configuration model : </a:t>
            </a:r>
            <a:r>
              <a:rPr lang="en-US" sz="2400" b="1" dirty="0">
                <a:solidFill>
                  <a:srgbClr val="404040"/>
                </a:solidFill>
              </a:rPr>
              <a:t>YML files</a:t>
            </a:r>
            <a:br>
              <a:rPr lang="en-US" sz="2400" b="1" dirty="0">
                <a:solidFill>
                  <a:srgbClr val="404040"/>
                </a:solidFill>
              </a:rPr>
            </a:br>
            <a:endParaRPr lang="en-US" sz="2400" b="1" dirty="0">
              <a:solidFill>
                <a:srgbClr val="404040"/>
              </a:solidFill>
            </a:endParaRPr>
          </a:p>
          <a:p>
            <a:r>
              <a:rPr lang="en-US" sz="2400" dirty="0">
                <a:solidFill>
                  <a:srgbClr val="404040"/>
                </a:solidFill>
              </a:rPr>
              <a:t>A YML file contains settings that control behavior of a specific part of eZ </a:t>
            </a:r>
            <a:r>
              <a:rPr lang="en-US" sz="2400" dirty="0" smtClean="0">
                <a:solidFill>
                  <a:srgbClr val="404040"/>
                </a:solidFill>
              </a:rPr>
              <a:t>Publish</a:t>
            </a:r>
          </a:p>
          <a:p>
            <a:pPr marL="742913" lvl="1" indent="-285750">
              <a:buFont typeface="Arial"/>
              <a:buChar char="•"/>
            </a:pPr>
            <a:r>
              <a:rPr lang="en-US" sz="2400" b="1" dirty="0" smtClean="0">
                <a:solidFill>
                  <a:srgbClr val="3871FF"/>
                </a:solidFill>
              </a:rPr>
              <a:t>ezpublish.yml</a:t>
            </a:r>
            <a:r>
              <a:rPr lang="en-US" sz="2400" b="1" dirty="0" smtClean="0">
                <a:solidFill>
                  <a:srgbClr val="404040"/>
                </a:solidFill>
              </a:rPr>
              <a:t> </a:t>
            </a:r>
            <a:r>
              <a:rPr lang="en-US" sz="2400" b="1" dirty="0">
                <a:solidFill>
                  <a:srgbClr val="404040"/>
                </a:solidFill>
              </a:rPr>
              <a:t>i</a:t>
            </a:r>
            <a:r>
              <a:rPr lang="en-US" sz="2400" dirty="0">
                <a:solidFill>
                  <a:srgbClr val="404040"/>
                </a:solidFill>
              </a:rPr>
              <a:t>s the most important YML </a:t>
            </a:r>
            <a:r>
              <a:rPr lang="en-US" sz="2400" dirty="0" smtClean="0">
                <a:solidFill>
                  <a:srgbClr val="404040"/>
                </a:solidFill>
              </a:rPr>
              <a:t>file</a:t>
            </a:r>
          </a:p>
          <a:p>
            <a:pPr marL="742913" lvl="1" indent="-285750">
              <a:buFont typeface="Arial"/>
              <a:buChar char="•"/>
            </a:pPr>
            <a:r>
              <a:rPr lang="en-US" sz="2400" b="1" dirty="0" smtClean="0">
                <a:solidFill>
                  <a:srgbClr val="3871FF"/>
                </a:solidFill>
              </a:rPr>
              <a:t>config.yml</a:t>
            </a:r>
            <a:r>
              <a:rPr lang="en-US" sz="2400" dirty="0" smtClean="0">
                <a:solidFill>
                  <a:srgbClr val="404040"/>
                </a:solidFill>
              </a:rPr>
              <a:t> to configure some behavior with Symfony2 for example</a:t>
            </a:r>
          </a:p>
          <a:p>
            <a:pPr marL="742913" lvl="1" indent="-285750">
              <a:buFont typeface="Arial"/>
              <a:buChar char="•"/>
            </a:pPr>
            <a:r>
              <a:rPr lang="en-US" sz="2400" dirty="0" smtClean="0">
                <a:solidFill>
                  <a:srgbClr val="404040"/>
                </a:solidFill>
              </a:rPr>
              <a:t>Etc …</a:t>
            </a:r>
            <a:endParaRPr lang="en-US" sz="2400" dirty="0">
              <a:solidFill>
                <a:srgbClr val="404040"/>
              </a:solidFill>
            </a:endParaRPr>
          </a:p>
          <a:p>
            <a:endParaRPr lang="en-US" sz="2400" dirty="0" smtClean="0">
              <a:solidFill>
                <a:srgbClr val="404040"/>
              </a:solidFill>
            </a:endParaRPr>
          </a:p>
          <a:p>
            <a:endParaRPr lang="en-US" sz="2400" dirty="0">
              <a:solidFill>
                <a:srgbClr val="404040"/>
              </a:solidFill>
            </a:endParaRPr>
          </a:p>
          <a:p>
            <a:r>
              <a:rPr lang="en-US" sz="2400" dirty="0">
                <a:solidFill>
                  <a:srgbClr val="404040"/>
                </a:solidFill>
              </a:rPr>
              <a:t>Settings are managed </a:t>
            </a:r>
          </a:p>
          <a:p>
            <a:pPr lvl="1"/>
            <a:r>
              <a:rPr lang="en-US" sz="2400" b="1" dirty="0">
                <a:solidFill>
                  <a:srgbClr val="404040"/>
                </a:solidFill>
              </a:rPr>
              <a:t>manually</a:t>
            </a:r>
            <a:r>
              <a:rPr lang="en-US" sz="2400" dirty="0">
                <a:solidFill>
                  <a:srgbClr val="404040"/>
                </a:solidFill>
              </a:rPr>
              <a:t> (by editing the YML file with a text editor)</a:t>
            </a:r>
          </a:p>
          <a:p>
            <a:pPr marL="0" indent="0"/>
            <a:endParaRPr lang="en-US" sz="2400" dirty="0"/>
          </a:p>
          <a:p>
            <a:endParaRPr lang="en-US" sz="2400" dirty="0"/>
          </a:p>
        </p:txBody>
      </p:sp>
      <p:pic>
        <p:nvPicPr>
          <p:cNvPr id="6" name="Espace réservé du contenu 5" descr="gear.jpg"/>
          <p:cNvPicPr>
            <a:picLocks noGrp="1" noChangeAspect="1"/>
          </p:cNvPicPr>
          <p:nvPr>
            <p:ph idx="13"/>
          </p:nvPr>
        </p:nvPicPr>
        <p:blipFill>
          <a:blip r:embed="rId2">
            <a:extLst>
              <a:ext uri="{28A0092B-C50C-407E-A947-70E740481C1C}">
                <a14:useLocalDpi xmlns:a14="http://schemas.microsoft.com/office/drawing/2010/main" val="0"/>
              </a:ext>
            </a:extLst>
          </a:blip>
          <a:srcRect l="-3533" r="-3533"/>
          <a:stretch>
            <a:fillRect/>
          </a:stretch>
        </p:blipFill>
        <p:spPr>
          <a:xfrm flipH="1">
            <a:off x="7659688" y="3933987"/>
            <a:ext cx="2955350" cy="2760321"/>
          </a:xfrm>
        </p:spPr>
      </p:pic>
    </p:spTree>
    <p:extLst>
      <p:ext uri="{BB962C8B-B14F-4D97-AF65-F5344CB8AC3E}">
        <p14:creationId xmlns:p14="http://schemas.microsoft.com/office/powerpoint/2010/main" val="37607878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eZ Publish Dynamic Configuration</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21</a:t>
            </a:fld>
            <a:endParaRPr lang="en-US"/>
          </a:p>
        </p:txBody>
      </p:sp>
      <p:sp>
        <p:nvSpPr>
          <p:cNvPr id="5" name="Rectangle 4"/>
          <p:cNvSpPr/>
          <p:nvPr/>
        </p:nvSpPr>
        <p:spPr>
          <a:xfrm>
            <a:off x="305834" y="1255184"/>
            <a:ext cx="9847261" cy="4985981"/>
          </a:xfrm>
          <a:prstGeom prst="rect">
            <a:avLst/>
          </a:prstGeom>
        </p:spPr>
        <p:txBody>
          <a:bodyPr wrap="square">
            <a:spAutoFit/>
          </a:bodyPr>
          <a:lstStyle/>
          <a:p>
            <a:r>
              <a:rPr lang="en-US" sz="2400" dirty="0" smtClean="0"/>
              <a:t>Dynamic configuration with the </a:t>
            </a:r>
            <a:r>
              <a:rPr lang="en-US" sz="2400" b="1" dirty="0" err="1" smtClean="0"/>
              <a:t>ConfigResolver</a:t>
            </a:r>
            <a:r>
              <a:rPr lang="en-US" sz="2400" b="1" dirty="0" smtClean="0"/>
              <a:t> </a:t>
            </a:r>
            <a:r>
              <a:rPr lang="en-US" sz="2400" dirty="0" smtClean="0"/>
              <a:t>can be resolved depending on a </a:t>
            </a:r>
            <a:r>
              <a:rPr lang="en-US" sz="2400" b="1" dirty="0" smtClean="0"/>
              <a:t>scope</a:t>
            </a:r>
            <a:r>
              <a:rPr lang="en-US" sz="2400" dirty="0" smtClean="0"/>
              <a:t>.</a:t>
            </a:r>
          </a:p>
          <a:p>
            <a:endParaRPr lang="en-US" sz="2400" dirty="0" smtClean="0"/>
          </a:p>
          <a:p>
            <a:r>
              <a:rPr lang="en-US" sz="2400" dirty="0" smtClean="0"/>
              <a:t>Available scopes are (in order of precedence)</a:t>
            </a:r>
          </a:p>
          <a:p>
            <a:endParaRPr lang="en-US" dirty="0"/>
          </a:p>
          <a:p>
            <a:pPr marL="497754" lvl="1" indent="-497754">
              <a:buFont typeface="Arial"/>
              <a:buChar char="•"/>
            </a:pPr>
            <a:r>
              <a:rPr lang="en-US" sz="2400" i="1" dirty="0" smtClean="0">
                <a:solidFill>
                  <a:srgbClr val="F36C2C"/>
                </a:solidFill>
                <a:latin typeface="Calibri"/>
                <a:cs typeface="Calibri"/>
              </a:rPr>
              <a:t>Global:</a:t>
            </a:r>
            <a:r>
              <a:rPr lang="en-US" sz="2400" i="1" dirty="0" smtClean="0">
                <a:solidFill>
                  <a:schemeClr val="bg2"/>
                </a:solidFill>
                <a:latin typeface="Calibri"/>
                <a:cs typeface="Calibri"/>
              </a:rPr>
              <a:t> 			</a:t>
            </a:r>
            <a:r>
              <a:rPr lang="en-US" sz="2400" dirty="0" smtClean="0">
                <a:solidFill>
                  <a:schemeClr val="accent5">
                    <a:lumMod val="50000"/>
                  </a:schemeClr>
                </a:solidFill>
                <a:latin typeface="Calibri"/>
                <a:cs typeface="Calibri"/>
              </a:rPr>
              <a:t>ezsettings.</a:t>
            </a:r>
            <a:r>
              <a:rPr lang="en-US" sz="2400" i="1" dirty="0" smtClean="0">
                <a:solidFill>
                  <a:srgbClr val="2A84B7"/>
                </a:solidFill>
                <a:latin typeface="Calibri"/>
                <a:cs typeface="Calibri"/>
              </a:rPr>
              <a:t>global</a:t>
            </a:r>
            <a:r>
              <a:rPr lang="en-US" sz="2400" dirty="0" smtClean="0">
                <a:solidFill>
                  <a:schemeClr val="accent5">
                    <a:lumMod val="50000"/>
                  </a:schemeClr>
                </a:solidFill>
                <a:latin typeface="Calibri"/>
                <a:cs typeface="Calibri"/>
              </a:rPr>
              <a:t>.field_templates</a:t>
            </a:r>
            <a:endParaRPr lang="en-US" sz="2400" dirty="0">
              <a:solidFill>
                <a:schemeClr val="accent5">
                  <a:lumMod val="50000"/>
                </a:schemeClr>
              </a:solidFill>
              <a:latin typeface="Calibri"/>
              <a:cs typeface="Calibri"/>
            </a:endParaRPr>
          </a:p>
          <a:p>
            <a:pPr marL="497754" lvl="1" indent="-497754">
              <a:buFont typeface="Arial"/>
              <a:buChar char="•"/>
            </a:pPr>
            <a:r>
              <a:rPr lang="en-US" sz="2400" i="1" dirty="0" smtClean="0">
                <a:solidFill>
                  <a:srgbClr val="F36C2C"/>
                </a:solidFill>
                <a:latin typeface="Calibri"/>
                <a:cs typeface="Calibri"/>
              </a:rPr>
              <a:t>Siteaccess: 		</a:t>
            </a:r>
            <a:r>
              <a:rPr lang="en-US" sz="2400" dirty="0" smtClean="0">
                <a:solidFill>
                  <a:schemeClr val="accent5">
                    <a:lumMod val="50000"/>
                  </a:schemeClr>
                </a:solidFill>
                <a:latin typeface="Calibri"/>
                <a:cs typeface="Calibri"/>
              </a:rPr>
              <a:t>ezsettings.</a:t>
            </a:r>
            <a:r>
              <a:rPr lang="en-US" sz="2400" i="1" dirty="0" smtClean="0">
                <a:solidFill>
                  <a:srgbClr val="2A84B7"/>
                </a:solidFill>
                <a:latin typeface="Calibri"/>
                <a:cs typeface="Calibri"/>
              </a:rPr>
              <a:t>ezdemo_site</a:t>
            </a:r>
            <a:r>
              <a:rPr lang="en-US" sz="2400" dirty="0" smtClean="0">
                <a:solidFill>
                  <a:schemeClr val="accent5">
                    <a:lumMod val="50000"/>
                  </a:schemeClr>
                </a:solidFill>
                <a:latin typeface="Calibri"/>
                <a:cs typeface="Calibri"/>
              </a:rPr>
              <a:t>.field_templates</a:t>
            </a:r>
            <a:endParaRPr lang="en-US" sz="2400" dirty="0">
              <a:solidFill>
                <a:schemeClr val="accent5">
                  <a:lumMod val="50000"/>
                </a:schemeClr>
              </a:solidFill>
              <a:latin typeface="Calibri"/>
              <a:cs typeface="Calibri"/>
            </a:endParaRPr>
          </a:p>
          <a:p>
            <a:pPr marL="497754" lvl="1" indent="-497754">
              <a:buFont typeface="Arial"/>
              <a:buChar char="•"/>
            </a:pPr>
            <a:r>
              <a:rPr lang="en-US" sz="2400" i="1" dirty="0" smtClean="0">
                <a:solidFill>
                  <a:srgbClr val="F36C2C"/>
                </a:solidFill>
                <a:latin typeface="Calibri"/>
                <a:cs typeface="Calibri"/>
              </a:rPr>
              <a:t>Group: 			</a:t>
            </a:r>
            <a:r>
              <a:rPr lang="en-US" sz="2400" dirty="0" smtClean="0">
                <a:solidFill>
                  <a:schemeClr val="accent5">
                    <a:lumMod val="50000"/>
                  </a:schemeClr>
                </a:solidFill>
                <a:latin typeface="Calibri"/>
                <a:cs typeface="Calibri"/>
              </a:rPr>
              <a:t>ezsettings.</a:t>
            </a:r>
            <a:r>
              <a:rPr lang="en-US" sz="2400" i="1" dirty="0" smtClean="0">
                <a:solidFill>
                  <a:srgbClr val="2A84B7"/>
                </a:solidFill>
                <a:latin typeface="Calibri"/>
                <a:cs typeface="Calibri"/>
              </a:rPr>
              <a:t>my_siteaccess_group</a:t>
            </a:r>
            <a:r>
              <a:rPr lang="en-US" sz="2400" dirty="0" smtClean="0">
                <a:solidFill>
                  <a:schemeClr val="accent5">
                    <a:lumMod val="50000"/>
                  </a:schemeClr>
                </a:solidFill>
                <a:latin typeface="Calibri"/>
                <a:cs typeface="Calibri"/>
              </a:rPr>
              <a:t>.field_templates</a:t>
            </a:r>
            <a:endParaRPr lang="en-US" sz="2400" dirty="0">
              <a:solidFill>
                <a:schemeClr val="accent5">
                  <a:lumMod val="50000"/>
                </a:schemeClr>
              </a:solidFill>
              <a:latin typeface="Calibri"/>
              <a:cs typeface="Calibri"/>
            </a:endParaRPr>
          </a:p>
          <a:p>
            <a:pPr marL="497754" lvl="1" indent="-497754">
              <a:buFont typeface="Arial"/>
              <a:buChar char="•"/>
            </a:pPr>
            <a:r>
              <a:rPr lang="en-US" sz="2400" i="1" dirty="0" smtClean="0">
                <a:solidFill>
                  <a:schemeClr val="accent1"/>
                </a:solidFill>
                <a:latin typeface="Calibri"/>
                <a:cs typeface="Calibri"/>
              </a:rPr>
              <a:t>Default: 			</a:t>
            </a:r>
            <a:r>
              <a:rPr lang="en-US" sz="2400" dirty="0" smtClean="0">
                <a:solidFill>
                  <a:schemeClr val="accent5">
                    <a:lumMod val="50000"/>
                  </a:schemeClr>
                </a:solidFill>
                <a:latin typeface="Calibri"/>
                <a:cs typeface="Calibri"/>
              </a:rPr>
              <a:t>ezsettings.</a:t>
            </a:r>
            <a:r>
              <a:rPr lang="en-US" sz="2400" i="1" dirty="0" smtClean="0">
                <a:solidFill>
                  <a:srgbClr val="2A84B7"/>
                </a:solidFill>
                <a:latin typeface="Calibri"/>
                <a:cs typeface="Calibri"/>
              </a:rPr>
              <a:t>default</a:t>
            </a:r>
            <a:r>
              <a:rPr lang="en-US" sz="2400" dirty="0" smtClean="0">
                <a:solidFill>
                  <a:schemeClr val="accent5">
                    <a:lumMod val="50000"/>
                  </a:schemeClr>
                </a:solidFill>
                <a:latin typeface="Calibri"/>
                <a:cs typeface="Calibri"/>
              </a:rPr>
              <a:t>.field_templates</a:t>
            </a:r>
            <a:endParaRPr lang="en-US" sz="2400" dirty="0">
              <a:solidFill>
                <a:schemeClr val="accent5">
                  <a:lumMod val="50000"/>
                </a:schemeClr>
              </a:solidFill>
              <a:latin typeface="Calibri"/>
              <a:cs typeface="Calibri"/>
            </a:endParaRPr>
          </a:p>
          <a:p>
            <a:pPr marL="497754" indent="-497754"/>
            <a:endParaRPr lang="en-US" dirty="0" smtClean="0">
              <a:latin typeface="Arial"/>
              <a:cs typeface="Arial"/>
            </a:endParaRPr>
          </a:p>
          <a:p>
            <a:pPr marL="497754" indent="-497754"/>
            <a:endParaRPr lang="en-US" dirty="0" smtClean="0">
              <a:latin typeface="Arial"/>
              <a:cs typeface="Arial"/>
            </a:endParaRPr>
          </a:p>
          <a:p>
            <a:r>
              <a:rPr lang="en-US" dirty="0" smtClean="0">
                <a:latin typeface="Arial"/>
                <a:cs typeface="Arial"/>
              </a:rPr>
              <a:t>Your dynamic settings must comply internally to the following name format:</a:t>
            </a:r>
          </a:p>
          <a:p>
            <a:endParaRPr lang="en-US" dirty="0" smtClean="0">
              <a:solidFill>
                <a:schemeClr val="accent6"/>
              </a:solidFill>
              <a:latin typeface="Courier New"/>
              <a:cs typeface="Courier New"/>
            </a:endParaRPr>
          </a:p>
          <a:p>
            <a:r>
              <a:rPr lang="en-US" b="1" dirty="0" smtClean="0">
                <a:solidFill>
                  <a:schemeClr val="accent1">
                    <a:lumMod val="75000"/>
                  </a:schemeClr>
                </a:solidFill>
                <a:latin typeface="Calibri"/>
                <a:cs typeface="Calibri"/>
              </a:rPr>
              <a:t>&lt;namespace&gt;</a:t>
            </a:r>
            <a:r>
              <a:rPr lang="en-US" dirty="0" smtClean="0">
                <a:latin typeface="Calibri"/>
                <a:cs typeface="Calibri"/>
              </a:rPr>
              <a:t>.</a:t>
            </a:r>
            <a:r>
              <a:rPr lang="en-US" b="1" dirty="0" smtClean="0">
                <a:solidFill>
                  <a:schemeClr val="accent2"/>
                </a:solidFill>
                <a:latin typeface="Calibri"/>
                <a:cs typeface="Calibri"/>
              </a:rPr>
              <a:t>&lt;scope&gt;</a:t>
            </a:r>
            <a:r>
              <a:rPr lang="en-US" b="1" dirty="0" smtClean="0">
                <a:solidFill>
                  <a:srgbClr val="404040"/>
                </a:solidFill>
                <a:latin typeface="Calibri"/>
                <a:cs typeface="Calibri"/>
              </a:rPr>
              <a:t>.parameter.</a:t>
            </a:r>
            <a:r>
              <a:rPr lang="en-US" b="1" dirty="0" smtClean="0">
                <a:solidFill>
                  <a:srgbClr val="008000"/>
                </a:solidFill>
                <a:latin typeface="Calibri"/>
                <a:cs typeface="Calibri"/>
              </a:rPr>
              <a:t>name</a:t>
            </a:r>
          </a:p>
        </p:txBody>
      </p:sp>
    </p:spTree>
    <p:extLst>
      <p:ext uri="{BB962C8B-B14F-4D97-AF65-F5344CB8AC3E}">
        <p14:creationId xmlns:p14="http://schemas.microsoft.com/office/powerpoint/2010/main" val="6095604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Dynamic configuration example</a:t>
            </a:r>
            <a:endParaRPr lang="fr-FR" dirty="0"/>
          </a:p>
        </p:txBody>
      </p:sp>
      <p:sp>
        <p:nvSpPr>
          <p:cNvPr id="3" name="Espace réservé du contenu 2"/>
          <p:cNvSpPr>
            <a:spLocks noGrp="1"/>
          </p:cNvSpPr>
          <p:nvPr>
            <p:ph idx="13"/>
          </p:nvPr>
        </p:nvSpPr>
        <p:spPr>
          <a:xfrm>
            <a:off x="305834" y="452350"/>
            <a:ext cx="6707042" cy="352744"/>
          </a:xfrm>
        </p:spPr>
        <p:txBody>
          <a:bodyPr>
            <a:normAutofit lnSpcReduction="10000"/>
          </a:bodyPr>
          <a:lstStyle/>
          <a:p>
            <a:endParaRPr lang="fr-FR" dirty="0"/>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22</a:t>
            </a:fld>
            <a:endParaRPr lang="en-US"/>
          </a:p>
        </p:txBody>
      </p:sp>
      <p:sp>
        <p:nvSpPr>
          <p:cNvPr id="5" name="Rectangle 4"/>
          <p:cNvSpPr/>
          <p:nvPr/>
        </p:nvSpPr>
        <p:spPr>
          <a:xfrm>
            <a:off x="305834" y="1246721"/>
            <a:ext cx="10019177" cy="4847481"/>
          </a:xfrm>
          <a:prstGeom prst="rect">
            <a:avLst/>
          </a:prstGeom>
        </p:spPr>
        <p:txBody>
          <a:bodyPr wrap="square">
            <a:spAutoFit/>
          </a:bodyPr>
          <a:lstStyle/>
          <a:p>
            <a:pPr marL="497754" indent="-497754"/>
            <a:endParaRPr lang="en-US" sz="900" dirty="0"/>
          </a:p>
          <a:p>
            <a:pPr marL="497754" indent="-497754">
              <a:buFont typeface="+mj-lt"/>
              <a:buAutoNum type="arabicPeriod"/>
            </a:pPr>
            <a:r>
              <a:rPr lang="en-US" dirty="0"/>
              <a:t>eZ </a:t>
            </a:r>
            <a:r>
              <a:rPr lang="en-US" dirty="0" smtClean="0"/>
              <a:t>Publish app configuration - YML </a:t>
            </a:r>
            <a:r>
              <a:rPr lang="en-US" dirty="0"/>
              <a:t>configuration : </a:t>
            </a:r>
            <a:r>
              <a:rPr lang="en-US" b="1" dirty="0" smtClean="0"/>
              <a:t>ezpublish.yml</a:t>
            </a:r>
          </a:p>
          <a:p>
            <a:endParaRPr lang="fr-FR" b="1" i="1" dirty="0">
              <a:solidFill>
                <a:schemeClr val="bg2"/>
              </a:solidFill>
              <a:latin typeface="Courier New"/>
              <a:cs typeface="Courier New"/>
            </a:endParaRPr>
          </a:p>
          <a:p>
            <a:pPr marL="452438" lvl="2" indent="-452438"/>
            <a:r>
              <a:rPr lang="fr-FR" dirty="0">
                <a:solidFill>
                  <a:srgbClr val="2A84B7"/>
                </a:solidFill>
                <a:latin typeface="Calibri" charset="0"/>
              </a:rPr>
              <a:t>ezpublish:</a:t>
            </a:r>
          </a:p>
          <a:p>
            <a:pPr marL="452438" lvl="2" indent="-452438"/>
            <a:r>
              <a:rPr lang="fr-FR" dirty="0">
                <a:solidFill>
                  <a:srgbClr val="2A84B7"/>
                </a:solidFill>
                <a:latin typeface="Calibri" charset="0"/>
              </a:rPr>
              <a:t>    system:</a:t>
            </a:r>
          </a:p>
          <a:p>
            <a:pPr marL="452438" lvl="2" indent="-452438"/>
            <a:r>
              <a:rPr lang="fr-FR" dirty="0">
                <a:solidFill>
                  <a:srgbClr val="2A84B7"/>
                </a:solidFill>
                <a:latin typeface="Calibri" charset="0"/>
              </a:rPr>
              <a:t>        ezspace:</a:t>
            </a:r>
          </a:p>
          <a:p>
            <a:pPr marL="452438" lvl="2" indent="-452438"/>
            <a:r>
              <a:rPr lang="fr-FR" dirty="0">
                <a:solidFill>
                  <a:srgbClr val="2A84B7"/>
                </a:solidFill>
                <a:latin typeface="Calibri" charset="0"/>
              </a:rPr>
              <a:t>             </a:t>
            </a:r>
            <a:r>
              <a:rPr lang="en-US" dirty="0">
                <a:solidFill>
                  <a:srgbClr val="2A84B7"/>
                </a:solidFill>
                <a:latin typeface="Calibri" charset="0"/>
              </a:rPr>
              <a:t>field_templates</a:t>
            </a:r>
            <a:r>
              <a:rPr lang="fr-FR" dirty="0">
                <a:solidFill>
                  <a:srgbClr val="2A84B7"/>
                </a:solidFill>
                <a:latin typeface="Calibri" charset="0"/>
              </a:rPr>
              <a:t>:</a:t>
            </a:r>
          </a:p>
          <a:p>
            <a:pPr marL="452438" lvl="2" indent="-452438"/>
            <a:r>
              <a:rPr lang="fr-FR" dirty="0">
                <a:solidFill>
                  <a:schemeClr val="accent5">
                    <a:lumMod val="50000"/>
                  </a:schemeClr>
                </a:solidFill>
                <a:latin typeface="Calibri" charset="0"/>
              </a:rPr>
              <a:t>                  - </a:t>
            </a:r>
            <a:r>
              <a:rPr lang="fr-FR" dirty="0" smtClean="0">
                <a:solidFill>
                  <a:srgbClr val="404040"/>
                </a:solidFill>
                <a:latin typeface="Calibri" charset="0"/>
              </a:rPr>
              <a:t>{</a:t>
            </a:r>
            <a:r>
              <a:rPr lang="fr-FR" dirty="0" smtClean="0">
                <a:solidFill>
                  <a:schemeClr val="accent5">
                    <a:lumMod val="50000"/>
                  </a:schemeClr>
                </a:solidFill>
                <a:latin typeface="Calibri" charset="0"/>
              </a:rPr>
              <a:t> </a:t>
            </a:r>
            <a:r>
              <a:rPr lang="fr-FR" dirty="0" smtClean="0">
                <a:solidFill>
                  <a:srgbClr val="2A84B7"/>
                </a:solidFill>
                <a:latin typeface="Calibri" charset="0"/>
              </a:rPr>
              <a:t>template</a:t>
            </a:r>
            <a:r>
              <a:rPr lang="fr-FR" dirty="0">
                <a:solidFill>
                  <a:schemeClr val="accent2"/>
                </a:solidFill>
                <a:latin typeface="Calibri" charset="0"/>
              </a:rPr>
              <a:t>:</a:t>
            </a:r>
            <a:r>
              <a:rPr lang="fr-FR" dirty="0">
                <a:solidFill>
                  <a:schemeClr val="accent5">
                    <a:lumMod val="50000"/>
                  </a:schemeClr>
                </a:solidFill>
                <a:latin typeface="Calibri" charset="0"/>
              </a:rPr>
              <a:t> </a:t>
            </a:r>
            <a:r>
              <a:rPr lang="fr-FR" dirty="0">
                <a:solidFill>
                  <a:srgbClr val="FF6600"/>
                </a:solidFill>
                <a:latin typeface="Calibri" charset="0"/>
              </a:rPr>
              <a:t>EztTrainingBundle:FieldType:content_fields.html.twig</a:t>
            </a:r>
            <a:r>
              <a:rPr lang="fr-FR" dirty="0">
                <a:solidFill>
                  <a:srgbClr val="2A84B7"/>
                </a:solidFill>
                <a:latin typeface="Calibri" charset="0"/>
              </a:rPr>
              <a:t>,</a:t>
            </a:r>
            <a:r>
              <a:rPr lang="fr-FR" dirty="0">
                <a:solidFill>
                  <a:schemeClr val="accent5">
                    <a:lumMod val="50000"/>
                  </a:schemeClr>
                </a:solidFill>
                <a:latin typeface="Calibri" charset="0"/>
              </a:rPr>
              <a:t> </a:t>
            </a:r>
            <a:r>
              <a:rPr lang="fr-FR" dirty="0">
                <a:solidFill>
                  <a:srgbClr val="2A84B7"/>
                </a:solidFill>
                <a:latin typeface="Calibri" charset="0"/>
              </a:rPr>
              <a:t>priority</a:t>
            </a:r>
            <a:r>
              <a:rPr lang="fr-FR" dirty="0">
                <a:solidFill>
                  <a:schemeClr val="accent5">
                    <a:lumMod val="50000"/>
                  </a:schemeClr>
                </a:solidFill>
                <a:latin typeface="Calibri" charset="0"/>
              </a:rPr>
              <a:t>: </a:t>
            </a:r>
            <a:r>
              <a:rPr lang="fr-FR" dirty="0" smtClean="0">
                <a:solidFill>
                  <a:schemeClr val="accent5">
                    <a:lumMod val="50000"/>
                  </a:schemeClr>
                </a:solidFill>
                <a:latin typeface="Calibri" charset="0"/>
              </a:rPr>
              <a:t>0 </a:t>
            </a:r>
            <a:r>
              <a:rPr lang="fr-FR" dirty="0" smtClean="0">
                <a:latin typeface="Calibri" charset="0"/>
              </a:rPr>
              <a:t>}</a:t>
            </a:r>
            <a:endParaRPr lang="fr-FR" dirty="0">
              <a:latin typeface="Calibri" charset="0"/>
            </a:endParaRPr>
          </a:p>
          <a:p>
            <a:pPr marL="1221632" lvl="2" indent="-497754"/>
            <a:endParaRPr lang="en-US" sz="900" i="1" dirty="0">
              <a:solidFill>
                <a:schemeClr val="bg2"/>
              </a:solidFill>
              <a:latin typeface="Courier New"/>
              <a:cs typeface="Courier New"/>
            </a:endParaRPr>
          </a:p>
          <a:p>
            <a:pPr marL="1221632" lvl="2" indent="-497754"/>
            <a:endParaRPr lang="en-US" sz="900" i="1" dirty="0" smtClean="0">
              <a:solidFill>
                <a:schemeClr val="bg2"/>
              </a:solidFill>
              <a:latin typeface="Courier New"/>
              <a:cs typeface="Courier New"/>
            </a:endParaRPr>
          </a:p>
          <a:p>
            <a:pPr marL="1221632" lvl="2" indent="-497754"/>
            <a:endParaRPr lang="en-US" sz="900" i="1" dirty="0">
              <a:solidFill>
                <a:schemeClr val="bg2"/>
              </a:solidFill>
              <a:latin typeface="Courier New"/>
              <a:cs typeface="Courier New"/>
            </a:endParaRPr>
          </a:p>
          <a:p>
            <a:pPr marL="497754" indent="-497754">
              <a:buFont typeface="+mj-lt"/>
              <a:buAutoNum type="arabicPeriod"/>
            </a:pPr>
            <a:r>
              <a:rPr lang="en-US" dirty="0"/>
              <a:t>Bundle </a:t>
            </a:r>
            <a:r>
              <a:rPr lang="en-US" dirty="0" smtClean="0"/>
              <a:t>configuration - Syntactic </a:t>
            </a:r>
            <a:r>
              <a:rPr lang="en-US" dirty="0"/>
              <a:t>configuration : </a:t>
            </a:r>
            <a:r>
              <a:rPr lang="en-US" b="1" dirty="0" smtClean="0"/>
              <a:t>parameters.yml</a:t>
            </a:r>
          </a:p>
          <a:p>
            <a:endParaRPr lang="en-US" dirty="0" smtClean="0"/>
          </a:p>
          <a:p>
            <a:r>
              <a:rPr lang="en-US" dirty="0" smtClean="0">
                <a:solidFill>
                  <a:schemeClr val="accent2"/>
                </a:solidFill>
                <a:latin typeface="Calibri"/>
                <a:cs typeface="Calibri"/>
              </a:rPr>
              <a:t>parameters:</a:t>
            </a:r>
            <a:endParaRPr lang="en-US" dirty="0">
              <a:solidFill>
                <a:schemeClr val="accent2"/>
              </a:solidFill>
              <a:latin typeface="Calibri"/>
              <a:cs typeface="Calibri"/>
            </a:endParaRPr>
          </a:p>
          <a:p>
            <a:pPr indent="-520658"/>
            <a:r>
              <a:rPr lang="en-US" dirty="0" smtClean="0">
                <a:solidFill>
                  <a:schemeClr val="accent5">
                    <a:lumMod val="50000"/>
                  </a:schemeClr>
                </a:solidFill>
                <a:latin typeface="Calibri" charset="0"/>
              </a:rPr>
              <a:t>    </a:t>
            </a:r>
            <a:r>
              <a:rPr lang="en-US" dirty="0" smtClean="0">
                <a:solidFill>
                  <a:srgbClr val="2A84B7"/>
                </a:solidFill>
                <a:latin typeface="Calibri" charset="0"/>
              </a:rPr>
              <a:t>ezsettings.ezspace.field_templates </a:t>
            </a:r>
            <a:r>
              <a:rPr lang="en-US" dirty="0">
                <a:solidFill>
                  <a:srgbClr val="2A84B7"/>
                </a:solidFill>
                <a:latin typeface="Calibri" charset="0"/>
              </a:rPr>
              <a:t>: </a:t>
            </a:r>
          </a:p>
          <a:p>
            <a:pPr marL="0" lvl="1" indent="0"/>
            <a:r>
              <a:rPr lang="en-US" dirty="0">
                <a:solidFill>
                  <a:schemeClr val="accent5">
                    <a:lumMod val="50000"/>
                  </a:schemeClr>
                </a:solidFill>
                <a:latin typeface="Calibri"/>
                <a:cs typeface="Calibri"/>
              </a:rPr>
              <a:t>	      </a:t>
            </a:r>
            <a:r>
              <a:rPr lang="fr-FR" dirty="0">
                <a:latin typeface="Calibri"/>
                <a:cs typeface="Calibri"/>
              </a:rPr>
              <a:t>- </a:t>
            </a:r>
            <a:r>
              <a:rPr lang="fr-FR" dirty="0" smtClean="0">
                <a:latin typeface="Calibri"/>
                <a:cs typeface="Calibri"/>
              </a:rPr>
              <a:t>{ </a:t>
            </a:r>
            <a:r>
              <a:rPr lang="fr-FR" dirty="0" smtClean="0">
                <a:solidFill>
                  <a:srgbClr val="2A84B7"/>
                </a:solidFill>
                <a:latin typeface="Calibri"/>
                <a:cs typeface="Calibri"/>
              </a:rPr>
              <a:t>template</a:t>
            </a:r>
            <a:r>
              <a:rPr lang="fr-FR" dirty="0">
                <a:latin typeface="Calibri"/>
                <a:cs typeface="Calibri"/>
              </a:rPr>
              <a:t>: </a:t>
            </a:r>
            <a:r>
              <a:rPr lang="fr-FR" dirty="0">
                <a:solidFill>
                  <a:srgbClr val="FF6600"/>
                </a:solidFill>
                <a:latin typeface="Calibri"/>
                <a:cs typeface="Calibri"/>
              </a:rPr>
              <a:t>EztTrainingBundle:FieldType:content_fields.html.twig</a:t>
            </a:r>
            <a:r>
              <a:rPr lang="fr-FR" dirty="0">
                <a:latin typeface="Calibri"/>
                <a:cs typeface="Calibri"/>
              </a:rPr>
              <a:t>, </a:t>
            </a:r>
            <a:r>
              <a:rPr lang="fr-FR" dirty="0">
                <a:solidFill>
                  <a:srgbClr val="2A84B7"/>
                </a:solidFill>
                <a:latin typeface="Calibri"/>
                <a:cs typeface="Calibri"/>
              </a:rPr>
              <a:t>priority</a:t>
            </a:r>
            <a:r>
              <a:rPr lang="fr-FR" dirty="0">
                <a:latin typeface="Calibri"/>
                <a:cs typeface="Calibri"/>
              </a:rPr>
              <a:t>: </a:t>
            </a:r>
            <a:r>
              <a:rPr lang="fr-FR" dirty="0" smtClean="0">
                <a:latin typeface="Calibri"/>
                <a:cs typeface="Calibri"/>
              </a:rPr>
              <a:t>0 }</a:t>
            </a:r>
            <a:endParaRPr lang="en-US" dirty="0">
              <a:latin typeface="Calibri"/>
              <a:cs typeface="Calibri"/>
            </a:endParaRPr>
          </a:p>
          <a:p>
            <a:pPr marL="497754" indent="-497754"/>
            <a:endParaRPr lang="en-US" dirty="0"/>
          </a:p>
        </p:txBody>
      </p:sp>
    </p:spTree>
    <p:extLst>
      <p:ext uri="{BB962C8B-B14F-4D97-AF65-F5344CB8AC3E}">
        <p14:creationId xmlns:p14="http://schemas.microsoft.com/office/powerpoint/2010/main" val="24526321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eZ Publish 5 – BC</a:t>
            </a:r>
            <a:endParaRPr lang="fr-FR" dirty="0"/>
          </a:p>
        </p:txBody>
      </p:sp>
      <p:pic>
        <p:nvPicPr>
          <p:cNvPr id="5" name="Espace réservé du contenu 4"/>
          <p:cNvPicPr>
            <a:picLocks noGrp="1" noChangeAspect="1"/>
          </p:cNvPicPr>
          <p:nvPr>
            <p:ph idx="13"/>
          </p:nvPr>
        </p:nvPicPr>
        <p:blipFill>
          <a:blip r:embed="rId2"/>
          <a:srcRect l="-3575" r="-3575"/>
          <a:stretch>
            <a:fillRect/>
          </a:stretch>
        </p:blipFill>
        <p:spPr>
          <a:xfrm>
            <a:off x="856928" y="1266506"/>
            <a:ext cx="8424493" cy="5450927"/>
          </a:xfrm>
        </p:spPr>
      </p:pic>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23</a:t>
            </a:fld>
            <a:endParaRPr lang="en-US"/>
          </a:p>
        </p:txBody>
      </p:sp>
    </p:spTree>
    <p:extLst>
      <p:ext uri="{BB962C8B-B14F-4D97-AF65-F5344CB8AC3E}">
        <p14:creationId xmlns:p14="http://schemas.microsoft.com/office/powerpoint/2010/main" val="10757132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a:t>Fallback Routing &amp; Content </a:t>
            </a:r>
            <a:r>
              <a:rPr lang="it-IT" dirty="0" smtClean="0"/>
              <a:t>view</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24</a:t>
            </a:fld>
            <a:endParaRPr lang="en-US"/>
          </a:p>
        </p:txBody>
      </p:sp>
      <p:sp>
        <p:nvSpPr>
          <p:cNvPr id="5" name="Rectangle 4"/>
          <p:cNvSpPr/>
          <p:nvPr/>
        </p:nvSpPr>
        <p:spPr>
          <a:xfrm>
            <a:off x="306389" y="1151712"/>
            <a:ext cx="9847261" cy="5540748"/>
          </a:xfrm>
          <a:prstGeom prst="rect">
            <a:avLst/>
          </a:prstGeom>
        </p:spPr>
        <p:txBody>
          <a:bodyPr wrap="square">
            <a:spAutoFit/>
          </a:bodyPr>
          <a:lstStyle/>
          <a:p>
            <a:pPr marL="342900" indent="-342900">
              <a:lnSpc>
                <a:spcPct val="110000"/>
              </a:lnSpc>
              <a:buFont typeface="Arial" pitchFamily="34" charset="0"/>
              <a:buChar char="•"/>
            </a:pPr>
            <a:r>
              <a:rPr lang="it-IT" dirty="0"/>
              <a:t>All URIs wich are not matched by Symfony controllers are sent to the Legacy Stack</a:t>
            </a:r>
          </a:p>
          <a:p>
            <a:pPr marL="1041353" lvl="2" indent="-342900">
              <a:lnSpc>
                <a:spcPct val="110000"/>
              </a:lnSpc>
              <a:buFont typeface="Arial" pitchFamily="34" charset="0"/>
              <a:buChar char="•"/>
            </a:pPr>
            <a:r>
              <a:rPr lang="it-IT" sz="2000" dirty="0"/>
              <a:t>All existing functionality is thus preserved</a:t>
            </a:r>
          </a:p>
          <a:p>
            <a:pPr marL="1041353" lvl="2" indent="-342900">
              <a:lnSpc>
                <a:spcPct val="110000"/>
              </a:lnSpc>
              <a:buFont typeface="Arial" pitchFamily="34" charset="0"/>
              <a:buChar char="•"/>
            </a:pPr>
            <a:r>
              <a:rPr lang="it-IT" sz="2000" dirty="0"/>
              <a:t>Including custom modules</a:t>
            </a:r>
          </a:p>
          <a:p>
            <a:pPr marL="1041353" lvl="2" indent="-342900">
              <a:lnSpc>
                <a:spcPct val="110000"/>
              </a:lnSpc>
              <a:buFont typeface="Arial" pitchFamily="34" charset="0"/>
              <a:buChar char="•"/>
            </a:pPr>
            <a:r>
              <a:rPr lang="it-IT" sz="2000" dirty="0"/>
              <a:t>Including url-aliases</a:t>
            </a:r>
          </a:p>
          <a:p>
            <a:pPr marL="1041353" lvl="2" indent="-342900">
              <a:lnSpc>
                <a:spcPct val="110000"/>
              </a:lnSpc>
              <a:buFont typeface="Arial" pitchFamily="34" charset="0"/>
              <a:buChar char="•"/>
            </a:pPr>
            <a:r>
              <a:rPr lang="it-IT" sz="2000" dirty="0"/>
              <a:t>For speed, this can be optimized via configuration (f.e. for Admin Interface)</a:t>
            </a:r>
          </a:p>
          <a:p>
            <a:pPr marL="1041353" lvl="2" indent="-342900">
              <a:lnSpc>
                <a:spcPct val="110000"/>
              </a:lnSpc>
              <a:buFont typeface="Arial" pitchFamily="34" charset="0"/>
              <a:buChar char="•"/>
            </a:pPr>
            <a:r>
              <a:rPr lang="it-IT" sz="2000" dirty="0"/>
              <a:t>Sf controller in use: </a:t>
            </a:r>
            <a:r>
              <a:rPr lang="it-IT" sz="2000" dirty="0">
                <a:solidFill>
                  <a:schemeClr val="accent2"/>
                </a:solidFill>
              </a:rPr>
              <a:t>LegacyKernelController::indexAction</a:t>
            </a:r>
          </a:p>
          <a:p>
            <a:endParaRPr lang="it-IT" dirty="0" smtClean="0"/>
          </a:p>
          <a:p>
            <a:endParaRPr lang="it-IT" dirty="0"/>
          </a:p>
          <a:p>
            <a:pPr marL="342900" indent="-342900">
              <a:lnSpc>
                <a:spcPct val="110000"/>
              </a:lnSpc>
              <a:buFont typeface="Arial" pitchFamily="34" charset="0"/>
              <a:buChar char="•"/>
            </a:pPr>
            <a:r>
              <a:rPr lang="it-IT" dirty="0"/>
              <a:t>Content is rendered using the </a:t>
            </a:r>
            <a:r>
              <a:rPr lang="it-IT" dirty="0">
                <a:solidFill>
                  <a:schemeClr val="accent2"/>
                </a:solidFill>
              </a:rPr>
              <a:t>ViewController ::viewLocation</a:t>
            </a:r>
            <a:r>
              <a:rPr lang="it-IT" dirty="0"/>
              <a:t> controller</a:t>
            </a:r>
          </a:p>
          <a:p>
            <a:pPr marL="1041353" lvl="2" indent="-342900">
              <a:lnSpc>
                <a:spcPct val="110000"/>
              </a:lnSpc>
              <a:buFont typeface="Arial" pitchFamily="34" charset="0"/>
              <a:buChar char="•"/>
            </a:pPr>
            <a:r>
              <a:rPr lang="it-IT" sz="2000" dirty="0"/>
              <a:t>Class located in </a:t>
            </a:r>
            <a:r>
              <a:rPr lang="it-IT" sz="2000" b="1" dirty="0"/>
              <a:t>Core\MVC\Symfony\Controller\Content</a:t>
            </a:r>
          </a:p>
          <a:p>
            <a:pPr marL="1041353" lvl="2" indent="-342900">
              <a:lnSpc>
                <a:spcPct val="110000"/>
              </a:lnSpc>
              <a:buFont typeface="Arial" pitchFamily="34" charset="0"/>
              <a:buChar char="•"/>
            </a:pPr>
            <a:r>
              <a:rPr lang="it-IT" sz="2000" dirty="0"/>
              <a:t>It uses a twig template for pagelayout: </a:t>
            </a:r>
            <a:r>
              <a:rPr lang="it-IT" sz="2000" dirty="0">
                <a:solidFill>
                  <a:schemeClr val="accent1"/>
                </a:solidFill>
              </a:rPr>
              <a:t>pagelayout.html.twig</a:t>
            </a:r>
            <a:r>
              <a:rPr lang="it-IT" sz="2000" dirty="0"/>
              <a:t> in DemoBundle</a:t>
            </a:r>
          </a:p>
          <a:p>
            <a:pPr marL="1220722" lvl="3" indent="0">
              <a:lnSpc>
                <a:spcPct val="110000"/>
              </a:lnSpc>
            </a:pPr>
            <a:r>
              <a:rPr lang="it-IT" sz="2000" dirty="0"/>
              <a:t>(set in parameters.yml)</a:t>
            </a:r>
          </a:p>
          <a:p>
            <a:pPr marL="1041353" lvl="2" indent="-342900">
              <a:lnSpc>
                <a:spcPct val="110000"/>
              </a:lnSpc>
              <a:buFont typeface="Arial" pitchFamily="34" charset="0"/>
              <a:buChar char="•"/>
            </a:pPr>
            <a:r>
              <a:rPr lang="it-IT" sz="2000" dirty="0"/>
              <a:t>And a ViewManager to find the appropriate template for the current </a:t>
            </a:r>
            <a:r>
              <a:rPr lang="it-IT" sz="2000" dirty="0" smtClean="0"/>
              <a:t>Location. </a:t>
            </a:r>
            <a:r>
              <a:rPr lang="it-IT" sz="2000" dirty="0"/>
              <a:t>W</a:t>
            </a:r>
            <a:r>
              <a:rPr lang="it-IT" sz="2000" dirty="0" smtClean="0"/>
              <a:t>e will use the </a:t>
            </a:r>
            <a:r>
              <a:rPr lang="it-IT" sz="2000" b="1" dirty="0" smtClean="0"/>
              <a:t>template selection rules</a:t>
            </a:r>
            <a:r>
              <a:rPr lang="it-IT" sz="2000" dirty="0" smtClean="0"/>
              <a:t>.</a:t>
            </a:r>
          </a:p>
          <a:p>
            <a:pPr marL="177795" lvl="1" indent="0">
              <a:lnSpc>
                <a:spcPct val="110000"/>
              </a:lnSpc>
            </a:pPr>
            <a:endParaRPr lang="it-IT" dirty="0"/>
          </a:p>
        </p:txBody>
      </p:sp>
    </p:spTree>
    <p:extLst>
      <p:ext uri="{BB962C8B-B14F-4D97-AF65-F5344CB8AC3E}">
        <p14:creationId xmlns:p14="http://schemas.microsoft.com/office/powerpoint/2010/main" val="41260935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Legacy template fallback </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25</a:t>
            </a:fld>
            <a:endParaRPr lang="en-US"/>
          </a:p>
        </p:txBody>
      </p:sp>
      <p:sp>
        <p:nvSpPr>
          <p:cNvPr id="5" name="ZoneTexte 4"/>
          <p:cNvSpPr txBox="1"/>
          <p:nvPr/>
        </p:nvSpPr>
        <p:spPr>
          <a:xfrm>
            <a:off x="305834" y="1047149"/>
            <a:ext cx="10268036" cy="5124480"/>
          </a:xfrm>
          <a:prstGeom prst="rect">
            <a:avLst/>
          </a:prstGeom>
          <a:noFill/>
        </p:spPr>
        <p:txBody>
          <a:bodyPr wrap="square" rtlCol="0">
            <a:spAutoFit/>
          </a:bodyPr>
          <a:lstStyle/>
          <a:p>
            <a:r>
              <a:rPr lang="fr-FR" dirty="0"/>
              <a:t>When falling back to the legacy kernel, the old </a:t>
            </a:r>
            <a:r>
              <a:rPr lang="fr-FR" b="1" dirty="0"/>
              <a:t>content/view </a:t>
            </a:r>
            <a:r>
              <a:rPr lang="fr-FR" dirty="0"/>
              <a:t>module is run to return the appropriate view for the given content. </a:t>
            </a:r>
            <a:endParaRPr lang="fr-FR" dirty="0" smtClean="0"/>
          </a:p>
          <a:p>
            <a:endParaRPr lang="fr-FR" dirty="0"/>
          </a:p>
          <a:p>
            <a:r>
              <a:rPr lang="fr-FR" dirty="0" smtClean="0"/>
              <a:t>However</a:t>
            </a:r>
            <a:r>
              <a:rPr lang="fr-FR" dirty="0"/>
              <a:t>, the pagelayout is not rendered as it needs to be still rendered by Twig in the Symfony part, for consistency. In this regard, the system uses the </a:t>
            </a:r>
            <a:r>
              <a:rPr lang="fr-FR" b="1" dirty="0"/>
              <a:t>Decorator design pattern</a:t>
            </a:r>
            <a:r>
              <a:rPr lang="fr-FR" dirty="0"/>
              <a:t> to include the generated view in your layout</a:t>
            </a:r>
            <a:r>
              <a:rPr lang="fr-FR" dirty="0" smtClean="0"/>
              <a:t>.</a:t>
            </a:r>
          </a:p>
          <a:p>
            <a:endParaRPr lang="fr-FR" dirty="0"/>
          </a:p>
          <a:p>
            <a:endParaRPr lang="fr-FR" sz="1800" dirty="0" smtClean="0"/>
          </a:p>
          <a:p>
            <a:r>
              <a:rPr lang="fr-FR" sz="1800" dirty="0" smtClean="0">
                <a:latin typeface="Calibri"/>
                <a:cs typeface="Calibri"/>
              </a:rPr>
              <a:t>parameters:</a:t>
            </a:r>
          </a:p>
          <a:p>
            <a:r>
              <a:rPr lang="fr-FR" sz="1800" dirty="0" smtClean="0">
                <a:latin typeface="Calibri"/>
                <a:cs typeface="Calibri"/>
              </a:rPr>
              <a:t>    </a:t>
            </a:r>
            <a:r>
              <a:rPr lang="fr-FR" sz="1800" dirty="0" smtClean="0">
                <a:solidFill>
                  <a:schemeClr val="bg1"/>
                </a:solidFill>
                <a:latin typeface="Calibri"/>
                <a:cs typeface="Calibri"/>
              </a:rPr>
              <a:t># Base layout for legacy fallback</a:t>
            </a:r>
          </a:p>
          <a:p>
            <a:r>
              <a:rPr lang="fr-FR" sz="1800" dirty="0">
                <a:latin typeface="Calibri"/>
                <a:cs typeface="Calibri"/>
              </a:rPr>
              <a:t> </a:t>
            </a:r>
            <a:r>
              <a:rPr lang="fr-FR" sz="1800" dirty="0" smtClean="0">
                <a:latin typeface="Calibri"/>
                <a:cs typeface="Calibri"/>
              </a:rPr>
              <a:t>   ezpublish_legacy.</a:t>
            </a:r>
            <a:r>
              <a:rPr lang="fr-FR" sz="1800" dirty="0" smtClean="0">
                <a:solidFill>
                  <a:srgbClr val="2A84B7"/>
                </a:solidFill>
                <a:latin typeface="Calibri"/>
                <a:cs typeface="Calibri"/>
              </a:rPr>
              <a:t>my_siteaccess</a:t>
            </a:r>
            <a:r>
              <a:rPr lang="fr-FR" sz="1800" dirty="0" smtClean="0">
                <a:latin typeface="Calibri"/>
                <a:cs typeface="Calibri"/>
              </a:rPr>
              <a:t>.view_default_layout: </a:t>
            </a:r>
            <a:r>
              <a:rPr lang="fr-FR" sz="1800" dirty="0" smtClean="0">
                <a:solidFill>
                  <a:schemeClr val="accent1"/>
                </a:solidFill>
                <a:latin typeface="Calibri"/>
                <a:cs typeface="Calibri"/>
              </a:rPr>
              <a:t>AcmeDemoBundle::pagelayout.html.twig</a:t>
            </a:r>
          </a:p>
          <a:p>
            <a:endParaRPr lang="fr-FR" sz="1800" dirty="0">
              <a:latin typeface="Calibri"/>
              <a:cs typeface="Calibri"/>
            </a:endParaRPr>
          </a:p>
          <a:p>
            <a:r>
              <a:rPr lang="fr-FR" sz="1800" dirty="0" smtClean="0">
                <a:latin typeface="Calibri"/>
                <a:cs typeface="Calibri"/>
              </a:rPr>
              <a:t>  </a:t>
            </a:r>
            <a:r>
              <a:rPr lang="fr-FR" sz="1800" dirty="0" smtClean="0">
                <a:solidFill>
                  <a:srgbClr val="939598"/>
                </a:solidFill>
                <a:latin typeface="Calibri"/>
                <a:cs typeface="Calibri"/>
              </a:rPr>
              <a:t>  # Block name</a:t>
            </a:r>
            <a:br>
              <a:rPr lang="fr-FR" sz="1800" dirty="0" smtClean="0">
                <a:solidFill>
                  <a:srgbClr val="939598"/>
                </a:solidFill>
                <a:latin typeface="Calibri"/>
                <a:cs typeface="Calibri"/>
              </a:rPr>
            </a:br>
            <a:r>
              <a:rPr lang="fr-FR" sz="1800" dirty="0" smtClean="0">
                <a:latin typeface="Calibri"/>
                <a:cs typeface="Calibri"/>
              </a:rPr>
              <a:t>    ezpublish.content_view.content_block_name: content</a:t>
            </a:r>
          </a:p>
          <a:p>
            <a:endParaRPr lang="fr-FR" sz="1800" dirty="0">
              <a:latin typeface="Calibri"/>
              <a:cs typeface="Calibri"/>
            </a:endParaRPr>
          </a:p>
          <a:p>
            <a:r>
              <a:rPr lang="fr-FR" sz="1800" dirty="0" smtClean="0">
                <a:latin typeface="Calibri"/>
                <a:cs typeface="Calibri"/>
              </a:rPr>
              <a:t>   </a:t>
            </a:r>
            <a:r>
              <a:rPr lang="fr-FR" sz="1800" dirty="0" smtClean="0">
                <a:solidFill>
                  <a:srgbClr val="939598"/>
                </a:solidFill>
                <a:latin typeface="Calibri"/>
                <a:cs typeface="Calibri"/>
              </a:rPr>
              <a:t> # Module Layout</a:t>
            </a:r>
          </a:p>
          <a:p>
            <a:r>
              <a:rPr lang="fr-FR" sz="1800" dirty="0">
                <a:latin typeface="Calibri"/>
                <a:cs typeface="Calibri"/>
              </a:rPr>
              <a:t> </a:t>
            </a:r>
            <a:r>
              <a:rPr lang="fr-FR" sz="1800" dirty="0" smtClean="0">
                <a:latin typeface="Calibri"/>
                <a:cs typeface="Calibri"/>
              </a:rPr>
              <a:t>   ezpublish_legacy.</a:t>
            </a:r>
            <a:r>
              <a:rPr lang="fr-FR" sz="1800" dirty="0" smtClean="0">
                <a:solidFill>
                  <a:schemeClr val="accent2"/>
                </a:solidFill>
                <a:latin typeface="Calibri"/>
                <a:cs typeface="Calibri"/>
              </a:rPr>
              <a:t>my_siteaccess</a:t>
            </a:r>
            <a:r>
              <a:rPr lang="fr-FR" sz="1800" dirty="0" smtClean="0">
                <a:latin typeface="Calibri"/>
                <a:cs typeface="Calibri"/>
              </a:rPr>
              <a:t>.module_default_layout</a:t>
            </a:r>
            <a:r>
              <a:rPr lang="fr-FR" sz="1800" dirty="0" smtClean="0">
                <a:solidFill>
                  <a:srgbClr val="F36C2C"/>
                </a:solidFill>
                <a:latin typeface="Calibri"/>
                <a:cs typeface="Calibri"/>
              </a:rPr>
              <a:t>: AcmeDemoBundle::pagelayout_legacy.html.twig</a:t>
            </a:r>
          </a:p>
        </p:txBody>
      </p:sp>
    </p:spTree>
    <p:extLst>
      <p:ext uri="{BB962C8B-B14F-4D97-AF65-F5344CB8AC3E}">
        <p14:creationId xmlns:p14="http://schemas.microsoft.com/office/powerpoint/2010/main" val="40011165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Pagelayout example</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26</a:t>
            </a:fld>
            <a:endParaRPr lang="en-US"/>
          </a:p>
        </p:txBody>
      </p:sp>
      <p:sp>
        <p:nvSpPr>
          <p:cNvPr id="6" name="ZoneTexte 5"/>
          <p:cNvSpPr txBox="1"/>
          <p:nvPr/>
        </p:nvSpPr>
        <p:spPr>
          <a:xfrm>
            <a:off x="305834" y="1090813"/>
            <a:ext cx="10018609" cy="6001644"/>
          </a:xfrm>
          <a:prstGeom prst="rect">
            <a:avLst/>
          </a:prstGeom>
          <a:noFill/>
        </p:spPr>
        <p:txBody>
          <a:bodyPr wrap="square" rtlCol="0">
            <a:spAutoFit/>
          </a:bodyPr>
          <a:lstStyle/>
          <a:p>
            <a:r>
              <a:rPr lang="fr-FR" sz="2400" b="1" u="sng" dirty="0" smtClean="0">
                <a:latin typeface="Calibri"/>
                <a:cs typeface="Calibri"/>
              </a:rPr>
              <a:t>Example of pagelayout.html.twig</a:t>
            </a:r>
          </a:p>
          <a:p>
            <a:endParaRPr lang="fr-FR" sz="1600" dirty="0" smtClean="0">
              <a:latin typeface="Calibri"/>
              <a:cs typeface="Calibri"/>
            </a:endParaRPr>
          </a:p>
          <a:p>
            <a:r>
              <a:rPr lang="fr-FR" sz="1800" dirty="0" smtClean="0">
                <a:latin typeface="Calibri"/>
                <a:cs typeface="Calibri"/>
              </a:rPr>
              <a:t>&lt;</a:t>
            </a:r>
            <a:r>
              <a:rPr lang="fr-FR" sz="1800" dirty="0">
                <a:latin typeface="Calibri"/>
                <a:cs typeface="Calibri"/>
              </a:rPr>
              <a:t>!DOCTYPE html&gt;</a:t>
            </a:r>
          </a:p>
          <a:p>
            <a:r>
              <a:rPr lang="fr-FR" sz="1800" dirty="0">
                <a:latin typeface="Calibri"/>
                <a:cs typeface="Calibri"/>
              </a:rPr>
              <a:t>&lt;html&gt;</a:t>
            </a:r>
          </a:p>
          <a:p>
            <a:r>
              <a:rPr lang="fr-FR" sz="1800" dirty="0" smtClean="0">
                <a:latin typeface="Calibri"/>
                <a:cs typeface="Calibri"/>
              </a:rPr>
              <a:t>    &lt;</a:t>
            </a:r>
            <a:r>
              <a:rPr lang="fr-FR" sz="1800" dirty="0">
                <a:latin typeface="Calibri"/>
                <a:cs typeface="Calibri"/>
              </a:rPr>
              <a:t>head&gt;</a:t>
            </a:r>
          </a:p>
          <a:p>
            <a:r>
              <a:rPr lang="fr-FR" sz="1800" dirty="0">
                <a:latin typeface="Calibri"/>
                <a:cs typeface="Calibri"/>
              </a:rPr>
              <a:t>    </a:t>
            </a:r>
            <a:r>
              <a:rPr lang="fr-FR" sz="1800" dirty="0" smtClean="0">
                <a:latin typeface="Calibri"/>
                <a:cs typeface="Calibri"/>
              </a:rPr>
              <a:t>    &lt;</a:t>
            </a:r>
            <a:r>
              <a:rPr lang="fr-FR" sz="1800" dirty="0">
                <a:latin typeface="Calibri"/>
                <a:cs typeface="Calibri"/>
              </a:rPr>
              <a:t>!-- Insert everything you need here that is common --&gt;</a:t>
            </a:r>
          </a:p>
          <a:p>
            <a:r>
              <a:rPr lang="fr-FR" sz="1800" dirty="0" smtClean="0">
                <a:latin typeface="Calibri"/>
                <a:cs typeface="Calibri"/>
              </a:rPr>
              <a:t>    &lt;</a:t>
            </a:r>
            <a:r>
              <a:rPr lang="fr-FR" sz="1800" dirty="0">
                <a:latin typeface="Calibri"/>
                <a:cs typeface="Calibri"/>
              </a:rPr>
              <a:t>/head&gt;</a:t>
            </a:r>
          </a:p>
          <a:p>
            <a:r>
              <a:rPr lang="fr-FR" sz="1800" dirty="0" smtClean="0">
                <a:latin typeface="Calibri"/>
                <a:cs typeface="Calibri"/>
              </a:rPr>
              <a:t>    &lt;</a:t>
            </a:r>
            <a:r>
              <a:rPr lang="fr-FR" sz="1800" dirty="0">
                <a:latin typeface="Calibri"/>
                <a:cs typeface="Calibri"/>
              </a:rPr>
              <a:t>body&gt;</a:t>
            </a:r>
          </a:p>
          <a:p>
            <a:r>
              <a:rPr lang="fr-FR" sz="1800" dirty="0">
                <a:latin typeface="Calibri"/>
                <a:cs typeface="Calibri"/>
              </a:rPr>
              <a:t>   </a:t>
            </a:r>
            <a:r>
              <a:rPr lang="fr-FR" sz="1800" dirty="0">
                <a:solidFill>
                  <a:schemeClr val="accent2"/>
                </a:solidFill>
                <a:latin typeface="Calibri"/>
                <a:cs typeface="Calibri"/>
              </a:rPr>
              <a:t> </a:t>
            </a:r>
            <a:r>
              <a:rPr lang="fr-FR" sz="1800" dirty="0" smtClean="0">
                <a:solidFill>
                  <a:schemeClr val="accent2"/>
                </a:solidFill>
                <a:latin typeface="Calibri"/>
                <a:cs typeface="Calibri"/>
              </a:rPr>
              <a:t>    {</a:t>
            </a:r>
            <a:r>
              <a:rPr lang="fr-FR" sz="1800" dirty="0">
                <a:solidFill>
                  <a:schemeClr val="accent2"/>
                </a:solidFill>
                <a:latin typeface="Calibri"/>
                <a:cs typeface="Calibri"/>
              </a:rPr>
              <a:t>% block content %}</a:t>
            </a:r>
            <a:r>
              <a:rPr lang="fr-FR" sz="1800" dirty="0">
                <a:latin typeface="Calibri"/>
                <a:cs typeface="Calibri"/>
              </a:rPr>
              <a:t>{# Regular content will be inserted here #}</a:t>
            </a:r>
            <a:r>
              <a:rPr lang="fr-FR" sz="1800" dirty="0">
                <a:solidFill>
                  <a:srgbClr val="2A84B7"/>
                </a:solidFill>
                <a:latin typeface="Calibri"/>
                <a:cs typeface="Calibri"/>
              </a:rPr>
              <a:t>{% endblock %}</a:t>
            </a:r>
          </a:p>
          <a:p>
            <a:r>
              <a:rPr lang="fr-FR" sz="1800" dirty="0" smtClean="0">
                <a:latin typeface="Calibri"/>
                <a:cs typeface="Calibri"/>
              </a:rPr>
              <a:t>    &lt;</a:t>
            </a:r>
            <a:r>
              <a:rPr lang="fr-FR" sz="1800" dirty="0">
                <a:latin typeface="Calibri"/>
                <a:cs typeface="Calibri"/>
              </a:rPr>
              <a:t>/body&gt;</a:t>
            </a:r>
          </a:p>
          <a:p>
            <a:r>
              <a:rPr lang="fr-FR" sz="1800" dirty="0">
                <a:latin typeface="Calibri"/>
                <a:cs typeface="Calibri"/>
              </a:rPr>
              <a:t>&lt;/html&gt;</a:t>
            </a:r>
          </a:p>
          <a:p>
            <a:endParaRPr lang="fr-FR" sz="1600" dirty="0" smtClean="0">
              <a:latin typeface="Calibri"/>
              <a:cs typeface="Calibri"/>
            </a:endParaRPr>
          </a:p>
          <a:p>
            <a:endParaRPr lang="fr-FR" sz="1600" dirty="0">
              <a:latin typeface="Calibri"/>
              <a:cs typeface="Calibri"/>
            </a:endParaRPr>
          </a:p>
          <a:p>
            <a:r>
              <a:rPr lang="fr-FR" sz="2400" b="1" u="sng" dirty="0" smtClean="0">
                <a:latin typeface="Calibri"/>
                <a:cs typeface="Calibri"/>
              </a:rPr>
              <a:t>Example of pagelayout_legacy.html.twig</a:t>
            </a:r>
          </a:p>
          <a:p>
            <a:endParaRPr lang="fr-FR" sz="1800" dirty="0" smtClean="0">
              <a:latin typeface="Calibri"/>
              <a:cs typeface="Calibri"/>
            </a:endParaRPr>
          </a:p>
          <a:p>
            <a:r>
              <a:rPr lang="fr-FR" sz="1800" dirty="0">
                <a:solidFill>
                  <a:schemeClr val="accent1"/>
                </a:solidFill>
                <a:latin typeface="Calibri"/>
                <a:cs typeface="Calibri"/>
              </a:rPr>
              <a:t>{% extends "AcmeDemoBundle:</a:t>
            </a:r>
            <a:r>
              <a:rPr lang="fr-FR" sz="1800" dirty="0" smtClean="0">
                <a:solidFill>
                  <a:schemeClr val="accent1"/>
                </a:solidFill>
                <a:latin typeface="Calibri"/>
                <a:cs typeface="Calibri"/>
              </a:rPr>
              <a:t>:pagelayout.html.twig</a:t>
            </a:r>
            <a:r>
              <a:rPr lang="fr-FR" sz="1800" dirty="0">
                <a:solidFill>
                  <a:schemeClr val="accent1"/>
                </a:solidFill>
                <a:latin typeface="Calibri"/>
                <a:cs typeface="Calibri"/>
              </a:rPr>
              <a:t>" %}</a:t>
            </a:r>
          </a:p>
          <a:p>
            <a:r>
              <a:rPr lang="fr-FR" sz="1800" dirty="0">
                <a:latin typeface="Calibri"/>
                <a:cs typeface="Calibri"/>
              </a:rPr>
              <a:t> </a:t>
            </a:r>
          </a:p>
          <a:p>
            <a:r>
              <a:rPr lang="fr-FR" sz="1800" dirty="0">
                <a:solidFill>
                  <a:srgbClr val="2A84B7"/>
                </a:solidFill>
                <a:latin typeface="Calibri"/>
                <a:cs typeface="Calibri"/>
              </a:rPr>
              <a:t>{% block content %}</a:t>
            </a:r>
          </a:p>
          <a:p>
            <a:r>
              <a:rPr lang="fr-FR" sz="1800" dirty="0">
                <a:latin typeface="Calibri"/>
                <a:cs typeface="Calibri"/>
              </a:rPr>
              <a:t>    {# module_result variable is received from the legacy controller. #</a:t>
            </a:r>
            <a:r>
              <a:rPr lang="fr-FR" sz="1800" dirty="0" smtClean="0">
                <a:latin typeface="Calibri"/>
                <a:cs typeface="Calibri"/>
              </a:rPr>
              <a:t>}</a:t>
            </a:r>
          </a:p>
          <a:p>
            <a:r>
              <a:rPr lang="fr-FR" sz="1800" dirty="0">
                <a:latin typeface="Calibri"/>
                <a:cs typeface="Calibri"/>
              </a:rPr>
              <a:t> </a:t>
            </a:r>
            <a:r>
              <a:rPr lang="fr-FR" sz="1800" dirty="0" smtClean="0">
                <a:latin typeface="Calibri"/>
                <a:cs typeface="Calibri"/>
              </a:rPr>
              <a:t>  </a:t>
            </a:r>
            <a:r>
              <a:rPr lang="fr-FR" sz="1800" b="1" dirty="0" smtClean="0">
                <a:latin typeface="Calibri"/>
                <a:cs typeface="Calibri"/>
              </a:rPr>
              <a:t> </a:t>
            </a:r>
            <a:r>
              <a:rPr lang="fr-FR" sz="1800" b="1" dirty="0">
                <a:latin typeface="Calibri"/>
                <a:cs typeface="Calibri"/>
              </a:rPr>
              <a:t>{{ module_result.content|raw }}</a:t>
            </a:r>
          </a:p>
          <a:p>
            <a:r>
              <a:rPr lang="fr-FR" sz="1800" dirty="0">
                <a:solidFill>
                  <a:srgbClr val="2A84B7"/>
                </a:solidFill>
                <a:latin typeface="Calibri"/>
                <a:cs typeface="Calibri"/>
              </a:rPr>
              <a:t>{% endblock %}</a:t>
            </a:r>
          </a:p>
        </p:txBody>
      </p:sp>
    </p:spTree>
    <p:extLst>
      <p:ext uri="{BB962C8B-B14F-4D97-AF65-F5344CB8AC3E}">
        <p14:creationId xmlns:p14="http://schemas.microsoft.com/office/powerpoint/2010/main" val="40907733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Some usefull tools</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27</a:t>
            </a:fld>
            <a:endParaRPr lang="en-US"/>
          </a:p>
        </p:txBody>
      </p:sp>
      <p:sp>
        <p:nvSpPr>
          <p:cNvPr id="5" name="ZoneTexte 4"/>
          <p:cNvSpPr txBox="1"/>
          <p:nvPr/>
        </p:nvSpPr>
        <p:spPr>
          <a:xfrm>
            <a:off x="306388" y="1300010"/>
            <a:ext cx="9893228" cy="3524041"/>
          </a:xfrm>
          <a:prstGeom prst="rect">
            <a:avLst/>
          </a:prstGeom>
          <a:noFill/>
        </p:spPr>
        <p:txBody>
          <a:bodyPr wrap="none" rtlCol="0">
            <a:spAutoFit/>
          </a:bodyPr>
          <a:lstStyle/>
          <a:p>
            <a:pPr marL="342900" indent="-342900">
              <a:buFont typeface="Arial"/>
              <a:buChar char="•"/>
            </a:pPr>
            <a:r>
              <a:rPr lang="fr-FR" b="1" u="sng" dirty="0" smtClean="0">
                <a:latin typeface="Calibri"/>
                <a:cs typeface="Calibri"/>
              </a:rPr>
              <a:t>Display a location</a:t>
            </a:r>
            <a:endParaRPr lang="fr-FR" dirty="0">
              <a:latin typeface="Calibri"/>
              <a:cs typeface="Calibri"/>
            </a:endParaRPr>
          </a:p>
          <a:p>
            <a:r>
              <a:rPr lang="fr-FR" sz="2000" dirty="0" smtClean="0">
                <a:latin typeface="Calibri"/>
                <a:cs typeface="Calibri"/>
              </a:rPr>
              <a:t>{{ render( controller(</a:t>
            </a:r>
            <a:r>
              <a:rPr lang="en-US" sz="2000" dirty="0">
                <a:latin typeface="Calibri"/>
                <a:cs typeface="Calibri"/>
              </a:rPr>
              <a:t>"</a:t>
            </a:r>
            <a:r>
              <a:rPr lang="en-US" sz="2000" dirty="0" smtClean="0">
                <a:solidFill>
                  <a:srgbClr val="008000"/>
                </a:solidFill>
                <a:latin typeface="Calibri"/>
                <a:cs typeface="Calibri"/>
              </a:rPr>
              <a:t>ez_content:viewLocation</a:t>
            </a:r>
            <a:r>
              <a:rPr lang="en-US" sz="2000" dirty="0">
                <a:latin typeface="Calibri"/>
                <a:cs typeface="Calibri"/>
              </a:rPr>
              <a:t>"</a:t>
            </a:r>
            <a:r>
              <a:rPr lang="en-US" sz="2000" dirty="0" smtClean="0">
                <a:latin typeface="Calibri"/>
                <a:cs typeface="Calibri"/>
              </a:rPr>
              <a:t>, { "</a:t>
            </a:r>
            <a:r>
              <a:rPr lang="en-US" sz="2000" dirty="0">
                <a:solidFill>
                  <a:schemeClr val="accent1"/>
                </a:solidFill>
                <a:latin typeface="Calibri"/>
                <a:cs typeface="Calibri"/>
              </a:rPr>
              <a:t>locationId</a:t>
            </a:r>
            <a:r>
              <a:rPr lang="en-US" sz="2000" dirty="0">
                <a:latin typeface="Calibri"/>
                <a:cs typeface="Calibri"/>
              </a:rPr>
              <a:t>": 123, </a:t>
            </a:r>
            <a:r>
              <a:rPr lang="en-US" sz="2000" b="1" dirty="0">
                <a:solidFill>
                  <a:srgbClr val="404040"/>
                </a:solidFill>
                <a:latin typeface="Courier New" pitchFamily="49" charset="0"/>
                <a:cs typeface="Courier New" pitchFamily="49" charset="0"/>
              </a:rPr>
              <a:t>"</a:t>
            </a:r>
            <a:r>
              <a:rPr lang="en-US" sz="2000" dirty="0" smtClean="0">
                <a:solidFill>
                  <a:srgbClr val="F36C2C"/>
                </a:solidFill>
                <a:latin typeface="Calibri"/>
                <a:cs typeface="Calibri"/>
              </a:rPr>
              <a:t>viewType</a:t>
            </a:r>
            <a:r>
              <a:rPr lang="en-US" sz="2000" dirty="0" smtClean="0">
                <a:latin typeface="Calibri"/>
                <a:cs typeface="Calibri"/>
              </a:rPr>
              <a:t>"</a:t>
            </a:r>
            <a:r>
              <a:rPr lang="en-US" sz="2000" dirty="0">
                <a:latin typeface="Calibri"/>
                <a:cs typeface="Calibri"/>
              </a:rPr>
              <a:t>: "</a:t>
            </a:r>
            <a:r>
              <a:rPr lang="en-US" sz="2000" dirty="0" smtClean="0">
                <a:latin typeface="Calibri"/>
                <a:cs typeface="Calibri"/>
              </a:rPr>
              <a:t>full</a:t>
            </a:r>
            <a:r>
              <a:rPr lang="en-US" sz="2000" b="1" dirty="0">
                <a:solidFill>
                  <a:srgbClr val="404040"/>
                </a:solidFill>
                <a:latin typeface="Courier New" pitchFamily="49" charset="0"/>
                <a:cs typeface="Courier New" pitchFamily="49" charset="0"/>
              </a:rPr>
              <a:t>"</a:t>
            </a:r>
            <a:r>
              <a:rPr lang="en-US" sz="2000" dirty="0" smtClean="0">
                <a:latin typeface="Calibri"/>
                <a:cs typeface="Calibri"/>
              </a:rPr>
              <a:t> }  )) }}</a:t>
            </a:r>
          </a:p>
          <a:p>
            <a:endParaRPr lang="en-US" sz="2000" b="1" dirty="0" smtClean="0">
              <a:solidFill>
                <a:schemeClr val="accent2"/>
              </a:solidFill>
              <a:latin typeface="Courier New" pitchFamily="49" charset="0"/>
              <a:cs typeface="Courier New" pitchFamily="49" charset="0"/>
            </a:endParaRPr>
          </a:p>
          <a:p>
            <a:endParaRPr lang="en-US" sz="2000" b="1" dirty="0">
              <a:solidFill>
                <a:schemeClr val="accent2"/>
              </a:solidFill>
              <a:latin typeface="Courier New" pitchFamily="49" charset="0"/>
              <a:cs typeface="Courier New" pitchFamily="49" charset="0"/>
            </a:endParaRPr>
          </a:p>
          <a:p>
            <a:pPr marL="342900" indent="-342900">
              <a:buFont typeface="Arial"/>
              <a:buChar char="•"/>
            </a:pPr>
            <a:r>
              <a:rPr lang="en-US" b="1" u="sng" dirty="0" smtClean="0">
                <a:latin typeface="Calibri"/>
                <a:cs typeface="Calibri"/>
              </a:rPr>
              <a:t>Display a field</a:t>
            </a:r>
            <a:endParaRPr lang="en-US" dirty="0" smtClean="0">
              <a:latin typeface="Calibri"/>
              <a:cs typeface="Calibri"/>
            </a:endParaRPr>
          </a:p>
          <a:p>
            <a:r>
              <a:rPr lang="en-US" sz="2000" dirty="0" smtClean="0">
                <a:latin typeface="Calibri"/>
                <a:cs typeface="Calibri"/>
              </a:rPr>
              <a:t>{</a:t>
            </a:r>
            <a:r>
              <a:rPr lang="en-US" sz="2000" dirty="0">
                <a:latin typeface="Calibri"/>
                <a:cs typeface="Calibri"/>
              </a:rPr>
              <a:t>{ </a:t>
            </a:r>
            <a:r>
              <a:rPr lang="en-US" sz="2000" dirty="0">
                <a:solidFill>
                  <a:srgbClr val="008000"/>
                </a:solidFill>
                <a:latin typeface="Calibri"/>
                <a:cs typeface="Calibri"/>
              </a:rPr>
              <a:t>ez_render_field</a:t>
            </a:r>
            <a:r>
              <a:rPr lang="en-US" sz="2000" dirty="0">
                <a:latin typeface="Calibri"/>
                <a:cs typeface="Calibri"/>
              </a:rPr>
              <a:t>( content, "my_field</a:t>
            </a:r>
            <a:r>
              <a:rPr lang="en-US" sz="2000" dirty="0" smtClean="0">
                <a:latin typeface="Calibri"/>
                <a:cs typeface="Calibri"/>
              </a:rPr>
              <a:t>" </a:t>
            </a:r>
            <a:r>
              <a:rPr lang="en-US" sz="2000" dirty="0">
                <a:latin typeface="Calibri"/>
                <a:cs typeface="Calibri"/>
              </a:rPr>
              <a:t>) }}</a:t>
            </a:r>
          </a:p>
          <a:p>
            <a:endParaRPr lang="fr-FR" sz="2000" dirty="0" smtClean="0"/>
          </a:p>
          <a:p>
            <a:endParaRPr lang="fr-FR" sz="2000" dirty="0" smtClean="0"/>
          </a:p>
          <a:p>
            <a:pPr marL="342900" indent="-342900">
              <a:buFont typeface="Arial"/>
              <a:buChar char="•"/>
            </a:pPr>
            <a:r>
              <a:rPr lang="fr-FR" b="1" u="sng" dirty="0" smtClean="0">
                <a:latin typeface="Calibri"/>
                <a:cs typeface="Calibri"/>
              </a:rPr>
              <a:t>Include a legacy template</a:t>
            </a:r>
          </a:p>
          <a:p>
            <a:r>
              <a:rPr lang="fr-FR" sz="2000" dirty="0" smtClean="0">
                <a:latin typeface="Calibri"/>
                <a:cs typeface="Calibri"/>
              </a:rPr>
              <a:t>{% include </a:t>
            </a:r>
            <a:r>
              <a:rPr lang="en-US" sz="2000" dirty="0">
                <a:latin typeface="Calibri"/>
                <a:cs typeface="Calibri"/>
              </a:rPr>
              <a:t>"</a:t>
            </a:r>
            <a:r>
              <a:rPr lang="en-US" sz="2000" dirty="0" smtClean="0">
                <a:solidFill>
                  <a:schemeClr val="accent1"/>
                </a:solidFill>
                <a:latin typeface="Calibri"/>
                <a:cs typeface="Calibri"/>
              </a:rPr>
              <a:t>design:my_folder/my_template.tpl</a:t>
            </a:r>
            <a:r>
              <a:rPr lang="en-US" sz="2000" dirty="0">
                <a:latin typeface="Calibri"/>
                <a:cs typeface="Calibri"/>
              </a:rPr>
              <a:t>"</a:t>
            </a:r>
            <a:r>
              <a:rPr lang="en-US" sz="2000" dirty="0" smtClean="0">
                <a:latin typeface="Calibri"/>
                <a:cs typeface="Calibri"/>
              </a:rPr>
              <a:t> with {</a:t>
            </a:r>
            <a:r>
              <a:rPr lang="en-US" sz="2000" dirty="0">
                <a:latin typeface="Calibri"/>
                <a:cs typeface="Calibri"/>
              </a:rPr>
              <a:t>"</a:t>
            </a:r>
            <a:r>
              <a:rPr lang="en-US" sz="2000" dirty="0" smtClean="0">
                <a:latin typeface="Calibri"/>
                <a:cs typeface="Calibri"/>
              </a:rPr>
              <a:t>my_key</a:t>
            </a:r>
            <a:r>
              <a:rPr lang="en-US" sz="2000" dirty="0">
                <a:latin typeface="Calibri"/>
                <a:cs typeface="Calibri"/>
              </a:rPr>
              <a:t>"</a:t>
            </a:r>
            <a:r>
              <a:rPr lang="en-US" sz="2000" dirty="0" smtClean="0">
                <a:latin typeface="Calibri"/>
                <a:cs typeface="Calibri"/>
              </a:rPr>
              <a:t> : "my_value</a:t>
            </a:r>
            <a:r>
              <a:rPr lang="en-US" sz="2000" dirty="0">
                <a:latin typeface="Calibri"/>
                <a:cs typeface="Calibri"/>
              </a:rPr>
              <a:t>"</a:t>
            </a:r>
            <a:r>
              <a:rPr lang="en-US" sz="2000" dirty="0" smtClean="0">
                <a:latin typeface="Calibri"/>
                <a:cs typeface="Calibri"/>
              </a:rPr>
              <a:t> } %}</a:t>
            </a:r>
          </a:p>
          <a:p>
            <a:endParaRPr lang="en-US" sz="2000" dirty="0">
              <a:latin typeface="Calibri"/>
              <a:cs typeface="Calibri"/>
            </a:endParaRPr>
          </a:p>
        </p:txBody>
      </p:sp>
    </p:spTree>
    <p:extLst>
      <p:ext uri="{BB962C8B-B14F-4D97-AF65-F5344CB8AC3E}">
        <p14:creationId xmlns:p14="http://schemas.microsoft.com/office/powerpoint/2010/main" val="37806288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Some usefull twig helper</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28</a:t>
            </a:fld>
            <a:endParaRPr lang="en-US"/>
          </a:p>
        </p:txBody>
      </p:sp>
      <p:graphicFrame>
        <p:nvGraphicFramePr>
          <p:cNvPr id="5" name="Tableau 4"/>
          <p:cNvGraphicFramePr>
            <a:graphicFrameLocks noGrp="1"/>
          </p:cNvGraphicFramePr>
          <p:nvPr>
            <p:extLst>
              <p:ext uri="{D42A27DB-BD31-4B8C-83A1-F6EECF244321}">
                <p14:modId xmlns:p14="http://schemas.microsoft.com/office/powerpoint/2010/main" val="663165422"/>
              </p:ext>
            </p:extLst>
          </p:nvPr>
        </p:nvGraphicFramePr>
        <p:xfrm>
          <a:off x="306388" y="1066722"/>
          <a:ext cx="10079221" cy="2956560"/>
        </p:xfrm>
        <a:graphic>
          <a:graphicData uri="http://schemas.openxmlformats.org/drawingml/2006/table">
            <a:tbl>
              <a:tblPr firstRow="1" bandRow="1">
                <a:tableStyleId>{5C22544A-7EE6-4342-B048-85BDC9FD1C3A}</a:tableStyleId>
              </a:tblPr>
              <a:tblGrid>
                <a:gridCol w="4030321"/>
                <a:gridCol w="6048900"/>
              </a:tblGrid>
              <a:tr h="321933">
                <a:tc>
                  <a:txBody>
                    <a:bodyPr/>
                    <a:lstStyle/>
                    <a:p>
                      <a:r>
                        <a:rPr lang="en-US" sz="2000" noProof="0" dirty="0" smtClean="0">
                          <a:solidFill>
                            <a:schemeClr val="bg2"/>
                          </a:solidFill>
                        </a:rPr>
                        <a:t>Property</a:t>
                      </a:r>
                      <a:endParaRPr lang="en-US" sz="2000" noProof="0" dirty="0">
                        <a:solidFill>
                          <a:schemeClr val="bg2"/>
                        </a:solidFill>
                      </a:endParaRPr>
                    </a:p>
                  </a:txBody>
                  <a:tcPr/>
                </a:tc>
                <a:tc>
                  <a:txBody>
                    <a:bodyPr/>
                    <a:lstStyle/>
                    <a:p>
                      <a:r>
                        <a:rPr lang="en-US" sz="2000" noProof="0" dirty="0" smtClean="0">
                          <a:solidFill>
                            <a:srgbClr val="FFFFFF"/>
                          </a:solidFill>
                        </a:rPr>
                        <a:t>Description</a:t>
                      </a:r>
                      <a:endParaRPr lang="en-US" sz="2000" noProof="0" dirty="0">
                        <a:solidFill>
                          <a:srgbClr val="FFFFFF"/>
                        </a:solidFill>
                      </a:endParaRPr>
                    </a:p>
                  </a:txBody>
                  <a:tcPr/>
                </a:tc>
              </a:tr>
              <a:tr h="321933">
                <a:tc>
                  <a:txBody>
                    <a:bodyPr/>
                    <a:lstStyle/>
                    <a:p>
                      <a:r>
                        <a:rPr lang="en-US" sz="1800" noProof="0" dirty="0" smtClean="0"/>
                        <a:t>ezpublish.siteaccess</a:t>
                      </a:r>
                      <a:endParaRPr lang="en-US" sz="1800" noProof="0" dirty="0"/>
                    </a:p>
                  </a:txBody>
                  <a:tcPr/>
                </a:tc>
                <a:tc>
                  <a:txBody>
                    <a:bodyPr/>
                    <a:lstStyle/>
                    <a:p>
                      <a:r>
                        <a:rPr lang="en-US" sz="1800" noProof="0" dirty="0" smtClean="0"/>
                        <a:t>Returns</a:t>
                      </a:r>
                      <a:r>
                        <a:rPr lang="en-US" sz="1800" baseline="0" noProof="0" dirty="0" smtClean="0"/>
                        <a:t> the current siteaccess</a:t>
                      </a:r>
                      <a:endParaRPr lang="en-US" sz="1800" noProof="0" dirty="0"/>
                    </a:p>
                  </a:txBody>
                  <a:tcPr/>
                </a:tc>
              </a:tr>
              <a:tr h="321933">
                <a:tc>
                  <a:txBody>
                    <a:bodyPr/>
                    <a:lstStyle/>
                    <a:p>
                      <a:r>
                        <a:rPr lang="en-US" sz="1800" noProof="0" dirty="0" smtClean="0"/>
                        <a:t>ezpublish.requestUriString</a:t>
                      </a:r>
                      <a:endParaRPr lang="en-US" sz="1800" noProof="0" dirty="0"/>
                    </a:p>
                  </a:txBody>
                  <a:tcPr/>
                </a:tc>
                <a:tc>
                  <a:txBody>
                    <a:bodyPr/>
                    <a:lstStyle/>
                    <a:p>
                      <a:r>
                        <a:rPr lang="en-US" sz="1800" noProof="0" dirty="0" smtClean="0"/>
                        <a:t>Returns the request URI string</a:t>
                      </a:r>
                      <a:endParaRPr lang="en-US" sz="1800" noProof="0" dirty="0"/>
                    </a:p>
                  </a:txBody>
                  <a:tcPr/>
                </a:tc>
              </a:tr>
              <a:tr h="321933">
                <a:tc>
                  <a:txBody>
                    <a:bodyPr/>
                    <a:lstStyle/>
                    <a:p>
                      <a:r>
                        <a:rPr lang="en-US" sz="1800" noProof="0" dirty="0" smtClean="0"/>
                        <a:t>ezpublish.systemUriString</a:t>
                      </a:r>
                      <a:endParaRPr lang="en-US" sz="1800" noProof="0" dirty="0"/>
                    </a:p>
                  </a:txBody>
                  <a:tcPr/>
                </a:tc>
                <a:tc>
                  <a:txBody>
                    <a:bodyPr/>
                    <a:lstStyle/>
                    <a:p>
                      <a:pPr marL="0" marR="0" indent="0" algn="l" defTabSz="521422" rtl="0" eaLnBrk="1" fontAlgn="auto" latinLnBrk="0" hangingPunct="1">
                        <a:lnSpc>
                          <a:spcPct val="100000"/>
                        </a:lnSpc>
                        <a:spcBef>
                          <a:spcPts val="0"/>
                        </a:spcBef>
                        <a:spcAft>
                          <a:spcPts val="0"/>
                        </a:spcAft>
                        <a:buClrTx/>
                        <a:buSzTx/>
                        <a:buFontTx/>
                        <a:buNone/>
                        <a:tabLst/>
                        <a:defRPr/>
                      </a:pPr>
                      <a:r>
                        <a:rPr lang="en-US" sz="1800" noProof="0" dirty="0" smtClean="0"/>
                        <a:t>Retur</a:t>
                      </a:r>
                      <a:r>
                        <a:rPr lang="en-US" sz="1800" baseline="0" noProof="0" dirty="0" smtClean="0"/>
                        <a:t>n the systems URI string</a:t>
                      </a:r>
                      <a:endParaRPr lang="en-US" sz="1800" noProof="0" dirty="0"/>
                    </a:p>
                  </a:txBody>
                  <a:tcPr/>
                </a:tc>
              </a:tr>
              <a:tr h="321933">
                <a:tc>
                  <a:txBody>
                    <a:bodyPr/>
                    <a:lstStyle/>
                    <a:p>
                      <a:r>
                        <a:rPr lang="en-US" sz="1800" noProof="0" dirty="0" smtClean="0"/>
                        <a:t>ezpublish.viewParameters</a:t>
                      </a:r>
                      <a:endParaRPr lang="en-US" sz="1800" noProof="0" dirty="0"/>
                    </a:p>
                  </a:txBody>
                  <a:tcPr/>
                </a:tc>
                <a:tc>
                  <a:txBody>
                    <a:bodyPr/>
                    <a:lstStyle/>
                    <a:p>
                      <a:r>
                        <a:rPr lang="en-US" sz="1800" noProof="0" dirty="0" smtClean="0"/>
                        <a:t>Return the view parameters</a:t>
                      </a:r>
                      <a:r>
                        <a:rPr lang="en-US" sz="1800" baseline="0" noProof="0" dirty="0" smtClean="0"/>
                        <a:t> as a hash</a:t>
                      </a:r>
                      <a:endParaRPr lang="en-US" sz="1800" noProof="0" dirty="0"/>
                    </a:p>
                  </a:txBody>
                  <a:tcPr/>
                </a:tc>
              </a:tr>
              <a:tr h="321933">
                <a:tc>
                  <a:txBody>
                    <a:bodyPr/>
                    <a:lstStyle/>
                    <a:p>
                      <a:r>
                        <a:rPr lang="en-US" sz="1800" noProof="0" dirty="0" smtClean="0"/>
                        <a:t>ezpublish.viewParametersString</a:t>
                      </a:r>
                      <a:endParaRPr lang="en-US" sz="1800" noProof="0" dirty="0"/>
                    </a:p>
                  </a:txBody>
                  <a:tcPr/>
                </a:tc>
                <a:tc>
                  <a:txBody>
                    <a:bodyPr/>
                    <a:lstStyle/>
                    <a:p>
                      <a:r>
                        <a:rPr lang="en-US" sz="1800" noProof="0" dirty="0" smtClean="0"/>
                        <a:t>Return</a:t>
                      </a:r>
                      <a:r>
                        <a:rPr lang="en-US" sz="1800" baseline="0" noProof="0" dirty="0" smtClean="0"/>
                        <a:t> the view parameters as a string</a:t>
                      </a:r>
                      <a:endParaRPr lang="en-US" sz="1800" noProof="0" dirty="0"/>
                    </a:p>
                  </a:txBody>
                  <a:tcPr/>
                </a:tc>
              </a:tr>
              <a:tr h="321933">
                <a:tc>
                  <a:txBody>
                    <a:bodyPr/>
                    <a:lstStyle/>
                    <a:p>
                      <a:r>
                        <a:rPr lang="en-US" sz="1800" noProof="0" dirty="0" smtClean="0"/>
                        <a:t>ezpublish.siteName</a:t>
                      </a:r>
                      <a:endParaRPr lang="en-US" sz="1800" noProof="0" dirty="0"/>
                    </a:p>
                  </a:txBody>
                  <a:tcPr/>
                </a:tc>
                <a:tc>
                  <a:txBody>
                    <a:bodyPr/>
                    <a:lstStyle/>
                    <a:p>
                      <a:r>
                        <a:rPr lang="en-US" sz="1800" noProof="0" dirty="0" smtClean="0"/>
                        <a:t>Return the name</a:t>
                      </a:r>
                      <a:r>
                        <a:rPr lang="en-US" sz="1800" baseline="0" noProof="0" dirty="0" smtClean="0"/>
                        <a:t> of the current siteaccess</a:t>
                      </a:r>
                      <a:endParaRPr lang="en-US" sz="1800" noProof="0" dirty="0"/>
                    </a:p>
                  </a:txBody>
                  <a:tcPr/>
                </a:tc>
              </a:tr>
              <a:tr h="321933">
                <a:tc>
                  <a:txBody>
                    <a:bodyPr/>
                    <a:lstStyle/>
                    <a:p>
                      <a:r>
                        <a:rPr lang="en-US" sz="1800" noProof="0" dirty="0" smtClean="0"/>
                        <a:t>ezpublish.legacy</a:t>
                      </a:r>
                      <a:endParaRPr lang="en-US" sz="1800" noProof="0" dirty="0"/>
                    </a:p>
                  </a:txBody>
                  <a:tcPr/>
                </a:tc>
                <a:tc>
                  <a:txBody>
                    <a:bodyPr/>
                    <a:lstStyle/>
                    <a:p>
                      <a:r>
                        <a:rPr lang="en-US" sz="1800" noProof="0" dirty="0" smtClean="0"/>
                        <a:t>Returns legacy information</a:t>
                      </a:r>
                      <a:endParaRPr lang="en-US" sz="1800" noProof="0" dirty="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76773312"/>
              </p:ext>
            </p:extLst>
          </p:nvPr>
        </p:nvGraphicFramePr>
        <p:xfrm>
          <a:off x="305834" y="5089491"/>
          <a:ext cx="10079221" cy="1859280"/>
        </p:xfrm>
        <a:graphic>
          <a:graphicData uri="http://schemas.openxmlformats.org/drawingml/2006/table">
            <a:tbl>
              <a:tblPr firstRow="1" bandRow="1">
                <a:tableStyleId>{5C22544A-7EE6-4342-B048-85BDC9FD1C3A}</a:tableStyleId>
              </a:tblPr>
              <a:tblGrid>
                <a:gridCol w="4030321"/>
                <a:gridCol w="6048900"/>
              </a:tblGrid>
              <a:tr h="321933">
                <a:tc>
                  <a:txBody>
                    <a:bodyPr/>
                    <a:lstStyle/>
                    <a:p>
                      <a:r>
                        <a:rPr lang="en-US" sz="2000" noProof="0" dirty="0" smtClean="0">
                          <a:solidFill>
                            <a:schemeClr val="bg2"/>
                          </a:solidFill>
                        </a:rPr>
                        <a:t>Property</a:t>
                      </a:r>
                      <a:endParaRPr lang="en-US" sz="2000" noProof="0" dirty="0">
                        <a:solidFill>
                          <a:schemeClr val="bg2"/>
                        </a:solidFill>
                      </a:endParaRPr>
                    </a:p>
                  </a:txBody>
                  <a:tcPr/>
                </a:tc>
                <a:tc>
                  <a:txBody>
                    <a:bodyPr/>
                    <a:lstStyle/>
                    <a:p>
                      <a:r>
                        <a:rPr lang="en-US" sz="2000" noProof="0" dirty="0" smtClean="0">
                          <a:solidFill>
                            <a:srgbClr val="FFFFFF"/>
                          </a:solidFill>
                        </a:rPr>
                        <a:t>Description</a:t>
                      </a:r>
                      <a:endParaRPr lang="en-US" sz="2000" noProof="0" dirty="0">
                        <a:solidFill>
                          <a:srgbClr val="FFFFFF"/>
                        </a:solidFill>
                      </a:endParaRPr>
                    </a:p>
                  </a:txBody>
                  <a:tcPr/>
                </a:tc>
              </a:tr>
              <a:tr h="321933">
                <a:tc>
                  <a:txBody>
                    <a:bodyPr/>
                    <a:lstStyle/>
                    <a:p>
                      <a:r>
                        <a:rPr lang="en-US" sz="1800" noProof="0" dirty="0" smtClean="0"/>
                        <a:t>ezpublish.legacy.all</a:t>
                      </a:r>
                      <a:endParaRPr lang="en-US" sz="1800" noProof="0" dirty="0"/>
                    </a:p>
                  </a:txBody>
                  <a:tcPr/>
                </a:tc>
                <a:tc>
                  <a:txBody>
                    <a:bodyPr/>
                    <a:lstStyle/>
                    <a:p>
                      <a:r>
                        <a:rPr lang="en-US" sz="1800" noProof="0" dirty="0" smtClean="0"/>
                        <a:t>Return all parameters</a:t>
                      </a:r>
                      <a:endParaRPr lang="en-US" sz="1800" noProof="0" dirty="0"/>
                    </a:p>
                  </a:txBody>
                  <a:tcPr/>
                </a:tc>
              </a:tr>
              <a:tr h="321933">
                <a:tc>
                  <a:txBody>
                    <a:bodyPr/>
                    <a:lstStyle/>
                    <a:p>
                      <a:r>
                        <a:rPr lang="en-US" sz="1800" noProof="0" dirty="0" smtClean="0"/>
                        <a:t>ezpublish.legacy.keys</a:t>
                      </a:r>
                      <a:endParaRPr lang="en-US" sz="1800" noProof="0" dirty="0"/>
                    </a:p>
                  </a:txBody>
                  <a:tcPr/>
                </a:tc>
                <a:tc>
                  <a:txBody>
                    <a:bodyPr/>
                    <a:lstStyle/>
                    <a:p>
                      <a:r>
                        <a:rPr lang="en-US" sz="1800" noProof="0" dirty="0" smtClean="0"/>
                        <a:t>Returns the parameter</a:t>
                      </a:r>
                      <a:r>
                        <a:rPr lang="en-US" sz="1800" baseline="0" noProof="0" dirty="0" smtClean="0"/>
                        <a:t> keys only</a:t>
                      </a:r>
                      <a:endParaRPr lang="en-US" sz="1800" noProof="0" dirty="0"/>
                    </a:p>
                  </a:txBody>
                  <a:tcPr/>
                </a:tc>
              </a:tr>
              <a:tr h="321933">
                <a:tc>
                  <a:txBody>
                    <a:bodyPr/>
                    <a:lstStyle/>
                    <a:p>
                      <a:r>
                        <a:rPr lang="en-US" sz="1800" noProof="0" dirty="0" smtClean="0"/>
                        <a:t>ezpublish.legacy.get</a:t>
                      </a:r>
                      <a:endParaRPr lang="en-US" sz="1800" noProof="0" dirty="0"/>
                    </a:p>
                  </a:txBody>
                  <a:tcPr/>
                </a:tc>
                <a:tc>
                  <a:txBody>
                    <a:bodyPr/>
                    <a:lstStyle/>
                    <a:p>
                      <a:pPr marL="0" marR="0" indent="0" algn="l" defTabSz="521422" rtl="0" eaLnBrk="1" fontAlgn="auto" latinLnBrk="0" hangingPunct="1">
                        <a:lnSpc>
                          <a:spcPct val="100000"/>
                        </a:lnSpc>
                        <a:spcBef>
                          <a:spcPts val="0"/>
                        </a:spcBef>
                        <a:spcAft>
                          <a:spcPts val="0"/>
                        </a:spcAft>
                        <a:buClrTx/>
                        <a:buSzTx/>
                        <a:buFontTx/>
                        <a:buNone/>
                        <a:tabLst/>
                        <a:defRPr/>
                      </a:pPr>
                      <a:r>
                        <a:rPr lang="en-US" sz="1800" noProof="0" dirty="0" smtClean="0"/>
                        <a:t>Returns</a:t>
                      </a:r>
                      <a:r>
                        <a:rPr lang="en-US" sz="1800" baseline="0" noProof="0" dirty="0" smtClean="0"/>
                        <a:t> a parameter by name</a:t>
                      </a:r>
                      <a:endParaRPr lang="en-US" sz="1800" noProof="0" dirty="0"/>
                    </a:p>
                  </a:txBody>
                  <a:tcPr/>
                </a:tc>
              </a:tr>
              <a:tr h="321933">
                <a:tc>
                  <a:txBody>
                    <a:bodyPr/>
                    <a:lstStyle/>
                    <a:p>
                      <a:r>
                        <a:rPr lang="en-US" sz="1800" noProof="0" dirty="0" smtClean="0"/>
                        <a:t>ezpublish.legacy.has</a:t>
                      </a:r>
                      <a:endParaRPr lang="en-US" sz="1800" noProof="0" dirty="0"/>
                    </a:p>
                  </a:txBody>
                  <a:tcPr/>
                </a:tc>
                <a:tc>
                  <a:txBody>
                    <a:bodyPr/>
                    <a:lstStyle/>
                    <a:p>
                      <a:r>
                        <a:rPr lang="en-US" sz="1800" noProof="0" dirty="0" smtClean="0"/>
                        <a:t>Returns</a:t>
                      </a:r>
                      <a:r>
                        <a:rPr lang="en-US" sz="1800" baseline="0" noProof="0" dirty="0" smtClean="0"/>
                        <a:t> true if the parameter is defined</a:t>
                      </a:r>
                      <a:endParaRPr lang="en-US" sz="1800" noProof="0" dirty="0"/>
                    </a:p>
                  </a:txBody>
                  <a:tcPr/>
                </a:tc>
              </a:tr>
            </a:tbl>
          </a:graphicData>
        </a:graphic>
      </p:graphicFrame>
      <p:sp>
        <p:nvSpPr>
          <p:cNvPr id="7" name="ZoneTexte 6"/>
          <p:cNvSpPr txBox="1"/>
          <p:nvPr/>
        </p:nvSpPr>
        <p:spPr>
          <a:xfrm>
            <a:off x="305834" y="4527624"/>
            <a:ext cx="1120820" cy="415498"/>
          </a:xfrm>
          <a:prstGeom prst="rect">
            <a:avLst/>
          </a:prstGeom>
          <a:noFill/>
        </p:spPr>
        <p:txBody>
          <a:bodyPr wrap="none" rtlCol="0">
            <a:spAutoFit/>
          </a:bodyPr>
          <a:lstStyle/>
          <a:p>
            <a:r>
              <a:rPr lang="fr-FR" b="1" dirty="0" smtClean="0"/>
              <a:t>Legacy </a:t>
            </a:r>
            <a:endParaRPr lang="fr-FR" b="1" dirty="0"/>
          </a:p>
        </p:txBody>
      </p:sp>
    </p:spTree>
    <p:extLst>
      <p:ext uri="{BB962C8B-B14F-4D97-AF65-F5344CB8AC3E}">
        <p14:creationId xmlns:p14="http://schemas.microsoft.com/office/powerpoint/2010/main" val="20079585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 selection rules system</a:t>
            </a:r>
            <a:endParaRPr lang="fr-FR" dirty="0"/>
          </a:p>
        </p:txBody>
      </p:sp>
      <p:sp>
        <p:nvSpPr>
          <p:cNvPr id="3" name="Espace réservé du contenu 2"/>
          <p:cNvSpPr>
            <a:spLocks noGrp="1"/>
          </p:cNvSpPr>
          <p:nvPr>
            <p:ph idx="13"/>
          </p:nvPr>
        </p:nvSpPr>
        <p:spPr/>
        <p:txBody>
          <a:bodyPr>
            <a:normAutofit lnSpcReduction="10000"/>
          </a:bodyPr>
          <a:lstStyle/>
          <a:p>
            <a:r>
              <a:rPr lang="fr-FR" dirty="0" smtClean="0"/>
              <a:t>Simplified view</a:t>
            </a:r>
            <a:endParaRPr lang="fr-FR" dirty="0"/>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29</a:t>
            </a:fld>
            <a:endParaRPr lang="en-US"/>
          </a:p>
        </p:txBody>
      </p:sp>
      <p:sp>
        <p:nvSpPr>
          <p:cNvPr id="7" name="ZoneTexte 6"/>
          <p:cNvSpPr txBox="1"/>
          <p:nvPr/>
        </p:nvSpPr>
        <p:spPr>
          <a:xfrm>
            <a:off x="305834" y="1226746"/>
            <a:ext cx="9554305" cy="415498"/>
          </a:xfrm>
          <a:prstGeom prst="rect">
            <a:avLst/>
          </a:prstGeom>
          <a:noFill/>
        </p:spPr>
        <p:txBody>
          <a:bodyPr wrap="none" rtlCol="0">
            <a:spAutoFit/>
          </a:bodyPr>
          <a:lstStyle/>
          <a:p>
            <a:r>
              <a:rPr lang="fr-FR" dirty="0" smtClean="0"/>
              <a:t>Of course, eZ Publish is a (little) bit more complex but you could remember that</a:t>
            </a:r>
            <a:endParaRPr lang="fr-FR" dirty="0"/>
          </a:p>
        </p:txBody>
      </p:sp>
      <p:sp>
        <p:nvSpPr>
          <p:cNvPr id="11" name="ZoneTexte 10"/>
          <p:cNvSpPr txBox="1"/>
          <p:nvPr/>
        </p:nvSpPr>
        <p:spPr>
          <a:xfrm>
            <a:off x="7316037" y="4221413"/>
            <a:ext cx="2730040" cy="415498"/>
          </a:xfrm>
          <a:prstGeom prst="rect">
            <a:avLst/>
          </a:prstGeom>
          <a:noFill/>
          <a:effectLst>
            <a:reflection blurRad="6350" stA="50000" endA="300" endPos="55500" dist="50800" dir="5400000" sy="-100000" algn="bl" rotWithShape="0"/>
          </a:effectLst>
        </p:spPr>
        <p:txBody>
          <a:bodyPr wrap="none" rtlCol="0">
            <a:spAutoFit/>
          </a:bodyPr>
          <a:lstStyle/>
          <a:p>
            <a:r>
              <a:rPr lang="fr-FR" b="1" dirty="0">
                <a:solidFill>
                  <a:srgbClr val="939598"/>
                </a:solidFill>
              </a:rPr>
              <a:t>"Override" </a:t>
            </a:r>
            <a:r>
              <a:rPr lang="fr-FR" b="1" dirty="0" smtClean="0">
                <a:solidFill>
                  <a:srgbClr val="939598"/>
                </a:solidFill>
              </a:rPr>
              <a:t>template</a:t>
            </a:r>
            <a:endParaRPr lang="fr-FR" b="1" dirty="0">
              <a:solidFill>
                <a:srgbClr val="939598"/>
              </a:solidFill>
            </a:endParaRPr>
          </a:p>
        </p:txBody>
      </p:sp>
      <p:sp>
        <p:nvSpPr>
          <p:cNvPr id="13" name="Rectangle 12"/>
          <p:cNvSpPr/>
          <p:nvPr/>
        </p:nvSpPr>
        <p:spPr>
          <a:xfrm>
            <a:off x="1210246" y="3871595"/>
            <a:ext cx="3552813" cy="1112228"/>
          </a:xfrm>
          <a:prstGeom prst="rect">
            <a:avLst/>
          </a:prstGeom>
          <a:effectLst>
            <a:outerShdw blurRad="40000" dist="20000" dir="5400000" rotWithShape="0">
              <a:srgbClr val="000000">
                <a:alpha val="38000"/>
              </a:srgbClr>
            </a:outerShdw>
            <a:reflection blurRad="6350" stA="50000" endA="300" endPos="55000" dir="5400000" sy="-100000" algn="bl" rotWithShape="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Do we provide an </a:t>
            </a:r>
            <a:r>
              <a:rPr lang="fr-FR" dirty="0" smtClean="0"/>
              <a:t>template selection rules?</a:t>
            </a:r>
            <a:endParaRPr lang="fr-FR" dirty="0"/>
          </a:p>
          <a:p>
            <a:pPr algn="ctr"/>
            <a:r>
              <a:rPr lang="fr-FR" dirty="0"/>
              <a:t>(override.ini / ezpublish.yml</a:t>
            </a:r>
            <a:r>
              <a:rPr lang="fr-FR" dirty="0" smtClean="0"/>
              <a:t>)</a:t>
            </a:r>
            <a:endParaRPr lang="fr-FR" dirty="0"/>
          </a:p>
        </p:txBody>
      </p:sp>
      <p:sp>
        <p:nvSpPr>
          <p:cNvPr id="15" name="ZoneTexte 14"/>
          <p:cNvSpPr txBox="1"/>
          <p:nvPr/>
        </p:nvSpPr>
        <p:spPr>
          <a:xfrm>
            <a:off x="1837781" y="6168419"/>
            <a:ext cx="2279666" cy="415498"/>
          </a:xfrm>
          <a:prstGeom prst="rect">
            <a:avLst/>
          </a:prstGeom>
          <a:noFill/>
          <a:effectLst>
            <a:reflection blurRad="6350" stA="50000" endA="300" endPos="55000" dir="5400000" sy="-100000" algn="bl" rotWithShape="0"/>
          </a:effectLst>
        </p:spPr>
        <p:txBody>
          <a:bodyPr wrap="none" rtlCol="0">
            <a:spAutoFit/>
          </a:bodyPr>
          <a:lstStyle/>
          <a:p>
            <a:r>
              <a:rPr lang="fr-FR" b="1" dirty="0" smtClean="0">
                <a:solidFill>
                  <a:srgbClr val="939598"/>
                </a:solidFill>
              </a:rPr>
              <a:t>Default template</a:t>
            </a:r>
            <a:endParaRPr lang="fr-FR" b="1" dirty="0">
              <a:solidFill>
                <a:srgbClr val="939598"/>
              </a:solidFill>
            </a:endParaRPr>
          </a:p>
        </p:txBody>
      </p:sp>
      <p:sp>
        <p:nvSpPr>
          <p:cNvPr id="16" name="Rectangle 15"/>
          <p:cNvSpPr/>
          <p:nvPr/>
        </p:nvSpPr>
        <p:spPr>
          <a:xfrm>
            <a:off x="306388" y="2057479"/>
            <a:ext cx="5343525" cy="738664"/>
          </a:xfrm>
          <a:prstGeom prst="rect">
            <a:avLst/>
          </a:prstGeom>
          <a:effectLst>
            <a:reflection blurRad="6350" stA="50000" endA="300" endPos="55000" dir="5400000" sy="-100000" algn="bl" rotWithShape="0"/>
          </a:effectLst>
        </p:spPr>
        <p:txBody>
          <a:bodyPr>
            <a:spAutoFit/>
          </a:bodyPr>
          <a:lstStyle/>
          <a:p>
            <a:pPr algn="ctr"/>
            <a:r>
              <a:rPr lang="fr-FR" b="1" dirty="0">
                <a:solidFill>
                  <a:schemeClr val="bg1"/>
                </a:solidFill>
              </a:rPr>
              <a:t>default template</a:t>
            </a:r>
            <a:br>
              <a:rPr lang="fr-FR" b="1" dirty="0">
                <a:solidFill>
                  <a:schemeClr val="bg1"/>
                </a:solidFill>
              </a:rPr>
            </a:br>
            <a:r>
              <a:rPr lang="fr-FR" b="1" dirty="0">
                <a:solidFill>
                  <a:schemeClr val="bg1"/>
                </a:solidFill>
              </a:rPr>
              <a:t>(example.tpl / example.html.twig)</a:t>
            </a:r>
          </a:p>
        </p:txBody>
      </p:sp>
      <p:cxnSp>
        <p:nvCxnSpPr>
          <p:cNvPr id="18" name="Connecteur droit avec flèche 17"/>
          <p:cNvCxnSpPr>
            <a:stCxn id="16" idx="2"/>
            <a:endCxn id="13" idx="0"/>
          </p:cNvCxnSpPr>
          <p:nvPr/>
        </p:nvCxnSpPr>
        <p:spPr>
          <a:xfrm>
            <a:off x="2978151" y="2796143"/>
            <a:ext cx="8502" cy="107545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13" idx="2"/>
            <a:endCxn id="15" idx="0"/>
          </p:cNvCxnSpPr>
          <p:nvPr/>
        </p:nvCxnSpPr>
        <p:spPr>
          <a:xfrm flipH="1">
            <a:off x="2977614" y="4983823"/>
            <a:ext cx="9039" cy="118459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13" idx="3"/>
            <a:endCxn id="11" idx="1"/>
          </p:cNvCxnSpPr>
          <p:nvPr/>
        </p:nvCxnSpPr>
        <p:spPr>
          <a:xfrm>
            <a:off x="4763059" y="4427709"/>
            <a:ext cx="2552978" cy="145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7212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dertittel 7"/>
          <p:cNvSpPr>
            <a:spLocks noGrp="1"/>
          </p:cNvSpPr>
          <p:nvPr>
            <p:ph type="subTitle" idx="1"/>
          </p:nvPr>
        </p:nvSpPr>
        <p:spPr/>
        <p:txBody>
          <a:bodyPr>
            <a:normAutofit lnSpcReduction="10000"/>
          </a:bodyPr>
          <a:lstStyle/>
          <a:p>
            <a:endParaRPr lang="nb-NO" dirty="0"/>
          </a:p>
        </p:txBody>
      </p:sp>
      <p:sp>
        <p:nvSpPr>
          <p:cNvPr id="9" name="Plassholder for innhold 8"/>
          <p:cNvSpPr>
            <a:spLocks noGrp="1"/>
          </p:cNvSpPr>
          <p:nvPr>
            <p:ph idx="10"/>
          </p:nvPr>
        </p:nvSpPr>
        <p:spPr/>
        <p:txBody>
          <a:bodyPr/>
          <a:lstStyle/>
          <a:p>
            <a:r>
              <a:rPr lang="nb-NO" dirty="0" smtClean="0"/>
              <a:t>Welcome to eZ Publish </a:t>
            </a:r>
            <a:endParaRPr lang="nb-NO" dirty="0"/>
          </a:p>
        </p:txBody>
      </p:sp>
      <p:sp>
        <p:nvSpPr>
          <p:cNvPr id="7" name="Plassholder for lysbildenummer 6"/>
          <p:cNvSpPr>
            <a:spLocks noGrp="1"/>
          </p:cNvSpPr>
          <p:nvPr>
            <p:ph type="sldNum" sz="quarter" idx="4294967295"/>
          </p:nvPr>
        </p:nvSpPr>
        <p:spPr>
          <a:xfrm>
            <a:off x="9714860" y="7218363"/>
            <a:ext cx="973778" cy="193675"/>
          </a:xfrm>
        </p:spPr>
        <p:txBody>
          <a:bodyPr/>
          <a:lstStyle/>
          <a:p>
            <a:fld id="{7F52A583-EBE1-7F47-946A-B35CD130931C}" type="slidenum">
              <a:rPr lang="en-US" smtClean="0"/>
              <a:pPr/>
              <a:t>3</a:t>
            </a:fld>
            <a:endParaRPr lang="en-US" dirty="0"/>
          </a:p>
        </p:txBody>
      </p:sp>
    </p:spTree>
    <p:extLst>
      <p:ext uri="{BB962C8B-B14F-4D97-AF65-F5344CB8AC3E}">
        <p14:creationId xmlns:p14="http://schemas.microsoft.com/office/powerpoint/2010/main" val="317582716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 selection rules - Configuration</a:t>
            </a:r>
            <a:endParaRPr lang="fr-FR" dirty="0"/>
          </a:p>
        </p:txBody>
      </p:sp>
      <p:sp>
        <p:nvSpPr>
          <p:cNvPr id="3" name="Espace réservé du contenu 2"/>
          <p:cNvSpPr>
            <a:spLocks noGrp="1"/>
          </p:cNvSpPr>
          <p:nvPr>
            <p:ph idx="13"/>
          </p:nvPr>
        </p:nvSpPr>
        <p:spPr/>
        <p:txBody>
          <a:bodyPr>
            <a:normAutofit lnSpcReduction="10000"/>
          </a:bodyPr>
          <a:lstStyle/>
          <a:p>
            <a:endParaRPr lang="fr-FR" dirty="0"/>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30</a:t>
            </a:fld>
            <a:endParaRPr lang="en-US"/>
          </a:p>
        </p:txBody>
      </p:sp>
      <p:sp>
        <p:nvSpPr>
          <p:cNvPr id="5" name="ZoneTexte 4"/>
          <p:cNvSpPr txBox="1"/>
          <p:nvPr/>
        </p:nvSpPr>
        <p:spPr>
          <a:xfrm>
            <a:off x="305834" y="1628748"/>
            <a:ext cx="10062879" cy="4524316"/>
          </a:xfrm>
          <a:prstGeom prst="rect">
            <a:avLst/>
          </a:prstGeom>
          <a:noFill/>
        </p:spPr>
        <p:txBody>
          <a:bodyPr wrap="square" rtlCol="0">
            <a:spAutoFit/>
          </a:bodyPr>
          <a:lstStyle/>
          <a:p>
            <a:r>
              <a:rPr lang="en-US" sz="1600" b="1" dirty="0">
                <a:solidFill>
                  <a:srgbClr val="000090"/>
                </a:solidFill>
                <a:latin typeface="Courier"/>
                <a:cs typeface="Courier"/>
              </a:rPr>
              <a:t>ezpublish:</a:t>
            </a:r>
          </a:p>
          <a:p>
            <a:r>
              <a:rPr lang="en-US" sz="1600" b="1" dirty="0">
                <a:solidFill>
                  <a:srgbClr val="000090"/>
                </a:solidFill>
                <a:latin typeface="Courier"/>
                <a:cs typeface="Courier"/>
              </a:rPr>
              <a:t>    system:</a:t>
            </a:r>
          </a:p>
          <a:p>
            <a:r>
              <a:rPr lang="en-US" sz="1600" b="1" dirty="0">
                <a:solidFill>
                  <a:srgbClr val="000090"/>
                </a:solidFill>
                <a:latin typeface="Courier"/>
                <a:cs typeface="Courier"/>
              </a:rPr>
              <a:t>        </a:t>
            </a:r>
            <a:r>
              <a:rPr lang="en-US" sz="1600" b="1" dirty="0" smtClean="0">
                <a:solidFill>
                  <a:srgbClr val="000090"/>
                </a:solidFill>
                <a:latin typeface="Courier"/>
                <a:cs typeface="Courier"/>
              </a:rPr>
              <a:t>my_siteaccess:</a:t>
            </a:r>
            <a:endParaRPr lang="en-US" sz="1600" b="1" dirty="0">
              <a:solidFill>
                <a:srgbClr val="000090"/>
              </a:solidFill>
              <a:latin typeface="Courier"/>
              <a:cs typeface="Courier"/>
            </a:endParaRPr>
          </a:p>
          <a:p>
            <a:r>
              <a:rPr lang="en-US" sz="1600" b="1" dirty="0">
                <a:solidFill>
                  <a:srgbClr val="000090"/>
                </a:solidFill>
                <a:latin typeface="Courier"/>
                <a:cs typeface="Courier"/>
              </a:rPr>
              <a:t>            location_view:</a:t>
            </a:r>
          </a:p>
          <a:p>
            <a:r>
              <a:rPr lang="en-US" sz="1600" b="1" dirty="0">
                <a:solidFill>
                  <a:srgbClr val="000090"/>
                </a:solidFill>
                <a:latin typeface="Courier"/>
                <a:cs typeface="Courier"/>
              </a:rPr>
              <a:t>                full:</a:t>
            </a:r>
          </a:p>
          <a:p>
            <a:r>
              <a:rPr lang="en-US" sz="1600" b="1" dirty="0">
                <a:solidFill>
                  <a:srgbClr val="000090"/>
                </a:solidFill>
                <a:latin typeface="Courier"/>
                <a:cs typeface="Courier"/>
              </a:rPr>
              <a:t>                    welcome_page:</a:t>
            </a:r>
          </a:p>
          <a:p>
            <a:r>
              <a:rPr lang="en-US" sz="1600" b="1" dirty="0">
                <a:solidFill>
                  <a:srgbClr val="000090"/>
                </a:solidFill>
                <a:latin typeface="Courier"/>
                <a:cs typeface="Courier"/>
              </a:rPr>
              <a:t>                        template: </a:t>
            </a:r>
            <a:r>
              <a:rPr lang="en-US" sz="1600" dirty="0" smtClean="0">
                <a:latin typeface="Courier"/>
                <a:cs typeface="Courier"/>
              </a:rPr>
              <a:t>AcmeDemoBundle:full:welcome.html.twig</a:t>
            </a:r>
            <a:endParaRPr lang="en-US" sz="1600" dirty="0">
              <a:latin typeface="Courier"/>
              <a:cs typeface="Courier"/>
            </a:endParaRPr>
          </a:p>
          <a:p>
            <a:r>
              <a:rPr lang="en-US" sz="1600" dirty="0">
                <a:latin typeface="Courier"/>
                <a:cs typeface="Courier"/>
              </a:rPr>
              <a:t>                        </a:t>
            </a:r>
            <a:r>
              <a:rPr lang="en-US" sz="1600" b="1" dirty="0">
                <a:solidFill>
                  <a:srgbClr val="000090"/>
                </a:solidFill>
                <a:latin typeface="Courier"/>
                <a:cs typeface="Courier"/>
              </a:rPr>
              <a:t>match:</a:t>
            </a:r>
          </a:p>
          <a:p>
            <a:r>
              <a:rPr lang="en-US" sz="1600" b="1" dirty="0">
                <a:solidFill>
                  <a:srgbClr val="000090"/>
                </a:solidFill>
                <a:latin typeface="Courier"/>
                <a:cs typeface="Courier"/>
              </a:rPr>
              <a:t>                            Id\Location: </a:t>
            </a:r>
            <a:r>
              <a:rPr lang="en-US" sz="1600" dirty="0" smtClean="0">
                <a:latin typeface="Courier"/>
                <a:cs typeface="Courier"/>
              </a:rPr>
              <a:t>2</a:t>
            </a:r>
          </a:p>
          <a:p>
            <a:r>
              <a:rPr lang="en-US" sz="1600" dirty="0">
                <a:latin typeface="Courier"/>
                <a:cs typeface="Courier"/>
              </a:rPr>
              <a:t> </a:t>
            </a:r>
            <a:r>
              <a:rPr lang="en-US" sz="1600" dirty="0" smtClean="0">
                <a:latin typeface="Courier"/>
                <a:cs typeface="Courier"/>
              </a:rPr>
              <a:t>                   </a:t>
            </a:r>
            <a:r>
              <a:rPr lang="en-US" sz="1600" b="1" dirty="0" smtClean="0">
                <a:solidFill>
                  <a:srgbClr val="000090"/>
                </a:solidFill>
                <a:latin typeface="Courier"/>
                <a:cs typeface="Courier"/>
              </a:rPr>
              <a:t>article_full:</a:t>
            </a:r>
          </a:p>
          <a:p>
            <a:r>
              <a:rPr lang="en-US" sz="1600" b="1" dirty="0">
                <a:solidFill>
                  <a:srgbClr val="000090"/>
                </a:solidFill>
                <a:latin typeface="Courier"/>
                <a:cs typeface="Courier"/>
              </a:rPr>
              <a:t>	</a:t>
            </a:r>
            <a:r>
              <a:rPr lang="en-US" sz="1600" b="1" dirty="0" smtClean="0">
                <a:solidFill>
                  <a:srgbClr val="000090"/>
                </a:solidFill>
                <a:latin typeface="Courier"/>
                <a:cs typeface="Courier"/>
              </a:rPr>
              <a:t>				   template: </a:t>
            </a:r>
            <a:r>
              <a:rPr lang="en-US" sz="1600" dirty="0" smtClean="0">
                <a:latin typeface="Courier"/>
                <a:cs typeface="Courier"/>
              </a:rPr>
              <a:t>AcmeDemoBundle:full:article.html.twig</a:t>
            </a:r>
          </a:p>
          <a:p>
            <a:r>
              <a:rPr lang="en-US" sz="1600" dirty="0">
                <a:latin typeface="Courier"/>
                <a:cs typeface="Courier"/>
              </a:rPr>
              <a:t>	</a:t>
            </a:r>
            <a:r>
              <a:rPr lang="en-US" sz="1600" dirty="0" smtClean="0">
                <a:latin typeface="Courier"/>
                <a:cs typeface="Courier"/>
              </a:rPr>
              <a:t>				   </a:t>
            </a:r>
            <a:r>
              <a:rPr lang="en-US" sz="1600" b="1" dirty="0" smtClean="0">
                <a:solidFill>
                  <a:srgbClr val="000090"/>
                </a:solidFill>
                <a:latin typeface="Courier"/>
                <a:cs typeface="Courier"/>
              </a:rPr>
              <a:t>match:</a:t>
            </a:r>
          </a:p>
          <a:p>
            <a:r>
              <a:rPr lang="en-US" sz="1600" b="1" dirty="0">
                <a:solidFill>
                  <a:srgbClr val="000090"/>
                </a:solidFill>
                <a:latin typeface="Courier"/>
                <a:cs typeface="Courier"/>
              </a:rPr>
              <a:t>	</a:t>
            </a:r>
            <a:r>
              <a:rPr lang="en-US" sz="1600" b="1" dirty="0" smtClean="0">
                <a:solidFill>
                  <a:srgbClr val="000090"/>
                </a:solidFill>
                <a:latin typeface="Courier"/>
                <a:cs typeface="Courier"/>
              </a:rPr>
              <a:t>					  Identifier\ContentType: </a:t>
            </a:r>
            <a:r>
              <a:rPr lang="en-US" sz="1600" dirty="0" smtClean="0">
                <a:latin typeface="Courier"/>
                <a:cs typeface="Courier"/>
              </a:rPr>
              <a:t>article</a:t>
            </a:r>
            <a:endParaRPr lang="en-US" sz="1600" dirty="0">
              <a:latin typeface="Courier"/>
              <a:cs typeface="Courier"/>
            </a:endParaRPr>
          </a:p>
          <a:p>
            <a:r>
              <a:rPr lang="en-US" sz="1600" dirty="0">
                <a:latin typeface="Courier"/>
                <a:cs typeface="Courier"/>
              </a:rPr>
              <a:t>            </a:t>
            </a:r>
            <a:r>
              <a:rPr lang="en-US" sz="1600" b="1" dirty="0">
                <a:solidFill>
                  <a:srgbClr val="000090"/>
                </a:solidFill>
                <a:latin typeface="Courier"/>
                <a:cs typeface="Courier"/>
              </a:rPr>
              <a:t>    preview:</a:t>
            </a:r>
          </a:p>
          <a:p>
            <a:r>
              <a:rPr lang="en-US" sz="1600" b="1" dirty="0">
                <a:solidFill>
                  <a:srgbClr val="000090"/>
                </a:solidFill>
                <a:latin typeface="Courier"/>
                <a:cs typeface="Courier"/>
              </a:rPr>
              <a:t>                    article_preview:</a:t>
            </a:r>
          </a:p>
          <a:p>
            <a:r>
              <a:rPr lang="en-US" sz="1600" b="1" dirty="0">
                <a:solidFill>
                  <a:srgbClr val="000090"/>
                </a:solidFill>
                <a:latin typeface="Courier"/>
                <a:cs typeface="Courier"/>
              </a:rPr>
              <a:t>                        template: </a:t>
            </a:r>
            <a:r>
              <a:rPr lang="en-US" sz="1600" dirty="0" smtClean="0">
                <a:latin typeface="Courier"/>
                <a:cs typeface="Courier"/>
              </a:rPr>
              <a:t>AcmeDemoBundle:preview:article.html.twig</a:t>
            </a:r>
            <a:endParaRPr lang="en-US" sz="1600" dirty="0">
              <a:latin typeface="Courier"/>
              <a:cs typeface="Courier"/>
            </a:endParaRPr>
          </a:p>
          <a:p>
            <a:r>
              <a:rPr lang="en-US" sz="1600" dirty="0">
                <a:latin typeface="Courier"/>
                <a:cs typeface="Courier"/>
              </a:rPr>
              <a:t>                      </a:t>
            </a:r>
            <a:r>
              <a:rPr lang="en-US" sz="1600" b="1" dirty="0">
                <a:solidFill>
                  <a:srgbClr val="000090"/>
                </a:solidFill>
                <a:latin typeface="Courier"/>
                <a:cs typeface="Courier"/>
              </a:rPr>
              <a:t>  match:</a:t>
            </a:r>
          </a:p>
          <a:p>
            <a:r>
              <a:rPr lang="en-US" sz="1600" b="1" dirty="0">
                <a:solidFill>
                  <a:srgbClr val="000090"/>
                </a:solidFill>
                <a:latin typeface="Courier"/>
                <a:cs typeface="Courier"/>
              </a:rPr>
              <a:t>                            Identifier\ContentType:</a:t>
            </a:r>
            <a:r>
              <a:rPr lang="en-US" sz="1600" b="1" dirty="0" smtClean="0">
                <a:solidFill>
                  <a:srgbClr val="000090"/>
                </a:solidFill>
                <a:latin typeface="Courier"/>
                <a:cs typeface="Courier"/>
              </a:rPr>
              <a:t> [</a:t>
            </a:r>
            <a:r>
              <a:rPr lang="en-US" sz="1600" dirty="0" smtClean="0">
                <a:latin typeface="Courier"/>
                <a:cs typeface="Courier"/>
              </a:rPr>
              <a:t>article, news]</a:t>
            </a:r>
            <a:endParaRPr lang="fr-FR" sz="1600" dirty="0">
              <a:latin typeface="Courier"/>
              <a:cs typeface="Courier"/>
            </a:endParaRPr>
          </a:p>
        </p:txBody>
      </p:sp>
      <p:sp>
        <p:nvSpPr>
          <p:cNvPr id="7" name="ZoneTexte 6"/>
          <p:cNvSpPr txBox="1"/>
          <p:nvPr/>
        </p:nvSpPr>
        <p:spPr>
          <a:xfrm>
            <a:off x="305834" y="1092262"/>
            <a:ext cx="3552156" cy="415498"/>
          </a:xfrm>
          <a:prstGeom prst="rect">
            <a:avLst/>
          </a:prstGeom>
          <a:noFill/>
        </p:spPr>
        <p:txBody>
          <a:bodyPr wrap="none" rtlCol="0">
            <a:spAutoFit/>
          </a:bodyPr>
          <a:lstStyle/>
          <a:p>
            <a:r>
              <a:rPr lang="fr-FR" dirty="0" smtClean="0"/>
              <a:t>Example from ezpublish.yml </a:t>
            </a:r>
            <a:endParaRPr lang="fr-FR" dirty="0"/>
          </a:p>
        </p:txBody>
      </p:sp>
      <p:sp>
        <p:nvSpPr>
          <p:cNvPr id="9" name="ZoneTexte 8"/>
          <p:cNvSpPr txBox="1"/>
          <p:nvPr/>
        </p:nvSpPr>
        <p:spPr>
          <a:xfrm>
            <a:off x="305834" y="6486559"/>
            <a:ext cx="8117445" cy="415498"/>
          </a:xfrm>
          <a:prstGeom prst="rect">
            <a:avLst/>
          </a:prstGeom>
          <a:noFill/>
        </p:spPr>
        <p:txBody>
          <a:bodyPr wrap="none" rtlCol="0">
            <a:spAutoFit/>
          </a:bodyPr>
          <a:lstStyle/>
          <a:p>
            <a:r>
              <a:rPr lang="fr-FR" b="1" dirty="0" err="1" smtClean="0"/>
              <a:t>location_view</a:t>
            </a:r>
            <a:r>
              <a:rPr lang="fr-FR" dirty="0" smtClean="0"/>
              <a:t> and </a:t>
            </a:r>
            <a:r>
              <a:rPr lang="fr-FR" b="1" dirty="0" err="1" smtClean="0"/>
              <a:t>content_view</a:t>
            </a:r>
            <a:r>
              <a:rPr lang="fr-FR" b="1" dirty="0" smtClean="0"/>
              <a:t> </a:t>
            </a:r>
            <a:r>
              <a:rPr lang="fr-FR" dirty="0" smtClean="0"/>
              <a:t>are </a:t>
            </a:r>
            <a:r>
              <a:rPr lang="fr-FR" dirty="0" err="1" smtClean="0"/>
              <a:t>available</a:t>
            </a:r>
            <a:r>
              <a:rPr lang="fr-FR" dirty="0" smtClean="0"/>
              <a:t> in </a:t>
            </a:r>
            <a:r>
              <a:rPr lang="fr-FR" dirty="0" err="1" smtClean="0"/>
              <a:t>override</a:t>
            </a:r>
            <a:r>
              <a:rPr lang="fr-FR" dirty="0" smtClean="0"/>
              <a:t> system </a:t>
            </a:r>
            <a:endParaRPr lang="fr-FR" b="1" dirty="0"/>
          </a:p>
        </p:txBody>
      </p:sp>
    </p:spTree>
    <p:extLst>
      <p:ext uri="{BB962C8B-B14F-4D97-AF65-F5344CB8AC3E}">
        <p14:creationId xmlns:p14="http://schemas.microsoft.com/office/powerpoint/2010/main" val="2143807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Multisite – One repository	</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31</a:t>
            </a:fld>
            <a:endParaRPr lang="en-US"/>
          </a:p>
        </p:txBody>
      </p:sp>
      <p:sp>
        <p:nvSpPr>
          <p:cNvPr id="5" name="ZoneTexte 4"/>
          <p:cNvSpPr txBox="1"/>
          <p:nvPr/>
        </p:nvSpPr>
        <p:spPr>
          <a:xfrm>
            <a:off x="306388" y="1255183"/>
            <a:ext cx="10062879" cy="738664"/>
          </a:xfrm>
          <a:prstGeom prst="rect">
            <a:avLst/>
          </a:prstGeom>
          <a:noFill/>
        </p:spPr>
        <p:txBody>
          <a:bodyPr wrap="square" rtlCol="0">
            <a:spAutoFit/>
          </a:bodyPr>
          <a:lstStyle/>
          <a:p>
            <a:r>
              <a:rPr lang="fr-FR" dirty="0" smtClean="0"/>
              <a:t>eZ Publish 5.1 provide a way to build </a:t>
            </a:r>
            <a:r>
              <a:rPr lang="fr-FR" b="1" dirty="0" smtClean="0"/>
              <a:t>multiple website </a:t>
            </a:r>
            <a:r>
              <a:rPr lang="fr-FR" dirty="0" smtClean="0"/>
              <a:t>with a single </a:t>
            </a:r>
            <a:r>
              <a:rPr lang="fr-FR" b="1" dirty="0" smtClean="0"/>
              <a:t>repository</a:t>
            </a:r>
            <a:r>
              <a:rPr lang="fr-FR" dirty="0" smtClean="0"/>
              <a:t>, in different subtrees of content. This system will be extends on next releases.</a:t>
            </a:r>
          </a:p>
        </p:txBody>
      </p:sp>
      <p:sp>
        <p:nvSpPr>
          <p:cNvPr id="6" name="Rectangle 5"/>
          <p:cNvSpPr/>
          <p:nvPr/>
        </p:nvSpPr>
        <p:spPr>
          <a:xfrm>
            <a:off x="328706" y="2068560"/>
            <a:ext cx="9824944" cy="3785652"/>
          </a:xfrm>
          <a:prstGeom prst="rect">
            <a:avLst/>
          </a:prstGeom>
        </p:spPr>
        <p:txBody>
          <a:bodyPr wrap="square">
            <a:spAutoFit/>
          </a:bodyPr>
          <a:lstStyle/>
          <a:p>
            <a:r>
              <a:rPr lang="en-US" sz="1600" b="1" dirty="0">
                <a:solidFill>
                  <a:srgbClr val="000090"/>
                </a:solidFill>
                <a:latin typeface="Courier"/>
                <a:cs typeface="Courier"/>
              </a:rPr>
              <a:t>ezpublish:</a:t>
            </a:r>
          </a:p>
          <a:p>
            <a:r>
              <a:rPr lang="en-US" sz="1600" b="1" dirty="0">
                <a:solidFill>
                  <a:srgbClr val="000090"/>
                </a:solidFill>
                <a:latin typeface="Courier"/>
                <a:cs typeface="Courier"/>
              </a:rPr>
              <a:t>    system:</a:t>
            </a:r>
          </a:p>
          <a:p>
            <a:r>
              <a:rPr lang="en-US" sz="1600" b="1" dirty="0">
                <a:solidFill>
                  <a:srgbClr val="000090"/>
                </a:solidFill>
                <a:latin typeface="Courier"/>
                <a:cs typeface="Courier"/>
              </a:rPr>
              <a:t>        my_siteaccess:</a:t>
            </a:r>
          </a:p>
          <a:p>
            <a:r>
              <a:rPr lang="en-US" sz="1600" b="1" dirty="0">
                <a:solidFill>
                  <a:srgbClr val="000090"/>
                </a:solidFill>
                <a:latin typeface="Courier"/>
                <a:cs typeface="Courier"/>
              </a:rPr>
              <a:t>            content:</a:t>
            </a:r>
          </a:p>
          <a:p>
            <a:r>
              <a:rPr lang="en-US" sz="1600" b="1" dirty="0">
                <a:solidFill>
                  <a:srgbClr val="000090"/>
                </a:solidFill>
                <a:latin typeface="Courier"/>
                <a:cs typeface="Courier"/>
              </a:rPr>
              <a:t>                tree_root:</a:t>
            </a:r>
          </a:p>
          <a:p>
            <a:r>
              <a:rPr lang="en-US" sz="1600" dirty="0">
                <a:latin typeface="Courier"/>
                <a:cs typeface="Courier"/>
              </a:rPr>
              <a:t>                    </a:t>
            </a:r>
            <a:r>
              <a:rPr lang="en-US" sz="1600" dirty="0">
                <a:solidFill>
                  <a:schemeClr val="bg1">
                    <a:lumMod val="75000"/>
                  </a:schemeClr>
                </a:solidFill>
                <a:latin typeface="Courier"/>
                <a:cs typeface="Courier"/>
              </a:rPr>
              <a:t># Root locationId. Default is top locationId</a:t>
            </a:r>
          </a:p>
          <a:p>
            <a:r>
              <a:rPr lang="en-US" sz="1600" dirty="0">
                <a:latin typeface="Courier"/>
                <a:cs typeface="Courier"/>
              </a:rPr>
              <a:t>                    </a:t>
            </a:r>
            <a:r>
              <a:rPr lang="en-US" sz="1600" b="1" dirty="0">
                <a:solidFill>
                  <a:srgbClr val="000090"/>
                </a:solidFill>
                <a:latin typeface="Courier"/>
                <a:cs typeface="Courier"/>
              </a:rPr>
              <a:t>location_id: </a:t>
            </a:r>
            <a:r>
              <a:rPr lang="en-US" sz="1600" dirty="0">
                <a:solidFill>
                  <a:schemeClr val="accent1"/>
                </a:solidFill>
                <a:latin typeface="Courier"/>
                <a:cs typeface="Courier"/>
              </a:rPr>
              <a:t>123</a:t>
            </a:r>
          </a:p>
          <a:p>
            <a:r>
              <a:rPr lang="en-US" sz="1600" dirty="0">
                <a:latin typeface="Courier"/>
                <a:cs typeface="Courier"/>
              </a:rPr>
              <a:t>                    </a:t>
            </a:r>
            <a:r>
              <a:rPr lang="en-US" sz="1600" dirty="0">
                <a:solidFill>
                  <a:srgbClr val="6D7073"/>
                </a:solidFill>
                <a:latin typeface="Courier"/>
                <a:cs typeface="Courier"/>
              </a:rPr>
              <a:t># Every URL aliases starting with those prefixes will be </a:t>
            </a:r>
            <a:r>
              <a:rPr lang="en-US" sz="1600" dirty="0" smtClean="0">
                <a:solidFill>
                  <a:srgbClr val="6D7073"/>
                </a:solidFill>
                <a:latin typeface="Courier"/>
                <a:cs typeface="Courier"/>
              </a:rPr>
              <a:t>				   # considered being </a:t>
            </a:r>
            <a:r>
              <a:rPr lang="en-US" sz="1600" dirty="0">
                <a:solidFill>
                  <a:srgbClr val="6D7073"/>
                </a:solidFill>
                <a:latin typeface="Courier"/>
                <a:cs typeface="Courier"/>
              </a:rPr>
              <a:t>outside of the subtree starting </a:t>
            </a:r>
            <a:r>
              <a:rPr lang="en-US" sz="1600" dirty="0" smtClean="0">
                <a:solidFill>
                  <a:srgbClr val="6D7073"/>
                </a:solidFill>
                <a:latin typeface="Courier"/>
                <a:cs typeface="Courier"/>
              </a:rPr>
              <a:t>at</a:t>
            </a:r>
          </a:p>
          <a:p>
            <a:r>
              <a:rPr lang="en-US" sz="1600" dirty="0">
                <a:solidFill>
                  <a:srgbClr val="6D7073"/>
                </a:solidFill>
                <a:latin typeface="Courier"/>
                <a:cs typeface="Courier"/>
              </a:rPr>
              <a:t>	</a:t>
            </a:r>
            <a:r>
              <a:rPr lang="en-US" sz="1600" dirty="0" smtClean="0">
                <a:solidFill>
                  <a:srgbClr val="6D7073"/>
                </a:solidFill>
                <a:latin typeface="Courier"/>
                <a:cs typeface="Courier"/>
              </a:rPr>
              <a:t>			   # root_location</a:t>
            </a:r>
            <a:r>
              <a:rPr lang="en-US" sz="1600" dirty="0">
                <a:solidFill>
                  <a:srgbClr val="6D7073"/>
                </a:solidFill>
                <a:latin typeface="Courier"/>
                <a:cs typeface="Courier"/>
              </a:rPr>
              <a:t>.</a:t>
            </a:r>
          </a:p>
          <a:p>
            <a:r>
              <a:rPr lang="en-US" sz="1600" dirty="0">
                <a:solidFill>
                  <a:srgbClr val="6D7073"/>
                </a:solidFill>
                <a:latin typeface="Courier"/>
                <a:cs typeface="Courier"/>
              </a:rPr>
              <a:t>                    # Default value is an empty array.</a:t>
            </a:r>
          </a:p>
          <a:p>
            <a:r>
              <a:rPr lang="en-US" sz="1600" dirty="0">
                <a:solidFill>
                  <a:srgbClr val="6D7073"/>
                </a:solidFill>
                <a:latin typeface="Courier"/>
                <a:cs typeface="Courier"/>
              </a:rPr>
              <a:t>                    # Prefixes are not case sensitive.</a:t>
            </a:r>
          </a:p>
          <a:p>
            <a:r>
              <a:rPr lang="en-US" sz="1600" dirty="0">
                <a:latin typeface="Courier"/>
                <a:cs typeface="Courier"/>
              </a:rPr>
              <a:t>                    </a:t>
            </a:r>
            <a:r>
              <a:rPr lang="en-US" sz="1600" b="1" dirty="0">
                <a:solidFill>
                  <a:srgbClr val="000090"/>
                </a:solidFill>
                <a:latin typeface="Courier"/>
                <a:cs typeface="Courier"/>
              </a:rPr>
              <a:t>excluded_uri_prefixes:</a:t>
            </a:r>
          </a:p>
          <a:p>
            <a:r>
              <a:rPr lang="en-US" sz="1600" dirty="0">
                <a:latin typeface="Courier"/>
                <a:cs typeface="Courier"/>
              </a:rPr>
              <a:t>                        </a:t>
            </a:r>
            <a:r>
              <a:rPr lang="en-US" sz="1600" dirty="0">
                <a:solidFill>
                  <a:srgbClr val="F36C2C"/>
                </a:solidFill>
                <a:latin typeface="Courier"/>
                <a:cs typeface="Courier"/>
              </a:rPr>
              <a:t>- media</a:t>
            </a:r>
          </a:p>
          <a:p>
            <a:r>
              <a:rPr lang="en-US" sz="1600" dirty="0">
                <a:solidFill>
                  <a:srgbClr val="F36C2C"/>
                </a:solidFill>
                <a:latin typeface="Courier"/>
                <a:cs typeface="Courier"/>
              </a:rPr>
              <a:t>                        - users</a:t>
            </a:r>
            <a:endParaRPr lang="fr-FR" sz="1600" dirty="0">
              <a:solidFill>
                <a:srgbClr val="F36C2C"/>
              </a:solidFill>
              <a:latin typeface="Courier"/>
              <a:cs typeface="Courier"/>
            </a:endParaRPr>
          </a:p>
        </p:txBody>
      </p:sp>
      <p:pic>
        <p:nvPicPr>
          <p:cNvPr id="7" name="Image 6" descr="Capture d’écran 2013-05-02 à 12.22.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34" y="5184237"/>
            <a:ext cx="2383047" cy="2000583"/>
          </a:xfrm>
          <a:prstGeom prst="rect">
            <a:avLst/>
          </a:prstGeom>
        </p:spPr>
      </p:pic>
    </p:spTree>
    <p:extLst>
      <p:ext uri="{BB962C8B-B14F-4D97-AF65-F5344CB8AC3E}">
        <p14:creationId xmlns:p14="http://schemas.microsoft.com/office/powerpoint/2010/main" val="453583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normAutofit lnSpcReduction="10000"/>
          </a:bodyPr>
          <a:lstStyle/>
          <a:p>
            <a:r>
              <a:rPr lang="fr-FR" dirty="0" smtClean="0"/>
              <a:t>Coding Standard !</a:t>
            </a:r>
            <a:endParaRPr lang="fr-FR" dirty="0"/>
          </a:p>
        </p:txBody>
      </p:sp>
      <p:sp>
        <p:nvSpPr>
          <p:cNvPr id="3" name="Espace réservé du contenu 2"/>
          <p:cNvSpPr>
            <a:spLocks noGrp="1"/>
          </p:cNvSpPr>
          <p:nvPr>
            <p:ph idx="10"/>
          </p:nvPr>
        </p:nvSpPr>
        <p:spPr/>
        <p:txBody>
          <a:bodyPr/>
          <a:lstStyle/>
          <a:p>
            <a:r>
              <a:rPr lang="fr-FR" dirty="0" smtClean="0"/>
              <a:t>Bonus</a:t>
            </a:r>
            <a:endParaRPr lang="fr-FR" dirty="0"/>
          </a:p>
        </p:txBody>
      </p:sp>
    </p:spTree>
    <p:extLst>
      <p:ext uri="{BB962C8B-B14F-4D97-AF65-F5344CB8AC3E}">
        <p14:creationId xmlns:p14="http://schemas.microsoft.com/office/powerpoint/2010/main" val="41318812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Coding Standard</a:t>
            </a:r>
            <a:endParaRPr lang="fr-FR" dirty="0"/>
          </a:p>
        </p:txBody>
      </p:sp>
      <p:pic>
        <p:nvPicPr>
          <p:cNvPr id="6" name="Espace réservé du contenu 5" descr="meme-angry-why-y-u-no-guy-new-hd-wallpaper.jpg"/>
          <p:cNvPicPr>
            <a:picLocks noGrp="1" noChangeAspect="1"/>
          </p:cNvPicPr>
          <p:nvPr>
            <p:ph idx="13"/>
          </p:nvPr>
        </p:nvPicPr>
        <p:blipFill rotWithShape="1">
          <a:blip r:embed="rId2">
            <a:extLst>
              <a:ext uri="{28A0092B-C50C-407E-A947-70E740481C1C}">
                <a14:useLocalDpi xmlns:a14="http://schemas.microsoft.com/office/drawing/2010/main" val="0"/>
              </a:ext>
            </a:extLst>
          </a:blip>
          <a:srcRect l="13529" t="13662" r="10711" b="13669"/>
          <a:stretch/>
        </p:blipFill>
        <p:spPr>
          <a:xfrm>
            <a:off x="194237" y="3205097"/>
            <a:ext cx="3765209" cy="3412272"/>
          </a:xfrm>
        </p:spPr>
      </p:pic>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33</a:t>
            </a:fld>
            <a:endParaRPr lang="en-US"/>
          </a:p>
        </p:txBody>
      </p:sp>
      <p:sp>
        <p:nvSpPr>
          <p:cNvPr id="5" name="ZoneTexte 4"/>
          <p:cNvSpPr txBox="1"/>
          <p:nvPr/>
        </p:nvSpPr>
        <p:spPr>
          <a:xfrm>
            <a:off x="343651" y="1359781"/>
            <a:ext cx="9810000" cy="1384995"/>
          </a:xfrm>
          <a:prstGeom prst="rect">
            <a:avLst/>
          </a:prstGeom>
          <a:noFill/>
        </p:spPr>
        <p:txBody>
          <a:bodyPr wrap="square" rtlCol="0">
            <a:spAutoFit/>
          </a:bodyPr>
          <a:lstStyle/>
          <a:p>
            <a:r>
              <a:rPr lang="fr-FR" dirty="0"/>
              <a:t>When contributing code to </a:t>
            </a:r>
            <a:r>
              <a:rPr lang="fr-FR" dirty="0" smtClean="0"/>
              <a:t>eZ Publish, </a:t>
            </a:r>
            <a:r>
              <a:rPr lang="fr-FR" dirty="0"/>
              <a:t>you must follow </a:t>
            </a:r>
            <a:r>
              <a:rPr lang="fr-FR" b="1" dirty="0"/>
              <a:t>its coding standards</a:t>
            </a:r>
            <a:r>
              <a:rPr lang="fr-FR" dirty="0"/>
              <a:t>. </a:t>
            </a:r>
            <a:endParaRPr lang="fr-FR" dirty="0" smtClean="0"/>
          </a:p>
          <a:p>
            <a:endParaRPr lang="fr-FR" dirty="0"/>
          </a:p>
          <a:p>
            <a:r>
              <a:rPr lang="fr-FR" dirty="0" smtClean="0"/>
              <a:t>Remember that the main advantage of standards is that every piece of code </a:t>
            </a:r>
            <a:r>
              <a:rPr lang="fr-FR" b="1" dirty="0" smtClean="0"/>
              <a:t>looks and feels familiar</a:t>
            </a:r>
            <a:r>
              <a:rPr lang="fr-FR" dirty="0" smtClean="0"/>
              <a:t>, it’s not about this or that being more readable.</a:t>
            </a:r>
            <a:endParaRPr lang="fr-FR" dirty="0"/>
          </a:p>
        </p:txBody>
      </p:sp>
      <p:sp>
        <p:nvSpPr>
          <p:cNvPr id="7" name="ZoneTexte 6"/>
          <p:cNvSpPr txBox="1"/>
          <p:nvPr/>
        </p:nvSpPr>
        <p:spPr>
          <a:xfrm>
            <a:off x="4422627" y="3033358"/>
            <a:ext cx="5352747" cy="1384995"/>
          </a:xfrm>
          <a:prstGeom prst="rect">
            <a:avLst/>
          </a:prstGeom>
          <a:noFill/>
        </p:spPr>
        <p:txBody>
          <a:bodyPr wrap="none" rtlCol="0">
            <a:spAutoFit/>
          </a:bodyPr>
          <a:lstStyle/>
          <a:p>
            <a:pPr marL="342900" indent="-342900">
              <a:buFont typeface="Arial"/>
              <a:buChar char="•"/>
            </a:pPr>
            <a:r>
              <a:rPr lang="fr-FR" dirty="0" smtClean="0"/>
              <a:t>Use </a:t>
            </a:r>
            <a:r>
              <a:rPr lang="fr-FR" b="1" dirty="0" smtClean="0"/>
              <a:t>PHP Code Sniffer </a:t>
            </a:r>
            <a:r>
              <a:rPr lang="fr-FR" dirty="0" smtClean="0"/>
              <a:t>!</a:t>
            </a:r>
          </a:p>
          <a:p>
            <a:pPr marL="342900" indent="-342900">
              <a:buFont typeface="Arial"/>
              <a:buChar char="•"/>
            </a:pPr>
            <a:endParaRPr lang="fr-FR" dirty="0"/>
          </a:p>
          <a:p>
            <a:pPr marL="342900" indent="-342900">
              <a:buFont typeface="Arial"/>
              <a:buChar char="•"/>
            </a:pPr>
            <a:r>
              <a:rPr lang="fr-FR" dirty="0" smtClean="0"/>
              <a:t>Install </a:t>
            </a:r>
            <a:r>
              <a:rPr lang="fr-FR" b="1" dirty="0" smtClean="0"/>
              <a:t>eZ v2 PHPCodeSniffer standard </a:t>
            </a:r>
            <a:br>
              <a:rPr lang="fr-FR" b="1" dirty="0" smtClean="0"/>
            </a:br>
            <a:r>
              <a:rPr lang="fr-FR" dirty="0" smtClean="0"/>
              <a:t>(</a:t>
            </a:r>
            <a:r>
              <a:rPr lang="fr-FR" dirty="0" smtClean="0">
                <a:hlinkClick r:id="rId3"/>
              </a:rPr>
              <a:t>http://github.com/ezsystems/ezcs</a:t>
            </a:r>
            <a:r>
              <a:rPr lang="fr-FR" dirty="0" smtClean="0"/>
              <a:t>) </a:t>
            </a:r>
            <a:endParaRPr lang="fr-FR" dirty="0"/>
          </a:p>
        </p:txBody>
      </p:sp>
      <p:sp>
        <p:nvSpPr>
          <p:cNvPr id="8" name="ZoneTexte 7"/>
          <p:cNvSpPr txBox="1"/>
          <p:nvPr/>
        </p:nvSpPr>
        <p:spPr>
          <a:xfrm>
            <a:off x="2421024" y="6678626"/>
            <a:ext cx="8267614" cy="738664"/>
          </a:xfrm>
          <a:prstGeom prst="rect">
            <a:avLst/>
          </a:prstGeom>
          <a:noFill/>
        </p:spPr>
        <p:txBody>
          <a:bodyPr wrap="none" rtlCol="0">
            <a:spAutoFit/>
          </a:bodyPr>
          <a:lstStyle/>
          <a:p>
            <a:r>
              <a:rPr lang="fr-FR" dirty="0">
                <a:hlinkClick r:id="rId4"/>
              </a:rPr>
              <a:t>https://github.com/ezsystems/ezpublish-kernel/wiki/</a:t>
            </a:r>
            <a:r>
              <a:rPr lang="fr-FR" dirty="0" smtClean="0">
                <a:hlinkClick r:id="rId4"/>
              </a:rPr>
              <a:t>codingstandards</a:t>
            </a:r>
            <a:endParaRPr lang="fr-FR" dirty="0" smtClean="0"/>
          </a:p>
          <a:p>
            <a:endParaRPr lang="fr-FR" dirty="0"/>
          </a:p>
        </p:txBody>
      </p:sp>
      <p:sp>
        <p:nvSpPr>
          <p:cNvPr id="9" name="ZoneTexte 8"/>
          <p:cNvSpPr txBox="1"/>
          <p:nvPr/>
        </p:nvSpPr>
        <p:spPr>
          <a:xfrm>
            <a:off x="343651" y="404898"/>
            <a:ext cx="4451196" cy="415498"/>
          </a:xfrm>
          <a:prstGeom prst="rect">
            <a:avLst/>
          </a:prstGeom>
          <a:noFill/>
        </p:spPr>
        <p:txBody>
          <a:bodyPr wrap="none" rtlCol="0">
            <a:spAutoFit/>
          </a:bodyPr>
          <a:lstStyle/>
          <a:p>
            <a:r>
              <a:rPr lang="fr-FR" dirty="0" smtClean="0"/>
              <a:t>Be awesome, use coding standards</a:t>
            </a:r>
            <a:endParaRPr lang="fr-FR" dirty="0"/>
          </a:p>
        </p:txBody>
      </p:sp>
    </p:spTree>
    <p:extLst>
      <p:ext uri="{BB962C8B-B14F-4D97-AF65-F5344CB8AC3E}">
        <p14:creationId xmlns:p14="http://schemas.microsoft.com/office/powerpoint/2010/main" val="5770422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normAutofit lnSpcReduction="10000"/>
          </a:bodyPr>
          <a:lstStyle/>
          <a:p>
            <a:r>
              <a:rPr lang="fr-FR" dirty="0" smtClean="0"/>
              <a:t>Installation &amp; our first bundle !</a:t>
            </a:r>
            <a:endParaRPr lang="fr-FR" dirty="0"/>
          </a:p>
        </p:txBody>
      </p:sp>
      <p:sp>
        <p:nvSpPr>
          <p:cNvPr id="3" name="Espace réservé du contenu 2"/>
          <p:cNvSpPr>
            <a:spLocks noGrp="1"/>
          </p:cNvSpPr>
          <p:nvPr>
            <p:ph idx="10"/>
          </p:nvPr>
        </p:nvSpPr>
        <p:spPr/>
        <p:txBody>
          <a:bodyPr/>
          <a:lstStyle/>
          <a:p>
            <a:r>
              <a:rPr lang="fr-FR" dirty="0" smtClean="0"/>
              <a:t>Exercise</a:t>
            </a:r>
            <a:endParaRPr lang="fr-FR" dirty="0"/>
          </a:p>
        </p:txBody>
      </p:sp>
    </p:spTree>
    <p:extLst>
      <p:ext uri="{BB962C8B-B14F-4D97-AF65-F5344CB8AC3E}">
        <p14:creationId xmlns:p14="http://schemas.microsoft.com/office/powerpoint/2010/main" val="32451727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ssholder for innhold 8"/>
          <p:cNvSpPr>
            <a:spLocks noGrp="1"/>
          </p:cNvSpPr>
          <p:nvPr>
            <p:ph idx="10"/>
          </p:nvPr>
        </p:nvSpPr>
        <p:spPr>
          <a:xfrm>
            <a:off x="3346853" y="3668547"/>
            <a:ext cx="7341785" cy="1053334"/>
          </a:xfrm>
        </p:spPr>
        <p:txBody>
          <a:bodyPr/>
          <a:lstStyle/>
          <a:p>
            <a:r>
              <a:rPr lang="en-US" dirty="0">
                <a:latin typeface="Arial" pitchFamily="34" charset="0"/>
                <a:cs typeface="Arial" pitchFamily="34" charset="0"/>
              </a:rPr>
              <a:t>... one giant leap for production ! </a:t>
            </a:r>
          </a:p>
        </p:txBody>
      </p:sp>
      <p:sp>
        <p:nvSpPr>
          <p:cNvPr id="7" name="Plassholder for lysbildenummer 6"/>
          <p:cNvSpPr>
            <a:spLocks noGrp="1"/>
          </p:cNvSpPr>
          <p:nvPr>
            <p:ph type="sldNum" sz="quarter" idx="4294967295"/>
          </p:nvPr>
        </p:nvSpPr>
        <p:spPr>
          <a:xfrm>
            <a:off x="9714860" y="7218363"/>
            <a:ext cx="973778" cy="193675"/>
          </a:xfrm>
        </p:spPr>
        <p:txBody>
          <a:bodyPr/>
          <a:lstStyle/>
          <a:p>
            <a:fld id="{7F52A583-EBE1-7F47-946A-B35CD130931C}" type="slidenum">
              <a:rPr lang="en-US" smtClean="0"/>
              <a:pPr/>
              <a:t>35</a:t>
            </a:fld>
            <a:endParaRPr lang="en-US" dirty="0"/>
          </a:p>
        </p:txBody>
      </p:sp>
    </p:spTree>
    <p:extLst>
      <p:ext uri="{BB962C8B-B14F-4D97-AF65-F5344CB8AC3E}">
        <p14:creationId xmlns:p14="http://schemas.microsoft.com/office/powerpoint/2010/main" val="309520186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r>
              <a:rPr lang="en-US" i="1" dirty="0"/>
              <a:t>The goal of caching in HTTP/1.1 is to eliminate the need to </a:t>
            </a:r>
            <a:r>
              <a:rPr lang="en-US" i="1" dirty="0" smtClean="0"/>
              <a:t>send requests </a:t>
            </a:r>
            <a:r>
              <a:rPr lang="en-US" i="1" dirty="0"/>
              <a:t>in many cases, </a:t>
            </a:r>
            <a:r>
              <a:rPr lang="en-US" i="1" dirty="0" smtClean="0"/>
              <a:t>and to </a:t>
            </a:r>
            <a:r>
              <a:rPr lang="en-US" i="1" dirty="0"/>
              <a:t>eliminate the need to send </a:t>
            </a:r>
            <a:r>
              <a:rPr lang="en-US" i="1" dirty="0" smtClean="0"/>
              <a:t>full responses </a:t>
            </a:r>
            <a:r>
              <a:rPr lang="en-US" i="1" dirty="0"/>
              <a:t>in many other </a:t>
            </a:r>
            <a:r>
              <a:rPr lang="en-US" i="1" dirty="0" smtClean="0"/>
              <a:t>cases</a:t>
            </a:r>
          </a:p>
          <a:p>
            <a:pPr marL="0" indent="0"/>
            <a:endParaRPr lang="en-US" sz="1800" b="1" noProof="0" dirty="0" smtClean="0"/>
          </a:p>
          <a:p>
            <a:r>
              <a:rPr lang="en-US" sz="2200" b="1" noProof="0" dirty="0" smtClean="0"/>
              <a:t>Types of caches</a:t>
            </a:r>
          </a:p>
          <a:p>
            <a:endParaRPr lang="en-US" sz="2400" b="1" noProof="0" dirty="0" smtClean="0"/>
          </a:p>
          <a:p>
            <a:pPr marL="342900" indent="-342900">
              <a:buFontTx/>
              <a:buChar char="•"/>
            </a:pPr>
            <a:r>
              <a:rPr lang="en-US" b="1" noProof="0" dirty="0" smtClean="0">
                <a:solidFill>
                  <a:srgbClr val="2A84B7"/>
                </a:solidFill>
              </a:rPr>
              <a:t>Browser caches</a:t>
            </a:r>
            <a:r>
              <a:rPr lang="en-US" noProof="0" dirty="0" smtClean="0"/>
              <a:t>: the browser cache is a </a:t>
            </a:r>
            <a:r>
              <a:rPr lang="en-US" u="sng" noProof="0" dirty="0" smtClean="0"/>
              <a:t>private cache</a:t>
            </a:r>
            <a:r>
              <a:rPr lang="en-US" noProof="0" dirty="0" smtClean="0"/>
              <a:t> as cached resources </a:t>
            </a:r>
            <a:r>
              <a:rPr lang="en-US" b="1" noProof="0" dirty="0" smtClean="0"/>
              <a:t>aren't shared with anyone else</a:t>
            </a:r>
          </a:p>
          <a:p>
            <a:pPr marL="342900" indent="-342900">
              <a:buFontTx/>
              <a:buChar char="•"/>
            </a:pPr>
            <a:endParaRPr lang="en-US" noProof="0" dirty="0" smtClean="0"/>
          </a:p>
          <a:p>
            <a:pPr marL="342900" indent="-342900">
              <a:buFontTx/>
              <a:buChar char="•"/>
            </a:pPr>
            <a:r>
              <a:rPr lang="en-US" b="1" noProof="0" dirty="0" smtClean="0">
                <a:solidFill>
                  <a:srgbClr val="2A84B7"/>
                </a:solidFill>
              </a:rPr>
              <a:t>Proxy caches</a:t>
            </a:r>
            <a:r>
              <a:rPr lang="en-US" noProof="0" dirty="0" smtClean="0"/>
              <a:t>: a proxy is a </a:t>
            </a:r>
            <a:r>
              <a:rPr lang="en-US" u="sng" noProof="0" dirty="0" smtClean="0"/>
              <a:t>shared cache</a:t>
            </a:r>
            <a:r>
              <a:rPr lang="en-US" noProof="0" dirty="0" smtClean="0"/>
              <a:t> as many people can be behind a single one</a:t>
            </a:r>
          </a:p>
          <a:p>
            <a:pPr marL="342900" indent="-342900">
              <a:buFontTx/>
              <a:buChar char="•"/>
            </a:pPr>
            <a:endParaRPr lang="en-US" noProof="0" dirty="0" smtClean="0"/>
          </a:p>
          <a:p>
            <a:pPr marL="342900" indent="-342900">
              <a:buFontTx/>
              <a:buChar char="•"/>
            </a:pPr>
            <a:r>
              <a:rPr lang="en-US" b="1" noProof="0" dirty="0" smtClean="0">
                <a:solidFill>
                  <a:srgbClr val="2A84B7"/>
                </a:solidFill>
              </a:rPr>
              <a:t>Gateway caches</a:t>
            </a:r>
            <a:r>
              <a:rPr lang="en-US" noProof="0" dirty="0" smtClean="0"/>
              <a:t>: (a.k.a. Reverse Proxy) like a proxy, it's also a </a:t>
            </a:r>
            <a:r>
              <a:rPr lang="en-US" u="sng" noProof="0" dirty="0" smtClean="0"/>
              <a:t>shared cache </a:t>
            </a:r>
            <a:r>
              <a:rPr lang="en-US" noProof="0" dirty="0" smtClean="0"/>
              <a:t>but </a:t>
            </a:r>
            <a:r>
              <a:rPr lang="en-US" b="1" noProof="0" dirty="0" smtClean="0"/>
              <a:t>on the server side</a:t>
            </a:r>
          </a:p>
          <a:p>
            <a:pPr marL="0" indent="0"/>
            <a:endParaRPr lang="en-US" sz="1800" dirty="0"/>
          </a:p>
          <a:p>
            <a:pPr marL="342900" indent="-342900">
              <a:buFont typeface="Arial"/>
              <a:buChar char="•"/>
            </a:pPr>
            <a:endParaRPr lang="en-US" sz="1800" noProof="0" dirty="0" smtClean="0"/>
          </a:p>
          <a:p>
            <a:pPr marL="0" indent="0"/>
            <a:r>
              <a:rPr lang="en-US" sz="1800" dirty="0"/>
              <a:t>More informations about HTTP Rfc: </a:t>
            </a:r>
            <a:r>
              <a:rPr lang="en-US" sz="1800" dirty="0">
                <a:hlinkClick r:id="rId2"/>
              </a:rPr>
              <a:t>http://tools.ietf.org/html/draft-ietf-httpbis-p6-cache-</a:t>
            </a:r>
            <a:r>
              <a:rPr lang="en-US" sz="1800" dirty="0" smtClean="0">
                <a:hlinkClick r:id="rId2"/>
              </a:rPr>
              <a:t>21</a:t>
            </a:r>
            <a:endParaRPr lang="en-US" sz="1800" dirty="0" smtClean="0"/>
          </a:p>
          <a:p>
            <a:pPr marL="0" indent="0"/>
            <a:endParaRPr lang="en-US" sz="1800" noProof="0" dirty="0" smtClean="0"/>
          </a:p>
          <a:p>
            <a:pPr marL="342900" indent="-342900">
              <a:buFont typeface="Arial"/>
              <a:buChar char="•"/>
            </a:pPr>
            <a:endParaRPr lang="en-US" sz="1800" noProof="0" dirty="0" smtClean="0"/>
          </a:p>
        </p:txBody>
      </p:sp>
      <p:sp>
        <p:nvSpPr>
          <p:cNvPr id="3" name="Titre 2"/>
          <p:cNvSpPr>
            <a:spLocks noGrp="1"/>
          </p:cNvSpPr>
          <p:nvPr>
            <p:ph type="title"/>
          </p:nvPr>
        </p:nvSpPr>
        <p:spPr/>
        <p:txBody>
          <a:bodyPr/>
          <a:lstStyle/>
          <a:p>
            <a:r>
              <a:rPr lang="en-US" noProof="0" dirty="0" smtClean="0"/>
              <a:t>Cache - Reminder</a:t>
            </a:r>
            <a:endParaRPr lang="en-US" noProof="0" dirty="0"/>
          </a:p>
        </p:txBody>
      </p:sp>
      <p:sp>
        <p:nvSpPr>
          <p:cNvPr id="4" name="Espace réservé du contenu 3"/>
          <p:cNvSpPr>
            <a:spLocks noGrp="1"/>
          </p:cNvSpPr>
          <p:nvPr>
            <p:ph idx="13"/>
          </p:nvPr>
        </p:nvSpPr>
        <p:spPr/>
        <p:txBody>
          <a:bodyPr>
            <a:normAutofit fontScale="92500" lnSpcReduction="10000"/>
          </a:bodyPr>
          <a:lstStyle/>
          <a:p>
            <a:r>
              <a:rPr lang="en-US" noProof="0" smtClean="0"/>
              <a:t>Cache me if you can !</a:t>
            </a:r>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36</a:t>
            </a:fld>
            <a:endParaRPr lang="en-US"/>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24405914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308100"/>
            <a:ext cx="9847262" cy="5786036"/>
          </a:xfrm>
        </p:spPr>
        <p:txBody>
          <a:bodyPr/>
          <a:lstStyle/>
          <a:p>
            <a:pPr marL="0" indent="0"/>
            <a:r>
              <a:rPr lang="en-US" noProof="0" dirty="0" smtClean="0"/>
              <a:t>HTTP 1.1 specifies multiple response cache headers that can be used to control caching behavior:</a:t>
            </a:r>
          </a:p>
          <a:p>
            <a:pPr marL="0" indent="0"/>
            <a:endParaRPr lang="en-US" noProof="0" dirty="0" smtClean="0"/>
          </a:p>
          <a:p>
            <a:pPr marL="342900" indent="-342900">
              <a:buFont typeface="Arial"/>
              <a:buChar char="•"/>
            </a:pPr>
            <a:r>
              <a:rPr lang="en-US" noProof="0" dirty="0" smtClean="0"/>
              <a:t>Cache-Control		=&gt; can control public/private as well as TTL</a:t>
            </a:r>
          </a:p>
          <a:p>
            <a:pPr marL="342900" indent="-342900">
              <a:buFont typeface="Arial"/>
              <a:buChar char="•"/>
            </a:pPr>
            <a:endParaRPr lang="en-US" noProof="0" dirty="0" smtClean="0"/>
          </a:p>
          <a:p>
            <a:pPr marL="342900" indent="-342900">
              <a:buFont typeface="Arial"/>
              <a:buChar char="•"/>
            </a:pPr>
            <a:r>
              <a:rPr lang="en-US" noProof="0" dirty="0" smtClean="0"/>
              <a:t>Expires, Max-age	=&gt; sets a TTL for the given resource</a:t>
            </a:r>
          </a:p>
          <a:p>
            <a:pPr marL="0" indent="0"/>
            <a:endParaRPr lang="en-US" noProof="0" dirty="0" smtClean="0"/>
          </a:p>
          <a:p>
            <a:pPr marL="342900" indent="-342900">
              <a:buFont typeface="Arial"/>
              <a:buChar char="•"/>
            </a:pPr>
            <a:r>
              <a:rPr lang="en-US" dirty="0" smtClean="0"/>
              <a:t>Etag				=&gt; used to revalidate a resource which is already in a cache</a:t>
            </a:r>
            <a:br>
              <a:rPr lang="en-US" dirty="0" smtClean="0"/>
            </a:br>
            <a:r>
              <a:rPr lang="en-US" dirty="0" smtClean="0"/>
              <a:t>						(note: E-tag is removed on eZ 5.1)</a:t>
            </a:r>
          </a:p>
          <a:p>
            <a:pPr marL="342900" indent="-342900">
              <a:buFont typeface="Arial"/>
              <a:buChar char="•"/>
            </a:pPr>
            <a:endParaRPr lang="en-US" dirty="0" smtClean="0"/>
          </a:p>
          <a:p>
            <a:pPr marL="342900" indent="-342900">
              <a:buFont typeface="Arial"/>
              <a:buChar char="•"/>
            </a:pPr>
            <a:r>
              <a:rPr lang="en-US" dirty="0"/>
              <a:t>Last-Modified		=&gt; used to calculate a default TTL if no expiration date is </a:t>
            </a:r>
            <a:r>
              <a:rPr lang="en-US" dirty="0" smtClean="0"/>
              <a:t>set 						or as weak validator</a:t>
            </a:r>
          </a:p>
          <a:p>
            <a:pPr marL="0" indent="0"/>
            <a:endParaRPr lang="en-US" sz="1800" dirty="0"/>
          </a:p>
          <a:p>
            <a:pPr marL="0" indent="0"/>
            <a:endParaRPr lang="en-US" sz="1800" noProof="0" dirty="0" smtClean="0"/>
          </a:p>
          <a:p>
            <a:pPr marL="0" indent="0"/>
            <a:r>
              <a:rPr lang="en-US" noProof="0" dirty="0" smtClean="0"/>
              <a:t>Side note: compression of content is also a good idea to make web pages load faster</a:t>
            </a:r>
          </a:p>
          <a:p>
            <a:pPr marL="285750" indent="-285750">
              <a:buFont typeface="Arial" pitchFamily="34" charset="0"/>
              <a:buChar char="•"/>
            </a:pPr>
            <a:r>
              <a:rPr lang="en-US" noProof="0" dirty="0" smtClean="0"/>
              <a:t>But take care about gateway caches having to store </a:t>
            </a:r>
            <a:r>
              <a:rPr lang="en-US" i="1" noProof="0" dirty="0" smtClean="0"/>
              <a:t>N</a:t>
            </a:r>
            <a:r>
              <a:rPr lang="en-US" noProof="0" dirty="0" smtClean="0"/>
              <a:t> versions of each resource</a:t>
            </a:r>
          </a:p>
        </p:txBody>
      </p:sp>
      <p:sp>
        <p:nvSpPr>
          <p:cNvPr id="3" name="Titre 2"/>
          <p:cNvSpPr>
            <a:spLocks noGrp="1"/>
          </p:cNvSpPr>
          <p:nvPr>
            <p:ph type="title"/>
          </p:nvPr>
        </p:nvSpPr>
        <p:spPr/>
        <p:txBody>
          <a:bodyPr/>
          <a:lstStyle/>
          <a:p>
            <a:r>
              <a:rPr lang="en-US" noProof="0" dirty="0" smtClean="0"/>
              <a:t>Reminder: HTTP </a:t>
            </a:r>
            <a:r>
              <a:rPr lang="en-US" dirty="0" smtClean="0"/>
              <a:t>caching</a:t>
            </a:r>
            <a:endParaRPr lang="en-US" noProof="0" dirty="0"/>
          </a:p>
        </p:txBody>
      </p:sp>
      <p:sp>
        <p:nvSpPr>
          <p:cNvPr id="4" name="Espace réservé du contenu 3"/>
          <p:cNvSpPr>
            <a:spLocks noGrp="1"/>
          </p:cNvSpPr>
          <p:nvPr>
            <p:ph idx="13"/>
          </p:nvPr>
        </p:nvSpPr>
        <p:spPr/>
        <p:txBody>
          <a:bodyPr>
            <a:normAutofit fontScale="92500" lnSpcReduction="10000"/>
          </a:bodyPr>
          <a:lstStyle/>
          <a:p>
            <a:r>
              <a:rPr lang="en-US" noProof="0" dirty="0" smtClean="0"/>
              <a:t>Caching headers</a:t>
            </a:r>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37</a:t>
            </a:fld>
            <a:endParaRPr lang="en-US"/>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27196769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8" y="1308100"/>
            <a:ext cx="10043413" cy="5786036"/>
          </a:xfrm>
        </p:spPr>
        <p:txBody>
          <a:bodyPr/>
          <a:lstStyle/>
          <a:p>
            <a:pPr marL="0" indent="0"/>
            <a:r>
              <a:rPr lang="en-US" dirty="0" smtClean="0"/>
              <a:t>Two caching models are available:</a:t>
            </a:r>
          </a:p>
          <a:p>
            <a:pPr marL="0" indent="0"/>
            <a:endParaRPr lang="en-US" dirty="0" smtClean="0"/>
          </a:p>
          <a:p>
            <a:pPr marL="342900" indent="-342900">
              <a:buFont typeface="Arial" pitchFamily="34" charset="0"/>
              <a:buChar char="•"/>
            </a:pPr>
            <a:r>
              <a:rPr lang="en-US" b="1" dirty="0" smtClean="0">
                <a:solidFill>
                  <a:schemeClr val="accent2"/>
                </a:solidFill>
              </a:rPr>
              <a:t>Validation</a:t>
            </a:r>
          </a:p>
          <a:p>
            <a:pPr marL="520695" lvl="1" indent="-342900">
              <a:buFont typeface="Arial" pitchFamily="34" charset="0"/>
              <a:buChar char="•"/>
            </a:pPr>
            <a:r>
              <a:rPr lang="en-US" dirty="0" smtClean="0"/>
              <a:t>the client always checks if the resource it has in its cache is valid (1 network roundtrip)</a:t>
            </a:r>
          </a:p>
          <a:p>
            <a:pPr marL="520695" lvl="1" indent="-342900">
              <a:buFont typeface="Arial" pitchFamily="34" charset="0"/>
              <a:buChar char="•"/>
            </a:pPr>
            <a:r>
              <a:rPr lang="en-US" dirty="0" smtClean="0"/>
              <a:t>It gets back a “fast” answer (HTTP 304 with no body) if resource dis not change: </a:t>
            </a:r>
            <a:r>
              <a:rPr lang="en-US" dirty="0" smtClean="0">
                <a:solidFill>
                  <a:schemeClr val="accent1"/>
                </a:solidFill>
              </a:rPr>
              <a:t>good</a:t>
            </a:r>
          </a:p>
          <a:p>
            <a:pPr marL="342900" indent="-342900">
              <a:buFont typeface="Arial" pitchFamily="34" charset="0"/>
              <a:buChar char="•"/>
            </a:pPr>
            <a:endParaRPr lang="en-US" dirty="0" smtClean="0"/>
          </a:p>
          <a:p>
            <a:pPr marL="342900" indent="-342900">
              <a:buFont typeface="Arial" pitchFamily="34" charset="0"/>
              <a:buChar char="•"/>
            </a:pPr>
            <a:r>
              <a:rPr lang="en-US" b="1" dirty="0" smtClean="0">
                <a:solidFill>
                  <a:schemeClr val="accent2"/>
                </a:solidFill>
              </a:rPr>
              <a:t>Expiration</a:t>
            </a:r>
          </a:p>
          <a:p>
            <a:pPr marL="520695" lvl="1" indent="-342900">
              <a:buFont typeface="Arial" pitchFamily="34" charset="0"/>
              <a:buChar char="•"/>
            </a:pPr>
            <a:r>
              <a:rPr lang="en-US" dirty="0" smtClean="0"/>
              <a:t>Along with the 1</a:t>
            </a:r>
            <a:r>
              <a:rPr lang="en-US" baseline="30000" dirty="0" smtClean="0"/>
              <a:t>st</a:t>
            </a:r>
            <a:r>
              <a:rPr lang="en-US" dirty="0" smtClean="0"/>
              <a:t> response, the server sends to the client a TTL</a:t>
            </a:r>
          </a:p>
          <a:p>
            <a:pPr marL="520695" lvl="1" indent="-342900">
              <a:buFont typeface="Arial" pitchFamily="34" charset="0"/>
              <a:buChar char="•"/>
            </a:pPr>
            <a:r>
              <a:rPr lang="en-US" dirty="0" smtClean="0"/>
              <a:t>As long as the TTL is not expired, the client </a:t>
            </a:r>
            <a:r>
              <a:rPr lang="en-US" u="sng" dirty="0" smtClean="0"/>
              <a:t>does not request the resource</a:t>
            </a:r>
            <a:r>
              <a:rPr lang="en-US" dirty="0" smtClean="0"/>
              <a:t> again</a:t>
            </a:r>
          </a:p>
          <a:p>
            <a:pPr marL="520695" lvl="1" indent="-342900">
              <a:buFont typeface="Arial" pitchFamily="34" charset="0"/>
              <a:buChar char="•"/>
            </a:pPr>
            <a:r>
              <a:rPr lang="en-US" dirty="0" smtClean="0"/>
              <a:t>This saves one network roundtrip per resource: </a:t>
            </a:r>
            <a:r>
              <a:rPr lang="en-US" dirty="0" smtClean="0">
                <a:solidFill>
                  <a:schemeClr val="accent1"/>
                </a:solidFill>
              </a:rPr>
              <a:t>better</a:t>
            </a:r>
          </a:p>
          <a:p>
            <a:pPr marL="520695" lvl="1" indent="-342900">
              <a:buFont typeface="Arial" pitchFamily="34" charset="0"/>
              <a:buChar char="•"/>
            </a:pPr>
            <a:r>
              <a:rPr lang="en-US" dirty="0" smtClean="0"/>
              <a:t>But it makes it hard to have a TTL if resources can change on random schedule</a:t>
            </a:r>
          </a:p>
          <a:p>
            <a:pPr marL="520695" lvl="1" indent="-342900">
              <a:buFont typeface="Arial" pitchFamily="34" charset="0"/>
              <a:buChar char="•"/>
            </a:pPr>
            <a:r>
              <a:rPr lang="en-US" dirty="0" smtClean="0"/>
              <a:t>Workaround: use different URL for each version of resource (e.g. </a:t>
            </a:r>
            <a:r>
              <a:rPr lang="en-US" dirty="0" err="1" smtClean="0"/>
              <a:t>ezjscore</a:t>
            </a:r>
            <a:r>
              <a:rPr lang="en-US" dirty="0" smtClean="0"/>
              <a:t>, content images)</a:t>
            </a:r>
          </a:p>
          <a:p>
            <a:pPr marL="520695" lvl="1" indent="-342900">
              <a:buFont typeface="Arial" pitchFamily="34" charset="0"/>
              <a:buChar char="•"/>
            </a:pPr>
            <a:r>
              <a:rPr lang="en-US" dirty="0" smtClean="0"/>
              <a:t>If there is a gateway cache, a PURGE command can be used to overcome this, forcing a refresh of the resource before the TTL is expired</a:t>
            </a:r>
            <a:endParaRPr lang="en-US" dirty="0"/>
          </a:p>
          <a:p>
            <a:pPr marL="342900" indent="-342900">
              <a:buFont typeface="Arial"/>
              <a:buChar char="•"/>
            </a:pPr>
            <a:endParaRPr lang="en-US" sz="1800" dirty="0"/>
          </a:p>
          <a:p>
            <a:pPr marL="342900" indent="-342900">
              <a:buFont typeface="Arial"/>
              <a:buChar char="•"/>
            </a:pPr>
            <a:endParaRPr lang="en-US" sz="1800" noProof="0" dirty="0" smtClean="0"/>
          </a:p>
          <a:p>
            <a:pPr marL="342900" indent="-342900">
              <a:buFont typeface="Arial"/>
              <a:buChar char="•"/>
            </a:pPr>
            <a:endParaRPr lang="en-US" sz="1800" noProof="0" dirty="0" smtClean="0"/>
          </a:p>
        </p:txBody>
      </p:sp>
      <p:sp>
        <p:nvSpPr>
          <p:cNvPr id="3" name="Titre 2"/>
          <p:cNvSpPr>
            <a:spLocks noGrp="1"/>
          </p:cNvSpPr>
          <p:nvPr>
            <p:ph type="title"/>
          </p:nvPr>
        </p:nvSpPr>
        <p:spPr/>
        <p:txBody>
          <a:bodyPr/>
          <a:lstStyle/>
          <a:p>
            <a:r>
              <a:rPr lang="en-US" noProof="0" dirty="0" smtClean="0"/>
              <a:t>Reminder: HTTP </a:t>
            </a:r>
            <a:r>
              <a:rPr lang="en-US" dirty="0" smtClean="0"/>
              <a:t>caching</a:t>
            </a:r>
            <a:endParaRPr lang="en-US" noProof="0" dirty="0"/>
          </a:p>
        </p:txBody>
      </p:sp>
      <p:sp>
        <p:nvSpPr>
          <p:cNvPr id="4" name="Espace réservé du contenu 3"/>
          <p:cNvSpPr>
            <a:spLocks noGrp="1"/>
          </p:cNvSpPr>
          <p:nvPr>
            <p:ph idx="13"/>
          </p:nvPr>
        </p:nvSpPr>
        <p:spPr/>
        <p:txBody>
          <a:bodyPr>
            <a:normAutofit fontScale="92500" lnSpcReduction="10000"/>
          </a:bodyPr>
          <a:lstStyle/>
          <a:p>
            <a:pPr marL="0" indent="0"/>
            <a:r>
              <a:rPr lang="en-US" dirty="0"/>
              <a:t>Validation vs. Expiration</a:t>
            </a:r>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38</a:t>
            </a:fld>
            <a:endParaRPr lang="en-US"/>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5399475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Expiration Model 1/2</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39</a:t>
            </a:fld>
            <a:endParaRPr lang="en-US"/>
          </a:p>
        </p:txBody>
      </p:sp>
      <p:sp>
        <p:nvSpPr>
          <p:cNvPr id="8" name="Rectangle 7"/>
          <p:cNvSpPr/>
          <p:nvPr/>
        </p:nvSpPr>
        <p:spPr>
          <a:xfrm>
            <a:off x="292226" y="1002117"/>
            <a:ext cx="9842162" cy="424262"/>
          </a:xfrm>
          <a:prstGeom prst="rect">
            <a:avLst/>
          </a:prstGeom>
        </p:spPr>
        <p:txBody>
          <a:bodyPr wrap="square" lIns="99551" tIns="49775" rIns="99551" bIns="49775">
            <a:spAutoFit/>
          </a:bodyPr>
          <a:lstStyle/>
          <a:p>
            <a:r>
              <a:rPr lang="fr-FR" dirty="0" smtClean="0"/>
              <a:t>Including </a:t>
            </a:r>
            <a:r>
              <a:rPr lang="fr-FR" dirty="0"/>
              <a:t>either or both of the </a:t>
            </a:r>
            <a:r>
              <a:rPr lang="fr-FR" b="1" dirty="0"/>
              <a:t>Cache-Control: max-age=N </a:t>
            </a:r>
            <a:r>
              <a:rPr lang="fr-FR" dirty="0"/>
              <a:t>or </a:t>
            </a:r>
            <a:r>
              <a:rPr lang="fr-FR" b="1" dirty="0"/>
              <a:t>Expires</a:t>
            </a:r>
            <a:r>
              <a:rPr lang="fr-FR" dirty="0"/>
              <a:t> headers</a:t>
            </a:r>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Rick</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Rick</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chemeClr val="tx1"/>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Connecteur droit avec flèche 26"/>
          <p:cNvCxnSpPr/>
          <p:nvPr/>
        </p:nvCxnSpPr>
        <p:spPr>
          <a:xfrm flipH="1">
            <a:off x="5053058" y="4893149"/>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latin typeface="Arial"/>
                <a:ea typeface="ＭＳ Ｐゴシック" charset="-128"/>
                <a:cs typeface="Arial"/>
              </a:rPr>
              <a:t>Get /welcome</a:t>
            </a:r>
          </a:p>
        </p:txBody>
      </p:sp>
      <p:sp>
        <p:nvSpPr>
          <p:cNvPr id="31" name="ZoneTexte 30"/>
          <p:cNvSpPr txBox="1"/>
          <p:nvPr/>
        </p:nvSpPr>
        <p:spPr>
          <a:xfrm>
            <a:off x="6236522" y="3090440"/>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latin typeface="Arial"/>
                <a:ea typeface="ＭＳ Ｐゴシック" charset="-128"/>
                <a:cs typeface="Arial"/>
              </a:rPr>
              <a:t>Get /welcome</a:t>
            </a:r>
          </a:p>
        </p:txBody>
      </p:sp>
      <p:sp>
        <p:nvSpPr>
          <p:cNvPr id="32" name="ZoneTexte 31"/>
          <p:cNvSpPr txBox="1"/>
          <p:nvPr/>
        </p:nvSpPr>
        <p:spPr>
          <a:xfrm>
            <a:off x="8936250" y="3463790"/>
            <a:ext cx="1613775" cy="1199284"/>
          </a:xfrm>
          <a:prstGeom prst="rect">
            <a:avLst/>
          </a:prstGeom>
          <a:noFill/>
        </p:spPr>
        <p:txBody>
          <a:bodyPr wrap="square" lIns="99551" tIns="49775" rIns="99551" bIns="49775" rtlCol="0">
            <a:spAutoFit/>
          </a:bodyPr>
          <a:lstStyle/>
          <a:p>
            <a:pPr algn="ctr" defTabSz="566886" eaLnBrk="0" hangingPunct="0">
              <a:spcBef>
                <a:spcPct val="20000"/>
              </a:spcBef>
              <a:buClr>
                <a:srgbClr val="F36C2C"/>
              </a:buClr>
            </a:pPr>
            <a:r>
              <a:rPr lang="fr-FR" sz="1700" dirty="0" smtClean="0">
                <a:latin typeface="Arial"/>
                <a:ea typeface="ＭＳ Ｐゴシック" charset="-128"/>
                <a:cs typeface="Arial"/>
              </a:rPr>
              <a:t>« Hello eZ »</a:t>
            </a:r>
            <a:br>
              <a:rPr lang="fr-FR" sz="1700" dirty="0" smtClean="0">
                <a:latin typeface="Arial"/>
                <a:ea typeface="ＭＳ Ｐゴシック" charset="-128"/>
                <a:cs typeface="Arial"/>
              </a:rPr>
            </a:br>
            <a:endParaRPr lang="fr-FR" sz="1700" dirty="0" smtClean="0">
              <a:latin typeface="Arial"/>
              <a:ea typeface="ＭＳ Ｐゴシック" charset="-128"/>
              <a:cs typeface="Arial"/>
            </a:endParaRPr>
          </a:p>
          <a:p>
            <a:pPr algn="ctr" defTabSz="566886" eaLnBrk="0" hangingPunct="0">
              <a:spcBef>
                <a:spcPct val="20000"/>
              </a:spcBef>
              <a:buClr>
                <a:srgbClr val="F36C2C"/>
              </a:buClr>
            </a:pPr>
            <a:r>
              <a:rPr lang="fr-FR" sz="1700" dirty="0" smtClean="0">
                <a:latin typeface="Arial"/>
                <a:cs typeface="Arial"/>
              </a:rPr>
              <a:t>With  </a:t>
            </a:r>
            <a:r>
              <a:rPr lang="fr-FR" sz="1700" b="1" dirty="0" smtClean="0">
                <a:latin typeface="Arial"/>
                <a:cs typeface="Arial"/>
              </a:rPr>
              <a:t>max age header</a:t>
            </a:r>
            <a:endParaRPr lang="fr-FR" sz="1700" b="1" dirty="0" err="1" smtClean="0">
              <a:latin typeface="Arial"/>
              <a:cs typeface="Arial"/>
            </a:endParaRPr>
          </a:p>
        </p:txBody>
      </p:sp>
      <p:sp>
        <p:nvSpPr>
          <p:cNvPr id="33" name="ZoneTexte 32"/>
          <p:cNvSpPr txBox="1"/>
          <p:nvPr/>
        </p:nvSpPr>
        <p:spPr>
          <a:xfrm>
            <a:off x="5564224" y="3976744"/>
            <a:ext cx="2897304" cy="88535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latin typeface="Arial"/>
                <a:ea typeface="ＭＳ Ｐゴシック" charset="-128"/>
                <a:cs typeface="Arial"/>
              </a:rPr>
              <a:t>200 OK</a:t>
            </a:r>
            <a:br>
              <a:rPr lang="fr-FR" sz="1700" dirty="0" smtClean="0">
                <a:latin typeface="Arial"/>
                <a:ea typeface="ＭＳ Ｐゴシック" charset="-128"/>
                <a:cs typeface="Arial"/>
              </a:rPr>
            </a:br>
            <a:r>
              <a:rPr lang="fr-FR" sz="1700" dirty="0" smtClean="0">
                <a:latin typeface="Arial"/>
                <a:ea typeface="ＭＳ Ｐゴシック" charset="-128"/>
                <a:cs typeface="Arial"/>
              </a:rPr>
              <a:t>Cache</a:t>
            </a:r>
            <a:r>
              <a:rPr lang="fr-FR" sz="1700" dirty="0">
                <a:latin typeface="Arial"/>
                <a:cs typeface="Arial"/>
              </a:rPr>
              <a:t>-</a:t>
            </a:r>
            <a:r>
              <a:rPr lang="fr-FR" sz="1700" dirty="0" smtClean="0">
                <a:latin typeface="Arial"/>
                <a:ea typeface="ＭＳ Ｐゴシック" charset="-128"/>
                <a:cs typeface="Arial"/>
              </a:rPr>
              <a:t>Control: maxAge=60</a:t>
            </a:r>
            <a:br>
              <a:rPr lang="fr-FR" sz="1700" dirty="0" smtClean="0">
                <a:latin typeface="Arial"/>
                <a:ea typeface="ＭＳ Ｐゴシック" charset="-128"/>
                <a:cs typeface="Arial"/>
              </a:rPr>
            </a:br>
            <a:r>
              <a:rPr lang="fr-FR" sz="1700" dirty="0" smtClean="0">
                <a:latin typeface="Arial"/>
                <a:ea typeface="ＭＳ Ｐゴシック" charset="-128"/>
                <a:cs typeface="Arial"/>
              </a:rPr>
              <a:t>« Hello eZ »</a:t>
            </a:r>
          </a:p>
        </p:txBody>
      </p:sp>
      <p:sp>
        <p:nvSpPr>
          <p:cNvPr id="34" name="ZoneTexte 33"/>
          <p:cNvSpPr txBox="1"/>
          <p:nvPr/>
        </p:nvSpPr>
        <p:spPr>
          <a:xfrm>
            <a:off x="1833488" y="4379257"/>
            <a:ext cx="2897304" cy="88535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latin typeface="Arial"/>
                <a:ea typeface="ＭＳ Ｐゴシック" charset="-128"/>
                <a:cs typeface="Arial"/>
              </a:rPr>
              <a:t>200 OK</a:t>
            </a:r>
            <a:br>
              <a:rPr lang="fr-FR" sz="1700" dirty="0" smtClean="0">
                <a:latin typeface="Arial"/>
                <a:ea typeface="ＭＳ Ｐゴシック" charset="-128"/>
                <a:cs typeface="Arial"/>
              </a:rPr>
            </a:br>
            <a:r>
              <a:rPr lang="fr-FR" sz="1700" dirty="0" smtClean="0">
                <a:latin typeface="Arial"/>
                <a:ea typeface="ＭＳ Ｐゴシック" charset="-128"/>
                <a:cs typeface="Arial"/>
              </a:rPr>
              <a:t>Cache</a:t>
            </a:r>
            <a:r>
              <a:rPr lang="fr-FR" sz="1700" dirty="0">
                <a:latin typeface="Arial"/>
                <a:cs typeface="Arial"/>
              </a:rPr>
              <a:t>-</a:t>
            </a:r>
            <a:r>
              <a:rPr lang="fr-FR" sz="1700" dirty="0" smtClean="0">
                <a:latin typeface="Arial"/>
                <a:ea typeface="ＭＳ Ｐゴシック" charset="-128"/>
                <a:cs typeface="Arial"/>
              </a:rPr>
              <a:t>Control: maxAge=60</a:t>
            </a:r>
            <a:br>
              <a:rPr lang="fr-FR" sz="1700" dirty="0" smtClean="0">
                <a:latin typeface="Arial"/>
                <a:ea typeface="ＭＳ Ｐゴシック" charset="-128"/>
                <a:cs typeface="Arial"/>
              </a:rPr>
            </a:br>
            <a:r>
              <a:rPr lang="fr-FR" sz="1700" dirty="0" smtClean="0">
                <a:latin typeface="Arial"/>
                <a:ea typeface="ＭＳ Ｐゴシック" charset="-128"/>
                <a:cs typeface="Arial"/>
              </a:rPr>
              <a:t>« Hello eZ »</a:t>
            </a:r>
          </a:p>
        </p:txBody>
      </p:sp>
      <p:sp>
        <p:nvSpPr>
          <p:cNvPr id="2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41593672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342900" indent="-342900">
              <a:lnSpc>
                <a:spcPct val="150000"/>
              </a:lnSpc>
              <a:buFontTx/>
              <a:buChar char="•"/>
            </a:pPr>
            <a:r>
              <a:rPr lang="fr-FR" sz="2800" b="1" dirty="0" smtClean="0">
                <a:solidFill>
                  <a:schemeClr val="tx1"/>
                </a:solidFill>
              </a:rPr>
              <a:t>Simple Integration with our API</a:t>
            </a:r>
          </a:p>
          <a:p>
            <a:pPr marL="342900" indent="-342900">
              <a:lnSpc>
                <a:spcPct val="150000"/>
              </a:lnSpc>
              <a:buFontTx/>
              <a:buChar char="•"/>
            </a:pPr>
            <a:r>
              <a:rPr lang="fr-FR" sz="2800" b="1" dirty="0" smtClean="0">
                <a:solidFill>
                  <a:schemeClr val="tx1"/>
                </a:solidFill>
              </a:rPr>
              <a:t>HMVC</a:t>
            </a:r>
            <a:r>
              <a:rPr lang="fr-FR" sz="2800" dirty="0" smtClean="0">
                <a:solidFill>
                  <a:schemeClr val="tx1"/>
                </a:solidFill>
              </a:rPr>
              <a:t> (Hierarchical Model View Controller) stack</a:t>
            </a:r>
          </a:p>
          <a:p>
            <a:pPr marL="342900" indent="-342900">
              <a:lnSpc>
                <a:spcPct val="150000"/>
              </a:lnSpc>
              <a:buFontTx/>
              <a:buChar char="•"/>
            </a:pPr>
            <a:r>
              <a:rPr lang="fr-FR" sz="2800" b="1" dirty="0" err="1" smtClean="0">
                <a:solidFill>
                  <a:schemeClr val="tx1"/>
                </a:solidFill>
              </a:rPr>
              <a:t>Decoupled</a:t>
            </a:r>
            <a:r>
              <a:rPr lang="fr-FR" sz="2800" b="1" dirty="0" smtClean="0">
                <a:solidFill>
                  <a:schemeClr val="tx1"/>
                </a:solidFill>
              </a:rPr>
              <a:t> </a:t>
            </a:r>
            <a:r>
              <a:rPr lang="fr-FR" sz="2800" b="1" dirty="0" err="1" smtClean="0">
                <a:solidFill>
                  <a:schemeClr val="tx1"/>
                </a:solidFill>
              </a:rPr>
              <a:t>Composents</a:t>
            </a:r>
            <a:endParaRPr lang="fr-FR" sz="2800" b="1" dirty="0" smtClean="0">
              <a:solidFill>
                <a:schemeClr val="tx1"/>
              </a:solidFill>
            </a:endParaRPr>
          </a:p>
          <a:p>
            <a:pPr marL="342900" indent="-342900">
              <a:lnSpc>
                <a:spcPct val="150000"/>
              </a:lnSpc>
              <a:buFontTx/>
              <a:buChar char="•"/>
            </a:pPr>
            <a:r>
              <a:rPr lang="fr-FR" sz="2800" b="1" dirty="0" smtClean="0">
                <a:solidFill>
                  <a:schemeClr val="tx1"/>
                </a:solidFill>
              </a:rPr>
              <a:t>Dependency Injection</a:t>
            </a:r>
          </a:p>
          <a:p>
            <a:pPr marL="342900" indent="-342900">
              <a:lnSpc>
                <a:spcPct val="150000"/>
              </a:lnSpc>
              <a:buFontTx/>
              <a:buChar char="•"/>
            </a:pPr>
            <a:r>
              <a:rPr lang="fr-FR" sz="2800" b="1" dirty="0" smtClean="0">
                <a:solidFill>
                  <a:schemeClr val="tx1"/>
                </a:solidFill>
              </a:rPr>
              <a:t>New Template Engine</a:t>
            </a:r>
          </a:p>
          <a:p>
            <a:pPr marL="342900" indent="-342900">
              <a:lnSpc>
                <a:spcPct val="150000"/>
              </a:lnSpc>
              <a:buFontTx/>
              <a:buChar char="•"/>
            </a:pPr>
            <a:r>
              <a:rPr lang="fr-FR" sz="2800" dirty="0" smtClean="0">
                <a:solidFill>
                  <a:schemeClr val="tx1"/>
                </a:solidFill>
              </a:rPr>
              <a:t>Extensible, Open, Reliable</a:t>
            </a:r>
          </a:p>
          <a:p>
            <a:pPr marL="342900" indent="-342900">
              <a:lnSpc>
                <a:spcPct val="150000"/>
              </a:lnSpc>
              <a:buFontTx/>
              <a:buChar char="•"/>
            </a:pPr>
            <a:r>
              <a:rPr lang="fr-FR" sz="2800" b="1" dirty="0" smtClean="0">
                <a:solidFill>
                  <a:schemeClr val="tx1"/>
                </a:solidFill>
              </a:rPr>
              <a:t>Backward Compatibility </a:t>
            </a:r>
            <a:endParaRPr lang="fr-FR" sz="2800" b="1" dirty="0">
              <a:solidFill>
                <a:schemeClr val="tx1"/>
              </a:solidFill>
            </a:endParaRPr>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4</a:t>
            </a:fld>
            <a:endParaRPr lang="en-US"/>
          </a:p>
        </p:txBody>
      </p:sp>
      <p:sp>
        <p:nvSpPr>
          <p:cNvPr id="5" name="Titre 4"/>
          <p:cNvSpPr>
            <a:spLocks noGrp="1"/>
          </p:cNvSpPr>
          <p:nvPr>
            <p:ph type="title"/>
          </p:nvPr>
        </p:nvSpPr>
        <p:spPr/>
        <p:txBody>
          <a:bodyPr/>
          <a:lstStyle/>
          <a:p>
            <a:r>
              <a:rPr lang="fr-FR" dirty="0" smtClean="0"/>
              <a:t>eZ Publish 5 – Wall of Fame</a:t>
            </a:r>
            <a:endParaRPr lang="fr-FR" dirty="0"/>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294504164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Expiration Model 2/2</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40</a:t>
            </a:fld>
            <a:endParaRPr lang="en-US"/>
          </a:p>
        </p:txBody>
      </p:sp>
      <p:sp>
        <p:nvSpPr>
          <p:cNvPr id="8" name="Rectangle 7"/>
          <p:cNvSpPr/>
          <p:nvPr/>
        </p:nvSpPr>
        <p:spPr>
          <a:xfrm>
            <a:off x="292226" y="1002117"/>
            <a:ext cx="9842162" cy="424262"/>
          </a:xfrm>
          <a:prstGeom prst="rect">
            <a:avLst/>
          </a:prstGeom>
        </p:spPr>
        <p:txBody>
          <a:bodyPr wrap="square" lIns="99551" tIns="49775" rIns="99551" bIns="49775">
            <a:spAutoFit/>
          </a:bodyPr>
          <a:lstStyle/>
          <a:p>
            <a:r>
              <a:rPr lang="fr-FR" dirty="0" smtClean="0"/>
              <a:t>Including </a:t>
            </a:r>
            <a:r>
              <a:rPr lang="fr-FR" dirty="0"/>
              <a:t>either or both of the </a:t>
            </a:r>
            <a:r>
              <a:rPr lang="fr-FR" b="1" dirty="0"/>
              <a:t>Cache-Control: max-age=N </a:t>
            </a:r>
            <a:r>
              <a:rPr lang="fr-FR" dirty="0"/>
              <a:t>or </a:t>
            </a:r>
            <a:r>
              <a:rPr lang="fr-FR" b="1" dirty="0"/>
              <a:t>Expires</a:t>
            </a:r>
            <a:r>
              <a:rPr lang="fr-FR" dirty="0"/>
              <a:t> headers</a:t>
            </a:r>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5732804" y="3090440"/>
            <a:ext cx="261157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This does not happen …</a:t>
            </a:r>
          </a:p>
        </p:txBody>
      </p:sp>
      <p:sp>
        <p:nvSpPr>
          <p:cNvPr id="34" name="ZoneTexte 33"/>
          <p:cNvSpPr txBox="1"/>
          <p:nvPr/>
        </p:nvSpPr>
        <p:spPr>
          <a:xfrm>
            <a:off x="1833489" y="4181669"/>
            <a:ext cx="2897304"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Age = 40</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Cache</a:t>
            </a:r>
            <a:r>
              <a:rPr lang="fr-FR" sz="1700" dirty="0">
                <a:solidFill>
                  <a:srgbClr val="404040"/>
                </a:solidFill>
                <a:latin typeface="Arial"/>
                <a:cs typeface="Arial"/>
              </a:rPr>
              <a:t>-</a:t>
            </a:r>
            <a:r>
              <a:rPr lang="fr-FR" sz="1700" dirty="0" smtClean="0">
                <a:solidFill>
                  <a:srgbClr val="404040"/>
                </a:solidFill>
                <a:latin typeface="Arial"/>
                <a:ea typeface="ＭＳ Ｐゴシック" charset="-128"/>
                <a:cs typeface="Arial"/>
              </a:rPr>
              <a:t>Control: maxAge=60</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 Hello eZ »</a:t>
            </a:r>
          </a:p>
        </p:txBody>
      </p:sp>
      <p:cxnSp>
        <p:nvCxnSpPr>
          <p:cNvPr id="43" name="Connecteur droit 42"/>
          <p:cNvCxnSpPr/>
          <p:nvPr/>
        </p:nvCxnSpPr>
        <p:spPr>
          <a:xfrm>
            <a:off x="5033530" y="3860834"/>
            <a:ext cx="9866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necteur droit 44"/>
          <p:cNvCxnSpPr/>
          <p:nvPr/>
        </p:nvCxnSpPr>
        <p:spPr>
          <a:xfrm>
            <a:off x="6013728" y="3860834"/>
            <a:ext cx="6447" cy="518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cteur droit avec flèche 48"/>
          <p:cNvCxnSpPr/>
          <p:nvPr/>
        </p:nvCxnSpPr>
        <p:spPr>
          <a:xfrm flipH="1">
            <a:off x="5033530" y="4379256"/>
            <a:ext cx="9866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ZoneTexte 50"/>
          <p:cNvSpPr txBox="1"/>
          <p:nvPr/>
        </p:nvSpPr>
        <p:spPr>
          <a:xfrm>
            <a:off x="5418830" y="4380857"/>
            <a:ext cx="3188092"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 because the cache is fresh</a:t>
            </a:r>
          </a:p>
        </p:txBody>
      </p:sp>
      <p:sp>
        <p:nvSpPr>
          <p:cNvPr id="27"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83633396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Validation Model 1/2</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41</a:t>
            </a:fld>
            <a:endParaRPr lang="en-US"/>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Connecteur droit avec flèche 26"/>
          <p:cNvCxnSpPr/>
          <p:nvPr/>
        </p:nvCxnSpPr>
        <p:spPr>
          <a:xfrm flipH="1">
            <a:off x="5053058" y="4893149"/>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6236522" y="3090440"/>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2" name="ZoneTexte 31"/>
          <p:cNvSpPr txBox="1"/>
          <p:nvPr/>
        </p:nvSpPr>
        <p:spPr>
          <a:xfrm>
            <a:off x="8936250" y="3930635"/>
            <a:ext cx="1613775" cy="644878"/>
          </a:xfrm>
          <a:prstGeom prst="rect">
            <a:avLst/>
          </a:prstGeom>
          <a:noFill/>
        </p:spPr>
        <p:txBody>
          <a:bodyPr wrap="squar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 Hello eZ »</a:t>
            </a:r>
            <a:br>
              <a:rPr lang="fr-FR" sz="1700" dirty="0" smtClean="0">
                <a:solidFill>
                  <a:srgbClr val="404040"/>
                </a:solidFill>
                <a:latin typeface="Arial"/>
                <a:ea typeface="ＭＳ Ｐゴシック" charset="-128"/>
                <a:cs typeface="Arial"/>
              </a:rPr>
            </a:br>
            <a:endParaRPr lang="fr-FR" sz="1700" dirty="0" smtClean="0">
              <a:solidFill>
                <a:srgbClr val="404040"/>
              </a:solidFill>
              <a:latin typeface="Arial"/>
              <a:ea typeface="ＭＳ Ｐゴシック" charset="-128"/>
              <a:cs typeface="Arial"/>
            </a:endParaRPr>
          </a:p>
        </p:txBody>
      </p:sp>
      <p:sp>
        <p:nvSpPr>
          <p:cNvPr id="33" name="ZoneTexte 32"/>
          <p:cNvSpPr txBox="1"/>
          <p:nvPr/>
        </p:nvSpPr>
        <p:spPr>
          <a:xfrm>
            <a:off x="5476462" y="3702016"/>
            <a:ext cx="3072839"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Last Modified: Mon, 12 March</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ETag: a3f5gg6d</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 Hello eZ »</a:t>
            </a:r>
          </a:p>
        </p:txBody>
      </p:sp>
      <p:sp>
        <p:nvSpPr>
          <p:cNvPr id="34" name="ZoneTexte 33"/>
          <p:cNvSpPr txBox="1"/>
          <p:nvPr/>
        </p:nvSpPr>
        <p:spPr>
          <a:xfrm>
            <a:off x="1745722" y="4099060"/>
            <a:ext cx="3072839"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r>
              <a:rPr lang="fr-FR" sz="1700" dirty="0">
                <a:solidFill>
                  <a:srgbClr val="404040"/>
                </a:solidFill>
                <a:latin typeface="Arial"/>
                <a:cs typeface="Arial"/>
              </a:rPr>
              <a:t/>
            </a:r>
            <a:br>
              <a:rPr lang="fr-FR" sz="1700" dirty="0">
                <a:solidFill>
                  <a:srgbClr val="404040"/>
                </a:solidFill>
                <a:latin typeface="Arial"/>
                <a:cs typeface="Arial"/>
              </a:rPr>
            </a:br>
            <a:r>
              <a:rPr lang="fr-FR" sz="1700" dirty="0">
                <a:solidFill>
                  <a:srgbClr val="404040"/>
                </a:solidFill>
                <a:latin typeface="Arial"/>
                <a:cs typeface="Arial"/>
              </a:rPr>
              <a:t>Last Modified: Mon, 12 March</a:t>
            </a:r>
            <a:br>
              <a:rPr lang="fr-FR" sz="1700" dirty="0">
                <a:solidFill>
                  <a:srgbClr val="404040"/>
                </a:solidFill>
                <a:latin typeface="Arial"/>
                <a:cs typeface="Arial"/>
              </a:rPr>
            </a:br>
            <a:r>
              <a:rPr lang="fr-FR" sz="1700" dirty="0">
                <a:solidFill>
                  <a:srgbClr val="404040"/>
                </a:solidFill>
                <a:latin typeface="Arial"/>
                <a:cs typeface="Arial"/>
              </a:rPr>
              <a:t>ETag: </a:t>
            </a:r>
            <a:r>
              <a:rPr lang="fr-FR" sz="1700" dirty="0" smtClean="0">
                <a:solidFill>
                  <a:srgbClr val="404040"/>
                </a:solidFill>
                <a:latin typeface="Arial"/>
                <a:cs typeface="Arial"/>
              </a:rPr>
              <a:t>a3f5gg6d</a:t>
            </a:r>
            <a:r>
              <a:rPr lang="fr-FR" sz="1700" dirty="0" smtClean="0">
                <a:solidFill>
                  <a:srgbClr val="404040"/>
                </a:solidFill>
                <a:latin typeface="Arial"/>
                <a:ea typeface="ＭＳ Ｐゴシック" charset="-128"/>
                <a:cs typeface="Arial"/>
              </a:rPr>
              <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 Hello eZ »</a:t>
            </a:r>
          </a:p>
        </p:txBody>
      </p:sp>
      <p:sp>
        <p:nvSpPr>
          <p:cNvPr id="25"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88785875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Validation Model 2/2</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42</a:t>
            </a:fld>
            <a:endParaRPr lang="en-US"/>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onnecteur droit avec flèche 26"/>
          <p:cNvCxnSpPr/>
          <p:nvPr/>
        </p:nvCxnSpPr>
        <p:spPr>
          <a:xfrm flipH="1">
            <a:off x="5053058" y="4893149"/>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5322869" y="2500958"/>
            <a:ext cx="3411880" cy="937674"/>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a:p>
            <a:pPr algn="ctr" defTabSz="566886" eaLnBrk="0" hangingPunct="0">
              <a:spcBef>
                <a:spcPct val="20000"/>
              </a:spcBef>
              <a:buClr>
                <a:srgbClr val="F36C2C"/>
              </a:buClr>
            </a:pPr>
            <a:r>
              <a:rPr lang="fr-FR" sz="1700" dirty="0" smtClean="0">
                <a:solidFill>
                  <a:srgbClr val="404040"/>
                </a:solidFill>
                <a:latin typeface="Arial"/>
                <a:cs typeface="Arial"/>
              </a:rPr>
              <a:t>If-Modified-Since: Mon, 12 March</a:t>
            </a:r>
            <a:br>
              <a:rPr lang="fr-FR" sz="1700" dirty="0" smtClean="0">
                <a:solidFill>
                  <a:srgbClr val="404040"/>
                </a:solidFill>
                <a:latin typeface="Arial"/>
                <a:cs typeface="Arial"/>
              </a:rPr>
            </a:br>
            <a:r>
              <a:rPr lang="fr-FR" sz="1700" dirty="0" smtClean="0">
                <a:solidFill>
                  <a:srgbClr val="404040"/>
                </a:solidFill>
                <a:latin typeface="Arial"/>
                <a:cs typeface="Arial"/>
              </a:rPr>
              <a:t>If-Node-Match: a3f5gg6d</a:t>
            </a:r>
            <a:endParaRPr lang="fr-FR" sz="1700" dirty="0" smtClean="0">
              <a:solidFill>
                <a:srgbClr val="404040"/>
              </a:solidFill>
              <a:latin typeface="Arial"/>
              <a:ea typeface="ＭＳ Ｐゴシック" charset="-128"/>
              <a:cs typeface="Arial"/>
            </a:endParaRPr>
          </a:p>
        </p:txBody>
      </p:sp>
      <p:sp>
        <p:nvSpPr>
          <p:cNvPr id="32" name="ZoneTexte 31"/>
          <p:cNvSpPr txBox="1"/>
          <p:nvPr/>
        </p:nvSpPr>
        <p:spPr>
          <a:xfrm>
            <a:off x="8936250" y="3702017"/>
            <a:ext cx="1613775" cy="916405"/>
          </a:xfrm>
          <a:prstGeom prst="rect">
            <a:avLst/>
          </a:prstGeom>
          <a:noFill/>
        </p:spPr>
        <p:txBody>
          <a:bodyPr wrap="squar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Do not generate response</a:t>
            </a:r>
          </a:p>
        </p:txBody>
      </p:sp>
      <p:sp>
        <p:nvSpPr>
          <p:cNvPr id="33" name="ZoneTexte 32"/>
          <p:cNvSpPr txBox="1"/>
          <p:nvPr/>
        </p:nvSpPr>
        <p:spPr>
          <a:xfrm>
            <a:off x="6076375" y="4496104"/>
            <a:ext cx="1873017" cy="373350"/>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cs typeface="Arial"/>
              </a:rPr>
              <a:t>304 Not Modified</a:t>
            </a:r>
            <a:endParaRPr lang="fr-FR" sz="1700" dirty="0" smtClean="0">
              <a:solidFill>
                <a:srgbClr val="404040"/>
              </a:solidFill>
              <a:latin typeface="Arial"/>
              <a:ea typeface="ＭＳ Ｐゴシック" charset="-128"/>
              <a:cs typeface="Arial"/>
            </a:endParaRPr>
          </a:p>
        </p:txBody>
      </p:sp>
      <p:sp>
        <p:nvSpPr>
          <p:cNvPr id="34" name="ZoneTexte 33"/>
          <p:cNvSpPr txBox="1"/>
          <p:nvPr/>
        </p:nvSpPr>
        <p:spPr>
          <a:xfrm>
            <a:off x="1745722" y="4099060"/>
            <a:ext cx="3072839"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r>
              <a:rPr lang="fr-FR" sz="1700" dirty="0">
                <a:solidFill>
                  <a:srgbClr val="404040"/>
                </a:solidFill>
                <a:latin typeface="Arial"/>
                <a:cs typeface="Arial"/>
              </a:rPr>
              <a:t/>
            </a:r>
            <a:br>
              <a:rPr lang="fr-FR" sz="1700" dirty="0">
                <a:solidFill>
                  <a:srgbClr val="404040"/>
                </a:solidFill>
                <a:latin typeface="Arial"/>
                <a:cs typeface="Arial"/>
              </a:rPr>
            </a:br>
            <a:r>
              <a:rPr lang="fr-FR" sz="1700" dirty="0">
                <a:solidFill>
                  <a:srgbClr val="404040"/>
                </a:solidFill>
                <a:latin typeface="Arial"/>
                <a:cs typeface="Arial"/>
              </a:rPr>
              <a:t>Last Modified: Mon, 12 March</a:t>
            </a:r>
            <a:br>
              <a:rPr lang="fr-FR" sz="1700" dirty="0">
                <a:solidFill>
                  <a:srgbClr val="404040"/>
                </a:solidFill>
                <a:latin typeface="Arial"/>
                <a:cs typeface="Arial"/>
              </a:rPr>
            </a:br>
            <a:r>
              <a:rPr lang="fr-FR" sz="1700" dirty="0">
                <a:solidFill>
                  <a:srgbClr val="404040"/>
                </a:solidFill>
                <a:latin typeface="Arial"/>
                <a:cs typeface="Arial"/>
              </a:rPr>
              <a:t>ETag: </a:t>
            </a:r>
            <a:r>
              <a:rPr lang="fr-FR" sz="1700" dirty="0" smtClean="0">
                <a:solidFill>
                  <a:srgbClr val="404040"/>
                </a:solidFill>
                <a:latin typeface="Arial"/>
                <a:cs typeface="Arial"/>
              </a:rPr>
              <a:t>a3f5gg6d</a:t>
            </a:r>
            <a:r>
              <a:rPr lang="fr-FR" sz="1700" dirty="0" smtClean="0">
                <a:solidFill>
                  <a:srgbClr val="404040"/>
                </a:solidFill>
                <a:latin typeface="Arial"/>
                <a:ea typeface="ＭＳ Ｐゴシック" charset="-128"/>
                <a:cs typeface="Arial"/>
              </a:rPr>
              <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 Hello eZ »</a:t>
            </a:r>
          </a:p>
        </p:txBody>
      </p:sp>
      <p:sp>
        <p:nvSpPr>
          <p:cNvPr id="25"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67967222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05833" y="61567"/>
            <a:ext cx="9828555" cy="460497"/>
          </a:xfrm>
        </p:spPr>
        <p:txBody>
          <a:bodyPr/>
          <a:lstStyle/>
          <a:p>
            <a:r>
              <a:rPr lang="fr-FR" dirty="0" smtClean="0"/>
              <a:t>Combining Expiration &amp; Validation models 1/3</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43</a:t>
            </a:fld>
            <a:endParaRPr lang="en-US"/>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Connecteur droit avec flèche 26"/>
          <p:cNvCxnSpPr/>
          <p:nvPr/>
        </p:nvCxnSpPr>
        <p:spPr>
          <a:xfrm flipH="1">
            <a:off x="5053058" y="4893149"/>
            <a:ext cx="37876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6236522" y="3090440"/>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2" name="ZoneTexte 31"/>
          <p:cNvSpPr txBox="1"/>
          <p:nvPr/>
        </p:nvSpPr>
        <p:spPr>
          <a:xfrm>
            <a:off x="8936250" y="3930635"/>
            <a:ext cx="1613775" cy="644878"/>
          </a:xfrm>
          <a:prstGeom prst="rect">
            <a:avLst/>
          </a:prstGeom>
          <a:noFill/>
        </p:spPr>
        <p:txBody>
          <a:bodyPr wrap="squar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 Hello eZ »</a:t>
            </a:r>
            <a:br>
              <a:rPr lang="fr-FR" sz="1700" dirty="0" smtClean="0">
                <a:solidFill>
                  <a:srgbClr val="404040"/>
                </a:solidFill>
                <a:latin typeface="Arial"/>
                <a:ea typeface="ＭＳ Ｐゴシック" charset="-128"/>
                <a:cs typeface="Arial"/>
              </a:rPr>
            </a:br>
            <a:endParaRPr lang="fr-FR" sz="1700" dirty="0" smtClean="0">
              <a:solidFill>
                <a:srgbClr val="404040"/>
              </a:solidFill>
              <a:latin typeface="Arial"/>
              <a:ea typeface="ＭＳ Ｐゴシック" charset="-128"/>
              <a:cs typeface="Arial"/>
            </a:endParaRPr>
          </a:p>
        </p:txBody>
      </p:sp>
      <p:sp>
        <p:nvSpPr>
          <p:cNvPr id="33" name="ZoneTexte 32"/>
          <p:cNvSpPr txBox="1"/>
          <p:nvPr/>
        </p:nvSpPr>
        <p:spPr>
          <a:xfrm>
            <a:off x="5470451" y="3702016"/>
            <a:ext cx="3084867"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Cache-control : maxage=60</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Last-Modified: Mon, 12 March</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cs typeface="Arial"/>
              </a:rPr>
              <a:t>« Hello eZ »</a:t>
            </a:r>
            <a:endParaRPr lang="fr-FR" sz="1700" dirty="0" smtClean="0">
              <a:solidFill>
                <a:srgbClr val="404040"/>
              </a:solidFill>
              <a:latin typeface="Arial"/>
              <a:ea typeface="ＭＳ Ｐゴシック" charset="-128"/>
              <a:cs typeface="Arial"/>
            </a:endParaRPr>
          </a:p>
        </p:txBody>
      </p:sp>
      <p:sp>
        <p:nvSpPr>
          <p:cNvPr id="34" name="ZoneTexte 33"/>
          <p:cNvSpPr txBox="1"/>
          <p:nvPr/>
        </p:nvSpPr>
        <p:spPr>
          <a:xfrm>
            <a:off x="1718202" y="4099060"/>
            <a:ext cx="3127879" cy="118793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a:solidFill>
                  <a:srgbClr val="404040"/>
                </a:solidFill>
                <a:latin typeface="Arial"/>
                <a:cs typeface="Arial"/>
              </a:rPr>
              <a:t>200 OK</a:t>
            </a:r>
            <a:br>
              <a:rPr lang="fr-FR" sz="1700" dirty="0">
                <a:solidFill>
                  <a:srgbClr val="404040"/>
                </a:solidFill>
                <a:latin typeface="Arial"/>
                <a:cs typeface="Arial"/>
              </a:rPr>
            </a:br>
            <a:r>
              <a:rPr lang="fr-FR" sz="1700" dirty="0">
                <a:solidFill>
                  <a:srgbClr val="404040"/>
                </a:solidFill>
                <a:latin typeface="Arial"/>
                <a:cs typeface="Arial"/>
              </a:rPr>
              <a:t>Cache-control : maxage=60</a:t>
            </a:r>
            <a:br>
              <a:rPr lang="fr-FR" sz="1700" dirty="0">
                <a:solidFill>
                  <a:srgbClr val="404040"/>
                </a:solidFill>
                <a:latin typeface="Arial"/>
                <a:cs typeface="Arial"/>
              </a:rPr>
            </a:br>
            <a:r>
              <a:rPr lang="fr-FR" sz="1700" dirty="0">
                <a:solidFill>
                  <a:srgbClr val="404040"/>
                </a:solidFill>
                <a:latin typeface="Arial"/>
                <a:cs typeface="Arial"/>
              </a:rPr>
              <a:t>Last-Modified: Mon, 12 March</a:t>
            </a:r>
            <a:br>
              <a:rPr lang="fr-FR" sz="1700" dirty="0">
                <a:solidFill>
                  <a:srgbClr val="404040"/>
                </a:solidFill>
                <a:latin typeface="Arial"/>
                <a:cs typeface="Arial"/>
              </a:rPr>
            </a:br>
            <a:r>
              <a:rPr lang="fr-FR" sz="1700" dirty="0">
                <a:solidFill>
                  <a:srgbClr val="404040"/>
                </a:solidFill>
                <a:latin typeface="Arial"/>
                <a:cs typeface="Arial"/>
              </a:rPr>
              <a:t>« Hello eZ »</a:t>
            </a:r>
          </a:p>
        </p:txBody>
      </p:sp>
      <p:sp>
        <p:nvSpPr>
          <p:cNvPr id="25"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24889451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06388" y="61914"/>
            <a:ext cx="10382250" cy="460374"/>
          </a:xfrm>
        </p:spPr>
        <p:txBody>
          <a:bodyPr/>
          <a:lstStyle/>
          <a:p>
            <a:r>
              <a:rPr lang="fr-FR" dirty="0"/>
              <a:t>Combining Expiration &amp; Validation models </a:t>
            </a:r>
            <a:r>
              <a:rPr lang="fr-FR" dirty="0" smtClean="0"/>
              <a:t>2/3</a:t>
            </a:r>
            <a:endParaRPr lang="fr-FR" dirty="0"/>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44</a:t>
            </a:fld>
            <a:endParaRPr lang="en-US"/>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5732804" y="3090440"/>
            <a:ext cx="261157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This does not happen …</a:t>
            </a:r>
          </a:p>
        </p:txBody>
      </p:sp>
      <p:cxnSp>
        <p:nvCxnSpPr>
          <p:cNvPr id="43" name="Connecteur droit 42"/>
          <p:cNvCxnSpPr/>
          <p:nvPr/>
        </p:nvCxnSpPr>
        <p:spPr>
          <a:xfrm>
            <a:off x="5033530" y="3860834"/>
            <a:ext cx="9866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necteur droit 44"/>
          <p:cNvCxnSpPr/>
          <p:nvPr/>
        </p:nvCxnSpPr>
        <p:spPr>
          <a:xfrm>
            <a:off x="6013728" y="3860834"/>
            <a:ext cx="6447" cy="518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cteur droit avec flèche 48"/>
          <p:cNvCxnSpPr/>
          <p:nvPr/>
        </p:nvCxnSpPr>
        <p:spPr>
          <a:xfrm flipH="1">
            <a:off x="5033530" y="4379256"/>
            <a:ext cx="9866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ZoneTexte 50"/>
          <p:cNvSpPr txBox="1"/>
          <p:nvPr/>
        </p:nvSpPr>
        <p:spPr>
          <a:xfrm>
            <a:off x="5418830" y="4380857"/>
            <a:ext cx="3188092"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 because the cache is fresh</a:t>
            </a:r>
          </a:p>
        </p:txBody>
      </p:sp>
      <p:sp>
        <p:nvSpPr>
          <p:cNvPr id="27" name="ZoneTexte 26"/>
          <p:cNvSpPr txBox="1"/>
          <p:nvPr/>
        </p:nvSpPr>
        <p:spPr>
          <a:xfrm>
            <a:off x="1714062" y="3830734"/>
            <a:ext cx="3084867" cy="1408573"/>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a:solidFill>
                  <a:srgbClr val="404040"/>
                </a:solidFill>
                <a:latin typeface="Arial"/>
                <a:cs typeface="Arial"/>
              </a:rPr>
              <a:t>200 OK</a:t>
            </a:r>
            <a:br>
              <a:rPr lang="fr-FR" sz="1700" dirty="0">
                <a:solidFill>
                  <a:srgbClr val="404040"/>
                </a:solidFill>
                <a:latin typeface="Arial"/>
                <a:cs typeface="Arial"/>
              </a:rPr>
            </a:br>
            <a:r>
              <a:rPr lang="fr-FR" sz="1700" dirty="0">
                <a:solidFill>
                  <a:srgbClr val="404040"/>
                </a:solidFill>
                <a:latin typeface="Arial"/>
                <a:cs typeface="Arial"/>
              </a:rPr>
              <a:t>Cache-control : maxage=</a:t>
            </a:r>
            <a:r>
              <a:rPr lang="fr-FR" sz="1700" dirty="0" smtClean="0">
                <a:solidFill>
                  <a:srgbClr val="404040"/>
                </a:solidFill>
                <a:latin typeface="Arial"/>
                <a:cs typeface="Arial"/>
              </a:rPr>
              <a:t>60</a:t>
            </a:r>
            <a:br>
              <a:rPr lang="fr-FR" sz="1700" dirty="0" smtClean="0">
                <a:solidFill>
                  <a:srgbClr val="404040"/>
                </a:solidFill>
                <a:latin typeface="Arial"/>
                <a:cs typeface="Arial"/>
              </a:rPr>
            </a:br>
            <a:r>
              <a:rPr lang="fr-FR" sz="1700" dirty="0" smtClean="0">
                <a:solidFill>
                  <a:srgbClr val="404040"/>
                </a:solidFill>
                <a:latin typeface="Arial"/>
                <a:cs typeface="Arial"/>
              </a:rPr>
              <a:t>Age: 40</a:t>
            </a:r>
            <a:r>
              <a:rPr lang="fr-FR" sz="1700" dirty="0">
                <a:solidFill>
                  <a:srgbClr val="404040"/>
                </a:solidFill>
                <a:latin typeface="Arial"/>
                <a:cs typeface="Arial"/>
              </a:rPr>
              <a:t/>
            </a:r>
            <a:br>
              <a:rPr lang="fr-FR" sz="1700" dirty="0">
                <a:solidFill>
                  <a:srgbClr val="404040"/>
                </a:solidFill>
                <a:latin typeface="Arial"/>
                <a:cs typeface="Arial"/>
              </a:rPr>
            </a:br>
            <a:r>
              <a:rPr lang="fr-FR" sz="1700" dirty="0">
                <a:solidFill>
                  <a:srgbClr val="404040"/>
                </a:solidFill>
                <a:latin typeface="Arial"/>
                <a:cs typeface="Arial"/>
              </a:rPr>
              <a:t>Last-Modified: Mon, 12 March</a:t>
            </a:r>
            <a:br>
              <a:rPr lang="fr-FR" sz="1700" dirty="0">
                <a:solidFill>
                  <a:srgbClr val="404040"/>
                </a:solidFill>
                <a:latin typeface="Arial"/>
                <a:cs typeface="Arial"/>
              </a:rPr>
            </a:br>
            <a:r>
              <a:rPr lang="fr-FR" sz="1700" dirty="0">
                <a:solidFill>
                  <a:srgbClr val="404040"/>
                </a:solidFill>
                <a:latin typeface="Arial"/>
                <a:cs typeface="Arial"/>
              </a:rPr>
              <a:t>« Hello eZ »</a:t>
            </a:r>
          </a:p>
        </p:txBody>
      </p:sp>
      <p:sp>
        <p:nvSpPr>
          <p:cNvPr id="2" name="ZoneTexte 1"/>
          <p:cNvSpPr txBox="1"/>
          <p:nvPr/>
        </p:nvSpPr>
        <p:spPr>
          <a:xfrm>
            <a:off x="842905" y="1182730"/>
            <a:ext cx="3036114" cy="362132"/>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Rick come</a:t>
            </a:r>
            <a:r>
              <a:rPr lang="fr-FR" sz="1700" dirty="0" smtClean="0">
                <a:solidFill>
                  <a:srgbClr val="404040"/>
                </a:solidFill>
                <a:latin typeface="Arial"/>
                <a:cs typeface="Arial"/>
              </a:rPr>
              <a:t>s back after 40s …</a:t>
            </a:r>
            <a:endParaRPr lang="fr-FR" sz="1700" dirty="0" err="1" smtClean="0">
              <a:solidFill>
                <a:srgbClr val="404040"/>
              </a:solidFill>
              <a:latin typeface="Arial"/>
              <a:ea typeface="ＭＳ Ｐゴシック" charset="-128"/>
              <a:cs typeface="Arial"/>
            </a:endParaRPr>
          </a:p>
        </p:txBody>
      </p:sp>
      <p:sp>
        <p:nvSpPr>
          <p:cNvPr id="2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400540360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06388" y="61914"/>
            <a:ext cx="9614640" cy="460374"/>
          </a:xfrm>
        </p:spPr>
        <p:txBody>
          <a:bodyPr/>
          <a:lstStyle/>
          <a:p>
            <a:r>
              <a:rPr lang="fr-FR" dirty="0"/>
              <a:t>Combining Expiration &amp; Validation models </a:t>
            </a:r>
            <a:r>
              <a:rPr lang="fr-FR" dirty="0" smtClean="0"/>
              <a:t>3/</a:t>
            </a:r>
            <a:r>
              <a:rPr lang="fr-FR" dirty="0"/>
              <a:t>3</a:t>
            </a:r>
          </a:p>
        </p:txBody>
      </p:sp>
      <p:sp>
        <p:nvSpPr>
          <p:cNvPr id="4" name="Espace réservé du contenu 3"/>
          <p:cNvSpPr>
            <a:spLocks noGrp="1"/>
          </p:cNvSpPr>
          <p:nvPr>
            <p:ph idx="13"/>
          </p:nvPr>
        </p:nvSpPr>
        <p:spPr/>
        <p:txBody>
          <a:bodyPr>
            <a:normAutofit fontScale="92500" lnSpcReduction="10000"/>
          </a:bodyPr>
          <a:lstStyle/>
          <a:p>
            <a:endParaRPr lang="fr-FR"/>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45</a:t>
            </a:fld>
            <a:endParaRPr lang="en-US"/>
          </a:p>
        </p:txBody>
      </p:sp>
      <p:sp>
        <p:nvSpPr>
          <p:cNvPr id="9" name="Rectangle 8"/>
          <p:cNvSpPr/>
          <p:nvPr/>
        </p:nvSpPr>
        <p:spPr>
          <a:xfrm>
            <a:off x="862648" y="1955022"/>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1" name="Rectangle 10"/>
          <p:cNvSpPr/>
          <p:nvPr/>
        </p:nvSpPr>
        <p:spPr>
          <a:xfrm>
            <a:off x="84312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a:t>
            </a:r>
          </a:p>
        </p:txBody>
      </p:sp>
      <p:sp>
        <p:nvSpPr>
          <p:cNvPr id="12" name="Rectangle 11"/>
          <p:cNvSpPr/>
          <p:nvPr/>
        </p:nvSpPr>
        <p:spPr>
          <a:xfrm>
            <a:off x="4502031"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3" name="Rectangle 12"/>
          <p:cNvSpPr/>
          <p:nvPr/>
        </p:nvSpPr>
        <p:spPr>
          <a:xfrm>
            <a:off x="4502031" y="5645683"/>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Cache</a:t>
            </a:r>
          </a:p>
        </p:txBody>
      </p:sp>
      <p:sp>
        <p:nvSpPr>
          <p:cNvPr id="14" name="Rectangle 13"/>
          <p:cNvSpPr/>
          <p:nvPr/>
        </p:nvSpPr>
        <p:spPr>
          <a:xfrm>
            <a:off x="8231492" y="1977316"/>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sp>
        <p:nvSpPr>
          <p:cNvPr id="15" name="Rectangle 14"/>
          <p:cNvSpPr/>
          <p:nvPr/>
        </p:nvSpPr>
        <p:spPr>
          <a:xfrm>
            <a:off x="8231492" y="5607828"/>
            <a:ext cx="1153076" cy="714679"/>
          </a:xfrm>
          <a:prstGeom prst="rect">
            <a:avLst/>
          </a:prstGeom>
          <a:solidFill>
            <a:schemeClr val="accent5"/>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117580" tIns="58790" rIns="117580" bIns="58790" rtlCol="0" anchor="ct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Backend</a:t>
            </a:r>
          </a:p>
        </p:txBody>
      </p:sp>
      <p:cxnSp>
        <p:nvCxnSpPr>
          <p:cNvPr id="17" name="Connecteur droit 16"/>
          <p:cNvCxnSpPr>
            <a:stCxn id="9" idx="2"/>
            <a:endCxn id="11" idx="0"/>
          </p:cNvCxnSpPr>
          <p:nvPr/>
        </p:nvCxnSpPr>
        <p:spPr>
          <a:xfrm flipH="1">
            <a:off x="1419660"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5033531" y="2707557"/>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H="1">
            <a:off x="8840689" y="2669702"/>
            <a:ext cx="19527" cy="2938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1459464" y="3066745"/>
            <a:ext cx="3574066" cy="22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5053058" y="3463790"/>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onnecteur droit avec flèche 26"/>
          <p:cNvCxnSpPr/>
          <p:nvPr/>
        </p:nvCxnSpPr>
        <p:spPr>
          <a:xfrm flipH="1">
            <a:off x="5053058" y="4893149"/>
            <a:ext cx="3787631" cy="0"/>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flipH="1">
            <a:off x="1419660" y="5290193"/>
            <a:ext cx="36138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ZoneTexte 29"/>
          <p:cNvSpPr txBox="1"/>
          <p:nvPr/>
        </p:nvSpPr>
        <p:spPr>
          <a:xfrm>
            <a:off x="2470761" y="2661064"/>
            <a:ext cx="1552708"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p:txBody>
      </p:sp>
      <p:sp>
        <p:nvSpPr>
          <p:cNvPr id="31" name="ZoneTexte 30"/>
          <p:cNvSpPr txBox="1"/>
          <p:nvPr/>
        </p:nvSpPr>
        <p:spPr>
          <a:xfrm>
            <a:off x="5322869" y="2764607"/>
            <a:ext cx="3411880" cy="676064"/>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Get /welcome</a:t>
            </a:r>
          </a:p>
          <a:p>
            <a:pPr algn="ctr" defTabSz="566886" eaLnBrk="0" hangingPunct="0">
              <a:spcBef>
                <a:spcPct val="20000"/>
              </a:spcBef>
              <a:buClr>
                <a:srgbClr val="F36C2C"/>
              </a:buClr>
            </a:pPr>
            <a:r>
              <a:rPr lang="fr-FR" sz="1700" dirty="0" smtClean="0">
                <a:solidFill>
                  <a:srgbClr val="404040"/>
                </a:solidFill>
                <a:latin typeface="Arial"/>
                <a:cs typeface="Arial"/>
              </a:rPr>
              <a:t>If-Modified-Since: Mon, 12 March</a:t>
            </a:r>
            <a:endParaRPr lang="fr-FR" sz="1700" dirty="0" smtClean="0">
              <a:solidFill>
                <a:srgbClr val="404040"/>
              </a:solidFill>
              <a:latin typeface="Arial"/>
              <a:ea typeface="ＭＳ Ｐゴシック" charset="-128"/>
              <a:cs typeface="Arial"/>
            </a:endParaRPr>
          </a:p>
        </p:txBody>
      </p:sp>
      <p:sp>
        <p:nvSpPr>
          <p:cNvPr id="32" name="ZoneTexte 31"/>
          <p:cNvSpPr txBox="1"/>
          <p:nvPr/>
        </p:nvSpPr>
        <p:spPr>
          <a:xfrm>
            <a:off x="8936250" y="3702017"/>
            <a:ext cx="1613775" cy="916405"/>
          </a:xfrm>
          <a:prstGeom prst="rect">
            <a:avLst/>
          </a:prstGeom>
          <a:noFill/>
        </p:spPr>
        <p:txBody>
          <a:bodyPr wrap="squar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Do not generate response</a:t>
            </a:r>
          </a:p>
        </p:txBody>
      </p:sp>
      <p:sp>
        <p:nvSpPr>
          <p:cNvPr id="33" name="ZoneTexte 32"/>
          <p:cNvSpPr txBox="1"/>
          <p:nvPr/>
        </p:nvSpPr>
        <p:spPr>
          <a:xfrm>
            <a:off x="5556455" y="4257878"/>
            <a:ext cx="2912861" cy="644878"/>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cs typeface="Arial"/>
              </a:rPr>
              <a:t>304 Not Modified</a:t>
            </a:r>
            <a:br>
              <a:rPr lang="fr-FR" sz="1700" dirty="0" smtClean="0">
                <a:solidFill>
                  <a:srgbClr val="404040"/>
                </a:solidFill>
                <a:latin typeface="Arial"/>
                <a:cs typeface="Arial"/>
              </a:rPr>
            </a:br>
            <a:r>
              <a:rPr lang="fr-FR" sz="1700" dirty="0" smtClean="0">
                <a:solidFill>
                  <a:srgbClr val="404040"/>
                </a:solidFill>
                <a:latin typeface="Arial"/>
                <a:cs typeface="Arial"/>
              </a:rPr>
              <a:t>Cache-Control: maxage=60</a:t>
            </a:r>
            <a:endParaRPr lang="fr-FR" sz="1700" dirty="0" smtClean="0">
              <a:solidFill>
                <a:srgbClr val="404040"/>
              </a:solidFill>
              <a:latin typeface="Arial"/>
              <a:ea typeface="ＭＳ Ｐゴシック" charset="-128"/>
              <a:cs typeface="Arial"/>
            </a:endParaRPr>
          </a:p>
        </p:txBody>
      </p:sp>
      <p:sp>
        <p:nvSpPr>
          <p:cNvPr id="34" name="ZoneTexte 33"/>
          <p:cNvSpPr txBox="1"/>
          <p:nvPr/>
        </p:nvSpPr>
        <p:spPr>
          <a:xfrm>
            <a:off x="1739711" y="4099060"/>
            <a:ext cx="3084867" cy="1146962"/>
          </a:xfrm>
          <a:prstGeom prst="rect">
            <a:avLst/>
          </a:prstGeom>
          <a:noFill/>
        </p:spPr>
        <p:txBody>
          <a:bodyPr wrap="none" lIns="99551" tIns="49775" rIns="99551" bIns="49775" rtlCol="0">
            <a:spAutoFit/>
          </a:bodyPr>
          <a:lstStyle/>
          <a:p>
            <a:pPr algn="ct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200 OK</a:t>
            </a:r>
            <a:r>
              <a:rPr lang="fr-FR" sz="1700" dirty="0">
                <a:solidFill>
                  <a:srgbClr val="404040"/>
                </a:solidFill>
                <a:latin typeface="Arial"/>
                <a:cs typeface="Arial"/>
              </a:rPr>
              <a:t/>
            </a:r>
            <a:br>
              <a:rPr lang="fr-FR" sz="1700" dirty="0">
                <a:solidFill>
                  <a:srgbClr val="404040"/>
                </a:solidFill>
                <a:latin typeface="Arial"/>
                <a:cs typeface="Arial"/>
              </a:rPr>
            </a:br>
            <a:r>
              <a:rPr lang="fr-FR" sz="1700" dirty="0" smtClean="0">
                <a:solidFill>
                  <a:srgbClr val="404040"/>
                </a:solidFill>
                <a:latin typeface="Arial"/>
                <a:cs typeface="Arial"/>
              </a:rPr>
              <a:t>Cache-Control: maxage=60</a:t>
            </a:r>
            <a:br>
              <a:rPr lang="fr-FR" sz="1700" dirty="0" smtClean="0">
                <a:solidFill>
                  <a:srgbClr val="404040"/>
                </a:solidFill>
                <a:latin typeface="Arial"/>
                <a:cs typeface="Arial"/>
              </a:rPr>
            </a:br>
            <a:r>
              <a:rPr lang="fr-FR" sz="1700" dirty="0" smtClean="0">
                <a:solidFill>
                  <a:srgbClr val="404040"/>
                </a:solidFill>
                <a:latin typeface="Arial"/>
                <a:cs typeface="Arial"/>
              </a:rPr>
              <a:t>Last-Modified: Mon, 12 March</a:t>
            </a:r>
            <a:r>
              <a:rPr lang="fr-FR" sz="1700" dirty="0" smtClean="0">
                <a:solidFill>
                  <a:srgbClr val="404040"/>
                </a:solidFill>
                <a:latin typeface="Arial"/>
                <a:ea typeface="ＭＳ Ｐゴシック" charset="-128"/>
                <a:cs typeface="Arial"/>
              </a:rPr>
              <a:t/>
            </a:r>
            <a:br>
              <a:rPr lang="fr-FR" sz="1700" dirty="0" smtClean="0">
                <a:solidFill>
                  <a:srgbClr val="404040"/>
                </a:solidFill>
                <a:latin typeface="Arial"/>
                <a:ea typeface="ＭＳ Ｐゴシック" charset="-128"/>
                <a:cs typeface="Arial"/>
              </a:rPr>
            </a:br>
            <a:r>
              <a:rPr lang="fr-FR" sz="1700" dirty="0" smtClean="0">
                <a:solidFill>
                  <a:srgbClr val="404040"/>
                </a:solidFill>
                <a:latin typeface="Arial"/>
                <a:ea typeface="ＭＳ Ｐゴシック" charset="-128"/>
                <a:cs typeface="Arial"/>
              </a:rPr>
              <a:t>« Hello eZ »</a:t>
            </a:r>
          </a:p>
        </p:txBody>
      </p:sp>
      <p:sp>
        <p:nvSpPr>
          <p:cNvPr id="2" name="ZoneTexte 1"/>
          <p:cNvSpPr txBox="1"/>
          <p:nvPr/>
        </p:nvSpPr>
        <p:spPr>
          <a:xfrm>
            <a:off x="843122" y="1244975"/>
            <a:ext cx="5503013" cy="373350"/>
          </a:xfrm>
          <a:prstGeom prst="rect">
            <a:avLst/>
          </a:prstGeom>
          <a:noFill/>
        </p:spPr>
        <p:txBody>
          <a:bodyPr wrap="none" lIns="99551" tIns="49775" rIns="99551" bIns="49775" rtlCol="0">
            <a:spAutoFit/>
          </a:bodyPr>
          <a:lstStyle/>
          <a:p>
            <a:pPr defTabSz="566886" eaLnBrk="0" hangingPunct="0">
              <a:spcBef>
                <a:spcPct val="20000"/>
              </a:spcBef>
              <a:buClr>
                <a:srgbClr val="F36C2C"/>
              </a:buClr>
            </a:pPr>
            <a:r>
              <a:rPr lang="fr-FR" sz="1700" dirty="0" smtClean="0">
                <a:solidFill>
                  <a:srgbClr val="404040"/>
                </a:solidFill>
                <a:latin typeface="Arial"/>
                <a:ea typeface="ＭＳ Ｐゴシック" charset="-128"/>
                <a:cs typeface="Arial"/>
              </a:rPr>
              <a:t>Bob make the same request, 50 seconds after Rick …</a:t>
            </a:r>
          </a:p>
        </p:txBody>
      </p:sp>
      <p:sp>
        <p:nvSpPr>
          <p:cNvPr id="2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40037875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27236"/>
            <a:ext cx="9847262" cy="5448300"/>
          </a:xfrm>
        </p:spPr>
        <p:txBody>
          <a:bodyPr/>
          <a:lstStyle/>
          <a:p>
            <a:pPr marL="342900" indent="-342900">
              <a:buFontTx/>
              <a:buChar char="•"/>
            </a:pPr>
            <a:r>
              <a:rPr lang="en-US" b="1" noProof="0" dirty="0" smtClean="0">
                <a:solidFill>
                  <a:srgbClr val="2A84B7"/>
                </a:solidFill>
              </a:rPr>
              <a:t>Gateway Cache</a:t>
            </a:r>
            <a:r>
              <a:rPr lang="en-US" noProof="0" dirty="0" smtClean="0"/>
              <a:t>, or reverse proxy, is an </a:t>
            </a:r>
            <a:r>
              <a:rPr lang="en-US" u="sng" noProof="0" dirty="0" smtClean="0"/>
              <a:t>independent layer</a:t>
            </a:r>
            <a:r>
              <a:rPr lang="en-US" noProof="0" dirty="0" smtClean="0"/>
              <a:t> that sits in front of your application (it can be within Symfony or external). The reverse proxy caches responses as they're returned from your application and answers requests with cached responses </a:t>
            </a:r>
            <a:r>
              <a:rPr lang="en-US" b="1" noProof="0" dirty="0" smtClean="0"/>
              <a:t>before they hit your application code</a:t>
            </a:r>
          </a:p>
          <a:p>
            <a:pPr marL="342900" indent="-342900">
              <a:buFontTx/>
              <a:buChar char="•"/>
            </a:pPr>
            <a:endParaRPr lang="en-US" b="1" noProof="0" dirty="0" smtClean="0"/>
          </a:p>
          <a:p>
            <a:pPr marL="342900" indent="-342900">
              <a:buFontTx/>
              <a:buChar char="•"/>
            </a:pPr>
            <a:r>
              <a:rPr lang="en-US" b="1" noProof="0" dirty="0" smtClean="0">
                <a:solidFill>
                  <a:srgbClr val="2A84B7"/>
                </a:solidFill>
              </a:rPr>
              <a:t>HTTP cache headers </a:t>
            </a:r>
            <a:r>
              <a:rPr lang="en-US" u="sng" noProof="0" dirty="0" smtClean="0"/>
              <a:t>are used to communicate with the gateway cache</a:t>
            </a:r>
            <a:r>
              <a:rPr lang="en-US" noProof="0" dirty="0" smtClean="0"/>
              <a:t> and any other caches between your application and the client. Symfony2 provides a powerful interface for managing the cache headers</a:t>
            </a:r>
          </a:p>
          <a:p>
            <a:pPr marL="342900" indent="-342900">
              <a:buFontTx/>
              <a:buChar char="•"/>
            </a:pPr>
            <a:endParaRPr lang="en-US" noProof="0" dirty="0" smtClean="0"/>
          </a:p>
          <a:p>
            <a:pPr marL="342900" indent="-342900">
              <a:buFontTx/>
              <a:buChar char="•"/>
            </a:pPr>
            <a:r>
              <a:rPr lang="en-US" b="1" noProof="0" dirty="0" smtClean="0">
                <a:solidFill>
                  <a:srgbClr val="2A84B7"/>
                </a:solidFill>
              </a:rPr>
              <a:t>HTTP expiration and validation </a:t>
            </a:r>
            <a:r>
              <a:rPr lang="en-US" noProof="0" dirty="0" smtClean="0"/>
              <a:t>are the two models used for </a:t>
            </a:r>
            <a:r>
              <a:rPr lang="en-US" u="sng" noProof="0" dirty="0" smtClean="0"/>
              <a:t>determining whether cached content is fresh</a:t>
            </a:r>
            <a:r>
              <a:rPr lang="en-US" noProof="0" dirty="0" smtClean="0"/>
              <a:t> (can be reused from the cache) </a:t>
            </a:r>
            <a:r>
              <a:rPr lang="en-US" u="sng" noProof="0" dirty="0" smtClean="0"/>
              <a:t>or stale</a:t>
            </a:r>
            <a:r>
              <a:rPr lang="en-US" noProof="0" dirty="0" smtClean="0"/>
              <a:t> (should be regenerated by the application)</a:t>
            </a:r>
          </a:p>
          <a:p>
            <a:pPr marL="342900" indent="-342900">
              <a:buFontTx/>
              <a:buChar char="•"/>
            </a:pPr>
            <a:endParaRPr lang="en-US" noProof="0" dirty="0" smtClean="0"/>
          </a:p>
          <a:p>
            <a:pPr marL="342900" indent="-342900">
              <a:buFontTx/>
              <a:buChar char="•"/>
            </a:pPr>
            <a:r>
              <a:rPr lang="en-US" b="1" noProof="0" dirty="0" smtClean="0">
                <a:solidFill>
                  <a:srgbClr val="2A84B7"/>
                </a:solidFill>
              </a:rPr>
              <a:t>Edge Side Includes (ESI) </a:t>
            </a:r>
            <a:r>
              <a:rPr lang="en-US" noProof="0" dirty="0" smtClean="0"/>
              <a:t>allow HTTP cache </a:t>
            </a:r>
            <a:r>
              <a:rPr lang="en-US" u="sng" noProof="0" dirty="0" smtClean="0"/>
              <a:t>to be used to cache page fragments </a:t>
            </a:r>
            <a:r>
              <a:rPr lang="en-US" noProof="0" dirty="0" smtClean="0"/>
              <a:t>(even nested fragments) independently. With ESI, you can </a:t>
            </a:r>
            <a:r>
              <a:rPr lang="en-US" noProof="0" dirty="0" err="1" smtClean="0"/>
              <a:t>f.e</a:t>
            </a:r>
            <a:r>
              <a:rPr lang="en-US" noProof="0" dirty="0" smtClean="0"/>
              <a:t>. cache an entire page for 60 minutes, but an embedded sidebar for only 5 minutes</a:t>
            </a:r>
          </a:p>
          <a:p>
            <a:pPr marL="0" indent="0"/>
            <a:endParaRPr lang="en-US" noProof="0" dirty="0" smtClean="0"/>
          </a:p>
          <a:p>
            <a:pPr marL="0" indent="0"/>
            <a:r>
              <a:rPr lang="en-US" dirty="0" smtClean="0">
                <a:solidFill>
                  <a:schemeClr val="accent3"/>
                </a:solidFill>
              </a:rPr>
              <a:t>More info: </a:t>
            </a:r>
            <a:r>
              <a:rPr lang="en-US" dirty="0" smtClean="0">
                <a:solidFill>
                  <a:srgbClr val="008000"/>
                </a:solidFill>
              </a:rPr>
              <a:t>http</a:t>
            </a:r>
            <a:r>
              <a:rPr lang="en-US" dirty="0">
                <a:solidFill>
                  <a:srgbClr val="008000"/>
                </a:solidFill>
              </a:rPr>
              <a:t>://</a:t>
            </a:r>
            <a:r>
              <a:rPr lang="en-US" dirty="0" smtClean="0">
                <a:solidFill>
                  <a:srgbClr val="008000"/>
                </a:solidFill>
              </a:rPr>
              <a:t>symfony.com/doc/current/book/http_cache.html</a:t>
            </a:r>
            <a:endParaRPr lang="en-US" dirty="0">
              <a:solidFill>
                <a:srgbClr val="008000"/>
              </a:solidFill>
            </a:endParaRPr>
          </a:p>
          <a:p>
            <a:pPr marL="0" indent="0"/>
            <a:endParaRPr lang="en-US" sz="1800" noProof="0" dirty="0" smtClean="0"/>
          </a:p>
          <a:p>
            <a:endParaRPr lang="en-US" sz="1800" noProof="0" dirty="0"/>
          </a:p>
        </p:txBody>
      </p:sp>
      <p:sp>
        <p:nvSpPr>
          <p:cNvPr id="3" name="Titre 2"/>
          <p:cNvSpPr>
            <a:spLocks noGrp="1"/>
          </p:cNvSpPr>
          <p:nvPr>
            <p:ph type="title"/>
          </p:nvPr>
        </p:nvSpPr>
        <p:spPr/>
        <p:txBody>
          <a:bodyPr/>
          <a:lstStyle/>
          <a:p>
            <a:r>
              <a:rPr lang="en-US" noProof="0" dirty="0" smtClean="0"/>
              <a:t>Reminder: Symfony2 cache I/II</a:t>
            </a:r>
            <a:endParaRPr lang="en-US" noProof="0" dirty="0"/>
          </a:p>
        </p:txBody>
      </p:sp>
      <p:sp>
        <p:nvSpPr>
          <p:cNvPr id="4" name="Espace réservé du contenu 3"/>
          <p:cNvSpPr>
            <a:spLocks noGrp="1"/>
          </p:cNvSpPr>
          <p:nvPr>
            <p:ph idx="13"/>
          </p:nvPr>
        </p:nvSpPr>
        <p:spPr/>
        <p:txBody>
          <a:bodyPr>
            <a:normAutofit fontScale="92500" lnSpcReduction="10000"/>
          </a:bodyPr>
          <a:lstStyle/>
          <a:p>
            <a:r>
              <a:rPr lang="en-US" dirty="0" smtClean="0"/>
              <a:t>Concepts</a:t>
            </a:r>
            <a:endParaRPr lang="en-US" noProof="0" dirty="0" smtClean="0"/>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dirty="0" smtClean="0"/>
              <a:t>SLIDE </a:t>
            </a:r>
            <a:fld id="{EADE8075-62AC-429A-8756-4EF13D72FBC6}" type="slidenum">
              <a:rPr lang="en-US" smtClean="0"/>
              <a:pPr/>
              <a:t>46</a:t>
            </a:fld>
            <a:endParaRPr lang="en-US" dirty="0"/>
          </a:p>
        </p:txBody>
      </p:sp>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62561440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15654"/>
            <a:ext cx="10113752" cy="5640746"/>
          </a:xfrm>
        </p:spPr>
        <p:txBody>
          <a:bodyPr/>
          <a:lstStyle/>
          <a:p>
            <a:pPr marL="285750" indent="-285750">
              <a:buFont typeface="Arial" pitchFamily="34" charset="0"/>
              <a:buChar char="•"/>
            </a:pPr>
            <a:r>
              <a:rPr lang="en-US" sz="1800" b="1" noProof="0" dirty="0" err="1" smtClean="0"/>
              <a:t>eZ</a:t>
            </a:r>
            <a:r>
              <a:rPr lang="en-US" sz="1800" b="1" noProof="0" dirty="0" smtClean="0"/>
              <a:t> Publish </a:t>
            </a:r>
            <a:r>
              <a:rPr lang="en-US" sz="1800" noProof="0" dirty="0" smtClean="0"/>
              <a:t>uses the </a:t>
            </a:r>
            <a:r>
              <a:rPr lang="en-US" sz="1800" noProof="0" dirty="0" err="1" smtClean="0">
                <a:solidFill>
                  <a:srgbClr val="2A84B7"/>
                </a:solidFill>
              </a:rPr>
              <a:t>Symfony</a:t>
            </a:r>
            <a:r>
              <a:rPr lang="en-US" sz="1800" noProof="0" dirty="0" smtClean="0">
                <a:solidFill>
                  <a:srgbClr val="2A84B7"/>
                </a:solidFill>
              </a:rPr>
              <a:t> </a:t>
            </a:r>
            <a:r>
              <a:rPr lang="en-US" sz="1800" noProof="0" dirty="0" err="1" smtClean="0">
                <a:solidFill>
                  <a:srgbClr val="2A84B7"/>
                </a:solidFill>
              </a:rPr>
              <a:t>HttpCache</a:t>
            </a:r>
            <a:r>
              <a:rPr lang="en-US" sz="1800" noProof="0" dirty="0" smtClean="0">
                <a:solidFill>
                  <a:srgbClr val="2A84B7"/>
                </a:solidFill>
              </a:rPr>
              <a:t> </a:t>
            </a:r>
            <a:r>
              <a:rPr lang="en-US" sz="1800" noProof="0" dirty="0" smtClean="0"/>
              <a:t>to manage </a:t>
            </a:r>
            <a:r>
              <a:rPr lang="en-US" sz="1800" noProof="0" dirty="0" smtClean="0">
                <a:solidFill>
                  <a:srgbClr val="2A84B7"/>
                </a:solidFill>
              </a:rPr>
              <a:t>content cache</a:t>
            </a:r>
            <a:r>
              <a:rPr lang="en-US" sz="1800" noProof="0" dirty="0" smtClean="0"/>
              <a:t>, with </a:t>
            </a:r>
            <a:r>
              <a:rPr lang="en-US" sz="1800" noProof="0" dirty="0" smtClean="0">
                <a:solidFill>
                  <a:schemeClr val="accent2"/>
                </a:solidFill>
              </a:rPr>
              <a:t>both expiration and validation model</a:t>
            </a:r>
            <a:endParaRPr lang="en-US" sz="1800" dirty="0"/>
          </a:p>
          <a:p>
            <a:pPr marL="285750" indent="-285750">
              <a:buFont typeface="Arial" pitchFamily="34" charset="0"/>
              <a:buChar char="•"/>
            </a:pPr>
            <a:r>
              <a:rPr lang="en-US" sz="1800" noProof="0" dirty="0" smtClean="0"/>
              <a:t>An </a:t>
            </a:r>
            <a:r>
              <a:rPr lang="en-US" sz="1800" noProof="0" dirty="0" err="1" smtClean="0"/>
              <a:t>ETag</a:t>
            </a:r>
            <a:r>
              <a:rPr lang="en-US" sz="1800" noProof="0" dirty="0" smtClean="0"/>
              <a:t> is computed for every content/version and sent in the response</a:t>
            </a:r>
          </a:p>
          <a:p>
            <a:pPr marL="285750" indent="-285750">
              <a:buFont typeface="Arial" pitchFamily="34" charset="0"/>
              <a:buChar char="•"/>
            </a:pPr>
            <a:r>
              <a:rPr lang="en-US" sz="1800" noProof="0" dirty="0" smtClean="0"/>
              <a:t>It is also possible to use the expiration model to get lightning fast responses</a:t>
            </a:r>
          </a:p>
          <a:p>
            <a:pPr marL="0" indent="0"/>
            <a:endParaRPr lang="en-US" sz="1600" noProof="0" dirty="0" smtClean="0"/>
          </a:p>
          <a:p>
            <a:pPr marL="0" indent="0"/>
            <a:endParaRPr lang="en-US" sz="1600" noProof="0" dirty="0" smtClean="0"/>
          </a:p>
          <a:p>
            <a:pPr marL="0" indent="0"/>
            <a:r>
              <a:rPr lang="en-US" sz="1600" b="1" u="sng" noProof="0" dirty="0" smtClean="0"/>
              <a:t>Default configuration</a:t>
            </a:r>
          </a:p>
          <a:p>
            <a:pPr marL="0" indent="0"/>
            <a:r>
              <a:rPr lang="en-US" sz="1100" noProof="0" dirty="0" err="1" smtClean="0">
                <a:latin typeface="Courier New" pitchFamily="49" charset="0"/>
                <a:cs typeface="Courier New" pitchFamily="49" charset="0"/>
              </a:rPr>
              <a:t>ezpublish</a:t>
            </a:r>
            <a:r>
              <a:rPr lang="en-US" sz="1100" noProof="0" dirty="0" smtClean="0">
                <a:latin typeface="Courier New" pitchFamily="49" charset="0"/>
                <a:cs typeface="Courier New" pitchFamily="49" charset="0"/>
              </a:rPr>
              <a:t>:</a:t>
            </a:r>
          </a:p>
          <a:p>
            <a:pPr marL="0" indent="0"/>
            <a:r>
              <a:rPr lang="en-US" sz="1100" noProof="0" dirty="0" smtClean="0">
                <a:latin typeface="Courier New" pitchFamily="49" charset="0"/>
                <a:cs typeface="Courier New" pitchFamily="49" charset="0"/>
              </a:rPr>
              <a:t>    system:</a:t>
            </a:r>
          </a:p>
          <a:p>
            <a:pPr marL="0" indent="0"/>
            <a:r>
              <a:rPr lang="en-US" sz="1100" noProof="0" dirty="0" smtClean="0">
                <a:latin typeface="Courier New" pitchFamily="49" charset="0"/>
                <a:cs typeface="Courier New" pitchFamily="49" charset="0"/>
              </a:rPr>
              <a:t>        </a:t>
            </a:r>
            <a:r>
              <a:rPr lang="en-US" sz="1100" noProof="0" dirty="0" err="1" smtClean="0">
                <a:latin typeface="Courier New" pitchFamily="49" charset="0"/>
                <a:cs typeface="Courier New" pitchFamily="49" charset="0"/>
              </a:rPr>
              <a:t>my_siteaccess</a:t>
            </a:r>
            <a:r>
              <a:rPr lang="en-US" sz="1100" noProof="0" dirty="0" smtClean="0">
                <a:latin typeface="Courier New" pitchFamily="49" charset="0"/>
                <a:cs typeface="Courier New" pitchFamily="49" charset="0"/>
              </a:rPr>
              <a:t>:</a:t>
            </a:r>
          </a:p>
          <a:p>
            <a:pPr marL="0" indent="0"/>
            <a:r>
              <a:rPr lang="en-US" sz="1100" noProof="0" dirty="0" smtClean="0">
                <a:latin typeface="Courier New" pitchFamily="49" charset="0"/>
                <a:cs typeface="Courier New" pitchFamily="49" charset="0"/>
              </a:rPr>
              <a:t>            content:</a:t>
            </a:r>
          </a:p>
          <a:p>
            <a:pPr marL="0" indent="0"/>
            <a:r>
              <a:rPr lang="en-US" sz="1100" noProof="0" dirty="0" smtClean="0">
                <a:latin typeface="Courier New" pitchFamily="49" charset="0"/>
                <a:cs typeface="Courier New" pitchFamily="49" charset="0"/>
              </a:rPr>
              <a:t>                </a:t>
            </a:r>
            <a:r>
              <a:rPr lang="en-US" sz="1100" noProof="0" dirty="0" err="1" smtClean="0">
                <a:latin typeface="Courier New" pitchFamily="49" charset="0"/>
                <a:cs typeface="Courier New" pitchFamily="49" charset="0"/>
              </a:rPr>
              <a:t>view_cache</a:t>
            </a:r>
            <a:r>
              <a:rPr lang="en-US" sz="1100" noProof="0" dirty="0" smtClean="0">
                <a:latin typeface="Courier New" pitchFamily="49" charset="0"/>
                <a:cs typeface="Courier New" pitchFamily="49" charset="0"/>
              </a:rPr>
              <a:t>: true      # Activates </a:t>
            </a:r>
            <a:r>
              <a:rPr lang="en-US" sz="1100" noProof="0" dirty="0" err="1" smtClean="0">
                <a:latin typeface="Courier New" pitchFamily="49" charset="0"/>
                <a:cs typeface="Courier New" pitchFamily="49" charset="0"/>
              </a:rPr>
              <a:t>HttpCache</a:t>
            </a:r>
            <a:r>
              <a:rPr lang="en-US" sz="1100" noProof="0" dirty="0" smtClean="0">
                <a:latin typeface="Courier New" pitchFamily="49" charset="0"/>
                <a:cs typeface="Courier New" pitchFamily="49" charset="0"/>
              </a:rPr>
              <a:t> for content</a:t>
            </a:r>
          </a:p>
          <a:p>
            <a:pPr marL="0" indent="0"/>
            <a:r>
              <a:rPr lang="en-US" sz="1100" noProof="0" dirty="0" smtClean="0">
                <a:latin typeface="Courier New" pitchFamily="49" charset="0"/>
                <a:cs typeface="Courier New" pitchFamily="49" charset="0"/>
              </a:rPr>
              <a:t>                </a:t>
            </a:r>
            <a:r>
              <a:rPr lang="en-US" sz="1100" noProof="0" dirty="0" err="1" smtClean="0">
                <a:latin typeface="Courier New" pitchFamily="49" charset="0"/>
                <a:cs typeface="Courier New" pitchFamily="49" charset="0"/>
              </a:rPr>
              <a:t>ttl_cache</a:t>
            </a:r>
            <a:r>
              <a:rPr lang="en-US" sz="1100" noProof="0" dirty="0" smtClean="0">
                <a:latin typeface="Courier New" pitchFamily="49" charset="0"/>
                <a:cs typeface="Courier New" pitchFamily="49" charset="0"/>
              </a:rPr>
              <a:t>: true       # Activates expiration-based </a:t>
            </a:r>
            <a:r>
              <a:rPr lang="en-US" sz="1100" noProof="0" dirty="0" err="1" smtClean="0">
                <a:latin typeface="Courier New" pitchFamily="49" charset="0"/>
                <a:cs typeface="Courier New" pitchFamily="49" charset="0"/>
              </a:rPr>
              <a:t>HttpCache</a:t>
            </a:r>
            <a:r>
              <a:rPr lang="en-US" sz="1100" noProof="0" dirty="0" smtClean="0">
                <a:latin typeface="Courier New" pitchFamily="49" charset="0"/>
                <a:cs typeface="Courier New" pitchFamily="49" charset="0"/>
              </a:rPr>
              <a:t> for content (very fast)</a:t>
            </a:r>
          </a:p>
          <a:p>
            <a:pPr marL="0" indent="0"/>
            <a:r>
              <a:rPr lang="en-US" sz="1100" noProof="0" dirty="0" smtClean="0">
                <a:latin typeface="Courier New" pitchFamily="49" charset="0"/>
                <a:cs typeface="Courier New" pitchFamily="49" charset="0"/>
              </a:rPr>
              <a:t>                </a:t>
            </a:r>
            <a:r>
              <a:rPr lang="en-US" sz="1100" noProof="0" dirty="0" err="1" smtClean="0">
                <a:latin typeface="Courier New" pitchFamily="49" charset="0"/>
                <a:cs typeface="Courier New" pitchFamily="49" charset="0"/>
              </a:rPr>
              <a:t>default_ttl</a:t>
            </a:r>
            <a:r>
              <a:rPr lang="en-US" sz="1100" noProof="0" dirty="0" smtClean="0">
                <a:latin typeface="Courier New" pitchFamily="49" charset="0"/>
                <a:cs typeface="Courier New" pitchFamily="49" charset="0"/>
              </a:rPr>
              <a:t>: 60       # Number of seconds an Http response is valid in cache (if </a:t>
            </a:r>
            <a:r>
              <a:rPr lang="en-US" sz="1100" noProof="0" dirty="0" err="1" smtClean="0">
                <a:latin typeface="Courier New" pitchFamily="49" charset="0"/>
                <a:cs typeface="Courier New" pitchFamily="49" charset="0"/>
              </a:rPr>
              <a:t>ttl_cache</a:t>
            </a:r>
            <a:r>
              <a:rPr lang="en-US" sz="1100" noProof="0" dirty="0" smtClean="0">
                <a:latin typeface="Courier New" pitchFamily="49" charset="0"/>
                <a:cs typeface="Courier New" pitchFamily="49" charset="0"/>
              </a:rPr>
              <a:t> is true)</a:t>
            </a:r>
          </a:p>
          <a:p>
            <a:pPr marL="0" indent="0"/>
            <a:endParaRPr lang="en-US" sz="1800" noProof="0" dirty="0" smtClean="0"/>
          </a:p>
          <a:p>
            <a:pPr marL="0" indent="0"/>
            <a:endParaRPr lang="en-US" sz="1800" noProof="0" dirty="0" smtClean="0"/>
          </a:p>
          <a:p>
            <a:pPr marL="342900" indent="-342900">
              <a:buFont typeface="Arial" pitchFamily="34" charset="0"/>
              <a:buChar char="•"/>
            </a:pPr>
            <a:r>
              <a:rPr lang="en-US" dirty="0"/>
              <a:t>An additional </a:t>
            </a:r>
            <a:r>
              <a:rPr lang="en-US" dirty="0">
                <a:solidFill>
                  <a:srgbClr val="2A84B7"/>
                </a:solidFill>
              </a:rPr>
              <a:t>X-Location-Id </a:t>
            </a:r>
            <a:r>
              <a:rPr lang="en-US" dirty="0">
                <a:solidFill>
                  <a:schemeClr val="tx1"/>
                </a:solidFill>
              </a:rPr>
              <a:t>header</a:t>
            </a:r>
            <a:r>
              <a:rPr lang="en-US" dirty="0">
                <a:solidFill>
                  <a:srgbClr val="2A84B7"/>
                </a:solidFill>
              </a:rPr>
              <a:t> </a:t>
            </a:r>
            <a:r>
              <a:rPr lang="en-US" dirty="0"/>
              <a:t>is added in the response for </a:t>
            </a:r>
            <a:r>
              <a:rPr lang="en-US" dirty="0" smtClean="0"/>
              <a:t>identification</a:t>
            </a:r>
          </a:p>
          <a:p>
            <a:pPr marL="342900" indent="-342900">
              <a:buFont typeface="Arial" pitchFamily="34" charset="0"/>
              <a:buChar char="•"/>
            </a:pPr>
            <a:endParaRPr lang="en-US" dirty="0"/>
          </a:p>
          <a:p>
            <a:pPr marL="342900" indent="-342900">
              <a:buFont typeface="Arial" pitchFamily="34" charset="0"/>
              <a:buChar char="•"/>
            </a:pPr>
            <a:r>
              <a:rPr lang="en-US" dirty="0" smtClean="0"/>
              <a:t>The </a:t>
            </a:r>
            <a:r>
              <a:rPr lang="en-US" dirty="0" err="1" smtClean="0"/>
              <a:t>HttpCache</a:t>
            </a:r>
            <a:r>
              <a:rPr lang="en-US" dirty="0" smtClean="0"/>
              <a:t> is disabled for the </a:t>
            </a:r>
            <a:r>
              <a:rPr lang="en-US" dirty="0" err="1" smtClean="0">
                <a:solidFill>
                  <a:schemeClr val="accent1"/>
                </a:solidFill>
              </a:rPr>
              <a:t>dev</a:t>
            </a:r>
            <a:r>
              <a:rPr lang="en-US" dirty="0" smtClean="0"/>
              <a:t> environment</a:t>
            </a:r>
            <a:endParaRPr lang="en-US" dirty="0"/>
          </a:p>
          <a:p>
            <a:pPr marL="0" indent="0"/>
            <a:endParaRPr lang="en-US" sz="1800" noProof="0" dirty="0" smtClean="0"/>
          </a:p>
        </p:txBody>
      </p:sp>
      <p:sp>
        <p:nvSpPr>
          <p:cNvPr id="3" name="Titre 2"/>
          <p:cNvSpPr>
            <a:spLocks noGrp="1"/>
          </p:cNvSpPr>
          <p:nvPr>
            <p:ph type="title"/>
          </p:nvPr>
        </p:nvSpPr>
        <p:spPr/>
        <p:txBody>
          <a:bodyPr/>
          <a:lstStyle/>
          <a:p>
            <a:r>
              <a:rPr lang="en-US" noProof="0" dirty="0" err="1" smtClean="0"/>
              <a:t>eZ</a:t>
            </a:r>
            <a:r>
              <a:rPr lang="en-US" noProof="0" dirty="0" smtClean="0"/>
              <a:t> Publish 5 : </a:t>
            </a:r>
            <a:r>
              <a:rPr lang="en-US" noProof="0" dirty="0" err="1" smtClean="0"/>
              <a:t>HttpCache</a:t>
            </a:r>
            <a:endParaRPr lang="en-US" noProof="0" dirty="0"/>
          </a:p>
        </p:txBody>
      </p:sp>
      <p:sp>
        <p:nvSpPr>
          <p:cNvPr id="4" name="Espace réservé du contenu 3"/>
          <p:cNvSpPr>
            <a:spLocks noGrp="1"/>
          </p:cNvSpPr>
          <p:nvPr>
            <p:ph idx="13"/>
          </p:nvPr>
        </p:nvSpPr>
        <p:spPr/>
        <p:txBody>
          <a:bodyPr>
            <a:normAutofit fontScale="92500" lnSpcReduction="10000"/>
          </a:bodyPr>
          <a:lstStyle/>
          <a:p>
            <a:r>
              <a:rPr lang="en-US" noProof="0" dirty="0" smtClean="0"/>
              <a:t>Content cache</a:t>
            </a:r>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47</a:t>
            </a:fld>
            <a:endParaRPr lang="en-US"/>
          </a:p>
        </p:txBody>
      </p:sp>
      <p:sp>
        <p:nvSpPr>
          <p:cNvPr id="9"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2408189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15654"/>
            <a:ext cx="10113752" cy="5640746"/>
          </a:xfrm>
        </p:spPr>
        <p:txBody>
          <a:bodyPr/>
          <a:lstStyle/>
          <a:p>
            <a:pPr marL="285750" indent="-285750">
              <a:buFont typeface="Arial" pitchFamily="34" charset="0"/>
              <a:buChar char="•"/>
            </a:pPr>
            <a:r>
              <a:rPr lang="en-US" noProof="0" dirty="0" smtClean="0"/>
              <a:t>You can tie the response of a custom controller to a particular </a:t>
            </a:r>
            <a:r>
              <a:rPr lang="en-US" noProof="0" dirty="0" smtClean="0">
                <a:solidFill>
                  <a:schemeClr val="accent2"/>
                </a:solidFill>
              </a:rPr>
              <a:t>Location id</a:t>
            </a:r>
          </a:p>
          <a:p>
            <a:pPr marL="285750" indent="-285750">
              <a:buFont typeface="Arial" pitchFamily="34" charset="0"/>
              <a:buChar char="•"/>
            </a:pPr>
            <a:endParaRPr lang="en-US" noProof="0" dirty="0" smtClean="0"/>
          </a:p>
          <a:p>
            <a:pPr marL="285750" indent="-285750">
              <a:buFont typeface="Arial" pitchFamily="34" charset="0"/>
              <a:buChar char="•"/>
            </a:pPr>
            <a:r>
              <a:rPr lang="en-US" dirty="0" smtClean="0"/>
              <a:t>It will be cached by default in the Gateway Cache</a:t>
            </a:r>
          </a:p>
          <a:p>
            <a:pPr marL="285750" indent="-285750">
              <a:buFont typeface="Arial" pitchFamily="34" charset="0"/>
              <a:buChar char="•"/>
            </a:pPr>
            <a:endParaRPr lang="en-US" noProof="0" dirty="0"/>
          </a:p>
          <a:p>
            <a:pPr marL="285750" indent="-285750">
              <a:buFont typeface="Arial" pitchFamily="34" charset="0"/>
              <a:buChar char="•"/>
            </a:pPr>
            <a:r>
              <a:rPr lang="en-US" dirty="0" smtClean="0"/>
              <a:t>It will be automatically expired when that content is published again</a:t>
            </a:r>
            <a:endParaRPr lang="en-US" noProof="0" dirty="0" smtClean="0"/>
          </a:p>
        </p:txBody>
      </p:sp>
      <p:sp>
        <p:nvSpPr>
          <p:cNvPr id="3" name="Titre 2"/>
          <p:cNvSpPr>
            <a:spLocks noGrp="1"/>
          </p:cNvSpPr>
          <p:nvPr>
            <p:ph type="title"/>
          </p:nvPr>
        </p:nvSpPr>
        <p:spPr/>
        <p:txBody>
          <a:bodyPr/>
          <a:lstStyle/>
          <a:p>
            <a:r>
              <a:rPr lang="en-US" noProof="0" dirty="0" err="1" smtClean="0"/>
              <a:t>eZ</a:t>
            </a:r>
            <a:r>
              <a:rPr lang="en-US" noProof="0" dirty="0" smtClean="0"/>
              <a:t> Publish 5 : </a:t>
            </a:r>
            <a:r>
              <a:rPr lang="en-US" noProof="0" dirty="0" err="1" smtClean="0"/>
              <a:t>HttpCache</a:t>
            </a:r>
            <a:endParaRPr lang="en-US" noProof="0" dirty="0"/>
          </a:p>
        </p:txBody>
      </p:sp>
      <p:sp>
        <p:nvSpPr>
          <p:cNvPr id="4" name="Espace réservé du contenu 3"/>
          <p:cNvSpPr>
            <a:spLocks noGrp="1"/>
          </p:cNvSpPr>
          <p:nvPr>
            <p:ph idx="13"/>
          </p:nvPr>
        </p:nvSpPr>
        <p:spPr/>
        <p:txBody>
          <a:bodyPr>
            <a:noAutofit/>
          </a:bodyPr>
          <a:lstStyle/>
          <a:p>
            <a:pPr marL="0" indent="0"/>
            <a:r>
              <a:rPr lang="en-US" sz="1800" dirty="0"/>
              <a:t>Making your controller </a:t>
            </a:r>
            <a:r>
              <a:rPr lang="en-US" sz="1800" dirty="0" smtClean="0"/>
              <a:t>content-cache aware</a:t>
            </a:r>
            <a:endParaRPr lang="en-US" sz="1800" dirty="0"/>
          </a:p>
        </p:txBody>
      </p:sp>
      <p:sp>
        <p:nvSpPr>
          <p:cNvPr id="5" name="Espace réservé de la date 4"/>
          <p:cNvSpPr>
            <a:spLocks noGrp="1"/>
          </p:cNvSpPr>
          <p:nvPr>
            <p:ph type="dt" sz="half" idx="4294967295"/>
          </p:nvPr>
        </p:nvSpPr>
        <p:spPr>
          <a:xfrm>
            <a:off x="4173539" y="7227888"/>
            <a:ext cx="2493962" cy="195262"/>
          </a:xfrm>
          <a:prstGeom prst="rect">
            <a:avLst/>
          </a:prstGeom>
        </p:spPr>
        <p:txBody>
          <a:bodyPr/>
          <a:lstStyle/>
          <a:p>
            <a:r>
              <a:rPr lang="en-US" dirty="0" smtClean="0"/>
              <a:t> </a:t>
            </a:r>
          </a:p>
          <a:p>
            <a:endParaRPr lang="en-US" dirty="0"/>
          </a:p>
        </p:txBody>
      </p:sp>
      <p:sp>
        <p:nvSpPr>
          <p:cNvPr id="6" name="Espace réservé du pied de page 5"/>
          <p:cNvSpPr>
            <a:spLocks noGrp="1"/>
          </p:cNvSpPr>
          <p:nvPr>
            <p:ph type="ftr" sz="quarter" idx="4294967295"/>
          </p:nvPr>
        </p:nvSpPr>
        <p:spPr>
          <a:xfrm>
            <a:off x="306388" y="7218364"/>
            <a:ext cx="2825750" cy="193675"/>
          </a:xfrm>
          <a:prstGeom prst="rect">
            <a:avLst/>
          </a:prstGeom>
        </p:spPr>
        <p:txBody>
          <a:bodyPr/>
          <a:lstStyle/>
          <a:p>
            <a:pPr>
              <a:defRPr/>
            </a:pPr>
            <a:r>
              <a:rPr lang="de-DE" dirty="0" smtClean="0"/>
              <a:t> </a:t>
            </a:r>
          </a:p>
          <a:p>
            <a:pPr>
              <a:defRPr/>
            </a:pPr>
            <a:endParaRPr lang="de-DE"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48</a:t>
            </a:fld>
            <a:endParaRPr lang="en-US"/>
          </a:p>
        </p:txBody>
      </p:sp>
      <p:sp>
        <p:nvSpPr>
          <p:cNvPr id="9"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
        <p:nvSpPr>
          <p:cNvPr id="10" name="ZoneTexte 9"/>
          <p:cNvSpPr txBox="1"/>
          <p:nvPr/>
        </p:nvSpPr>
        <p:spPr>
          <a:xfrm>
            <a:off x="305834" y="3438334"/>
            <a:ext cx="10035119" cy="1815882"/>
          </a:xfrm>
          <a:prstGeom prst="rect">
            <a:avLst/>
          </a:prstGeom>
          <a:noFill/>
        </p:spPr>
        <p:txBody>
          <a:bodyPr wrap="none" rtlCol="0">
            <a:spAutoFit/>
          </a:bodyPr>
          <a:lstStyle/>
          <a:p>
            <a:r>
              <a:rPr lang="fr-FR" sz="1600" dirty="0" smtClean="0">
                <a:solidFill>
                  <a:srgbClr val="0000FF"/>
                </a:solidFill>
                <a:latin typeface="Courier"/>
                <a:cs typeface="Courier"/>
              </a:rPr>
              <a:t>use</a:t>
            </a:r>
            <a:r>
              <a:rPr lang="fr-FR" sz="1600" dirty="0" smtClean="0">
                <a:latin typeface="Courier"/>
                <a:cs typeface="Courier"/>
              </a:rPr>
              <a:t> Symfony\Component\HttpFoundation\Response;</a:t>
            </a:r>
          </a:p>
          <a:p>
            <a:endParaRPr lang="fr-FR" sz="1600" dirty="0">
              <a:latin typeface="Courier"/>
              <a:cs typeface="Courier"/>
            </a:endParaRPr>
          </a:p>
          <a:p>
            <a:r>
              <a:rPr lang="fr-FR" sz="1600" dirty="0" smtClean="0">
                <a:solidFill>
                  <a:schemeClr val="bg1"/>
                </a:solidFill>
                <a:latin typeface="Courier"/>
                <a:cs typeface="Courier"/>
              </a:rPr>
              <a:t>// In a controller</a:t>
            </a:r>
          </a:p>
          <a:p>
            <a:r>
              <a:rPr lang="fr-FR" sz="1600" dirty="0" smtClean="0">
                <a:solidFill>
                  <a:schemeClr val="bg1"/>
                </a:solidFill>
                <a:latin typeface="Courier"/>
                <a:cs typeface="Courier"/>
              </a:rPr>
              <a:t>/</a:t>
            </a:r>
            <a:r>
              <a:rPr lang="fr-FR" sz="1600" dirty="0">
                <a:solidFill>
                  <a:schemeClr val="bg1"/>
                </a:solidFill>
                <a:latin typeface="Courier"/>
                <a:cs typeface="Courier"/>
              </a:rPr>
              <a:t>/ </a:t>
            </a:r>
            <a:r>
              <a:rPr lang="fr-FR" sz="1600" dirty="0" smtClean="0">
                <a:solidFill>
                  <a:schemeClr val="bg1"/>
                </a:solidFill>
                <a:latin typeface="Courier"/>
                <a:cs typeface="Courier"/>
              </a:rPr>
              <a:t> </a:t>
            </a:r>
            <a:r>
              <a:rPr lang="en-US" sz="1600" dirty="0" smtClean="0">
                <a:solidFill>
                  <a:schemeClr val="bg1"/>
                </a:solidFill>
                <a:latin typeface="Courier"/>
                <a:cs typeface="Courier"/>
              </a:rPr>
              <a:t>"</a:t>
            </a:r>
            <a:r>
              <a:rPr lang="fr-FR" sz="1600" dirty="0" smtClean="0">
                <a:solidFill>
                  <a:schemeClr val="bg1"/>
                </a:solidFill>
                <a:latin typeface="Courier"/>
                <a:cs typeface="Courier"/>
              </a:rPr>
              <a:t>Connects</a:t>
            </a:r>
            <a:r>
              <a:rPr lang="fr-FR" sz="1600" dirty="0">
                <a:solidFill>
                  <a:schemeClr val="bg1"/>
                </a:solidFill>
                <a:latin typeface="Courier"/>
                <a:cs typeface="Courier"/>
              </a:rPr>
              <a:t>" </a:t>
            </a:r>
            <a:r>
              <a:rPr lang="fr-FR" sz="1600" dirty="0" smtClean="0">
                <a:solidFill>
                  <a:schemeClr val="bg1"/>
                </a:solidFill>
                <a:latin typeface="Courier"/>
                <a:cs typeface="Courier"/>
              </a:rPr>
              <a:t>the response to location #123 and sets a max age (TTL) of 1 hour.</a:t>
            </a:r>
          </a:p>
          <a:p>
            <a:r>
              <a:rPr lang="fr-FR" sz="1600" dirty="0" smtClean="0">
                <a:solidFill>
                  <a:schemeClr val="accent5">
                    <a:lumMod val="50000"/>
                  </a:schemeClr>
                </a:solidFill>
                <a:latin typeface="Courier"/>
                <a:cs typeface="Courier"/>
              </a:rPr>
              <a:t>$response </a:t>
            </a:r>
            <a:r>
              <a:rPr lang="fr-FR" sz="1600" dirty="0" smtClean="0">
                <a:latin typeface="Courier"/>
                <a:cs typeface="Courier"/>
              </a:rPr>
              <a:t>= </a:t>
            </a:r>
            <a:r>
              <a:rPr lang="fr-FR" sz="1600" dirty="0" smtClean="0">
                <a:solidFill>
                  <a:srgbClr val="0000FF"/>
                </a:solidFill>
                <a:latin typeface="Courier"/>
                <a:cs typeface="Courier"/>
              </a:rPr>
              <a:t>new</a:t>
            </a:r>
            <a:r>
              <a:rPr lang="fr-FR" sz="1600" dirty="0" smtClean="0">
                <a:latin typeface="Courier"/>
                <a:cs typeface="Courier"/>
              </a:rPr>
              <a:t> Response();</a:t>
            </a:r>
          </a:p>
          <a:p>
            <a:r>
              <a:rPr lang="fr-FR" sz="1600" dirty="0" smtClean="0">
                <a:solidFill>
                  <a:srgbClr val="BA4C0A"/>
                </a:solidFill>
                <a:latin typeface="Courier"/>
                <a:cs typeface="Courier"/>
              </a:rPr>
              <a:t>$response</a:t>
            </a:r>
            <a:r>
              <a:rPr lang="fr-FR" sz="1600" dirty="0" smtClean="0">
                <a:latin typeface="Courier"/>
                <a:cs typeface="Courier"/>
              </a:rPr>
              <a:t>-&gt;</a:t>
            </a:r>
            <a:r>
              <a:rPr lang="fr-FR" sz="1600" dirty="0" smtClean="0">
                <a:solidFill>
                  <a:srgbClr val="008000"/>
                </a:solidFill>
                <a:latin typeface="Courier"/>
                <a:cs typeface="Courier"/>
              </a:rPr>
              <a:t>headers</a:t>
            </a:r>
            <a:r>
              <a:rPr lang="fr-FR" sz="1600" dirty="0" smtClean="0">
                <a:latin typeface="Courier"/>
                <a:cs typeface="Courier"/>
              </a:rPr>
              <a:t>-&gt;set( </a:t>
            </a:r>
            <a:r>
              <a:rPr lang="fr-FR" sz="1600" dirty="0" smtClean="0">
                <a:solidFill>
                  <a:srgbClr val="FF6600"/>
                </a:solidFill>
                <a:latin typeface="Courier"/>
                <a:cs typeface="Courier"/>
              </a:rPr>
              <a:t>‘X-Location-Id</a:t>
            </a:r>
            <a:r>
              <a:rPr lang="fr-FR" sz="1600" dirty="0" smtClean="0">
                <a:latin typeface="Courier"/>
                <a:cs typeface="Courier"/>
              </a:rPr>
              <a:t>’, 123 );</a:t>
            </a:r>
          </a:p>
          <a:p>
            <a:r>
              <a:rPr lang="fr-FR" sz="1600" dirty="0" smtClean="0">
                <a:solidFill>
                  <a:srgbClr val="BA4C0A"/>
                </a:solidFill>
                <a:latin typeface="Courier"/>
                <a:cs typeface="Courier"/>
              </a:rPr>
              <a:t>$response</a:t>
            </a:r>
            <a:r>
              <a:rPr lang="fr-FR" sz="1600" dirty="0" smtClean="0">
                <a:latin typeface="Courier"/>
                <a:cs typeface="Courier"/>
              </a:rPr>
              <a:t>-&gt;setSharedMaxAge( 3600 );</a:t>
            </a:r>
            <a:endParaRPr lang="fr-FR" sz="1600" dirty="0">
              <a:latin typeface="Courier"/>
              <a:cs typeface="Courier"/>
            </a:endParaRPr>
          </a:p>
        </p:txBody>
      </p:sp>
    </p:spTree>
    <p:extLst>
      <p:ext uri="{BB962C8B-B14F-4D97-AF65-F5344CB8AC3E}">
        <p14:creationId xmlns:p14="http://schemas.microsoft.com/office/powerpoint/2010/main" val="219056182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00339"/>
            <a:ext cx="9847262" cy="5595773"/>
          </a:xfrm>
        </p:spPr>
        <p:txBody>
          <a:bodyPr/>
          <a:lstStyle/>
          <a:p>
            <a:pPr marL="0" indent="0"/>
            <a:r>
              <a:rPr lang="en-US" noProof="0" dirty="0" smtClean="0"/>
              <a:t>The PURGE mechanism complements the standard </a:t>
            </a:r>
            <a:r>
              <a:rPr lang="en-US" noProof="0" dirty="0" err="1" smtClean="0"/>
              <a:t>validation+expiration</a:t>
            </a:r>
            <a:r>
              <a:rPr lang="en-US" noProof="0" dirty="0" smtClean="0"/>
              <a:t> model</a:t>
            </a:r>
          </a:p>
          <a:p>
            <a:pPr marL="520695" lvl="1" indent="-342900">
              <a:buFont typeface="Arial" pitchFamily="34" charset="0"/>
              <a:buChar char="•"/>
            </a:pPr>
            <a:r>
              <a:rPr lang="en-US" dirty="0" smtClean="0"/>
              <a:t>It is only useful in presence of a Gateway Cache</a:t>
            </a:r>
          </a:p>
          <a:p>
            <a:pPr marL="520695" lvl="1" indent="-342900">
              <a:buFont typeface="Arial" pitchFamily="34" charset="0"/>
              <a:buChar char="•"/>
            </a:pPr>
            <a:r>
              <a:rPr lang="en-US" noProof="0" dirty="0" smtClean="0"/>
              <a:t>It gives the best of both worlds (large TTL and fresh content)</a:t>
            </a:r>
          </a:p>
          <a:p>
            <a:pPr marL="0" indent="0"/>
            <a:r>
              <a:rPr lang="en-US" noProof="0" dirty="0" smtClean="0"/>
              <a:t>	</a:t>
            </a:r>
          </a:p>
          <a:p>
            <a:pPr marL="0" lvl="1" indent="0"/>
            <a:r>
              <a:rPr lang="en-US" noProof="0" dirty="0" smtClean="0"/>
              <a:t>On publish, one or several </a:t>
            </a:r>
            <a:r>
              <a:rPr lang="en-US" noProof="0" dirty="0" smtClean="0">
                <a:solidFill>
                  <a:srgbClr val="2A84B7"/>
                </a:solidFill>
              </a:rPr>
              <a:t>Http PURGE requests </a:t>
            </a:r>
            <a:r>
              <a:rPr lang="en-US" noProof="0" dirty="0" smtClean="0"/>
              <a:t>are sent to the </a:t>
            </a:r>
            <a:r>
              <a:rPr lang="en-US" dirty="0"/>
              <a:t>Gateway </a:t>
            </a:r>
            <a:r>
              <a:rPr lang="en-US" dirty="0" smtClean="0"/>
              <a:t>Cache</a:t>
            </a:r>
            <a:endParaRPr lang="en-US" dirty="0"/>
          </a:p>
          <a:p>
            <a:pPr marL="0" indent="0"/>
            <a:r>
              <a:rPr lang="en-US" noProof="0" dirty="0" smtClean="0"/>
              <a:t>This request will have a specific header:</a:t>
            </a:r>
          </a:p>
          <a:p>
            <a:pPr marL="342900" indent="-342900">
              <a:buFont typeface="Arial" pitchFamily="34" charset="0"/>
              <a:buChar char="•"/>
            </a:pPr>
            <a:r>
              <a:rPr lang="en-US" noProof="0" dirty="0" smtClean="0">
                <a:solidFill>
                  <a:srgbClr val="2A84B7"/>
                </a:solidFill>
              </a:rPr>
              <a:t>X-Location-Id </a:t>
            </a:r>
            <a:r>
              <a:rPr lang="en-US" noProof="0" dirty="0" smtClean="0"/>
              <a:t>(in the case of 1 request per location to purge), or</a:t>
            </a:r>
          </a:p>
          <a:p>
            <a:pPr marL="342900" indent="-342900">
              <a:buFont typeface="Arial" pitchFamily="34" charset="0"/>
              <a:buChar char="•"/>
            </a:pPr>
            <a:r>
              <a:rPr lang="en-US" noProof="0" dirty="0" smtClean="0">
                <a:solidFill>
                  <a:srgbClr val="2A84B7"/>
                </a:solidFill>
              </a:rPr>
              <a:t>X-Group-Location-Id </a:t>
            </a:r>
            <a:r>
              <a:rPr lang="en-US" noProof="0" dirty="0" smtClean="0"/>
              <a:t>(in the case of 1 request for all locations to purge)</a:t>
            </a:r>
          </a:p>
          <a:p>
            <a:endParaRPr lang="en-US" noProof="0" dirty="0" smtClean="0"/>
          </a:p>
          <a:p>
            <a:pPr marL="0" indent="0"/>
            <a:r>
              <a:rPr lang="en-US" b="1" noProof="0" dirty="0" smtClean="0"/>
              <a:t>Emulated purge request </a:t>
            </a:r>
          </a:p>
          <a:p>
            <a:pPr marL="342900" indent="-342900">
              <a:buFont typeface="Arial" pitchFamily="34" charset="0"/>
              <a:buChar char="•"/>
            </a:pPr>
            <a:r>
              <a:rPr lang="en-US" dirty="0" smtClean="0"/>
              <a:t>Default mode</a:t>
            </a:r>
            <a:endParaRPr lang="en-US" noProof="0" dirty="0" smtClean="0"/>
          </a:p>
          <a:p>
            <a:pPr marL="342900" indent="-342900">
              <a:buFont typeface="Arial" pitchFamily="34" charset="0"/>
              <a:buChar char="•"/>
            </a:pPr>
            <a:r>
              <a:rPr lang="en-US" noProof="0" dirty="0" smtClean="0"/>
              <a:t>No Http requests will be sent to an external </a:t>
            </a:r>
            <a:r>
              <a:rPr lang="en-US" dirty="0"/>
              <a:t>Gateway Cache </a:t>
            </a:r>
            <a:r>
              <a:rPr lang="en-US" noProof="0" dirty="0" smtClean="0"/>
              <a:t>when publishing</a:t>
            </a:r>
          </a:p>
          <a:p>
            <a:pPr marL="342900" indent="-342900">
              <a:buFont typeface="Arial" pitchFamily="34" charset="0"/>
              <a:buChar char="•"/>
            </a:pPr>
            <a:r>
              <a:rPr lang="en-US" noProof="0" dirty="0" smtClean="0"/>
              <a:t>Works with the internal </a:t>
            </a:r>
            <a:r>
              <a:rPr lang="en-US" noProof="0" dirty="0" err="1" smtClean="0"/>
              <a:t>Httpcache</a:t>
            </a:r>
            <a:endParaRPr lang="en-US" noProof="0" dirty="0" smtClean="0"/>
          </a:p>
          <a:p>
            <a:endParaRPr lang="en-US" sz="1600" noProof="0" dirty="0" smtClean="0">
              <a:latin typeface="Courier"/>
              <a:cs typeface="Courier"/>
            </a:endParaRPr>
          </a:p>
          <a:p>
            <a:r>
              <a:rPr lang="en-US" sz="1800" b="1" noProof="0" dirty="0" err="1" smtClean="0">
                <a:solidFill>
                  <a:schemeClr val="accent2"/>
                </a:solidFill>
                <a:latin typeface="Courier New" pitchFamily="49" charset="0"/>
                <a:cs typeface="Courier New" pitchFamily="49" charset="0"/>
              </a:rPr>
              <a:t>ezpublish</a:t>
            </a:r>
            <a:r>
              <a:rPr lang="en-US" sz="1800" b="1" noProof="0" dirty="0" smtClean="0">
                <a:solidFill>
                  <a:schemeClr val="accent2"/>
                </a:solidFill>
                <a:latin typeface="Courier New" pitchFamily="49" charset="0"/>
                <a:cs typeface="Courier New" pitchFamily="49" charset="0"/>
              </a:rPr>
              <a:t>:</a:t>
            </a:r>
          </a:p>
          <a:p>
            <a:r>
              <a:rPr lang="en-US" sz="1800" b="1" noProof="0" dirty="0" smtClean="0">
                <a:solidFill>
                  <a:schemeClr val="accent2"/>
                </a:solidFill>
                <a:latin typeface="Courier New" pitchFamily="49" charset="0"/>
                <a:cs typeface="Courier New" pitchFamily="49" charset="0"/>
              </a:rPr>
              <a:t>    </a:t>
            </a:r>
            <a:r>
              <a:rPr lang="en-US" sz="1800" b="1" noProof="0" dirty="0" err="1" smtClean="0">
                <a:solidFill>
                  <a:schemeClr val="accent2"/>
                </a:solidFill>
                <a:latin typeface="Courier New" pitchFamily="49" charset="0"/>
                <a:cs typeface="Courier New" pitchFamily="49" charset="0"/>
              </a:rPr>
              <a:t>http_cache</a:t>
            </a:r>
            <a:r>
              <a:rPr lang="en-US" sz="1800" b="1" noProof="0" dirty="0" smtClean="0">
                <a:solidFill>
                  <a:schemeClr val="accent2"/>
                </a:solidFill>
                <a:latin typeface="Courier New" pitchFamily="49" charset="0"/>
                <a:cs typeface="Courier New" pitchFamily="49" charset="0"/>
              </a:rPr>
              <a:t>:</a:t>
            </a:r>
          </a:p>
          <a:p>
            <a:r>
              <a:rPr lang="en-US" sz="1800" b="1" noProof="0" dirty="0" smtClean="0">
                <a:solidFill>
                  <a:schemeClr val="accent2"/>
                </a:solidFill>
                <a:latin typeface="Courier New" pitchFamily="49" charset="0"/>
                <a:cs typeface="Courier New" pitchFamily="49" charset="0"/>
              </a:rPr>
              <a:t>        </a:t>
            </a:r>
            <a:r>
              <a:rPr lang="en-US" sz="1800" b="1" noProof="0" dirty="0" err="1" smtClean="0">
                <a:solidFill>
                  <a:schemeClr val="accent2"/>
                </a:solidFill>
                <a:latin typeface="Courier New" pitchFamily="49" charset="0"/>
                <a:cs typeface="Courier New" pitchFamily="49" charset="0"/>
              </a:rPr>
              <a:t>purge_type</a:t>
            </a:r>
            <a:r>
              <a:rPr lang="en-US" sz="1800" b="1" noProof="0" dirty="0" smtClean="0">
                <a:solidFill>
                  <a:schemeClr val="accent2"/>
                </a:solidFill>
                <a:latin typeface="Courier New" pitchFamily="49" charset="0"/>
                <a:cs typeface="Courier New" pitchFamily="49" charset="0"/>
              </a:rPr>
              <a:t>: </a:t>
            </a:r>
            <a:r>
              <a:rPr lang="en-US" sz="1800" noProof="0" dirty="0" smtClean="0">
                <a:latin typeface="Courier New" pitchFamily="49" charset="0"/>
                <a:cs typeface="Courier New" pitchFamily="49" charset="0"/>
              </a:rPr>
              <a:t>local</a:t>
            </a:r>
          </a:p>
          <a:p>
            <a:endParaRPr lang="en-US" sz="1600" b="1" noProof="0" dirty="0" smtClean="0">
              <a:latin typeface="Courier"/>
              <a:cs typeface="Courier"/>
            </a:endParaRPr>
          </a:p>
          <a:p>
            <a:endParaRPr lang="en-US" sz="1600" noProof="0" dirty="0">
              <a:latin typeface="Courier"/>
              <a:cs typeface="Courier"/>
            </a:endParaRPr>
          </a:p>
        </p:txBody>
      </p:sp>
      <p:sp>
        <p:nvSpPr>
          <p:cNvPr id="3" name="Titre 2"/>
          <p:cNvSpPr>
            <a:spLocks noGrp="1"/>
          </p:cNvSpPr>
          <p:nvPr>
            <p:ph type="title"/>
          </p:nvPr>
        </p:nvSpPr>
        <p:spPr/>
        <p:txBody>
          <a:bodyPr/>
          <a:lstStyle/>
          <a:p>
            <a:r>
              <a:rPr lang="en-US" noProof="0" dirty="0" smtClean="0"/>
              <a:t>eZ Publish 5 </a:t>
            </a:r>
            <a:r>
              <a:rPr lang="en-US" dirty="0" smtClean="0"/>
              <a:t>: Purge</a:t>
            </a:r>
            <a:endParaRPr lang="en-US" noProof="0" dirty="0"/>
          </a:p>
        </p:txBody>
      </p:sp>
      <p:sp>
        <p:nvSpPr>
          <p:cNvPr id="4" name="Espace réservé du contenu 3"/>
          <p:cNvSpPr>
            <a:spLocks noGrp="1"/>
          </p:cNvSpPr>
          <p:nvPr>
            <p:ph idx="13"/>
          </p:nvPr>
        </p:nvSpPr>
        <p:spPr/>
        <p:txBody>
          <a:bodyPr>
            <a:normAutofit fontScale="92500" lnSpcReduction="10000"/>
          </a:bodyPr>
          <a:lstStyle/>
          <a:p>
            <a:endParaRPr lang="fr-FR"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49</a:t>
            </a:fld>
            <a:endParaRPr lang="en-US"/>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7492937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7F52A583-EBE1-7F47-946A-B35CD130931C}" type="slidenum">
              <a:rPr lang="en-US" smtClean="0"/>
              <a:pPr/>
              <a:t>5</a:t>
            </a:fld>
            <a:endParaRPr lang="en-US"/>
          </a:p>
        </p:txBody>
      </p:sp>
      <p:sp>
        <p:nvSpPr>
          <p:cNvPr id="5" name="Titre 4"/>
          <p:cNvSpPr>
            <a:spLocks noGrp="1"/>
          </p:cNvSpPr>
          <p:nvPr>
            <p:ph type="title"/>
          </p:nvPr>
        </p:nvSpPr>
        <p:spPr/>
        <p:txBody>
          <a:bodyPr/>
          <a:lstStyle/>
          <a:p>
            <a:r>
              <a:rPr lang="fr-FR" dirty="0" smtClean="0"/>
              <a:t>eZ Publish 5 - Architecture</a:t>
            </a:r>
            <a:endParaRPr lang="fr-FR" dirty="0"/>
          </a:p>
        </p:txBody>
      </p:sp>
      <p:pic>
        <p:nvPicPr>
          <p:cNvPr id="6" name="Image 5" descr="ez5arch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34" y="1069037"/>
            <a:ext cx="10688638" cy="6029786"/>
          </a:xfrm>
          <a:prstGeom prst="rect">
            <a:avLst/>
          </a:prstGeom>
        </p:spPr>
      </p:pic>
      <p:sp>
        <p:nvSpPr>
          <p:cNvPr id="7"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1831031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60627"/>
            <a:ext cx="10073558" cy="5595773"/>
          </a:xfrm>
        </p:spPr>
        <p:txBody>
          <a:bodyPr/>
          <a:lstStyle/>
          <a:p>
            <a:pPr marL="342900" indent="-342900">
              <a:buFont typeface="Arial"/>
              <a:buChar char="•"/>
            </a:pPr>
            <a:r>
              <a:rPr lang="en-US" dirty="0">
                <a:latin typeface="Arial" pitchFamily="34" charset="0"/>
                <a:cs typeface="Arial" pitchFamily="34" charset="0"/>
              </a:rPr>
              <a:t>One purge request per location, aka «</a:t>
            </a:r>
            <a:r>
              <a:rPr lang="en-US" dirty="0" err="1">
                <a:latin typeface="Arial" pitchFamily="34" charset="0"/>
                <a:cs typeface="Arial" pitchFamily="34" charset="0"/>
              </a:rPr>
              <a:t>MultipleHttp</a:t>
            </a:r>
            <a:r>
              <a:rPr lang="en-US" dirty="0">
                <a:latin typeface="Arial" pitchFamily="34" charset="0"/>
                <a:cs typeface="Arial" pitchFamily="34" charset="0"/>
              </a:rPr>
              <a:t>»</a:t>
            </a:r>
            <a:endParaRPr lang="en-US" sz="1600" dirty="0">
              <a:latin typeface="Arial" pitchFamily="34" charset="0"/>
              <a:cs typeface="Arial" pitchFamily="34" charset="0"/>
            </a:endParaRPr>
          </a:p>
          <a:p>
            <a:pPr lvl="1"/>
            <a:r>
              <a:rPr lang="en-US" sz="1600" b="1" dirty="0" err="1">
                <a:solidFill>
                  <a:srgbClr val="2A84B7"/>
                </a:solidFill>
                <a:latin typeface="Courier New" pitchFamily="49" charset="0"/>
                <a:cs typeface="Courier New" pitchFamily="49" charset="0"/>
              </a:rPr>
              <a:t>purge_type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multiple_http</a:t>
            </a:r>
            <a:endParaRPr lang="en-US" sz="1600" b="1" dirty="0">
              <a:latin typeface="Courier New" pitchFamily="49" charset="0"/>
              <a:cs typeface="Courier New" pitchFamily="49" charset="0"/>
            </a:endParaRPr>
          </a:p>
          <a:p>
            <a:pPr marL="342900" indent="-342900">
              <a:buFont typeface="Arial"/>
              <a:buChar char="•"/>
            </a:pPr>
            <a:endParaRPr lang="en-US" noProof="0" dirty="0" smtClean="0">
              <a:latin typeface="Arial" pitchFamily="34" charset="0"/>
              <a:cs typeface="Arial" pitchFamily="34" charset="0"/>
            </a:endParaRPr>
          </a:p>
          <a:p>
            <a:pPr marL="342900" indent="-342900">
              <a:buFont typeface="Arial"/>
              <a:buChar char="•"/>
            </a:pPr>
            <a:r>
              <a:rPr lang="en-US" noProof="0" dirty="0" smtClean="0">
                <a:latin typeface="Arial" pitchFamily="34" charset="0"/>
                <a:cs typeface="Arial" pitchFamily="34" charset="0"/>
              </a:rPr>
              <a:t>One purge request for all locations, aka «</a:t>
            </a:r>
            <a:r>
              <a:rPr lang="en-US" noProof="0" dirty="0" err="1" smtClean="0">
                <a:latin typeface="Arial" pitchFamily="34" charset="0"/>
                <a:cs typeface="Arial" pitchFamily="34" charset="0"/>
              </a:rPr>
              <a:t>SingleHttp</a:t>
            </a:r>
            <a:r>
              <a:rPr lang="en-US" noProof="0" dirty="0" smtClean="0">
                <a:latin typeface="Arial" pitchFamily="34" charset="0"/>
                <a:cs typeface="Arial" pitchFamily="34" charset="0"/>
              </a:rPr>
              <a:t>» (X-Group-Location-id header)</a:t>
            </a:r>
            <a:endParaRPr lang="en-US" dirty="0">
              <a:latin typeface="Arial" pitchFamily="34" charset="0"/>
              <a:cs typeface="Arial" pitchFamily="34" charset="0"/>
            </a:endParaRPr>
          </a:p>
          <a:p>
            <a:pPr marL="0" indent="0"/>
            <a:r>
              <a:rPr lang="en-US" sz="1600" b="1" noProof="0" dirty="0" smtClean="0">
                <a:latin typeface="Courier New" pitchFamily="49" charset="0"/>
                <a:cs typeface="Courier New" pitchFamily="49" charset="0"/>
              </a:rPr>
              <a:t>	</a:t>
            </a:r>
            <a:r>
              <a:rPr lang="en-US" sz="1600" b="1" noProof="0" dirty="0" err="1" smtClean="0">
                <a:solidFill>
                  <a:srgbClr val="2A84B7"/>
                </a:solidFill>
                <a:latin typeface="Courier New" pitchFamily="49" charset="0"/>
                <a:cs typeface="Courier New" pitchFamily="49" charset="0"/>
              </a:rPr>
              <a:t>purge_type</a:t>
            </a:r>
            <a:r>
              <a:rPr lang="en-US" sz="1600" b="1" noProof="0" dirty="0" smtClean="0">
                <a:solidFill>
                  <a:srgbClr val="2A84B7"/>
                </a:solidFill>
                <a:latin typeface="Courier New" pitchFamily="49" charset="0"/>
                <a:cs typeface="Courier New" pitchFamily="49" charset="0"/>
              </a:rPr>
              <a:t>: </a:t>
            </a:r>
            <a:r>
              <a:rPr lang="en-US" sz="1600" b="1" noProof="0" dirty="0" err="1" smtClean="0">
                <a:latin typeface="Courier New" pitchFamily="49" charset="0"/>
                <a:cs typeface="Courier New" pitchFamily="49" charset="0"/>
              </a:rPr>
              <a:t>single_http</a:t>
            </a:r>
            <a:endParaRPr lang="en-US" b="1" noProof="0" dirty="0" smtClean="0">
              <a:latin typeface="Arial" pitchFamily="34" charset="0"/>
              <a:cs typeface="Arial" pitchFamily="34" charset="0"/>
            </a:endParaRPr>
          </a:p>
          <a:p>
            <a:pPr marL="0" indent="0"/>
            <a:r>
              <a:rPr lang="en-US" b="1" noProof="0" dirty="0" smtClean="0">
                <a:latin typeface="Arial" pitchFamily="34" charset="0"/>
                <a:cs typeface="Arial" pitchFamily="34" charset="0"/>
              </a:rPr>
              <a:t>	</a:t>
            </a:r>
            <a:r>
              <a:rPr lang="en-US" sz="1800" noProof="0" dirty="0" smtClean="0">
                <a:latin typeface="Arial" pitchFamily="34" charset="0"/>
                <a:cs typeface="Arial" pitchFamily="34" charset="0"/>
              </a:rPr>
              <a:t>NB: needs specific code for varnish to work with (C language plugin)</a:t>
            </a:r>
          </a:p>
          <a:p>
            <a:endParaRPr lang="en-US" noProof="0" dirty="0" smtClean="0">
              <a:latin typeface="Arial" pitchFamily="34" charset="0"/>
              <a:cs typeface="Arial" pitchFamily="34" charset="0"/>
            </a:endParaRPr>
          </a:p>
          <a:p>
            <a:pPr marL="342900" indent="-342900">
              <a:buFont typeface="Arial"/>
              <a:buChar char="•"/>
            </a:pPr>
            <a:r>
              <a:rPr lang="en-US" noProof="0" dirty="0" smtClean="0">
                <a:latin typeface="Arial" pitchFamily="34" charset="0"/>
                <a:cs typeface="Arial" pitchFamily="34" charset="0"/>
              </a:rPr>
              <a:t>Gateway cache server address</a:t>
            </a:r>
          </a:p>
          <a:p>
            <a:pPr marL="0" indent="0"/>
            <a:r>
              <a:rPr lang="en-US" sz="1600" b="1" dirty="0" smtClean="0">
                <a:latin typeface="Courier New" pitchFamily="49" charset="0"/>
                <a:cs typeface="Courier New" pitchFamily="49" charset="0"/>
              </a:rPr>
              <a:t>	</a:t>
            </a:r>
            <a:r>
              <a:rPr lang="en-US" sz="1600" b="1" dirty="0" err="1" smtClean="0">
                <a:solidFill>
                  <a:srgbClr val="2A84B7"/>
                </a:solidFill>
                <a:latin typeface="Courier New" pitchFamily="49" charset="0"/>
                <a:cs typeface="Courier New" pitchFamily="49" charset="0"/>
              </a:rPr>
              <a:t>purge_servers</a:t>
            </a:r>
            <a:r>
              <a:rPr lang="en-US" sz="1600" b="1" dirty="0">
                <a:solidFill>
                  <a:srgbClr val="2A84B7"/>
                </a:solidFill>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http://varnish.server1/", "http://</a:t>
            </a:r>
            <a:r>
              <a:rPr lang="en-US" sz="1600" b="1" dirty="0" smtClean="0">
                <a:latin typeface="Courier New" pitchFamily="49" charset="0"/>
                <a:cs typeface="Courier New" pitchFamily="49" charset="0"/>
              </a:rPr>
              <a:t>varnish.server2/" ]</a:t>
            </a:r>
            <a:endParaRPr lang="en-US" sz="1600" b="1" dirty="0">
              <a:latin typeface="Courier New" pitchFamily="49" charset="0"/>
              <a:cs typeface="Courier New" pitchFamily="49" charset="0"/>
            </a:endParaRPr>
          </a:p>
          <a:p>
            <a:pPr marL="0" indent="0"/>
            <a:endParaRPr lang="en-US" sz="1600" noProof="0" dirty="0" smtClean="0">
              <a:latin typeface="Arial" pitchFamily="34" charset="0"/>
              <a:cs typeface="Arial" pitchFamily="34" charset="0"/>
            </a:endParaRPr>
          </a:p>
          <a:p>
            <a:pPr marL="342900" indent="-342900">
              <a:buFont typeface="Arial"/>
              <a:buChar char="•"/>
            </a:pPr>
            <a:endParaRPr lang="en-US" i="1" noProof="0" dirty="0" smtClean="0">
              <a:latin typeface="Arial" pitchFamily="34" charset="0"/>
              <a:cs typeface="Arial" pitchFamily="34" charset="0"/>
            </a:endParaRPr>
          </a:p>
          <a:p>
            <a:pPr marL="342900" indent="-342900">
              <a:buFont typeface="Arial"/>
              <a:buChar char="•"/>
            </a:pPr>
            <a:endParaRPr lang="en-US" i="1" dirty="0">
              <a:latin typeface="Arial" pitchFamily="34" charset="0"/>
              <a:cs typeface="Arial" pitchFamily="34" charset="0"/>
            </a:endParaRPr>
          </a:p>
          <a:p>
            <a:pPr marL="0" indent="0"/>
            <a:endParaRPr lang="en-US" i="1" dirty="0">
              <a:latin typeface="Arial" pitchFamily="34" charset="0"/>
              <a:cs typeface="Arial" pitchFamily="34" charset="0"/>
            </a:endParaRPr>
          </a:p>
          <a:p>
            <a:pPr marL="342900" indent="-342900">
              <a:buFont typeface="Arial"/>
              <a:buChar char="•"/>
            </a:pPr>
            <a:r>
              <a:rPr lang="en-US" i="1" noProof="0" dirty="0" smtClean="0">
                <a:latin typeface="Arial" pitchFamily="34" charset="0"/>
                <a:cs typeface="Arial" pitchFamily="34" charset="0"/>
              </a:rPr>
              <a:t>Purge all contents</a:t>
            </a:r>
          </a:p>
          <a:p>
            <a:pPr lvl="1"/>
            <a:r>
              <a:rPr lang="en-US" sz="2000" i="1" noProof="0" dirty="0" smtClean="0">
                <a:latin typeface="Arial" pitchFamily="34" charset="0"/>
                <a:cs typeface="Arial" pitchFamily="34" charset="0"/>
              </a:rPr>
              <a:t>On response, you will have an header like this:</a:t>
            </a:r>
          </a:p>
          <a:p>
            <a:pPr lvl="1"/>
            <a:r>
              <a:rPr lang="en-US" sz="1600" b="1" i="1" noProof="0" dirty="0" smtClean="0">
                <a:latin typeface="Courier New" pitchFamily="49" charset="0"/>
                <a:cs typeface="Courier New" pitchFamily="49" charset="0"/>
              </a:rPr>
              <a:t>X-location-Id: *</a:t>
            </a:r>
          </a:p>
          <a:p>
            <a:endParaRPr lang="en-US" noProof="0" dirty="0">
              <a:latin typeface="Calibri"/>
              <a:cs typeface="Calibri"/>
            </a:endParaRPr>
          </a:p>
        </p:txBody>
      </p:sp>
      <p:sp>
        <p:nvSpPr>
          <p:cNvPr id="3" name="Titre 2"/>
          <p:cNvSpPr>
            <a:spLocks noGrp="1"/>
          </p:cNvSpPr>
          <p:nvPr>
            <p:ph type="title"/>
          </p:nvPr>
        </p:nvSpPr>
        <p:spPr/>
        <p:txBody>
          <a:bodyPr/>
          <a:lstStyle/>
          <a:p>
            <a:r>
              <a:rPr lang="en-US" noProof="0" dirty="0" err="1" smtClean="0"/>
              <a:t>eZ</a:t>
            </a:r>
            <a:r>
              <a:rPr lang="en-US" dirty="0"/>
              <a:t> Publish 5 : </a:t>
            </a:r>
            <a:r>
              <a:rPr lang="en-US" dirty="0" smtClean="0"/>
              <a:t>Purge</a:t>
            </a:r>
            <a:endParaRPr lang="en-US" noProof="0" dirty="0"/>
          </a:p>
        </p:txBody>
      </p:sp>
      <p:sp>
        <p:nvSpPr>
          <p:cNvPr id="4" name="Espace réservé du contenu 3"/>
          <p:cNvSpPr>
            <a:spLocks noGrp="1"/>
          </p:cNvSpPr>
          <p:nvPr>
            <p:ph idx="13"/>
          </p:nvPr>
        </p:nvSpPr>
        <p:spPr/>
        <p:txBody>
          <a:bodyPr>
            <a:normAutofit fontScale="92500" lnSpcReduction="10000"/>
          </a:bodyPr>
          <a:lstStyle/>
          <a:p>
            <a:r>
              <a:rPr lang="en-US" dirty="0" smtClean="0"/>
              <a:t>Managing external gateways</a:t>
            </a:r>
            <a:endParaRPr lang="en-US"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50</a:t>
            </a:fld>
            <a:endParaRPr lang="en-US"/>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7281069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8" y="1160627"/>
            <a:ext cx="10115984" cy="5595773"/>
          </a:xfrm>
        </p:spPr>
        <p:txBody>
          <a:bodyPr/>
          <a:lstStyle/>
          <a:p>
            <a:r>
              <a:rPr lang="en-US" noProof="0" dirty="0" smtClean="0">
                <a:latin typeface="Arial" pitchFamily="34" charset="0"/>
                <a:cs typeface="Arial" pitchFamily="34" charset="0"/>
              </a:rPr>
              <a:t>You can expire the content cache for any location you desire</a:t>
            </a:r>
          </a:p>
          <a:p>
            <a:endParaRPr lang="en-US" dirty="0">
              <a:latin typeface="Arial" pitchFamily="34" charset="0"/>
              <a:cs typeface="Arial" pitchFamily="34" charset="0"/>
            </a:endParaRPr>
          </a:p>
          <a:p>
            <a:endParaRPr lang="en-US" noProof="0" dirty="0" smtClean="0">
              <a:latin typeface="Arial" pitchFamily="34" charset="0"/>
              <a:cs typeface="Arial" pitchFamily="34" charset="0"/>
            </a:endParaRPr>
          </a:p>
          <a:p>
            <a:r>
              <a:rPr lang="en-US" sz="1800" dirty="0" smtClean="0">
                <a:solidFill>
                  <a:schemeClr val="accent1">
                    <a:lumMod val="50000"/>
                  </a:schemeClr>
                </a:solidFill>
                <a:latin typeface="Courier"/>
                <a:cs typeface="Courier"/>
              </a:rPr>
              <a:t>$locationIds </a:t>
            </a:r>
            <a:r>
              <a:rPr lang="en-US" sz="1800" dirty="0" smtClean="0">
                <a:latin typeface="Courier"/>
                <a:cs typeface="Courier"/>
              </a:rPr>
              <a:t>= </a:t>
            </a:r>
            <a:r>
              <a:rPr lang="en-US" sz="1800" dirty="0" smtClean="0">
                <a:solidFill>
                  <a:srgbClr val="0000FF"/>
                </a:solidFill>
                <a:latin typeface="Courier"/>
                <a:cs typeface="Courier"/>
              </a:rPr>
              <a:t>array</a:t>
            </a:r>
            <a:r>
              <a:rPr lang="en-US" sz="1800" dirty="0" smtClean="0">
                <a:latin typeface="Courier"/>
                <a:cs typeface="Courier"/>
              </a:rPr>
              <a:t>( 123, 456 );</a:t>
            </a:r>
          </a:p>
          <a:p>
            <a:r>
              <a:rPr lang="en-US" sz="1800" dirty="0" smtClean="0">
                <a:solidFill>
                  <a:srgbClr val="883108"/>
                </a:solidFill>
                <a:latin typeface="Courier"/>
                <a:cs typeface="Courier"/>
              </a:rPr>
              <a:t>$container</a:t>
            </a:r>
            <a:r>
              <a:rPr lang="en-US" sz="1800" dirty="0" smtClean="0">
                <a:latin typeface="Courier"/>
                <a:cs typeface="Courier"/>
              </a:rPr>
              <a:t>-&gt;get( ‘</a:t>
            </a:r>
            <a:r>
              <a:rPr lang="en-US" sz="1800" dirty="0" smtClean="0">
                <a:solidFill>
                  <a:srgbClr val="FF6600"/>
                </a:solidFill>
                <a:latin typeface="Courier"/>
                <a:cs typeface="Courier"/>
              </a:rPr>
              <a:t>ezpublish.http_cache.purger</a:t>
            </a:r>
            <a:r>
              <a:rPr lang="en-US" sz="1800" dirty="0" smtClean="0">
                <a:latin typeface="Courier"/>
                <a:cs typeface="Courier"/>
              </a:rPr>
              <a:t>’ )-&gt;purge( $</a:t>
            </a:r>
            <a:r>
              <a:rPr lang="en-US" sz="1800" dirty="0" smtClean="0">
                <a:solidFill>
                  <a:srgbClr val="883108"/>
                </a:solidFill>
                <a:latin typeface="Courier"/>
                <a:cs typeface="Courier"/>
              </a:rPr>
              <a:t>locationIds</a:t>
            </a:r>
            <a:r>
              <a:rPr lang="en-US" sz="1800" dirty="0" smtClean="0">
                <a:latin typeface="Courier"/>
                <a:cs typeface="Courier"/>
              </a:rPr>
              <a:t> );</a:t>
            </a:r>
            <a:endParaRPr lang="en-US" sz="1800" dirty="0">
              <a:latin typeface="Courier"/>
              <a:cs typeface="Courier"/>
            </a:endParaRPr>
          </a:p>
          <a:p>
            <a:endParaRPr lang="en-US" sz="1800" noProof="0" dirty="0" smtClean="0">
              <a:latin typeface="Courier"/>
              <a:cs typeface="Courier"/>
            </a:endParaRPr>
          </a:p>
          <a:p>
            <a:r>
              <a:rPr lang="en-US" sz="1800" dirty="0" smtClean="0">
                <a:solidFill>
                  <a:srgbClr val="883108"/>
                </a:solidFill>
                <a:latin typeface="Courier"/>
                <a:cs typeface="Courier"/>
              </a:rPr>
              <a:t>$container</a:t>
            </a:r>
            <a:r>
              <a:rPr lang="en-US" sz="1800" dirty="0" smtClean="0">
                <a:latin typeface="Courier"/>
                <a:cs typeface="Courier"/>
              </a:rPr>
              <a:t>-&gt;get( ‘</a:t>
            </a:r>
            <a:r>
              <a:rPr lang="en-US" sz="1800" dirty="0" smtClean="0">
                <a:solidFill>
                  <a:srgbClr val="FF6600"/>
                </a:solidFill>
                <a:latin typeface="Courier"/>
                <a:cs typeface="Courier"/>
              </a:rPr>
              <a:t>ezpublish.http_cache.purger</a:t>
            </a:r>
            <a:r>
              <a:rPr lang="en-US" sz="1800" dirty="0" smtClean="0">
                <a:latin typeface="Courier"/>
                <a:cs typeface="Courier"/>
              </a:rPr>
              <a:t>’ )-&gt;purgeAll();</a:t>
            </a:r>
            <a:endParaRPr lang="en-US" sz="1800" noProof="0" dirty="0">
              <a:latin typeface="Courier"/>
              <a:cs typeface="Courier"/>
            </a:endParaRPr>
          </a:p>
        </p:txBody>
      </p:sp>
      <p:sp>
        <p:nvSpPr>
          <p:cNvPr id="3" name="Titre 2"/>
          <p:cNvSpPr>
            <a:spLocks noGrp="1"/>
          </p:cNvSpPr>
          <p:nvPr>
            <p:ph type="title"/>
          </p:nvPr>
        </p:nvSpPr>
        <p:spPr/>
        <p:txBody>
          <a:bodyPr/>
          <a:lstStyle/>
          <a:p>
            <a:r>
              <a:rPr lang="en-US" noProof="0" dirty="0" smtClean="0"/>
              <a:t>eZ Publish 5 : Purge</a:t>
            </a:r>
            <a:endParaRPr lang="en-US" noProof="0"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51</a:t>
            </a:fld>
            <a:endParaRPr lang="en-US"/>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
        <p:nvSpPr>
          <p:cNvPr id="8" name="Espace réservé du contenu 3"/>
          <p:cNvSpPr txBox="1">
            <a:spLocks/>
          </p:cNvSpPr>
          <p:nvPr/>
        </p:nvSpPr>
        <p:spPr bwMode="auto">
          <a:xfrm>
            <a:off x="305834" y="437405"/>
            <a:ext cx="6707042" cy="3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4" tIns="52142" rIns="104284" bIns="52142" numCol="1" anchor="t" anchorCtr="0" compatLnSpc="1">
            <a:prstTxWarp prst="textNoShape">
              <a:avLst/>
            </a:prstTxWarp>
            <a:normAutofit fontScale="92500" lnSpcReduction="10000"/>
          </a:bodyPr>
          <a:lstStyle>
            <a:lvl1pPr marL="342890" indent="-342890" algn="l" defTabSz="520685" rtl="0" eaLnBrk="0" fontAlgn="base" hangingPunct="0">
              <a:spcBef>
                <a:spcPct val="20000"/>
              </a:spcBef>
              <a:spcAft>
                <a:spcPct val="0"/>
              </a:spcAft>
              <a:defRPr sz="1900" b="1" kern="1200">
                <a:solidFill>
                  <a:srgbClr val="404040"/>
                </a:solidFill>
                <a:latin typeface="Arial"/>
                <a:ea typeface="MS PGothic" pitchFamily="34" charset="-128"/>
                <a:cs typeface="Arial"/>
              </a:defRPr>
            </a:lvl1pPr>
            <a:lvl2pPr marL="520685" indent="-63498" algn="l" defTabSz="520685" rtl="0" eaLnBrk="0" fontAlgn="base" hangingPunct="0">
              <a:spcBef>
                <a:spcPct val="20000"/>
              </a:spcBef>
              <a:spcAft>
                <a:spcPct val="0"/>
              </a:spcAft>
              <a:buFont typeface="Arial" pitchFamily="34" charset="0"/>
              <a:defRPr kern="1200">
                <a:solidFill>
                  <a:srgbClr val="404040"/>
                </a:solidFill>
                <a:latin typeface="Arial"/>
                <a:ea typeface="MS PGothic" pitchFamily="34" charset="-128"/>
                <a:cs typeface="Arial"/>
              </a:defRPr>
            </a:lvl2pPr>
            <a:lvl3pPr marL="1041370" indent="-126997" algn="l" defTabSz="520685" rtl="0" eaLnBrk="0" fontAlgn="base" hangingPunct="0">
              <a:spcBef>
                <a:spcPct val="20000"/>
              </a:spcBef>
              <a:spcAft>
                <a:spcPct val="0"/>
              </a:spcAft>
              <a:buFont typeface="Arial" pitchFamily="34" charset="0"/>
              <a:defRPr sz="1600" kern="1200">
                <a:solidFill>
                  <a:srgbClr val="404040"/>
                </a:solidFill>
                <a:latin typeface="Arial"/>
                <a:ea typeface="MS PGothic" pitchFamily="34" charset="-128"/>
                <a:cs typeface="Arial"/>
              </a:defRPr>
            </a:lvl3pPr>
            <a:lvl4pPr marL="1563642" indent="-192083" algn="l" defTabSz="520685" rtl="0" eaLnBrk="0" fontAlgn="base" hangingPunct="0">
              <a:spcBef>
                <a:spcPct val="20000"/>
              </a:spcBef>
              <a:spcAft>
                <a:spcPct val="0"/>
              </a:spcAft>
              <a:buFont typeface="Arial" pitchFamily="34" charset="0"/>
              <a:defRPr sz="1400" kern="1200">
                <a:solidFill>
                  <a:srgbClr val="404040"/>
                </a:solidFill>
                <a:latin typeface="Arial"/>
                <a:ea typeface="MS PGothic" pitchFamily="34" charset="-128"/>
                <a:cs typeface="Arial"/>
              </a:defRPr>
            </a:lvl4pPr>
            <a:lvl5pPr marL="2084327" indent="-255581" algn="l" defTabSz="520685" rtl="0" eaLnBrk="0" fontAlgn="base" hangingPunct="0">
              <a:spcBef>
                <a:spcPct val="20000"/>
              </a:spcBef>
              <a:spcAft>
                <a:spcPct val="0"/>
              </a:spcAft>
              <a:buFont typeface="Arial" pitchFamily="34" charset="0"/>
              <a:defRPr sz="2300" kern="1200">
                <a:solidFill>
                  <a:srgbClr val="404040"/>
                </a:solidFill>
                <a:latin typeface="Arial"/>
                <a:ea typeface="MS PGothic" pitchFamily="34" charset="-128"/>
                <a:cs typeface="Arial"/>
              </a:defRPr>
            </a:lvl5pPr>
            <a:lvl6pPr marL="2867818" indent="-260710" algn="l" defTabSz="521422" rtl="0" eaLnBrk="1" latinLnBrk="0" hangingPunct="1">
              <a:spcBef>
                <a:spcPct val="20000"/>
              </a:spcBef>
              <a:buFont typeface="Arial"/>
              <a:buChar char="•"/>
              <a:defRPr sz="2300" kern="1200">
                <a:solidFill>
                  <a:schemeClr val="tx1"/>
                </a:solidFill>
                <a:latin typeface="+mn-lt"/>
                <a:ea typeface="+mn-ea"/>
                <a:cs typeface="+mn-cs"/>
              </a:defRPr>
            </a:lvl6pPr>
            <a:lvl7pPr marL="3389240" indent="-260710" algn="l" defTabSz="521422" rtl="0" eaLnBrk="1" latinLnBrk="0" hangingPunct="1">
              <a:spcBef>
                <a:spcPct val="20000"/>
              </a:spcBef>
              <a:buFont typeface="Arial"/>
              <a:buChar char="•"/>
              <a:defRPr sz="2300" kern="1200">
                <a:solidFill>
                  <a:schemeClr val="tx1"/>
                </a:solidFill>
                <a:latin typeface="+mn-lt"/>
                <a:ea typeface="+mn-ea"/>
                <a:cs typeface="+mn-cs"/>
              </a:defRPr>
            </a:lvl7pPr>
            <a:lvl8pPr marL="3910662" indent="-260710" algn="l" defTabSz="521422" rtl="0" eaLnBrk="1" latinLnBrk="0" hangingPunct="1">
              <a:spcBef>
                <a:spcPct val="20000"/>
              </a:spcBef>
              <a:buFont typeface="Arial"/>
              <a:buChar char="•"/>
              <a:defRPr sz="2300" kern="1200">
                <a:solidFill>
                  <a:schemeClr val="tx1"/>
                </a:solidFill>
                <a:latin typeface="+mn-lt"/>
                <a:ea typeface="+mn-ea"/>
                <a:cs typeface="+mn-cs"/>
              </a:defRPr>
            </a:lvl8pPr>
            <a:lvl9pPr marL="4432082" indent="-260710" algn="l" defTabSz="521422" rtl="0" eaLnBrk="1" latinLnBrk="0" hangingPunct="1">
              <a:spcBef>
                <a:spcPct val="20000"/>
              </a:spcBef>
              <a:buFont typeface="Arial"/>
              <a:buChar char="•"/>
              <a:defRPr sz="2300" kern="1200">
                <a:solidFill>
                  <a:schemeClr val="tx1"/>
                </a:solidFill>
                <a:latin typeface="+mn-lt"/>
                <a:ea typeface="+mn-ea"/>
                <a:cs typeface="+mn-cs"/>
              </a:defRPr>
            </a:lvl9pPr>
          </a:lstStyle>
          <a:p>
            <a:r>
              <a:rPr lang="en-US" dirty="0">
                <a:latin typeface="Arial" pitchFamily="34" charset="0"/>
                <a:cs typeface="Arial" pitchFamily="34" charset="0"/>
              </a:rPr>
              <a:t>Manual purging</a:t>
            </a:r>
          </a:p>
          <a:p>
            <a:endParaRPr lang="fr-FR" dirty="0"/>
          </a:p>
        </p:txBody>
      </p:sp>
    </p:spTree>
    <p:extLst>
      <p:ext uri="{BB962C8B-B14F-4D97-AF65-F5344CB8AC3E}">
        <p14:creationId xmlns:p14="http://schemas.microsoft.com/office/powerpoint/2010/main" val="154590743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06389" y="1160627"/>
            <a:ext cx="10073558" cy="5595773"/>
          </a:xfrm>
        </p:spPr>
        <p:txBody>
          <a:bodyPr/>
          <a:lstStyle/>
          <a:p>
            <a:pPr marL="342900" indent="-342900"/>
            <a:r>
              <a:rPr lang="en-US" dirty="0" smtClean="0">
                <a:latin typeface="Arial" pitchFamily="34" charset="0"/>
                <a:cs typeface="Arial" pitchFamily="34" charset="0"/>
              </a:rPr>
              <a:t>To use ESI blocks with a reverse proxy :</a:t>
            </a:r>
          </a:p>
          <a:p>
            <a:pPr marL="342900" indent="-342900">
              <a:buFont typeface="Arial"/>
              <a:buChar char="•"/>
            </a:pPr>
            <a:r>
              <a:rPr lang="en-US" dirty="0" err="1" smtClean="0">
                <a:latin typeface="Arial" pitchFamily="34" charset="0"/>
                <a:cs typeface="Arial" pitchFamily="34" charset="0"/>
              </a:rPr>
              <a:t>VirtualHost</a:t>
            </a:r>
            <a:r>
              <a:rPr lang="en-US" dirty="0" smtClean="0">
                <a:latin typeface="Arial" pitchFamily="34" charset="0"/>
                <a:cs typeface="Arial" pitchFamily="34" charset="0"/>
              </a:rPr>
              <a:t> is pointing on </a:t>
            </a:r>
            <a:r>
              <a:rPr lang="en-US" dirty="0" err="1" smtClean="0">
                <a:latin typeface="Arial" pitchFamily="34" charset="0"/>
                <a:cs typeface="Arial" pitchFamily="34" charset="0"/>
              </a:rPr>
              <a:t>index.php</a:t>
            </a:r>
            <a:endParaRPr lang="en-US" dirty="0" smtClean="0">
              <a:latin typeface="Arial" pitchFamily="34" charset="0"/>
              <a:cs typeface="Arial" pitchFamily="34" charset="0"/>
            </a:endParaRPr>
          </a:p>
          <a:p>
            <a:pPr marL="342900" indent="-342900">
              <a:buFont typeface="Arial"/>
              <a:buChar char="•"/>
            </a:pPr>
            <a:r>
              <a:rPr lang="en-US" dirty="0" smtClean="0">
                <a:latin typeface="Arial" pitchFamily="34" charset="0"/>
                <a:cs typeface="Arial" pitchFamily="34" charset="0"/>
              </a:rPr>
              <a:t>Don’t load </a:t>
            </a:r>
            <a:r>
              <a:rPr lang="en-US" b="1" dirty="0" smtClean="0">
                <a:latin typeface="Arial" pitchFamily="34" charset="0"/>
                <a:cs typeface="Arial" pitchFamily="34" charset="0"/>
              </a:rPr>
              <a:t>EzPublishCache()</a:t>
            </a:r>
            <a:r>
              <a:rPr lang="en-US" dirty="0" smtClean="0">
                <a:latin typeface="Arial" pitchFamily="34" charset="0"/>
                <a:cs typeface="Arial" pitchFamily="34" charset="0"/>
              </a:rPr>
              <a:t> in index.php (only if you are using a reverse proxy)</a:t>
            </a:r>
          </a:p>
          <a:p>
            <a:pPr marL="342900" indent="-342900">
              <a:buFont typeface="Arial"/>
              <a:buChar char="•"/>
            </a:pPr>
            <a:endParaRPr lang="en-US" dirty="0" smtClean="0">
              <a:latin typeface="Arial" pitchFamily="34" charset="0"/>
              <a:cs typeface="Arial" pitchFamily="34" charset="0"/>
            </a:endParaRPr>
          </a:p>
          <a:p>
            <a:pPr marL="342900" indent="-342900"/>
            <a:r>
              <a:rPr lang="en-US" dirty="0" smtClean="0">
                <a:latin typeface="Arial" pitchFamily="34" charset="0"/>
                <a:cs typeface="Arial" pitchFamily="34" charset="0"/>
              </a:rPr>
              <a:t> =&gt; otherwise Symfony2 will use internal reverse proxy and send to the real reverse proxy the HTML result of ESI blocks</a:t>
            </a:r>
          </a:p>
        </p:txBody>
      </p:sp>
      <p:sp>
        <p:nvSpPr>
          <p:cNvPr id="3" name="Titre 2"/>
          <p:cNvSpPr>
            <a:spLocks noGrp="1"/>
          </p:cNvSpPr>
          <p:nvPr>
            <p:ph type="title"/>
          </p:nvPr>
        </p:nvSpPr>
        <p:spPr/>
        <p:txBody>
          <a:bodyPr/>
          <a:lstStyle/>
          <a:p>
            <a:r>
              <a:rPr lang="en-US" noProof="0" dirty="0" err="1" smtClean="0"/>
              <a:t>eZ</a:t>
            </a:r>
            <a:r>
              <a:rPr lang="en-US" dirty="0"/>
              <a:t> Publish 5 : </a:t>
            </a:r>
            <a:r>
              <a:rPr lang="en-US" dirty="0" smtClean="0"/>
              <a:t>ESI support</a:t>
            </a:r>
            <a:endParaRPr lang="en-US" noProof="0" dirty="0"/>
          </a:p>
        </p:txBody>
      </p:sp>
      <p:sp>
        <p:nvSpPr>
          <p:cNvPr id="4" name="Espace réservé du contenu 3"/>
          <p:cNvSpPr>
            <a:spLocks noGrp="1"/>
          </p:cNvSpPr>
          <p:nvPr>
            <p:ph idx="13"/>
          </p:nvPr>
        </p:nvSpPr>
        <p:spPr/>
        <p:txBody>
          <a:bodyPr>
            <a:normAutofit fontScale="92500" lnSpcReduction="10000"/>
          </a:bodyPr>
          <a:lstStyle/>
          <a:p>
            <a:endParaRPr lang="en-US" dirty="0"/>
          </a:p>
        </p:txBody>
      </p:sp>
      <p:sp>
        <p:nvSpPr>
          <p:cNvPr id="7"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52</a:t>
            </a:fld>
            <a:endParaRPr lang="en-US"/>
          </a:p>
        </p:txBody>
      </p:sp>
      <p:sp>
        <p:nvSpPr>
          <p:cNvPr id="6"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a:t>
            </a:r>
            <a:r>
              <a:rPr lang="en-US" sz="1000" dirty="0" err="1" smtClean="0">
                <a:solidFill>
                  <a:srgbClr val="FFFFFF"/>
                </a:solidFill>
                <a:latin typeface="Arial" pitchFamily="34" charset="0"/>
              </a:rPr>
              <a:t>eZ</a:t>
            </a:r>
            <a:r>
              <a:rPr lang="en-US" sz="1000" dirty="0" smtClean="0">
                <a:solidFill>
                  <a:srgbClr val="FFFFFF"/>
                </a:solidFill>
                <a:latin typeface="Arial" pitchFamily="34" charset="0"/>
              </a:rPr>
              <a:t> Systems AS (except where otherwise noted). All rights reserved.</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30967633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Varnish Cache</a:t>
            </a:r>
            <a:endParaRPr lang="fr-FR" dirty="0"/>
          </a:p>
        </p:txBody>
      </p:sp>
      <p:pic>
        <p:nvPicPr>
          <p:cNvPr id="5" name="Espace réservé du contenu 4" descr="varnish-cache.png"/>
          <p:cNvPicPr>
            <a:picLocks noGrp="1" noChangeAspect="1"/>
          </p:cNvPicPr>
          <p:nvPr>
            <p:ph idx="13"/>
          </p:nvPr>
        </p:nvPicPr>
        <p:blipFill>
          <a:blip r:embed="rId2">
            <a:extLst>
              <a:ext uri="{28A0092B-C50C-407E-A947-70E740481C1C}">
                <a14:useLocalDpi xmlns:a14="http://schemas.microsoft.com/office/drawing/2010/main" val="0"/>
              </a:ext>
            </a:extLst>
          </a:blip>
          <a:srcRect l="-79" r="-79"/>
          <a:stretch>
            <a:fillRect/>
          </a:stretch>
        </p:blipFill>
        <p:spPr>
          <a:xfrm>
            <a:off x="2549927" y="4826477"/>
            <a:ext cx="5109761" cy="2155649"/>
          </a:xfrm>
        </p:spPr>
      </p:pic>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53</a:t>
            </a:fld>
            <a:endParaRPr lang="en-US"/>
          </a:p>
        </p:txBody>
      </p:sp>
      <p:sp>
        <p:nvSpPr>
          <p:cNvPr id="7" name="ZoneTexte 6"/>
          <p:cNvSpPr txBox="1"/>
          <p:nvPr/>
        </p:nvSpPr>
        <p:spPr>
          <a:xfrm>
            <a:off x="306388" y="1281477"/>
            <a:ext cx="9847262" cy="3647152"/>
          </a:xfrm>
          <a:prstGeom prst="rect">
            <a:avLst/>
          </a:prstGeom>
          <a:noFill/>
        </p:spPr>
        <p:txBody>
          <a:bodyPr wrap="square" rtlCol="0">
            <a:spAutoFit/>
          </a:bodyPr>
          <a:lstStyle/>
          <a:p>
            <a:r>
              <a:rPr lang="fr-FR" b="1" dirty="0"/>
              <a:t>Varnish Cache </a:t>
            </a:r>
            <a:r>
              <a:rPr lang="fr-FR" dirty="0"/>
              <a:t>is a web application accelerator also known as a caching HTTP </a:t>
            </a:r>
            <a:r>
              <a:rPr lang="fr-FR" b="1" dirty="0"/>
              <a:t>reverse proxy</a:t>
            </a:r>
            <a:r>
              <a:rPr lang="fr-FR" dirty="0"/>
              <a:t>. </a:t>
            </a:r>
            <a:endParaRPr lang="fr-FR" dirty="0" smtClean="0"/>
          </a:p>
          <a:p>
            <a:endParaRPr lang="fr-FR" dirty="0"/>
          </a:p>
          <a:p>
            <a:r>
              <a:rPr lang="fr-FR" dirty="0" smtClean="0"/>
              <a:t>You </a:t>
            </a:r>
            <a:r>
              <a:rPr lang="fr-FR" dirty="0"/>
              <a:t>install it in front of any server that speaks HTTP and configure it to cache the contents. Varnish Cache is really, really fast. It typically speeds up delivery with a factor of </a:t>
            </a:r>
            <a:r>
              <a:rPr lang="fr-FR" b="1" dirty="0"/>
              <a:t>300 - 1000x</a:t>
            </a:r>
            <a:r>
              <a:rPr lang="fr-FR" dirty="0"/>
              <a:t>, depending on your architecture</a:t>
            </a:r>
            <a:r>
              <a:rPr lang="fr-FR" dirty="0" smtClean="0"/>
              <a:t>.</a:t>
            </a:r>
          </a:p>
          <a:p>
            <a:r>
              <a:rPr lang="fr-FR" dirty="0" smtClean="0"/>
              <a:t>A </a:t>
            </a:r>
            <a:r>
              <a:rPr lang="fr-FR" dirty="0"/>
              <a:t>high level overview of what Varnish does can be seen in the video attached to this web page</a:t>
            </a:r>
            <a:r>
              <a:rPr lang="fr-FR" dirty="0" smtClean="0"/>
              <a:t>.</a:t>
            </a:r>
          </a:p>
          <a:p>
            <a:endParaRPr lang="fr-FR" dirty="0"/>
          </a:p>
          <a:p>
            <a:pPr algn="r"/>
            <a:r>
              <a:rPr lang="fr-FR" dirty="0">
                <a:hlinkClick r:id="rId3"/>
              </a:rPr>
              <a:t>https://www.varnish-cache.org/</a:t>
            </a:r>
            <a:r>
              <a:rPr lang="fr-FR" dirty="0" smtClean="0">
                <a:hlinkClick r:id="rId3"/>
              </a:rPr>
              <a:t>about</a:t>
            </a:r>
            <a:endParaRPr lang="fr-FR" dirty="0" smtClean="0"/>
          </a:p>
          <a:p>
            <a:endParaRPr lang="fr-FR" dirty="0" smtClean="0"/>
          </a:p>
        </p:txBody>
      </p:sp>
    </p:spTree>
    <p:extLst>
      <p:ext uri="{BB962C8B-B14F-4D97-AF65-F5344CB8AC3E}">
        <p14:creationId xmlns:p14="http://schemas.microsoft.com/office/powerpoint/2010/main" val="3465891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Varnish Cache – How to ?</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54</a:t>
            </a:fld>
            <a:endParaRPr lang="en-US"/>
          </a:p>
        </p:txBody>
      </p:sp>
      <p:sp>
        <p:nvSpPr>
          <p:cNvPr id="5" name="ZoneTexte 4"/>
          <p:cNvSpPr txBox="1"/>
          <p:nvPr/>
        </p:nvSpPr>
        <p:spPr>
          <a:xfrm>
            <a:off x="305834" y="1152031"/>
            <a:ext cx="10168022" cy="1708160"/>
          </a:xfrm>
          <a:prstGeom prst="rect">
            <a:avLst/>
          </a:prstGeom>
          <a:noFill/>
        </p:spPr>
        <p:txBody>
          <a:bodyPr wrap="square" rtlCol="0">
            <a:spAutoFit/>
          </a:bodyPr>
          <a:lstStyle/>
          <a:p>
            <a:r>
              <a:rPr lang="fr-FR" dirty="0" smtClean="0"/>
              <a:t>eZ Publish 5.x was tested with last major release of Varnish Cache ( 3.x ). </a:t>
            </a:r>
          </a:p>
          <a:p>
            <a:endParaRPr lang="fr-FR" dirty="0"/>
          </a:p>
          <a:p>
            <a:pPr algn="r"/>
            <a:r>
              <a:rPr lang="fr-FR" dirty="0" smtClean="0"/>
              <a:t>All </a:t>
            </a:r>
            <a:r>
              <a:rPr lang="fr-FR" dirty="0"/>
              <a:t>informations about installation, configuration are located </a:t>
            </a:r>
            <a:r>
              <a:rPr lang="fr-FR" dirty="0" smtClean="0"/>
              <a:t>here:</a:t>
            </a:r>
            <a:r>
              <a:rPr lang="fr-FR" dirty="0" smtClean="0">
                <a:hlinkClick r:id="rId2"/>
              </a:rPr>
              <a:t>https</a:t>
            </a:r>
            <a:r>
              <a:rPr lang="fr-FR" dirty="0">
                <a:hlinkClick r:id="rId2"/>
              </a:rPr>
              <a:t>://www.varnish-cache.org/docs/3.0/installation/</a:t>
            </a:r>
            <a:r>
              <a:rPr lang="fr-FR" dirty="0" smtClean="0">
                <a:hlinkClick r:id="rId2"/>
              </a:rPr>
              <a:t>index.html</a:t>
            </a:r>
            <a:endParaRPr lang="fr-FR" dirty="0" smtClean="0"/>
          </a:p>
          <a:p>
            <a:endParaRPr lang="fr-FR" dirty="0"/>
          </a:p>
        </p:txBody>
      </p:sp>
      <p:sp>
        <p:nvSpPr>
          <p:cNvPr id="6" name="ZoneTexte 5"/>
          <p:cNvSpPr txBox="1"/>
          <p:nvPr/>
        </p:nvSpPr>
        <p:spPr>
          <a:xfrm>
            <a:off x="305834" y="2665936"/>
            <a:ext cx="9847816" cy="4293483"/>
          </a:xfrm>
          <a:prstGeom prst="rect">
            <a:avLst/>
          </a:prstGeom>
          <a:noFill/>
        </p:spPr>
        <p:txBody>
          <a:bodyPr wrap="square" rtlCol="0">
            <a:spAutoFit/>
          </a:bodyPr>
          <a:lstStyle/>
          <a:p>
            <a:r>
              <a:rPr lang="fr-FR" dirty="0" smtClean="0"/>
              <a:t>How to start Varnish ? Two ways: </a:t>
            </a:r>
          </a:p>
          <a:p>
            <a:endParaRPr lang="fr-FR" dirty="0"/>
          </a:p>
          <a:p>
            <a:r>
              <a:rPr lang="fr-FR" b="1" dirty="0" smtClean="0"/>
              <a:t>Manually</a:t>
            </a:r>
            <a:endParaRPr lang="fr-FR" dirty="0" smtClean="0"/>
          </a:p>
          <a:p>
            <a:r>
              <a:rPr lang="fr-FR" sz="1800" dirty="0">
                <a:solidFill>
                  <a:srgbClr val="2A84B7"/>
                </a:solidFill>
                <a:latin typeface="Courier"/>
                <a:cs typeface="Courier"/>
              </a:rPr>
              <a:t>varnishd -f /usr/local/etc/varnish/default.vcl -s malloc,1G -T 127.0.0.1:2000 -a 0.0.0.0:</a:t>
            </a:r>
            <a:r>
              <a:rPr lang="fr-FR" sz="1800" dirty="0" smtClean="0">
                <a:solidFill>
                  <a:srgbClr val="2A84B7"/>
                </a:solidFill>
                <a:latin typeface="Courier"/>
                <a:cs typeface="Courier"/>
              </a:rPr>
              <a:t>8080</a:t>
            </a:r>
          </a:p>
          <a:p>
            <a:endParaRPr lang="fr-FR" dirty="0" smtClean="0"/>
          </a:p>
          <a:p>
            <a:r>
              <a:rPr lang="fr-FR" b="1" dirty="0" smtClean="0"/>
              <a:t>Init Script </a:t>
            </a:r>
            <a:endParaRPr lang="fr-FR" b="1" dirty="0"/>
          </a:p>
          <a:p>
            <a:r>
              <a:rPr lang="fr-FR" dirty="0" smtClean="0"/>
              <a:t>About varnish configuration (</a:t>
            </a:r>
            <a:r>
              <a:rPr lang="fr-FR" i="1" dirty="0" smtClean="0">
                <a:solidFill>
                  <a:schemeClr val="bg1"/>
                </a:solidFill>
              </a:rPr>
              <a:t>On Debian/Ubuntu OS</a:t>
            </a:r>
            <a:r>
              <a:rPr lang="fr-FR" dirty="0" smtClean="0"/>
              <a:t>):</a:t>
            </a:r>
          </a:p>
          <a:p>
            <a:pPr marL="342900" indent="-342900">
              <a:buFontTx/>
              <a:buChar char="•"/>
            </a:pPr>
            <a:r>
              <a:rPr lang="fr-FR" dirty="0" smtClean="0"/>
              <a:t>You have to modify your </a:t>
            </a:r>
            <a:r>
              <a:rPr lang="fr-FR" i="1" dirty="0" smtClean="0">
                <a:solidFill>
                  <a:srgbClr val="939598"/>
                </a:solidFill>
              </a:rPr>
              <a:t>/etc/default/varnish</a:t>
            </a:r>
            <a:r>
              <a:rPr lang="fr-FR" dirty="0" smtClean="0"/>
              <a:t> file (configuration used by init.d script)</a:t>
            </a:r>
          </a:p>
          <a:p>
            <a:endParaRPr lang="fr-FR" dirty="0" smtClean="0"/>
          </a:p>
          <a:p>
            <a:r>
              <a:rPr lang="fr-FR" dirty="0" smtClean="0"/>
              <a:t>For all Operating Systems, modify or create a new vcl file ( </a:t>
            </a:r>
            <a:r>
              <a:rPr lang="fr-FR" b="1" dirty="0" smtClean="0">
                <a:solidFill>
                  <a:schemeClr val="accent2"/>
                </a:solidFill>
              </a:rPr>
              <a:t>/etc/varnish/default.vcl</a:t>
            </a:r>
            <a:r>
              <a:rPr lang="fr-FR" dirty="0" smtClean="0"/>
              <a:t>)</a:t>
            </a:r>
          </a:p>
        </p:txBody>
      </p:sp>
    </p:spTree>
    <p:extLst>
      <p:ext uri="{BB962C8B-B14F-4D97-AF65-F5344CB8AC3E}">
        <p14:creationId xmlns:p14="http://schemas.microsoft.com/office/powerpoint/2010/main" val="32898983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Varnish - Vcl</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55</a:t>
            </a:fld>
            <a:endParaRPr lang="en-US"/>
          </a:p>
        </p:txBody>
      </p:sp>
      <p:pic>
        <p:nvPicPr>
          <p:cNvPr id="5" name="Image 4" descr="vc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88" y="1090814"/>
            <a:ext cx="3725644" cy="5874330"/>
          </a:xfrm>
          <a:prstGeom prst="rect">
            <a:avLst/>
          </a:prstGeom>
        </p:spPr>
      </p:pic>
      <p:sp>
        <p:nvSpPr>
          <p:cNvPr id="6" name="ZoneTexte 5"/>
          <p:cNvSpPr txBox="1"/>
          <p:nvPr/>
        </p:nvSpPr>
        <p:spPr>
          <a:xfrm>
            <a:off x="4168625" y="1090813"/>
            <a:ext cx="6230525" cy="6232476"/>
          </a:xfrm>
          <a:prstGeom prst="rect">
            <a:avLst/>
          </a:prstGeom>
          <a:noFill/>
        </p:spPr>
        <p:txBody>
          <a:bodyPr wrap="square" rtlCol="0">
            <a:spAutoFit/>
          </a:bodyPr>
          <a:lstStyle/>
          <a:p>
            <a:pPr marL="342900" indent="-342900">
              <a:buFont typeface="Arial"/>
              <a:buChar char="•"/>
            </a:pPr>
            <a:r>
              <a:rPr lang="fr-FR" b="1" dirty="0" smtClean="0">
                <a:solidFill>
                  <a:srgbClr val="2A84B7"/>
                </a:solidFill>
              </a:rPr>
              <a:t>vcl_recv</a:t>
            </a:r>
            <a:r>
              <a:rPr lang="fr-FR" dirty="0" smtClean="0"/>
              <a:t>: is the first VCL function executed, right after Varnish has decoded the request into its basic data structure</a:t>
            </a:r>
          </a:p>
          <a:p>
            <a:pPr marL="342900" indent="-342900">
              <a:buFont typeface="Arial"/>
              <a:buChar char="•"/>
            </a:pPr>
            <a:endParaRPr lang="fr-FR" dirty="0" smtClean="0"/>
          </a:p>
          <a:p>
            <a:pPr marL="342900" indent="-342900">
              <a:buFont typeface="Arial"/>
              <a:buChar char="•"/>
            </a:pPr>
            <a:r>
              <a:rPr lang="fr-FR" b="1" dirty="0" smtClean="0">
                <a:solidFill>
                  <a:srgbClr val="2A84B7"/>
                </a:solidFill>
              </a:rPr>
              <a:t>vcl_hash</a:t>
            </a:r>
            <a:r>
              <a:rPr lang="fr-FR" dirty="0" smtClean="0"/>
              <a:t>: defines what is unique about a request</a:t>
            </a:r>
          </a:p>
          <a:p>
            <a:pPr marL="342900" indent="-342900">
              <a:buFont typeface="Arial"/>
              <a:buChar char="•"/>
            </a:pPr>
            <a:endParaRPr lang="fr-FR" dirty="0" smtClean="0"/>
          </a:p>
          <a:p>
            <a:pPr marL="342900" indent="-342900">
              <a:buFont typeface="Arial"/>
              <a:buChar char="•"/>
            </a:pPr>
            <a:r>
              <a:rPr lang="fr-FR" b="1" dirty="0" smtClean="0">
                <a:solidFill>
                  <a:srgbClr val="2A84B7"/>
                </a:solidFill>
              </a:rPr>
              <a:t>vcl_hit</a:t>
            </a:r>
            <a:r>
              <a:rPr lang="fr-FR" dirty="0" smtClean="0"/>
              <a:t>: right after an object has been found in the cache</a:t>
            </a:r>
          </a:p>
          <a:p>
            <a:pPr marL="342900" indent="-342900">
              <a:buFont typeface="Arial"/>
              <a:buChar char="•"/>
            </a:pPr>
            <a:endParaRPr lang="fr-FR" dirty="0" smtClean="0"/>
          </a:p>
          <a:p>
            <a:pPr marL="342900" indent="-342900">
              <a:buFont typeface="Arial"/>
              <a:buChar char="•"/>
            </a:pPr>
            <a:r>
              <a:rPr lang="fr-FR" b="1" dirty="0" smtClean="0">
                <a:solidFill>
                  <a:srgbClr val="2A84B7"/>
                </a:solidFill>
              </a:rPr>
              <a:t>vcl_miss</a:t>
            </a:r>
            <a:r>
              <a:rPr lang="fr-FR" dirty="0" smtClean="0"/>
              <a:t>: right after an object was looked up and not found in cache</a:t>
            </a:r>
          </a:p>
          <a:p>
            <a:pPr marL="342900" indent="-342900">
              <a:buFont typeface="Arial"/>
              <a:buChar char="•"/>
            </a:pPr>
            <a:endParaRPr lang="fr-FR" dirty="0" smtClean="0"/>
          </a:p>
          <a:p>
            <a:pPr marL="342900" indent="-342900">
              <a:buFont typeface="Arial"/>
              <a:buChar char="•"/>
            </a:pPr>
            <a:r>
              <a:rPr lang="fr-FR" b="1" dirty="0" smtClean="0">
                <a:solidFill>
                  <a:srgbClr val="2A84B7"/>
                </a:solidFill>
              </a:rPr>
              <a:t>vcl_fetch</a:t>
            </a:r>
            <a:r>
              <a:rPr lang="fr-FR" dirty="0" smtClean="0"/>
              <a:t>: is the backend-counterpart to </a:t>
            </a:r>
            <a:r>
              <a:rPr lang="fr-FR" dirty="0" smtClean="0">
                <a:solidFill>
                  <a:schemeClr val="accent1"/>
                </a:solidFill>
              </a:rPr>
              <a:t>vcl_recv</a:t>
            </a:r>
            <a:r>
              <a:rPr lang="fr-FR" dirty="0" smtClean="0"/>
              <a:t>. Return </a:t>
            </a:r>
            <a:r>
              <a:rPr lang="fr-FR" dirty="0" smtClean="0">
                <a:solidFill>
                  <a:srgbClr val="F36C2C"/>
                </a:solidFill>
              </a:rPr>
              <a:t>deliver</a:t>
            </a:r>
            <a:r>
              <a:rPr lang="fr-FR" dirty="0" smtClean="0"/>
              <a:t>, tells Varnish to cache, returning </a:t>
            </a:r>
            <a:r>
              <a:rPr lang="fr-FR" dirty="0" smtClean="0">
                <a:solidFill>
                  <a:srgbClr val="F36C2C"/>
                </a:solidFill>
              </a:rPr>
              <a:t>hit_for_pass</a:t>
            </a:r>
            <a:r>
              <a:rPr lang="fr-FR" dirty="0" smtClean="0"/>
              <a:t> tells it not to cache, but does not run the </a:t>
            </a:r>
            <a:r>
              <a:rPr lang="fr-FR" dirty="0" smtClean="0">
                <a:solidFill>
                  <a:srgbClr val="F36C2C"/>
                </a:solidFill>
              </a:rPr>
              <a:t>vcl_pass</a:t>
            </a:r>
            <a:r>
              <a:rPr lang="fr-FR" dirty="0" smtClean="0"/>
              <a:t> function of VCL for this specific client.</a:t>
            </a:r>
          </a:p>
          <a:p>
            <a:endParaRPr lang="fr-FR" dirty="0" smtClean="0"/>
          </a:p>
        </p:txBody>
      </p:sp>
    </p:spTree>
    <p:extLst>
      <p:ext uri="{BB962C8B-B14F-4D97-AF65-F5344CB8AC3E}">
        <p14:creationId xmlns:p14="http://schemas.microsoft.com/office/powerpoint/2010/main" val="96702997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Varnish VCL and eZ Publish 5</a:t>
            </a:r>
            <a:endParaRPr lang="fr-FR" dirty="0"/>
          </a:p>
        </p:txBody>
      </p:sp>
      <p:sp>
        <p:nvSpPr>
          <p:cNvPr id="3" name="Espace réservé du contenu 2"/>
          <p:cNvSpPr>
            <a:spLocks noGrp="1"/>
          </p:cNvSpPr>
          <p:nvPr>
            <p:ph idx="13"/>
          </p:nvPr>
        </p:nvSpPr>
        <p:spPr/>
        <p:txBody>
          <a:bodyPr>
            <a:normAutofit lnSpcReduction="10000"/>
          </a:bodyPr>
          <a:lstStyle/>
          <a:p>
            <a:endParaRPr lang="fr-FR"/>
          </a:p>
        </p:txBody>
      </p:sp>
      <p:sp>
        <p:nvSpPr>
          <p:cNvPr id="4" name="Espace réservé du numéro de diapositive 3"/>
          <p:cNvSpPr>
            <a:spLocks noGrp="1"/>
          </p:cNvSpPr>
          <p:nvPr>
            <p:ph type="sldNum" sz="quarter" idx="16"/>
          </p:nvPr>
        </p:nvSpPr>
        <p:spPr/>
        <p:txBody>
          <a:bodyPr/>
          <a:lstStyle/>
          <a:p>
            <a:r>
              <a:rPr lang="en-US" smtClean="0"/>
              <a:t>SLIDE </a:t>
            </a:r>
            <a:fld id="{D69FF5FE-BBE8-4E49-A0B7-45359F98753F}" type="slidenum">
              <a:rPr lang="en-US" smtClean="0"/>
              <a:pPr/>
              <a:t>56</a:t>
            </a:fld>
            <a:endParaRPr lang="en-US"/>
          </a:p>
        </p:txBody>
      </p:sp>
      <p:sp>
        <p:nvSpPr>
          <p:cNvPr id="5" name="ZoneTexte 4"/>
          <p:cNvSpPr txBox="1"/>
          <p:nvPr/>
        </p:nvSpPr>
        <p:spPr>
          <a:xfrm>
            <a:off x="306388" y="1244474"/>
            <a:ext cx="9847262" cy="3323987"/>
          </a:xfrm>
          <a:prstGeom prst="rect">
            <a:avLst/>
          </a:prstGeom>
          <a:noFill/>
        </p:spPr>
        <p:txBody>
          <a:bodyPr wrap="square" rtlCol="0">
            <a:spAutoFit/>
          </a:bodyPr>
          <a:lstStyle/>
          <a:p>
            <a:r>
              <a:rPr lang="fr-FR" dirty="0"/>
              <a:t>A dedicated VCL  could be found on confluence </a:t>
            </a:r>
            <a:r>
              <a:rPr lang="fr-FR" dirty="0">
                <a:hlinkClick r:id="rId2"/>
              </a:rPr>
              <a:t>https://confluence.ez.no/display/EZP/Using+</a:t>
            </a:r>
            <a:r>
              <a:rPr lang="fr-FR" dirty="0" smtClean="0">
                <a:hlinkClick r:id="rId2"/>
              </a:rPr>
              <a:t>Varnish</a:t>
            </a:r>
            <a:endParaRPr lang="fr-FR" dirty="0" smtClean="0"/>
          </a:p>
          <a:p>
            <a:endParaRPr lang="fr-FR" dirty="0" smtClean="0"/>
          </a:p>
          <a:p>
            <a:r>
              <a:rPr lang="fr-FR" b="1" dirty="0" smtClean="0"/>
              <a:t>Be careful: </a:t>
            </a:r>
            <a:r>
              <a:rPr lang="fr-FR" dirty="0" smtClean="0"/>
              <a:t>only multiple_http is implemented on this example. If you would like to switch to single_http, you have to create a Vmod or add some C code.</a:t>
            </a:r>
          </a:p>
          <a:p>
            <a:endParaRPr lang="fr-FR" dirty="0"/>
          </a:p>
          <a:p>
            <a:r>
              <a:rPr lang="fr-FR" dirty="0" smtClean="0"/>
              <a:t>Some tools to debug with Varnish:</a:t>
            </a:r>
          </a:p>
          <a:p>
            <a:pPr marL="342900" indent="-342900">
              <a:buFontTx/>
              <a:buChar char="•"/>
            </a:pPr>
            <a:r>
              <a:rPr lang="fr-FR" dirty="0" smtClean="0"/>
              <a:t>varnishlog</a:t>
            </a:r>
          </a:p>
          <a:p>
            <a:pPr marL="342900" indent="-342900">
              <a:buFontTx/>
              <a:buChar char="•"/>
            </a:pPr>
            <a:r>
              <a:rPr lang="fr-FR" dirty="0" smtClean="0"/>
              <a:t>varnishadm</a:t>
            </a:r>
          </a:p>
          <a:p>
            <a:endParaRPr lang="fr-FR" dirty="0"/>
          </a:p>
        </p:txBody>
      </p:sp>
    </p:spTree>
    <p:extLst>
      <p:ext uri="{BB962C8B-B14F-4D97-AF65-F5344CB8AC3E}">
        <p14:creationId xmlns:p14="http://schemas.microsoft.com/office/powerpoint/2010/main" val="2222724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normAutofit lnSpcReduction="10000"/>
          </a:bodyPr>
          <a:lstStyle/>
          <a:p>
            <a:r>
              <a:rPr lang="fr-FR" dirty="0" smtClean="0"/>
              <a:t>eZ Publish 5 and Varnish</a:t>
            </a:r>
            <a:endParaRPr lang="fr-FR" dirty="0"/>
          </a:p>
        </p:txBody>
      </p:sp>
      <p:sp>
        <p:nvSpPr>
          <p:cNvPr id="3" name="Espace réservé du contenu 2"/>
          <p:cNvSpPr>
            <a:spLocks noGrp="1"/>
          </p:cNvSpPr>
          <p:nvPr>
            <p:ph idx="10"/>
          </p:nvPr>
        </p:nvSpPr>
        <p:spPr/>
        <p:txBody>
          <a:bodyPr/>
          <a:lstStyle/>
          <a:p>
            <a:r>
              <a:rPr lang="fr-FR" dirty="0" smtClean="0"/>
              <a:t>Exercise</a:t>
            </a:r>
            <a:endParaRPr lang="fr-FR" dirty="0"/>
          </a:p>
        </p:txBody>
      </p:sp>
    </p:spTree>
    <p:extLst>
      <p:ext uri="{BB962C8B-B14F-4D97-AF65-F5344CB8AC3E}">
        <p14:creationId xmlns:p14="http://schemas.microsoft.com/office/powerpoint/2010/main" val="79233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6</a:t>
            </a:fld>
            <a:endParaRPr lang="en-US"/>
          </a:p>
        </p:txBody>
      </p:sp>
      <p:sp>
        <p:nvSpPr>
          <p:cNvPr id="20481" name="Titel 1"/>
          <p:cNvSpPr>
            <a:spLocks noGrp="1"/>
          </p:cNvSpPr>
          <p:nvPr>
            <p:ph type="title"/>
          </p:nvPr>
        </p:nvSpPr>
        <p:spPr>
          <a:xfrm>
            <a:off x="306388" y="61913"/>
            <a:ext cx="9453562" cy="460375"/>
          </a:xfrm>
        </p:spPr>
        <p:txBody>
          <a:bodyPr/>
          <a:lstStyle/>
          <a:p>
            <a:r>
              <a:rPr lang="en-GB" dirty="0" err="1">
                <a:latin typeface="Arial" pitchFamily="-84" charset="0"/>
                <a:ea typeface="MS PGothic" charset="0"/>
              </a:rPr>
              <a:t>eZ</a:t>
            </a:r>
            <a:r>
              <a:rPr lang="en-GB" dirty="0">
                <a:latin typeface="Arial" pitchFamily="-84" charset="0"/>
                <a:ea typeface="MS PGothic" charset="0"/>
              </a:rPr>
              <a:t> Publish Public API</a:t>
            </a:r>
          </a:p>
        </p:txBody>
      </p:sp>
      <p:sp>
        <p:nvSpPr>
          <p:cNvPr id="10" name="Inhaltsplatzhalter 2"/>
          <p:cNvSpPr txBox="1">
            <a:spLocks/>
          </p:cNvSpPr>
          <p:nvPr/>
        </p:nvSpPr>
        <p:spPr bwMode="auto">
          <a:xfrm>
            <a:off x="306388" y="1302329"/>
            <a:ext cx="5589587" cy="572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marL="342900" indent="-342900" algn="l" defTabSz="520700" rtl="0" eaLnBrk="0" fontAlgn="base" hangingPunct="0">
              <a:spcBef>
                <a:spcPct val="20000"/>
              </a:spcBef>
              <a:spcAft>
                <a:spcPct val="0"/>
              </a:spcAft>
              <a:defRPr sz="2000" kern="1200">
                <a:solidFill>
                  <a:srgbClr val="404040"/>
                </a:solidFill>
                <a:latin typeface="Arial"/>
                <a:ea typeface="ＭＳ Ｐゴシック" charset="0"/>
                <a:cs typeface="Arial"/>
              </a:defRPr>
            </a:lvl1pPr>
            <a:lvl2pPr marL="520700" indent="-63500" algn="l" defTabSz="520700" rtl="0" eaLnBrk="0" fontAlgn="base" hangingPunct="0">
              <a:spcBef>
                <a:spcPct val="20000"/>
              </a:spcBef>
              <a:spcAft>
                <a:spcPct val="0"/>
              </a:spcAft>
              <a:buFont typeface="Arial" charset="0"/>
              <a:defRPr kern="1200">
                <a:solidFill>
                  <a:srgbClr val="404040"/>
                </a:solidFill>
                <a:latin typeface="Arial"/>
                <a:ea typeface="ＭＳ Ｐゴシック" charset="0"/>
                <a:cs typeface="Arial"/>
              </a:defRPr>
            </a:lvl2pPr>
            <a:lvl3pPr marL="1041400" indent="-127000" algn="l" defTabSz="520700" rtl="0" eaLnBrk="0" fontAlgn="base" hangingPunct="0">
              <a:spcBef>
                <a:spcPct val="20000"/>
              </a:spcBef>
              <a:spcAft>
                <a:spcPct val="0"/>
              </a:spcAft>
              <a:buFont typeface="Arial" charset="0"/>
              <a:defRPr sz="1600" kern="1200">
                <a:solidFill>
                  <a:srgbClr val="404040"/>
                </a:solidFill>
                <a:latin typeface="Arial"/>
                <a:ea typeface="ＭＳ Ｐゴシック" charset="0"/>
                <a:cs typeface="Arial"/>
              </a:defRPr>
            </a:lvl3pPr>
            <a:lvl4pPr marL="1563688" indent="-192088" algn="l" defTabSz="520700" rtl="0" eaLnBrk="0" fontAlgn="base" hangingPunct="0">
              <a:spcBef>
                <a:spcPct val="20000"/>
              </a:spcBef>
              <a:spcAft>
                <a:spcPct val="0"/>
              </a:spcAft>
              <a:buFont typeface="Arial" charset="0"/>
              <a:defRPr sz="1400" kern="1200">
                <a:solidFill>
                  <a:srgbClr val="404040"/>
                </a:solidFill>
                <a:latin typeface="Arial"/>
                <a:ea typeface="ＭＳ Ｐゴシック" charset="0"/>
                <a:cs typeface="Arial"/>
              </a:defRPr>
            </a:lvl4pPr>
            <a:lvl5pPr marL="2084388" indent="-255588" algn="l" defTabSz="520700" rtl="0" eaLnBrk="0" fontAlgn="base" hangingPunct="0">
              <a:spcBef>
                <a:spcPct val="20000"/>
              </a:spcBef>
              <a:spcAft>
                <a:spcPct val="0"/>
              </a:spcAft>
              <a:buFont typeface="Arial" charset="0"/>
              <a:defRPr sz="2300" kern="1200">
                <a:solidFill>
                  <a:srgbClr val="404040"/>
                </a:solidFill>
                <a:latin typeface="Arial"/>
                <a:ea typeface="ＭＳ Ｐゴシック" charset="0"/>
                <a:cs typeface="Arial"/>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a:lstStyle>
          <a:p>
            <a:pPr marL="0" indent="0">
              <a:defRPr/>
            </a:pPr>
            <a:r>
              <a:rPr lang="en-US" dirty="0" smtClean="0"/>
              <a:t>For the first time ever, a Public API for </a:t>
            </a:r>
            <a:r>
              <a:rPr lang="en-US" dirty="0" err="1" smtClean="0"/>
              <a:t>eZ</a:t>
            </a:r>
            <a:r>
              <a:rPr lang="en-US" dirty="0" smtClean="0"/>
              <a:t> Publish: </a:t>
            </a:r>
            <a:r>
              <a:rPr lang="en-US" b="1" dirty="0" smtClean="0"/>
              <a:t>a major step forward</a:t>
            </a:r>
            <a:r>
              <a:rPr lang="en-US" dirty="0" smtClean="0"/>
              <a:t>!</a:t>
            </a:r>
          </a:p>
          <a:p>
            <a:pPr>
              <a:buFont typeface="Arial"/>
              <a:buChar char="•"/>
              <a:defRPr/>
            </a:pPr>
            <a:endParaRPr lang="en-US" dirty="0" smtClean="0"/>
          </a:p>
          <a:p>
            <a:pPr>
              <a:buFont typeface="Arial"/>
              <a:buChar char="•"/>
              <a:defRPr/>
            </a:pPr>
            <a:r>
              <a:rPr lang="en-US" b="1" dirty="0" smtClean="0"/>
              <a:t>All the CMS features </a:t>
            </a:r>
            <a:r>
              <a:rPr lang="en-US" dirty="0" smtClean="0"/>
              <a:t>available from PHP code</a:t>
            </a:r>
          </a:p>
          <a:p>
            <a:pPr lvl="1">
              <a:buFont typeface="Arial"/>
              <a:buChar char="•"/>
              <a:defRPr/>
            </a:pPr>
            <a:r>
              <a:rPr lang="en-US" dirty="0"/>
              <a:t> </a:t>
            </a:r>
            <a:r>
              <a:rPr lang="en-US" dirty="0" smtClean="0"/>
              <a:t>easier to develop import/export scripts</a:t>
            </a:r>
          </a:p>
          <a:p>
            <a:pPr lvl="1">
              <a:buFont typeface="Arial"/>
              <a:buChar char="•"/>
              <a:defRPr/>
            </a:pPr>
            <a:r>
              <a:rPr lang="en-US" dirty="0"/>
              <a:t> </a:t>
            </a:r>
            <a:r>
              <a:rPr lang="en-US" dirty="0" smtClean="0"/>
              <a:t>easier to add new content </a:t>
            </a:r>
            <a:r>
              <a:rPr lang="en-US" dirty="0" err="1" smtClean="0"/>
              <a:t>mgmt</a:t>
            </a:r>
            <a:r>
              <a:rPr lang="en-US" dirty="0" smtClean="0"/>
              <a:t> interfaces</a:t>
            </a:r>
          </a:p>
          <a:p>
            <a:pPr>
              <a:buFont typeface="Arial"/>
              <a:buChar char="•"/>
              <a:defRPr/>
            </a:pPr>
            <a:r>
              <a:rPr lang="en-US" dirty="0" smtClean="0"/>
              <a:t>A clear API definition, which means </a:t>
            </a:r>
            <a:r>
              <a:rPr lang="en-US" b="1" dirty="0" smtClean="0"/>
              <a:t>better</a:t>
            </a:r>
            <a:r>
              <a:rPr lang="en-US" dirty="0" smtClean="0"/>
              <a:t> </a:t>
            </a:r>
            <a:r>
              <a:rPr lang="en-US" b="1" dirty="0" smtClean="0"/>
              <a:t>documentation </a:t>
            </a:r>
            <a:r>
              <a:rPr lang="en-US" dirty="0" smtClean="0"/>
              <a:t>for developers</a:t>
            </a:r>
          </a:p>
          <a:p>
            <a:pPr>
              <a:buFont typeface="Arial"/>
              <a:buChar char="•"/>
              <a:defRPr/>
            </a:pPr>
            <a:r>
              <a:rPr lang="en-US" dirty="0" smtClean="0"/>
              <a:t>Allows refactoring of core code for improved performance, scalability, etc… while having</a:t>
            </a:r>
          </a:p>
          <a:p>
            <a:pPr>
              <a:buFont typeface="Arial"/>
              <a:buChar char="•"/>
              <a:defRPr/>
            </a:pPr>
            <a:r>
              <a:rPr lang="en-US" b="1" dirty="0" smtClean="0"/>
              <a:t>long term backward compatibility </a:t>
            </a:r>
            <a:r>
              <a:rPr lang="en-US" dirty="0" smtClean="0"/>
              <a:t>of your custom developments</a:t>
            </a:r>
          </a:p>
          <a:p>
            <a:pPr>
              <a:buFont typeface="Arial"/>
              <a:buChar char="•"/>
              <a:defRPr/>
            </a:pPr>
            <a:r>
              <a:rPr lang="en-US" b="1" dirty="0" smtClean="0"/>
              <a:t>Fully extensible</a:t>
            </a:r>
            <a:r>
              <a:rPr lang="en-US" dirty="0" smtClean="0"/>
              <a:t>, extend it with your custom features relying on the same framework</a:t>
            </a:r>
          </a:p>
        </p:txBody>
      </p:sp>
      <p:pic>
        <p:nvPicPr>
          <p:cNvPr id="20484" name="Picture 1" descr="ez5-architecture-comp2.png"/>
          <p:cNvPicPr>
            <a:picLocks noChangeAspect="1"/>
          </p:cNvPicPr>
          <p:nvPr/>
        </p:nvPicPr>
        <p:blipFill>
          <a:blip r:embed="rId2"/>
          <a:srcRect/>
          <a:stretch>
            <a:fillRect/>
          </a:stretch>
        </p:blipFill>
        <p:spPr bwMode="auto">
          <a:xfrm>
            <a:off x="6219357" y="1302329"/>
            <a:ext cx="3794125" cy="5641975"/>
          </a:xfrm>
          <a:prstGeom prst="rect">
            <a:avLst/>
          </a:prstGeom>
          <a:noFill/>
          <a:ln w="9525">
            <a:noFill/>
            <a:miter lim="800000"/>
            <a:headEnd/>
            <a:tailEnd/>
          </a:ln>
        </p:spPr>
      </p:pic>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40501617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7</a:t>
            </a:fld>
            <a:endParaRPr lang="en-US"/>
          </a:p>
        </p:txBody>
      </p:sp>
      <p:sp>
        <p:nvSpPr>
          <p:cNvPr id="21505" name="Titel 1"/>
          <p:cNvSpPr>
            <a:spLocks noGrp="1"/>
          </p:cNvSpPr>
          <p:nvPr>
            <p:ph type="title"/>
          </p:nvPr>
        </p:nvSpPr>
        <p:spPr/>
        <p:txBody>
          <a:bodyPr/>
          <a:lstStyle/>
          <a:p>
            <a:r>
              <a:rPr lang="de-DE" dirty="0">
                <a:latin typeface="Arial" pitchFamily="-84" charset="0"/>
                <a:ea typeface="MS PGothic" charset="0"/>
              </a:rPr>
              <a:t>eZ Publish Rest API </a:t>
            </a:r>
            <a:r>
              <a:rPr lang="de-DE" dirty="0" smtClean="0">
                <a:latin typeface="Arial" pitchFamily="-84" charset="0"/>
                <a:ea typeface="MS PGothic" charset="0"/>
              </a:rPr>
              <a:t>v. 2</a:t>
            </a:r>
            <a:endParaRPr lang="de-DE" dirty="0">
              <a:latin typeface="Arial" pitchFamily="-84" charset="0"/>
              <a:ea typeface="MS PGothic" charset="0"/>
            </a:endParaRPr>
          </a:p>
        </p:txBody>
      </p:sp>
      <p:sp>
        <p:nvSpPr>
          <p:cNvPr id="21507" name="Inhaltsplatzhalter 2"/>
          <p:cNvSpPr txBox="1">
            <a:spLocks/>
          </p:cNvSpPr>
          <p:nvPr/>
        </p:nvSpPr>
        <p:spPr bwMode="auto">
          <a:xfrm>
            <a:off x="306388" y="1490663"/>
            <a:ext cx="5589587" cy="4830762"/>
          </a:xfrm>
          <a:prstGeom prst="rect">
            <a:avLst/>
          </a:prstGeom>
          <a:noFill/>
          <a:ln w="9525">
            <a:noFill/>
            <a:miter lim="800000"/>
            <a:headEnd/>
            <a:tailEnd/>
          </a:ln>
        </p:spPr>
        <p:txBody>
          <a:bodyPr lIns="104287" tIns="52144" rIns="104287" bIns="52144">
            <a:prstTxWarp prst="textNoShape">
              <a:avLst/>
            </a:prstTxWarp>
          </a:bodyPr>
          <a:lstStyle/>
          <a:p>
            <a:pPr defTabSz="520685" eaLnBrk="0" hangingPunct="0">
              <a:spcBef>
                <a:spcPct val="20000"/>
              </a:spcBef>
            </a:pPr>
            <a:r>
              <a:rPr lang="nb-NO" sz="2000" dirty="0">
                <a:solidFill>
                  <a:srgbClr val="404040"/>
                </a:solidFill>
                <a:latin typeface="Arial" pitchFamily="-84" charset="0"/>
                <a:ea typeface="Arial" pitchFamily="-84" charset="0"/>
                <a:cs typeface="Arial" pitchFamily="-84" charset="0"/>
              </a:rPr>
              <a:t>With version 5, eZ Publish REST API covers </a:t>
            </a:r>
            <a:r>
              <a:rPr lang="nb-NO" sz="2000" b="1" dirty="0">
                <a:solidFill>
                  <a:srgbClr val="404040"/>
                </a:solidFill>
                <a:latin typeface="Arial" pitchFamily="-84" charset="0"/>
                <a:ea typeface="Arial" pitchFamily="-84" charset="0"/>
                <a:cs typeface="Arial" pitchFamily="-84" charset="0"/>
              </a:rPr>
              <a:t>the whole scope of the content management engine</a:t>
            </a:r>
            <a:r>
              <a:rPr lang="nb-NO" sz="2000" dirty="0">
                <a:solidFill>
                  <a:srgbClr val="404040"/>
                </a:solidFill>
                <a:latin typeface="Arial" pitchFamily="-84" charset="0"/>
                <a:ea typeface="Arial" pitchFamily="-84" charset="0"/>
                <a:cs typeface="Arial" pitchFamily="-84" charset="0"/>
              </a:rPr>
              <a:t> and not only a limited part (read only)</a:t>
            </a:r>
          </a:p>
          <a:p>
            <a:pPr defTabSz="520685" eaLnBrk="0" hangingPunct="0">
              <a:spcBef>
                <a:spcPct val="20000"/>
              </a:spcBef>
              <a:buFont typeface="Arial" pitchFamily="-84" charset="0"/>
              <a:buChar char="•"/>
            </a:pPr>
            <a:endParaRPr lang="nb-NO" sz="2000" dirty="0">
              <a:solidFill>
                <a:srgbClr val="404040"/>
              </a:solidFill>
              <a:latin typeface="Arial" pitchFamily="-84" charset="0"/>
              <a:ea typeface="Arial" pitchFamily="-84" charset="0"/>
              <a:cs typeface="Arial" pitchFamily="-84" charset="0"/>
            </a:endParaRPr>
          </a:p>
          <a:p>
            <a:pPr defTabSz="520685" eaLnBrk="0" hangingPunct="0">
              <a:spcBef>
                <a:spcPct val="20000"/>
              </a:spcBef>
            </a:pPr>
            <a:r>
              <a:rPr lang="nb-NO" sz="2000" dirty="0">
                <a:solidFill>
                  <a:srgbClr val="404040"/>
                </a:solidFill>
                <a:latin typeface="Arial" pitchFamily="-84" charset="0"/>
                <a:ea typeface="Arial" pitchFamily="-84" charset="0"/>
                <a:cs typeface="Arial" pitchFamily="-84" charset="0"/>
              </a:rPr>
              <a:t>The REST API  fully relies now on the Public API for</a:t>
            </a:r>
            <a:r>
              <a:rPr lang="nb-NO" sz="2000" b="1" dirty="0">
                <a:solidFill>
                  <a:srgbClr val="404040"/>
                </a:solidFill>
                <a:latin typeface="Arial" pitchFamily="-84" charset="0"/>
                <a:ea typeface="Arial" pitchFamily="-84" charset="0"/>
                <a:cs typeface="Arial" pitchFamily="-84" charset="0"/>
              </a:rPr>
              <a:t> better maintainability </a:t>
            </a:r>
            <a:r>
              <a:rPr lang="nb-NO" sz="2000" dirty="0">
                <a:solidFill>
                  <a:srgbClr val="404040"/>
                </a:solidFill>
                <a:latin typeface="Arial" pitchFamily="-84" charset="0"/>
                <a:ea typeface="Arial" pitchFamily="-84" charset="0"/>
                <a:cs typeface="Arial" pitchFamily="-84" charset="0"/>
              </a:rPr>
              <a:t>and </a:t>
            </a:r>
            <a:r>
              <a:rPr lang="nb-NO" sz="2000" b="1" dirty="0">
                <a:solidFill>
                  <a:srgbClr val="404040"/>
                </a:solidFill>
                <a:latin typeface="Arial" pitchFamily="-84" charset="0"/>
                <a:ea typeface="Arial" pitchFamily="-84" charset="0"/>
                <a:cs typeface="Arial" pitchFamily="-84" charset="0"/>
              </a:rPr>
              <a:t>simplicity</a:t>
            </a:r>
          </a:p>
          <a:p>
            <a:pPr defTabSz="520685" eaLnBrk="0" hangingPunct="0">
              <a:spcBef>
                <a:spcPct val="20000"/>
              </a:spcBef>
            </a:pPr>
            <a:endParaRPr lang="nb-NO" sz="2000" dirty="0" smtClean="0">
              <a:solidFill>
                <a:srgbClr val="404040"/>
              </a:solidFill>
              <a:latin typeface="Arial" pitchFamily="-84" charset="0"/>
              <a:ea typeface="Arial" pitchFamily="-84" charset="0"/>
              <a:cs typeface="Arial" pitchFamily="-84" charset="0"/>
            </a:endParaRPr>
          </a:p>
          <a:p>
            <a:pPr defTabSz="520685" eaLnBrk="0" hangingPunct="0">
              <a:spcBef>
                <a:spcPct val="20000"/>
              </a:spcBef>
            </a:pPr>
            <a:r>
              <a:rPr lang="nb-NO" sz="2000" dirty="0" smtClean="0">
                <a:solidFill>
                  <a:srgbClr val="404040"/>
                </a:solidFill>
                <a:latin typeface="Arial" pitchFamily="-84" charset="0"/>
                <a:ea typeface="Arial" pitchFamily="-84" charset="0"/>
                <a:cs typeface="Arial" pitchFamily="-84" charset="0"/>
              </a:rPr>
              <a:t>It </a:t>
            </a:r>
            <a:r>
              <a:rPr lang="nb-NO" sz="2000" dirty="0">
                <a:solidFill>
                  <a:srgbClr val="404040"/>
                </a:solidFill>
                <a:latin typeface="Arial" pitchFamily="-84" charset="0"/>
                <a:ea typeface="Arial" pitchFamily="-84" charset="0"/>
                <a:cs typeface="Arial" pitchFamily="-84" charset="0"/>
              </a:rPr>
              <a:t>is the reliable and maintainable for:</a:t>
            </a:r>
          </a:p>
          <a:p>
            <a:pPr marL="342900" indent="-342900" defTabSz="520685" eaLnBrk="0" hangingPunct="0">
              <a:spcBef>
                <a:spcPct val="20000"/>
              </a:spcBef>
              <a:buFont typeface="Arial" pitchFamily="34" charset="0"/>
              <a:buChar char="•"/>
            </a:pPr>
            <a:r>
              <a:rPr lang="nb-NO" sz="2000" b="1" dirty="0">
                <a:solidFill>
                  <a:srgbClr val="404040"/>
                </a:solidFill>
                <a:latin typeface="Arial" pitchFamily="-84" charset="0"/>
                <a:ea typeface="Arial" pitchFamily="-84" charset="0"/>
                <a:cs typeface="Arial" pitchFamily="-84" charset="0"/>
              </a:rPr>
              <a:t>Native mobile applications</a:t>
            </a:r>
          </a:p>
          <a:p>
            <a:pPr marL="342900" indent="-342900" defTabSz="520685" eaLnBrk="0" hangingPunct="0">
              <a:spcBef>
                <a:spcPct val="20000"/>
              </a:spcBef>
              <a:buFont typeface="Arial" pitchFamily="34" charset="0"/>
              <a:buChar char="•"/>
            </a:pPr>
            <a:r>
              <a:rPr lang="nb-NO" sz="2000" b="1" dirty="0">
                <a:solidFill>
                  <a:srgbClr val="404040"/>
                </a:solidFill>
                <a:latin typeface="Arial" pitchFamily="-84" charset="0"/>
                <a:ea typeface="Arial" pitchFamily="-84" charset="0"/>
                <a:cs typeface="Arial" pitchFamily="-84" charset="0"/>
              </a:rPr>
              <a:t>Integration in existing business applications</a:t>
            </a:r>
          </a:p>
          <a:p>
            <a:pPr marL="342900" indent="-342900" defTabSz="520685" eaLnBrk="0" hangingPunct="0">
              <a:spcBef>
                <a:spcPct val="20000"/>
              </a:spcBef>
              <a:buFont typeface="Arial" pitchFamily="34" charset="0"/>
              <a:buChar char="•"/>
            </a:pPr>
            <a:r>
              <a:rPr lang="nb-NO" sz="2000" b="1" dirty="0">
                <a:solidFill>
                  <a:srgbClr val="404040"/>
                </a:solidFill>
                <a:latin typeface="Arial" pitchFamily="-84" charset="0"/>
                <a:ea typeface="Arial" pitchFamily="-84" charset="0"/>
                <a:cs typeface="Arial" pitchFamily="-84" charset="0"/>
              </a:rPr>
              <a:t>Social Media Integrations</a:t>
            </a:r>
          </a:p>
          <a:p>
            <a:pPr marL="342900" indent="-342900" defTabSz="520685" eaLnBrk="0" hangingPunct="0">
              <a:spcBef>
                <a:spcPct val="20000"/>
              </a:spcBef>
              <a:buFont typeface="Arial" pitchFamily="34" charset="0"/>
              <a:buChar char="•"/>
            </a:pPr>
            <a:r>
              <a:rPr lang="nb-NO" sz="2000" dirty="0">
                <a:solidFill>
                  <a:srgbClr val="404040"/>
                </a:solidFill>
                <a:latin typeface="Arial" pitchFamily="-84" charset="0"/>
                <a:ea typeface="Arial" pitchFamily="-84" charset="0"/>
                <a:cs typeface="Arial" pitchFamily="-84" charset="0"/>
              </a:rPr>
              <a:t>Any other application (desktop application, internet TV apps…)</a:t>
            </a:r>
          </a:p>
        </p:txBody>
      </p:sp>
      <p:pic>
        <p:nvPicPr>
          <p:cNvPr id="21508" name="Picture 1" descr="ez5-architecture-comp3.png"/>
          <p:cNvPicPr>
            <a:picLocks noChangeAspect="1"/>
          </p:cNvPicPr>
          <p:nvPr/>
        </p:nvPicPr>
        <p:blipFill>
          <a:blip r:embed="rId2"/>
          <a:srcRect/>
          <a:stretch>
            <a:fillRect/>
          </a:stretch>
        </p:blipFill>
        <p:spPr bwMode="auto">
          <a:xfrm>
            <a:off x="6215063" y="1490663"/>
            <a:ext cx="3949700" cy="5276850"/>
          </a:xfrm>
          <a:prstGeom prst="rect">
            <a:avLst/>
          </a:prstGeom>
          <a:noFill/>
          <a:ln w="9525">
            <a:noFill/>
            <a:miter lim="800000"/>
            <a:headEnd/>
            <a:tailEnd/>
          </a:ln>
        </p:spPr>
      </p:pic>
      <p:sp>
        <p:nvSpPr>
          <p:cNvPr id="8"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42051188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8</a:t>
            </a:fld>
            <a:endParaRPr lang="en-US"/>
          </a:p>
        </p:txBody>
      </p:sp>
      <p:sp>
        <p:nvSpPr>
          <p:cNvPr id="22529" name="Titel 1"/>
          <p:cNvSpPr>
            <a:spLocks noGrp="1"/>
          </p:cNvSpPr>
          <p:nvPr>
            <p:ph type="title"/>
          </p:nvPr>
        </p:nvSpPr>
        <p:spPr>
          <a:xfrm>
            <a:off x="306388" y="61913"/>
            <a:ext cx="8975725" cy="460375"/>
          </a:xfrm>
        </p:spPr>
        <p:txBody>
          <a:bodyPr/>
          <a:lstStyle/>
          <a:p>
            <a:r>
              <a:rPr lang="de-DE" dirty="0">
                <a:latin typeface="Arial" pitchFamily="-84" charset="0"/>
                <a:ea typeface="MS PGothic" charset="0"/>
              </a:rPr>
              <a:t>Handle big data content repositories</a:t>
            </a:r>
          </a:p>
        </p:txBody>
      </p:sp>
      <p:sp>
        <p:nvSpPr>
          <p:cNvPr id="7" name="Inhaltsplatzhalter 2"/>
          <p:cNvSpPr txBox="1">
            <a:spLocks/>
          </p:cNvSpPr>
          <p:nvPr/>
        </p:nvSpPr>
        <p:spPr bwMode="auto">
          <a:xfrm>
            <a:off x="306388" y="2038350"/>
            <a:ext cx="42799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marL="342900" indent="-342900" algn="l" defTabSz="520700" rtl="0" eaLnBrk="0" fontAlgn="base" hangingPunct="0">
              <a:spcBef>
                <a:spcPct val="20000"/>
              </a:spcBef>
              <a:spcAft>
                <a:spcPct val="0"/>
              </a:spcAft>
              <a:defRPr sz="2000" kern="1200">
                <a:solidFill>
                  <a:srgbClr val="404040"/>
                </a:solidFill>
                <a:latin typeface="Arial"/>
                <a:ea typeface="ＭＳ Ｐゴシック" charset="0"/>
                <a:cs typeface="Arial"/>
              </a:defRPr>
            </a:lvl1pPr>
            <a:lvl2pPr marL="520700" indent="-63500" algn="l" defTabSz="520700" rtl="0" eaLnBrk="0" fontAlgn="base" hangingPunct="0">
              <a:spcBef>
                <a:spcPct val="20000"/>
              </a:spcBef>
              <a:spcAft>
                <a:spcPct val="0"/>
              </a:spcAft>
              <a:buFont typeface="Arial" charset="0"/>
              <a:defRPr kern="1200">
                <a:solidFill>
                  <a:srgbClr val="404040"/>
                </a:solidFill>
                <a:latin typeface="Arial"/>
                <a:ea typeface="ＭＳ Ｐゴシック" charset="0"/>
                <a:cs typeface="Arial"/>
              </a:defRPr>
            </a:lvl2pPr>
            <a:lvl3pPr marL="1041400" indent="-127000" algn="l" defTabSz="520700" rtl="0" eaLnBrk="0" fontAlgn="base" hangingPunct="0">
              <a:spcBef>
                <a:spcPct val="20000"/>
              </a:spcBef>
              <a:spcAft>
                <a:spcPct val="0"/>
              </a:spcAft>
              <a:buFont typeface="Arial" charset="0"/>
              <a:defRPr sz="1600" kern="1200">
                <a:solidFill>
                  <a:srgbClr val="404040"/>
                </a:solidFill>
                <a:latin typeface="Arial"/>
                <a:ea typeface="ＭＳ Ｐゴシック" charset="0"/>
                <a:cs typeface="Arial"/>
              </a:defRPr>
            </a:lvl3pPr>
            <a:lvl4pPr marL="1563688" indent="-192088" algn="l" defTabSz="520700" rtl="0" eaLnBrk="0" fontAlgn="base" hangingPunct="0">
              <a:spcBef>
                <a:spcPct val="20000"/>
              </a:spcBef>
              <a:spcAft>
                <a:spcPct val="0"/>
              </a:spcAft>
              <a:buFont typeface="Arial" charset="0"/>
              <a:defRPr sz="1400" kern="1200">
                <a:solidFill>
                  <a:srgbClr val="404040"/>
                </a:solidFill>
                <a:latin typeface="Arial"/>
                <a:ea typeface="ＭＳ Ｐゴシック" charset="0"/>
                <a:cs typeface="Arial"/>
              </a:defRPr>
            </a:lvl4pPr>
            <a:lvl5pPr marL="2084388" indent="-255588" algn="l" defTabSz="520700" rtl="0" eaLnBrk="0" fontAlgn="base" hangingPunct="0">
              <a:spcBef>
                <a:spcPct val="20000"/>
              </a:spcBef>
              <a:spcAft>
                <a:spcPct val="0"/>
              </a:spcAft>
              <a:buFont typeface="Arial" charset="0"/>
              <a:defRPr sz="2300" kern="1200">
                <a:solidFill>
                  <a:srgbClr val="404040"/>
                </a:solidFill>
                <a:latin typeface="Arial"/>
                <a:ea typeface="ＭＳ Ｐゴシック" charset="0"/>
                <a:cs typeface="Arial"/>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a:lstStyle>
          <a:p>
            <a:pPr marL="0" indent="0">
              <a:defRPr/>
            </a:pPr>
            <a:endParaRPr lang="en-US" dirty="0" smtClean="0"/>
          </a:p>
          <a:p>
            <a:pPr>
              <a:buFont typeface="Arial"/>
              <a:buChar char="•"/>
              <a:defRPr/>
            </a:pPr>
            <a:r>
              <a:rPr lang="en-US" dirty="0" smtClean="0"/>
              <a:t>A clear goal to provide </a:t>
            </a:r>
            <a:r>
              <a:rPr lang="en-US" b="1" dirty="0" smtClean="0"/>
              <a:t>Relational, </a:t>
            </a:r>
            <a:r>
              <a:rPr lang="en-US" b="1" dirty="0" err="1" smtClean="0"/>
              <a:t>NoSQL</a:t>
            </a:r>
            <a:r>
              <a:rPr lang="en-US" b="1" dirty="0" smtClean="0"/>
              <a:t> and Hybrid </a:t>
            </a:r>
            <a:r>
              <a:rPr lang="en-US" dirty="0" smtClean="0"/>
              <a:t>storage system</a:t>
            </a:r>
          </a:p>
          <a:p>
            <a:pPr>
              <a:buFont typeface="Arial"/>
              <a:buChar char="•"/>
              <a:defRPr/>
            </a:pPr>
            <a:r>
              <a:rPr lang="en-US" b="1" dirty="0" smtClean="0"/>
              <a:t>A persistence API</a:t>
            </a:r>
            <a:r>
              <a:rPr lang="en-US" dirty="0" smtClean="0"/>
              <a:t> enabling (</a:t>
            </a:r>
            <a:r>
              <a:rPr lang="en-US" dirty="0" err="1" smtClean="0"/>
              <a:t>eZ</a:t>
            </a:r>
            <a:r>
              <a:rPr lang="en-US" dirty="0" smtClean="0"/>
              <a:t> or 3rd party) to develop the support of any storage system</a:t>
            </a:r>
          </a:p>
          <a:p>
            <a:pPr>
              <a:buFont typeface="Arial"/>
              <a:buChar char="•"/>
              <a:defRPr/>
            </a:pPr>
            <a:r>
              <a:rPr lang="en-US" b="1" dirty="0" smtClean="0"/>
              <a:t>Long term backward compatibility </a:t>
            </a:r>
            <a:r>
              <a:rPr lang="en-US" dirty="0" smtClean="0"/>
              <a:t>of your custom developments</a:t>
            </a:r>
          </a:p>
          <a:p>
            <a:pPr>
              <a:buFont typeface="Arial"/>
              <a:buChar char="•"/>
              <a:defRPr/>
            </a:pPr>
            <a:r>
              <a:rPr lang="en-US" b="1" dirty="0" smtClean="0"/>
              <a:t>Bridging</a:t>
            </a:r>
            <a:r>
              <a:rPr lang="en-US" dirty="0" smtClean="0"/>
              <a:t> </a:t>
            </a:r>
            <a:r>
              <a:rPr lang="en-US" dirty="0" err="1" smtClean="0"/>
              <a:t>eZ</a:t>
            </a:r>
            <a:r>
              <a:rPr lang="en-US" dirty="0" smtClean="0"/>
              <a:t> Publish 4.x storage system for backward compatibility with legacy</a:t>
            </a:r>
          </a:p>
        </p:txBody>
      </p:sp>
      <p:sp>
        <p:nvSpPr>
          <p:cNvPr id="22532" name="Inhaltsplatzhalter 2"/>
          <p:cNvSpPr txBox="1">
            <a:spLocks/>
          </p:cNvSpPr>
          <p:nvPr/>
        </p:nvSpPr>
        <p:spPr bwMode="auto">
          <a:xfrm>
            <a:off x="306388" y="1308100"/>
            <a:ext cx="9680575" cy="617538"/>
          </a:xfrm>
          <a:prstGeom prst="rect">
            <a:avLst/>
          </a:prstGeom>
          <a:noFill/>
          <a:ln w="9525">
            <a:noFill/>
            <a:miter lim="800000"/>
            <a:headEnd/>
            <a:tailEnd/>
          </a:ln>
        </p:spPr>
        <p:txBody>
          <a:bodyPr lIns="104287" tIns="52144" rIns="104287" bIns="52144">
            <a:prstTxWarp prst="textNoShape">
              <a:avLst/>
            </a:prstTxWarp>
          </a:bodyPr>
          <a:lstStyle/>
          <a:p>
            <a:pPr defTabSz="520685" eaLnBrk="0" hangingPunct="0">
              <a:spcBef>
                <a:spcPct val="20000"/>
              </a:spcBef>
            </a:pPr>
            <a:r>
              <a:rPr lang="fr-FR" sz="2000" dirty="0">
                <a:solidFill>
                  <a:srgbClr val="404040"/>
                </a:solidFill>
                <a:latin typeface="Arial" pitchFamily="-84" charset="0"/>
                <a:ea typeface="Arial" pitchFamily="-84" charset="0"/>
                <a:cs typeface="Arial" pitchFamily="-84" charset="0"/>
              </a:rPr>
              <a:t>»</a:t>
            </a:r>
            <a:r>
              <a:rPr lang="nb-NO" sz="2000" dirty="0">
                <a:solidFill>
                  <a:srgbClr val="404040"/>
                </a:solidFill>
                <a:latin typeface="Arial" pitchFamily="-84" charset="0"/>
                <a:ea typeface="Arial" pitchFamily="-84" charset="0"/>
                <a:cs typeface="Arial" pitchFamily="-84" charset="0"/>
              </a:rPr>
              <a:t> eZ Publish 5 is the first content management platform designed to handle </a:t>
            </a:r>
            <a:r>
              <a:rPr lang="nb-NO" sz="2000" b="1" dirty="0">
                <a:solidFill>
                  <a:srgbClr val="404040"/>
                </a:solidFill>
                <a:latin typeface="Arial" pitchFamily="-84" charset="0"/>
                <a:ea typeface="Arial" pitchFamily="-84" charset="0"/>
                <a:cs typeface="Arial" pitchFamily="-84" charset="0"/>
              </a:rPr>
              <a:t>Big Content &amp; Big Data</a:t>
            </a:r>
            <a:r>
              <a:rPr lang="nb-NO" sz="2000" dirty="0">
                <a:solidFill>
                  <a:srgbClr val="404040"/>
                </a:solidFill>
                <a:latin typeface="Arial" pitchFamily="-84" charset="0"/>
                <a:ea typeface="Arial" pitchFamily="-84" charset="0"/>
                <a:cs typeface="Arial" pitchFamily="-84" charset="0"/>
              </a:rPr>
              <a:t>!</a:t>
            </a:r>
          </a:p>
          <a:p>
            <a:pPr defTabSz="520685" eaLnBrk="0" hangingPunct="0">
              <a:spcBef>
                <a:spcPct val="20000"/>
              </a:spcBef>
            </a:pPr>
            <a:endParaRPr lang="nb-NO" sz="2000" dirty="0">
              <a:solidFill>
                <a:srgbClr val="404040"/>
              </a:solidFill>
              <a:latin typeface="Arial" pitchFamily="-84" charset="0"/>
              <a:ea typeface="Arial" pitchFamily="-84" charset="0"/>
              <a:cs typeface="Arial" pitchFamily="-84" charset="0"/>
            </a:endParaRPr>
          </a:p>
          <a:p>
            <a:pPr defTabSz="520685" eaLnBrk="0" hangingPunct="0">
              <a:spcBef>
                <a:spcPct val="20000"/>
              </a:spcBef>
            </a:pPr>
            <a:r>
              <a:rPr lang="nb-NO" sz="2000" dirty="0">
                <a:solidFill>
                  <a:srgbClr val="404040"/>
                </a:solidFill>
                <a:latin typeface="Arial" pitchFamily="-84" charset="0"/>
                <a:ea typeface="Arial" pitchFamily="-84" charset="0"/>
                <a:cs typeface="Arial" pitchFamily="-84" charset="0"/>
              </a:rPr>
              <a:t> </a:t>
            </a:r>
          </a:p>
        </p:txBody>
      </p:sp>
      <p:pic>
        <p:nvPicPr>
          <p:cNvPr id="22533" name="Picture 1" descr="ez5-architecture-comp.png"/>
          <p:cNvPicPr>
            <a:picLocks noChangeAspect="1"/>
          </p:cNvPicPr>
          <p:nvPr/>
        </p:nvPicPr>
        <p:blipFill>
          <a:blip r:embed="rId2"/>
          <a:srcRect/>
          <a:stretch>
            <a:fillRect/>
          </a:stretch>
        </p:blipFill>
        <p:spPr bwMode="auto">
          <a:xfrm>
            <a:off x="4652963" y="2794000"/>
            <a:ext cx="5527675" cy="3143250"/>
          </a:xfrm>
          <a:prstGeom prst="rect">
            <a:avLst/>
          </a:prstGeom>
          <a:noFill/>
          <a:ln w="9525">
            <a:noFill/>
            <a:miter lim="800000"/>
            <a:headEnd/>
            <a:tailEnd/>
          </a:ln>
        </p:spPr>
      </p:pic>
      <p:sp>
        <p:nvSpPr>
          <p:cNvPr id="10"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spTree>
    <p:extLst>
      <p:ext uri="{BB962C8B-B14F-4D97-AF65-F5344CB8AC3E}">
        <p14:creationId xmlns:p14="http://schemas.microsoft.com/office/powerpoint/2010/main" val="32826432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2"/>
          <p:cNvSpPr>
            <a:spLocks noGrp="1"/>
          </p:cNvSpPr>
          <p:nvPr>
            <p:ph idx="1"/>
          </p:nvPr>
        </p:nvSpPr>
        <p:spPr>
          <a:xfrm>
            <a:off x="306388" y="1699528"/>
            <a:ext cx="5595428" cy="4830762"/>
          </a:xfrm>
        </p:spPr>
        <p:txBody>
          <a:bodyPr/>
          <a:lstStyle/>
          <a:p>
            <a:pPr marL="0" indent="0"/>
            <a:r>
              <a:rPr lang="en-US" b="1" dirty="0" smtClean="0">
                <a:latin typeface="Arial" pitchFamily="-84" charset="0"/>
                <a:ea typeface="ＭＳ Ｐゴシック" pitchFamily="-84" charset="-128"/>
                <a:cs typeface="ＭＳ Ｐゴシック" pitchFamily="-84" charset="-128"/>
              </a:rPr>
              <a:t>A whole new framework available for developers</a:t>
            </a:r>
          </a:p>
          <a:p>
            <a:pPr marL="0" indent="0">
              <a:buFontTx/>
              <a:buChar char="•"/>
            </a:pPr>
            <a:endParaRPr lang="en-US" dirty="0" smtClean="0">
              <a:latin typeface="Arial" pitchFamily="-84" charset="0"/>
              <a:ea typeface="ＭＳ Ｐゴシック" pitchFamily="-84" charset="-128"/>
              <a:cs typeface="ＭＳ Ｐゴシック" pitchFamily="-84" charset="-128"/>
            </a:endParaRPr>
          </a:p>
          <a:p>
            <a:pPr marL="342900" indent="-342900">
              <a:buFont typeface="Arial" pitchFamily="34" charset="0"/>
              <a:buChar char="•"/>
            </a:pPr>
            <a:r>
              <a:rPr lang="en-US" dirty="0" smtClean="0">
                <a:latin typeface="Arial" pitchFamily="-84" charset="0"/>
                <a:ea typeface="ＭＳ Ｐゴシック" pitchFamily="-84" charset="-128"/>
                <a:cs typeface="ＭＳ Ｐゴシック" pitchFamily="-84" charset="-128"/>
              </a:rPr>
              <a:t>Extensible HMVC structure</a:t>
            </a:r>
          </a:p>
          <a:p>
            <a:pPr marL="342900" indent="-342900">
              <a:buFont typeface="Arial" pitchFamily="34" charset="0"/>
              <a:buChar char="•"/>
            </a:pPr>
            <a:r>
              <a:rPr lang="en-US" dirty="0" smtClean="0">
                <a:latin typeface="Arial" pitchFamily="-84" charset="0"/>
                <a:ea typeface="ＭＳ Ｐゴシック" pitchFamily="-84" charset="-128"/>
                <a:cs typeface="ＭＳ Ｐゴシック" pitchFamily="-84" charset="-128"/>
              </a:rPr>
              <a:t>Clean and maintainable modularity via native dependency injection</a:t>
            </a:r>
          </a:p>
          <a:p>
            <a:pPr marL="342900" indent="-342900">
              <a:buFont typeface="Arial" pitchFamily="34" charset="0"/>
              <a:buChar char="•"/>
            </a:pPr>
            <a:r>
              <a:rPr lang="en-US" dirty="0" smtClean="0">
                <a:latin typeface="Arial" pitchFamily="-84" charset="0"/>
                <a:ea typeface="ＭＳ Ｐゴシック" pitchFamily="-84" charset="-128"/>
                <a:cs typeface="ＭＳ Ｐゴシック" pitchFamily="-84" charset="-128"/>
              </a:rPr>
              <a:t>Easier to merge your custom apps with </a:t>
            </a:r>
            <a:r>
              <a:rPr lang="en-US" dirty="0" err="1" smtClean="0">
                <a:latin typeface="Arial" pitchFamily="-84" charset="0"/>
                <a:ea typeface="ＭＳ Ｐゴシック" pitchFamily="-84" charset="-128"/>
                <a:cs typeface="ＭＳ Ｐゴシック" pitchFamily="-84" charset="-128"/>
              </a:rPr>
              <a:t>eZ</a:t>
            </a:r>
            <a:r>
              <a:rPr lang="en-US" dirty="0" smtClean="0">
                <a:latin typeface="Arial" pitchFamily="-84" charset="0"/>
                <a:ea typeface="ＭＳ Ｐゴシック" pitchFamily="-84" charset="-128"/>
                <a:cs typeface="ＭＳ Ｐゴシック" pitchFamily="-84" charset="-128"/>
              </a:rPr>
              <a:t> Publish</a:t>
            </a:r>
          </a:p>
          <a:p>
            <a:pPr marL="342900" indent="-342900">
              <a:buFont typeface="Arial" pitchFamily="34" charset="0"/>
              <a:buChar char="•"/>
            </a:pPr>
            <a:r>
              <a:rPr lang="en-US" dirty="0" smtClean="0">
                <a:latin typeface="Arial" pitchFamily="-84" charset="0"/>
                <a:ea typeface="ＭＳ Ｐゴシック" pitchFamily="-84" charset="-128"/>
                <a:cs typeface="ＭＳ Ｐゴシック" pitchFamily="-84" charset="-128"/>
              </a:rPr>
              <a:t>A wide range of existing resources on top of </a:t>
            </a:r>
            <a:r>
              <a:rPr lang="en-US" dirty="0" err="1" smtClean="0">
                <a:latin typeface="Arial" pitchFamily="-84" charset="0"/>
                <a:ea typeface="ＭＳ Ｐゴシック" pitchFamily="-84" charset="-128"/>
                <a:cs typeface="ＭＳ Ｐゴシック" pitchFamily="-84" charset="-128"/>
              </a:rPr>
              <a:t>Symfony</a:t>
            </a:r>
            <a:endParaRPr lang="en-US" dirty="0" smtClean="0">
              <a:latin typeface="Arial" pitchFamily="-84" charset="0"/>
              <a:ea typeface="ＭＳ Ｐゴシック" pitchFamily="-84" charset="-128"/>
              <a:cs typeface="ＭＳ Ｐゴシック" pitchFamily="-84" charset="-128"/>
            </a:endParaRPr>
          </a:p>
          <a:p>
            <a:pPr marL="0" indent="0"/>
            <a:endParaRPr lang="nb-NO" dirty="0">
              <a:latin typeface="Arial" pitchFamily="-84" charset="0"/>
              <a:ea typeface="ＭＳ Ｐゴシック" pitchFamily="-84" charset="-128"/>
              <a:cs typeface="ＭＳ Ｐゴシック" pitchFamily="-84" charset="-128"/>
            </a:endParaRPr>
          </a:p>
        </p:txBody>
      </p:sp>
      <p:sp>
        <p:nvSpPr>
          <p:cNvPr id="4" name="Plassholder for innhold 3"/>
          <p:cNvSpPr>
            <a:spLocks noGrp="1"/>
          </p:cNvSpPr>
          <p:nvPr>
            <p:ph idx="13"/>
          </p:nvPr>
        </p:nvSpPr>
        <p:spPr>
          <a:xfrm>
            <a:off x="1062038" y="438150"/>
            <a:ext cx="5430837" cy="352425"/>
          </a:xfrm>
        </p:spPr>
        <p:txBody>
          <a:bodyPr>
            <a:normAutofit fontScale="92500" lnSpcReduction="10000"/>
          </a:bodyPr>
          <a:lstStyle/>
          <a:p>
            <a:pPr>
              <a:defRPr/>
            </a:pPr>
            <a:r>
              <a:rPr lang="nb-NO" dirty="0" smtClean="0">
                <a:ea typeface="ＭＳ Ｐゴシック" charset="0"/>
              </a:rPr>
              <a:t>Benefits &amp; Opportunities</a:t>
            </a:r>
            <a:endParaRPr lang="nb-NO" dirty="0">
              <a:ea typeface="ＭＳ Ｐゴシック" charset="0"/>
            </a:endParaRPr>
          </a:p>
        </p:txBody>
      </p:sp>
      <p:sp>
        <p:nvSpPr>
          <p:cNvPr id="8" name="Espace réservé du numéro de diapositive 6"/>
          <p:cNvSpPr>
            <a:spLocks noGrp="1"/>
          </p:cNvSpPr>
          <p:nvPr>
            <p:ph type="sldNum" sz="quarter" idx="16"/>
          </p:nvPr>
        </p:nvSpPr>
        <p:spPr/>
        <p:txBody>
          <a:bodyPr/>
          <a:lstStyle/>
          <a:p>
            <a:r>
              <a:rPr lang="en-US" smtClean="0"/>
              <a:t>SLIDE </a:t>
            </a:r>
            <a:fld id="{EADE8075-62AC-429A-8756-4EF13D72FBC6}" type="slidenum">
              <a:rPr lang="en-US" smtClean="0"/>
              <a:pPr/>
              <a:t>9</a:t>
            </a:fld>
            <a:endParaRPr lang="en-US"/>
          </a:p>
        </p:txBody>
      </p:sp>
      <p:sp>
        <p:nvSpPr>
          <p:cNvPr id="25601" name="Tittel 2"/>
          <p:cNvSpPr>
            <a:spLocks noGrp="1"/>
          </p:cNvSpPr>
          <p:nvPr>
            <p:ph type="title"/>
          </p:nvPr>
        </p:nvSpPr>
        <p:spPr>
          <a:xfrm>
            <a:off x="1062038" y="61913"/>
            <a:ext cx="9105900" cy="460375"/>
          </a:xfrm>
        </p:spPr>
        <p:txBody>
          <a:bodyPr/>
          <a:lstStyle/>
          <a:p>
            <a:r>
              <a:rPr lang="nb-NO" dirty="0">
                <a:latin typeface="Arial" pitchFamily="-84" charset="0"/>
                <a:ea typeface="MS PGothic" charset="0"/>
              </a:rPr>
              <a:t>Symfony2, a new Web framework for eZ Publish</a:t>
            </a:r>
          </a:p>
        </p:txBody>
      </p:sp>
      <p:pic>
        <p:nvPicPr>
          <p:cNvPr id="25604" name="Picture 2"/>
          <p:cNvPicPr>
            <a:picLocks noChangeAspect="1"/>
          </p:cNvPicPr>
          <p:nvPr/>
        </p:nvPicPr>
        <p:blipFill>
          <a:blip r:embed="rId3"/>
          <a:srcRect/>
          <a:stretch>
            <a:fillRect/>
          </a:stretch>
        </p:blipFill>
        <p:spPr bwMode="auto">
          <a:xfrm>
            <a:off x="239713" y="133350"/>
            <a:ext cx="604837" cy="604838"/>
          </a:xfrm>
          <a:prstGeom prst="rect">
            <a:avLst/>
          </a:prstGeom>
          <a:noFill/>
          <a:ln w="9525">
            <a:noFill/>
            <a:miter lim="800000"/>
            <a:headEnd/>
            <a:tailEnd/>
          </a:ln>
        </p:spPr>
      </p:pic>
      <p:sp>
        <p:nvSpPr>
          <p:cNvPr id="25605" name="Inhaltsplatzhalter 2"/>
          <p:cNvSpPr txBox="1">
            <a:spLocks/>
          </p:cNvSpPr>
          <p:nvPr/>
        </p:nvSpPr>
        <p:spPr bwMode="auto">
          <a:xfrm>
            <a:off x="306388" y="1054069"/>
            <a:ext cx="9680575" cy="617538"/>
          </a:xfrm>
          <a:prstGeom prst="rect">
            <a:avLst/>
          </a:prstGeom>
          <a:noFill/>
          <a:ln w="9525">
            <a:noFill/>
            <a:miter lim="800000"/>
            <a:headEnd/>
            <a:tailEnd/>
          </a:ln>
        </p:spPr>
        <p:txBody>
          <a:bodyPr lIns="104287" tIns="52144" rIns="104287" bIns="52144">
            <a:prstTxWarp prst="textNoShape">
              <a:avLst/>
            </a:prstTxWarp>
          </a:bodyPr>
          <a:lstStyle/>
          <a:p>
            <a:pPr defTabSz="520685" eaLnBrk="0" hangingPunct="0">
              <a:spcBef>
                <a:spcPct val="20000"/>
              </a:spcBef>
            </a:pPr>
            <a:r>
              <a:rPr lang="fr-FR" sz="2000" dirty="0">
                <a:solidFill>
                  <a:srgbClr val="404040"/>
                </a:solidFill>
                <a:latin typeface="Arial" pitchFamily="-84" charset="0"/>
                <a:ea typeface="Arial" pitchFamily="-84" charset="0"/>
                <a:cs typeface="Arial" pitchFamily="-84" charset="0"/>
              </a:rPr>
              <a:t>»</a:t>
            </a:r>
            <a:r>
              <a:rPr lang="nb-NO" sz="2000" dirty="0">
                <a:solidFill>
                  <a:srgbClr val="404040"/>
                </a:solidFill>
                <a:latin typeface="Arial" pitchFamily="-84" charset="0"/>
                <a:ea typeface="Arial" pitchFamily="-84" charset="0"/>
                <a:cs typeface="Arial" pitchFamily="-84" charset="0"/>
              </a:rPr>
              <a:t> eZ Publish 5 </a:t>
            </a:r>
            <a:r>
              <a:rPr lang="nb-NO" sz="2000" dirty="0" smtClean="0">
                <a:solidFill>
                  <a:srgbClr val="404040"/>
                </a:solidFill>
                <a:latin typeface="Arial" pitchFamily="-84" charset="0"/>
                <a:ea typeface="Arial" pitchFamily="-84" charset="0"/>
                <a:cs typeface="Arial" pitchFamily="-84" charset="0"/>
              </a:rPr>
              <a:t>integrates </a:t>
            </a:r>
            <a:r>
              <a:rPr lang="nb-NO" sz="2000" dirty="0">
                <a:solidFill>
                  <a:srgbClr val="404040"/>
                </a:solidFill>
                <a:latin typeface="Arial" pitchFamily="-84" charset="0"/>
                <a:ea typeface="Arial" pitchFamily="-84" charset="0"/>
                <a:cs typeface="Arial" pitchFamily="-84" charset="0"/>
              </a:rPr>
              <a:t>the</a:t>
            </a:r>
            <a:r>
              <a:rPr lang="nb-NO" sz="2000" b="1" dirty="0">
                <a:solidFill>
                  <a:srgbClr val="404040"/>
                </a:solidFill>
                <a:latin typeface="Arial" pitchFamily="-84" charset="0"/>
                <a:ea typeface="Arial" pitchFamily="-84" charset="0"/>
                <a:cs typeface="Arial" pitchFamily="-84" charset="0"/>
              </a:rPr>
              <a:t> Symfony 2</a:t>
            </a:r>
            <a:r>
              <a:rPr lang="nb-NO" sz="2000" dirty="0">
                <a:solidFill>
                  <a:srgbClr val="404040"/>
                </a:solidFill>
                <a:latin typeface="Arial" pitchFamily="-84" charset="0"/>
                <a:ea typeface="Arial" pitchFamily="-84" charset="0"/>
                <a:cs typeface="Arial" pitchFamily="-84" charset="0"/>
              </a:rPr>
              <a:t> </a:t>
            </a:r>
            <a:r>
              <a:rPr lang="nb-NO" sz="2000" dirty="0" smtClean="0">
                <a:solidFill>
                  <a:srgbClr val="404040"/>
                </a:solidFill>
                <a:latin typeface="Arial" pitchFamily="-84" charset="0"/>
                <a:ea typeface="Arial" pitchFamily="-84" charset="0"/>
                <a:cs typeface="Arial" pitchFamily="-84" charset="0"/>
              </a:rPr>
              <a:t>framework</a:t>
            </a:r>
            <a:r>
              <a:rPr lang="en-US" sz="2000" dirty="0" smtClean="0">
                <a:solidFill>
                  <a:srgbClr val="404040"/>
                </a:solidFill>
                <a:latin typeface="Arial" pitchFamily="-84" charset="0"/>
                <a:ea typeface="Arial" pitchFamily="-84" charset="0"/>
                <a:cs typeface="Arial" pitchFamily="-84" charset="0"/>
              </a:rPr>
              <a:t>. What does this mean?</a:t>
            </a:r>
          </a:p>
          <a:p>
            <a:pPr defTabSz="520685" eaLnBrk="0" hangingPunct="0">
              <a:spcBef>
                <a:spcPct val="20000"/>
              </a:spcBef>
            </a:pPr>
            <a:endParaRPr lang="nb-NO" sz="2000" dirty="0">
              <a:solidFill>
                <a:srgbClr val="404040"/>
              </a:solidFill>
              <a:latin typeface="Arial" pitchFamily="-84" charset="0"/>
              <a:ea typeface="Arial" pitchFamily="-84" charset="0"/>
              <a:cs typeface="Arial" pitchFamily="-84" charset="0"/>
            </a:endParaRPr>
          </a:p>
          <a:p>
            <a:pPr defTabSz="520685" eaLnBrk="0" hangingPunct="0">
              <a:spcBef>
                <a:spcPct val="20000"/>
              </a:spcBef>
            </a:pPr>
            <a:r>
              <a:rPr lang="nb-NO" sz="2000" dirty="0">
                <a:solidFill>
                  <a:srgbClr val="404040"/>
                </a:solidFill>
                <a:latin typeface="Arial" pitchFamily="-84" charset="0"/>
                <a:ea typeface="Arial" pitchFamily="-84" charset="0"/>
                <a:cs typeface="Arial" pitchFamily="-84" charset="0"/>
              </a:rPr>
              <a:t> </a:t>
            </a:r>
          </a:p>
        </p:txBody>
      </p:sp>
      <p:pic>
        <p:nvPicPr>
          <p:cNvPr id="25606" name="Picture 1"/>
          <p:cNvPicPr>
            <a:picLocks noChangeAspect="1"/>
          </p:cNvPicPr>
          <p:nvPr/>
        </p:nvPicPr>
        <p:blipFill>
          <a:blip r:embed="rId4"/>
          <a:srcRect/>
          <a:stretch>
            <a:fillRect/>
          </a:stretch>
        </p:blipFill>
        <p:spPr bwMode="auto">
          <a:xfrm>
            <a:off x="2273588" y="4891975"/>
            <a:ext cx="1760933" cy="2120902"/>
          </a:xfrm>
          <a:prstGeom prst="rect">
            <a:avLst/>
          </a:prstGeom>
          <a:noFill/>
          <a:ln w="9525">
            <a:noFill/>
            <a:miter lim="800000"/>
            <a:headEnd/>
            <a:tailEnd/>
          </a:ln>
        </p:spPr>
      </p:pic>
      <p:sp>
        <p:nvSpPr>
          <p:cNvPr id="10" name="Plassholder for dato 4"/>
          <p:cNvSpPr txBox="1">
            <a:spLocks/>
          </p:cNvSpPr>
          <p:nvPr/>
        </p:nvSpPr>
        <p:spPr bwMode="auto">
          <a:xfrm>
            <a:off x="29993" y="7216347"/>
            <a:ext cx="5095059" cy="18415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defPPr>
              <a:defRPr lang="en-US"/>
            </a:defPPr>
            <a:lvl1pPr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1pPr>
            <a:lvl2pPr marL="742907" indent="-285733"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2pPr>
            <a:lvl3pPr marL="1142934"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3pPr>
            <a:lvl4pPr marL="1600107"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4pPr>
            <a:lvl5pPr marL="2057280" indent="-228587" algn="l" defTabSz="520685" rtl="0" eaLnBrk="0" fontAlgn="base" hangingPunct="0">
              <a:spcBef>
                <a:spcPct val="0"/>
              </a:spcBef>
              <a:spcAft>
                <a:spcPct val="0"/>
              </a:spcAft>
              <a:defRPr sz="2100" kern="1200">
                <a:solidFill>
                  <a:schemeClr val="tx1"/>
                </a:solidFill>
                <a:latin typeface="Calibri" pitchFamily="34" charset="0"/>
                <a:ea typeface="MS PGothic" pitchFamily="34" charset="-128"/>
                <a:cs typeface="+mn-cs"/>
              </a:defRPr>
            </a:lvl5pPr>
            <a:lvl6pPr marL="251445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6pPr>
            <a:lvl7pPr marL="2971626"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7pPr>
            <a:lvl8pPr marL="3428802"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8pPr>
            <a:lvl9pPr marL="3885974" indent="-228587" algn="l" defTabSz="520670" rtl="0" eaLnBrk="0" fontAlgn="base" latinLnBrk="0" hangingPunct="0">
              <a:spcBef>
                <a:spcPct val="0"/>
              </a:spcBef>
              <a:spcAft>
                <a:spcPct val="0"/>
              </a:spcAft>
              <a:defRPr sz="2100" kern="1200">
                <a:solidFill>
                  <a:schemeClr val="tx1"/>
                </a:solidFill>
                <a:latin typeface="Calibri" pitchFamily="34" charset="0"/>
                <a:ea typeface="MS PGothic" pitchFamily="34" charset="-128"/>
                <a:cs typeface="+mn-cs"/>
              </a:defRPr>
            </a:lvl9pPr>
          </a:lstStyle>
          <a:p>
            <a:pPr eaLnBrk="1" hangingPunct="1"/>
            <a:r>
              <a:rPr lang="en-US" sz="1000" dirty="0" smtClean="0">
                <a:solidFill>
                  <a:srgbClr val="FFFFFF"/>
                </a:solidFill>
                <a:latin typeface="Arial" pitchFamily="34" charset="0"/>
              </a:rPr>
              <a:t>Copyright © 2013  eZ Systems  AS - Florent Huck &amp; Philippe Vincent-Royol</a:t>
            </a:r>
            <a:endParaRPr lang="en-US" sz="1000" dirty="0">
              <a:solidFill>
                <a:srgbClr val="FFFFFF"/>
              </a:solidFill>
              <a:latin typeface="Arial" pitchFamily="34" charset="0"/>
            </a:endParaRPr>
          </a:p>
        </p:txBody>
      </p:sp>
      <p:pic>
        <p:nvPicPr>
          <p:cNvPr id="11" name="Picture 4"/>
          <p:cNvPicPr>
            <a:picLocks noChangeAspect="1"/>
          </p:cNvPicPr>
          <p:nvPr/>
        </p:nvPicPr>
        <p:blipFill>
          <a:blip r:embed="rId5"/>
          <a:srcRect/>
          <a:stretch>
            <a:fillRect/>
          </a:stretch>
        </p:blipFill>
        <p:spPr bwMode="auto">
          <a:xfrm>
            <a:off x="7194144" y="4967264"/>
            <a:ext cx="2324100" cy="1892300"/>
          </a:xfrm>
          <a:prstGeom prst="rect">
            <a:avLst/>
          </a:prstGeom>
          <a:noFill/>
          <a:ln w="9525">
            <a:noFill/>
            <a:miter lim="800000"/>
            <a:headEnd/>
            <a:tailEnd/>
          </a:ln>
        </p:spPr>
      </p:pic>
      <p:sp>
        <p:nvSpPr>
          <p:cNvPr id="13" name="Inhaltsplatzhalter 2"/>
          <p:cNvSpPr txBox="1">
            <a:spLocks/>
          </p:cNvSpPr>
          <p:nvPr/>
        </p:nvSpPr>
        <p:spPr bwMode="auto">
          <a:xfrm>
            <a:off x="6354215" y="1664748"/>
            <a:ext cx="454953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4" tIns="52142" rIns="104284" bIns="52142" numCol="1" anchor="t" anchorCtr="0" compatLnSpc="1">
            <a:prstTxWarp prst="textNoShape">
              <a:avLst/>
            </a:prstTxWarp>
          </a:bodyPr>
          <a:lstStyle>
            <a:lvl1pPr marL="342890" indent="-342890" algn="l" defTabSz="520685" rtl="0" eaLnBrk="0" fontAlgn="base" hangingPunct="0">
              <a:spcBef>
                <a:spcPct val="20000"/>
              </a:spcBef>
              <a:spcAft>
                <a:spcPct val="0"/>
              </a:spcAft>
              <a:defRPr sz="2000" kern="1200">
                <a:solidFill>
                  <a:srgbClr val="404040"/>
                </a:solidFill>
                <a:latin typeface="Arial"/>
                <a:ea typeface="MS PGothic" pitchFamily="34" charset="-128"/>
                <a:cs typeface="Arial"/>
              </a:defRPr>
            </a:lvl1pPr>
            <a:lvl2pPr marL="520685" indent="-63498" algn="l" defTabSz="520685" rtl="0" eaLnBrk="0" fontAlgn="base" hangingPunct="0">
              <a:spcBef>
                <a:spcPct val="20000"/>
              </a:spcBef>
              <a:spcAft>
                <a:spcPct val="0"/>
              </a:spcAft>
              <a:buFont typeface="Arial" pitchFamily="34" charset="0"/>
              <a:defRPr kern="1200">
                <a:solidFill>
                  <a:srgbClr val="404040"/>
                </a:solidFill>
                <a:latin typeface="Arial"/>
                <a:ea typeface="MS PGothic" pitchFamily="34" charset="-128"/>
                <a:cs typeface="Arial"/>
              </a:defRPr>
            </a:lvl2pPr>
            <a:lvl3pPr marL="1041370" indent="-126997" algn="l" defTabSz="520685" rtl="0" eaLnBrk="0" fontAlgn="base" hangingPunct="0">
              <a:spcBef>
                <a:spcPct val="20000"/>
              </a:spcBef>
              <a:spcAft>
                <a:spcPct val="0"/>
              </a:spcAft>
              <a:buFont typeface="Arial" pitchFamily="34" charset="0"/>
              <a:defRPr sz="1600" kern="1200">
                <a:solidFill>
                  <a:srgbClr val="404040"/>
                </a:solidFill>
                <a:latin typeface="Arial"/>
                <a:ea typeface="MS PGothic" pitchFamily="34" charset="-128"/>
                <a:cs typeface="Arial"/>
              </a:defRPr>
            </a:lvl3pPr>
            <a:lvl4pPr marL="1563642" indent="-192083" algn="l" defTabSz="520685" rtl="0" eaLnBrk="0" fontAlgn="base" hangingPunct="0">
              <a:spcBef>
                <a:spcPct val="20000"/>
              </a:spcBef>
              <a:spcAft>
                <a:spcPct val="0"/>
              </a:spcAft>
              <a:buFont typeface="Arial" pitchFamily="34" charset="0"/>
              <a:defRPr sz="1400" kern="1200">
                <a:solidFill>
                  <a:srgbClr val="404040"/>
                </a:solidFill>
                <a:latin typeface="Arial"/>
                <a:ea typeface="MS PGothic" pitchFamily="34" charset="-128"/>
                <a:cs typeface="Arial"/>
              </a:defRPr>
            </a:lvl4pPr>
            <a:lvl5pPr marL="2084327" indent="-255581" algn="l" defTabSz="520685" rtl="0" eaLnBrk="0" fontAlgn="base" hangingPunct="0">
              <a:spcBef>
                <a:spcPct val="20000"/>
              </a:spcBef>
              <a:spcAft>
                <a:spcPct val="0"/>
              </a:spcAft>
              <a:buFont typeface="Arial" pitchFamily="34" charset="0"/>
              <a:defRPr sz="2300" kern="1200">
                <a:solidFill>
                  <a:srgbClr val="404040"/>
                </a:solidFill>
                <a:latin typeface="Arial"/>
                <a:ea typeface="MS PGothic" pitchFamily="34" charset="-128"/>
                <a:cs typeface="Arial"/>
              </a:defRPr>
            </a:lvl5pPr>
            <a:lvl6pPr marL="2867818" indent="-260710" algn="l" defTabSz="521422" rtl="0" eaLnBrk="1" latinLnBrk="0" hangingPunct="1">
              <a:spcBef>
                <a:spcPct val="20000"/>
              </a:spcBef>
              <a:buFont typeface="Arial"/>
              <a:buChar char="•"/>
              <a:defRPr sz="2300" kern="1200">
                <a:solidFill>
                  <a:schemeClr val="tx1"/>
                </a:solidFill>
                <a:latin typeface="+mn-lt"/>
                <a:ea typeface="+mn-ea"/>
                <a:cs typeface="+mn-cs"/>
              </a:defRPr>
            </a:lvl6pPr>
            <a:lvl7pPr marL="3389240" indent="-260710" algn="l" defTabSz="521422" rtl="0" eaLnBrk="1" latinLnBrk="0" hangingPunct="1">
              <a:spcBef>
                <a:spcPct val="20000"/>
              </a:spcBef>
              <a:buFont typeface="Arial"/>
              <a:buChar char="•"/>
              <a:defRPr sz="2300" kern="1200">
                <a:solidFill>
                  <a:schemeClr val="tx1"/>
                </a:solidFill>
                <a:latin typeface="+mn-lt"/>
                <a:ea typeface="+mn-ea"/>
                <a:cs typeface="+mn-cs"/>
              </a:defRPr>
            </a:lvl7pPr>
            <a:lvl8pPr marL="3910662" indent="-260710" algn="l" defTabSz="521422" rtl="0" eaLnBrk="1" latinLnBrk="0" hangingPunct="1">
              <a:spcBef>
                <a:spcPct val="20000"/>
              </a:spcBef>
              <a:buFont typeface="Arial"/>
              <a:buChar char="•"/>
              <a:defRPr sz="2300" kern="1200">
                <a:solidFill>
                  <a:schemeClr val="tx1"/>
                </a:solidFill>
                <a:latin typeface="+mn-lt"/>
                <a:ea typeface="+mn-ea"/>
                <a:cs typeface="+mn-cs"/>
              </a:defRPr>
            </a:lvl8pPr>
            <a:lvl9pPr marL="4432082" indent="-260710" algn="l" defTabSz="521422" rtl="0" eaLnBrk="1" latinLnBrk="0" hangingPunct="1">
              <a:spcBef>
                <a:spcPct val="20000"/>
              </a:spcBef>
              <a:buFont typeface="Arial"/>
              <a:buChar char="•"/>
              <a:defRPr sz="2300" kern="1200">
                <a:solidFill>
                  <a:schemeClr val="tx1"/>
                </a:solidFill>
                <a:latin typeface="+mn-lt"/>
                <a:ea typeface="+mn-ea"/>
                <a:cs typeface="+mn-cs"/>
              </a:defRPr>
            </a:lvl9pPr>
          </a:lstStyle>
          <a:p>
            <a:pPr marL="0" indent="0"/>
            <a:r>
              <a:rPr lang="nb-NO" b="1" dirty="0" smtClean="0">
                <a:latin typeface="Arial" pitchFamily="-84" charset="0"/>
                <a:ea typeface="ＭＳ Ｐゴシック" pitchFamily="-84" charset="-128"/>
                <a:cs typeface="ＭＳ Ｐゴシック" pitchFamily="-84" charset="-128"/>
              </a:rPr>
              <a:t>A new template engine: Twig</a:t>
            </a:r>
          </a:p>
          <a:p>
            <a:pPr marL="0" indent="0">
              <a:buFontTx/>
              <a:buChar char="•"/>
            </a:pPr>
            <a:endParaRPr lang="nb-NO" dirty="0" smtClean="0">
              <a:latin typeface="Arial" pitchFamily="-84" charset="0"/>
              <a:ea typeface="ＭＳ Ｐゴシック" pitchFamily="-84" charset="-128"/>
              <a:cs typeface="ＭＳ Ｐゴシック" pitchFamily="-84" charset="-128"/>
            </a:endParaRPr>
          </a:p>
          <a:p>
            <a:pPr marL="342900" indent="-342900">
              <a:buFont typeface="Arial" pitchFamily="34" charset="0"/>
              <a:buChar char="•"/>
            </a:pPr>
            <a:r>
              <a:rPr lang="nb-NO" dirty="0" smtClean="0">
                <a:latin typeface="Arial" pitchFamily="-84" charset="0"/>
                <a:ea typeface="ＭＳ Ｐゴシック" pitchFamily="-84" charset="-128"/>
                <a:cs typeface="ＭＳ Ｐゴシック" pitchFamily="-84" charset="-128"/>
              </a:rPr>
              <a:t>Enhanced rendering speed</a:t>
            </a:r>
          </a:p>
          <a:p>
            <a:pPr marL="342900" indent="-342900">
              <a:buFont typeface="Arial" pitchFamily="34" charset="0"/>
              <a:buChar char="•"/>
            </a:pPr>
            <a:r>
              <a:rPr lang="nb-NO" dirty="0" smtClean="0">
                <a:latin typeface="Arial" pitchFamily="-84" charset="0"/>
                <a:ea typeface="ＭＳ Ｐゴシック" pitchFamily="-84" charset="-128"/>
                <a:cs typeface="ＭＳ Ｐゴシック" pitchFamily="-84" charset="-128"/>
              </a:rPr>
              <a:t>Easier and more extensible templating language</a:t>
            </a:r>
          </a:p>
          <a:p>
            <a:pPr marL="342900" indent="-342900">
              <a:buFont typeface="Arial" pitchFamily="34" charset="0"/>
              <a:buChar char="•"/>
            </a:pPr>
            <a:r>
              <a:rPr lang="nb-NO" dirty="0" smtClean="0">
                <a:latin typeface="Arial" pitchFamily="-84" charset="0"/>
                <a:ea typeface="ＭＳ Ｐゴシック" pitchFamily="-84" charset="-128"/>
                <a:cs typeface="ＭＳ Ｐゴシック" pitchFamily="-84" charset="-128"/>
              </a:rPr>
              <a:t>Support of hierarchical requests</a:t>
            </a:r>
          </a:p>
          <a:p>
            <a:pPr marL="342900" indent="-342900">
              <a:buFont typeface="Arial" pitchFamily="34" charset="0"/>
              <a:buChar char="•"/>
            </a:pPr>
            <a:r>
              <a:rPr lang="nb-NO" dirty="0" smtClean="0">
                <a:latin typeface="Arial" pitchFamily="-84" charset="0"/>
                <a:ea typeface="ＭＳ Ｐゴシック" pitchFamily="-84" charset="-128"/>
                <a:cs typeface="ＭＳ Ｐゴシック" pitchFamily="-84" charset="-128"/>
              </a:rPr>
              <a:t>Better IDE support</a:t>
            </a:r>
          </a:p>
          <a:p>
            <a:pPr marL="0" indent="0"/>
            <a:endParaRPr lang="nb-NO"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592274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Z blu temp 3">
  <a:themeElements>
    <a:clrScheme name="eZ Color Scheme">
      <a:dk1>
        <a:srgbClr val="404040"/>
      </a:dk1>
      <a:lt1>
        <a:srgbClr val="939598"/>
      </a:lt1>
      <a:dk2>
        <a:srgbClr val="FFFFFF"/>
      </a:dk2>
      <a:lt2>
        <a:srgbClr val="FFFFFF"/>
      </a:lt2>
      <a:accent1>
        <a:srgbClr val="F36C2C"/>
      </a:accent1>
      <a:accent2>
        <a:srgbClr val="2A84B7"/>
      </a:accent2>
      <a:accent3>
        <a:srgbClr val="303030"/>
      </a:accent3>
      <a:accent4>
        <a:srgbClr val="939598"/>
      </a:accent4>
      <a:accent5>
        <a:srgbClr val="F9B790"/>
      </a:accent5>
      <a:accent6>
        <a:srgbClr val="94C1DB"/>
      </a:accent6>
      <a:hlink>
        <a:srgbClr val="F36C2C"/>
      </a:hlink>
      <a:folHlink>
        <a:srgbClr val="93959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eZ blu temp 3">
  <a:themeElements>
    <a:clrScheme name="eZ Color Scheme">
      <a:dk1>
        <a:srgbClr val="404040"/>
      </a:dk1>
      <a:lt1>
        <a:srgbClr val="939598"/>
      </a:lt1>
      <a:dk2>
        <a:srgbClr val="FFFFFF"/>
      </a:dk2>
      <a:lt2>
        <a:srgbClr val="FFFFFF"/>
      </a:lt2>
      <a:accent1>
        <a:srgbClr val="F36C2C"/>
      </a:accent1>
      <a:accent2>
        <a:srgbClr val="2A84B7"/>
      </a:accent2>
      <a:accent3>
        <a:srgbClr val="303030"/>
      </a:accent3>
      <a:accent4>
        <a:srgbClr val="939598"/>
      </a:accent4>
      <a:accent5>
        <a:srgbClr val="F9B790"/>
      </a:accent5>
      <a:accent6>
        <a:srgbClr val="94C1DB"/>
      </a:accent6>
      <a:hlink>
        <a:srgbClr val="F36C2C"/>
      </a:hlink>
      <a:folHlink>
        <a:srgbClr val="93959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12716</TotalTime>
  <Words>4359</Words>
  <Application>Microsoft Macintosh PowerPoint</Application>
  <PresentationFormat>Personnalisé</PresentationFormat>
  <Paragraphs>787</Paragraphs>
  <Slides>57</Slides>
  <Notes>9</Notes>
  <HiddenSlides>0</HiddenSlides>
  <MMClips>0</MMClips>
  <ScaleCrop>false</ScaleCrop>
  <HeadingPairs>
    <vt:vector size="4" baseType="variant">
      <vt:variant>
        <vt:lpstr>Thème</vt:lpstr>
      </vt:variant>
      <vt:variant>
        <vt:i4>2</vt:i4>
      </vt:variant>
      <vt:variant>
        <vt:lpstr>Titres des diapositives</vt:lpstr>
      </vt:variant>
      <vt:variant>
        <vt:i4>57</vt:i4>
      </vt:variant>
    </vt:vector>
  </HeadingPairs>
  <TitlesOfParts>
    <vt:vector size="59" baseType="lpstr">
      <vt:lpstr>eZ blu temp 3</vt:lpstr>
      <vt:lpstr>1_eZ blu temp 3</vt:lpstr>
      <vt:lpstr>eZ Unconf #2</vt:lpstr>
      <vt:lpstr>Agenda</vt:lpstr>
      <vt:lpstr>Présentation PowerPoint</vt:lpstr>
      <vt:lpstr>eZ Publish 5 – Wall of Fame</vt:lpstr>
      <vt:lpstr>eZ Publish 5 - Architecture</vt:lpstr>
      <vt:lpstr>eZ Publish Public API</vt:lpstr>
      <vt:lpstr>eZ Publish Rest API v. 2</vt:lpstr>
      <vt:lpstr>Handle big data content repositories</vt:lpstr>
      <vt:lpstr>Symfony2, a new Web framework for eZ Publish</vt:lpstr>
      <vt:lpstr>Symfony2, a new Web framework for eZ Publish</vt:lpstr>
      <vt:lpstr>What’s change ?</vt:lpstr>
      <vt:lpstr>What Changes?</vt:lpstr>
      <vt:lpstr>File structure</vt:lpstr>
      <vt:lpstr>Terminology</vt:lpstr>
      <vt:lpstr>Features</vt:lpstr>
      <vt:lpstr>What Changes</vt:lpstr>
      <vt:lpstr>Online resources</vt:lpstr>
      <vt:lpstr>Présentation PowerPoint</vt:lpstr>
      <vt:lpstr>eZ Publish 5 – Development mode</vt:lpstr>
      <vt:lpstr>eZ Publish 5 configuration model</vt:lpstr>
      <vt:lpstr>eZ Publish Dynamic Configuration</vt:lpstr>
      <vt:lpstr>Dynamic configuration example</vt:lpstr>
      <vt:lpstr>eZ Publish 5 – BC</vt:lpstr>
      <vt:lpstr>Fallback Routing &amp; Content view</vt:lpstr>
      <vt:lpstr>Legacy template fallback </vt:lpstr>
      <vt:lpstr>Pagelayout example</vt:lpstr>
      <vt:lpstr>Some usefull tools</vt:lpstr>
      <vt:lpstr>Some usefull twig helper</vt:lpstr>
      <vt:lpstr>Template selection rules system</vt:lpstr>
      <vt:lpstr>Template selection rules - Configuration</vt:lpstr>
      <vt:lpstr>Multisite – One repository </vt:lpstr>
      <vt:lpstr>Présentation PowerPoint</vt:lpstr>
      <vt:lpstr>Coding Standard</vt:lpstr>
      <vt:lpstr>Présentation PowerPoint</vt:lpstr>
      <vt:lpstr>Présentation PowerPoint</vt:lpstr>
      <vt:lpstr>Cache - Reminder</vt:lpstr>
      <vt:lpstr>Reminder: HTTP caching</vt:lpstr>
      <vt:lpstr>Reminder: HTTP caching</vt:lpstr>
      <vt:lpstr>Expiration Model 1/2</vt:lpstr>
      <vt:lpstr>Expiration Model 2/2</vt:lpstr>
      <vt:lpstr>Validation Model 1/2</vt:lpstr>
      <vt:lpstr>Validation Model 2/2</vt:lpstr>
      <vt:lpstr>Combining Expiration &amp; Validation models 1/3</vt:lpstr>
      <vt:lpstr>Combining Expiration &amp; Validation models 2/3</vt:lpstr>
      <vt:lpstr>Combining Expiration &amp; Validation models 3/3</vt:lpstr>
      <vt:lpstr>Reminder: Symfony2 cache I/II</vt:lpstr>
      <vt:lpstr>eZ Publish 5 : HttpCache</vt:lpstr>
      <vt:lpstr>eZ Publish 5 : HttpCache</vt:lpstr>
      <vt:lpstr>eZ Publish 5 : Purge</vt:lpstr>
      <vt:lpstr>eZ Publish 5 : Purge</vt:lpstr>
      <vt:lpstr>eZ Publish 5 : Purge</vt:lpstr>
      <vt:lpstr>eZ Publish 5 : ESI support</vt:lpstr>
      <vt:lpstr>Varnish Cache</vt:lpstr>
      <vt:lpstr>Varnish Cache – How to ?</vt:lpstr>
      <vt:lpstr>Varnish - Vcl</vt:lpstr>
      <vt:lpstr>Varnish VCL and eZ Publish 5</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 MATTHEW</dc:creator>
  <cp:lastModifiedBy>Philippe Vincent-Royol</cp:lastModifiedBy>
  <cp:revision>717</cp:revision>
  <dcterms:created xsi:type="dcterms:W3CDTF">2013-05-14T14:57:34Z</dcterms:created>
  <dcterms:modified xsi:type="dcterms:W3CDTF">2013-05-29T09:10:24Z</dcterms:modified>
</cp:coreProperties>
</file>