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20624d7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20624d7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20624d7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20624d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2201b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2201b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Civil Discourse Map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963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Team Civil-Discourse</a:t>
            </a:r>
            <a:endParaRPr b="1" sz="17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Luke Bonner, Amaka Ezuruonye, Hayden Garrett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21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relevant headlines to English speaking countries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UI to give modern look and feel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1513"/>
            <a:ext cx="4213498" cy="310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5343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multiple news sources to display relevant articles for each English speaking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Switched color schemes to give neutral connotation to country discourse rankings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layout of the country pages and ranking page to a modern look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documentation and guides that were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to live service (previously 2 teams work behind)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team goals and Global Disinformation Index (GDI)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into the future, upcoming teams will need to aim to implement: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Countries beyond English speaking countries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GDI journals (currently impossible due to Russian-Ukraine war)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Lambda function streamlining &gt; 75 country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API call &gt; 100 country support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