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4" r:id="rId5"/>
    <p:sldId id="269" r:id="rId6"/>
    <p:sldId id="258" r:id="rId7"/>
    <p:sldId id="267" r:id="rId8"/>
    <p:sldId id="270" r:id="rId9"/>
    <p:sldId id="259" r:id="rId10"/>
    <p:sldId id="260" r:id="rId11"/>
    <p:sldId id="271" r:id="rId12"/>
    <p:sldId id="261" r:id="rId13"/>
    <p:sldId id="272" r:id="rId14"/>
    <p:sldId id="26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D1A82-B112-4306-9ED7-0D1B96830A9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900796F-1BF4-44D7-BD7C-6F4BD44761E7}">
      <dgm:prSet/>
      <dgm:spPr/>
      <dgm:t>
        <a:bodyPr/>
        <a:lstStyle/>
        <a:p>
          <a:r>
            <a:rPr lang="en-US" b="0" i="0"/>
            <a:t>- Sentiment Mapping</a:t>
          </a:r>
          <a:endParaRPr lang="en-US"/>
        </a:p>
      </dgm:t>
    </dgm:pt>
    <dgm:pt modelId="{AFDF3E51-0CB2-4975-9820-AAC6CFB3BF33}" type="parTrans" cxnId="{41B93618-CD96-4CBC-9E2F-F65E127C070B}">
      <dgm:prSet/>
      <dgm:spPr/>
      <dgm:t>
        <a:bodyPr/>
        <a:lstStyle/>
        <a:p>
          <a:endParaRPr lang="en-US"/>
        </a:p>
      </dgm:t>
    </dgm:pt>
    <dgm:pt modelId="{EFC85795-E1AB-4055-9D7B-BC4BB7C3243B}" type="sibTrans" cxnId="{41B93618-CD96-4CBC-9E2F-F65E127C070B}">
      <dgm:prSet/>
      <dgm:spPr/>
      <dgm:t>
        <a:bodyPr/>
        <a:lstStyle/>
        <a:p>
          <a:endParaRPr lang="en-US"/>
        </a:p>
      </dgm:t>
    </dgm:pt>
    <dgm:pt modelId="{6986A2EC-89C7-4535-9285-34F873567845}">
      <dgm:prSet/>
      <dgm:spPr/>
      <dgm:t>
        <a:bodyPr/>
        <a:lstStyle/>
        <a:p>
          <a:r>
            <a:rPr lang="en-US" b="0" i="0"/>
            <a:t>- Model Training</a:t>
          </a:r>
          <a:endParaRPr lang="en-US"/>
        </a:p>
      </dgm:t>
    </dgm:pt>
    <dgm:pt modelId="{6AC272F0-2DE7-4385-AF46-E21E578FE614}" type="parTrans" cxnId="{B89091EB-D8FF-48B4-99E9-67B952E47B65}">
      <dgm:prSet/>
      <dgm:spPr/>
      <dgm:t>
        <a:bodyPr/>
        <a:lstStyle/>
        <a:p>
          <a:endParaRPr lang="en-US"/>
        </a:p>
      </dgm:t>
    </dgm:pt>
    <dgm:pt modelId="{FD1F6A53-D980-4E08-A12D-C4DEC10C3B9D}" type="sibTrans" cxnId="{B89091EB-D8FF-48B4-99E9-67B952E47B65}">
      <dgm:prSet/>
      <dgm:spPr/>
      <dgm:t>
        <a:bodyPr/>
        <a:lstStyle/>
        <a:p>
          <a:endParaRPr lang="en-US"/>
        </a:p>
      </dgm:t>
    </dgm:pt>
    <dgm:pt modelId="{1E74712B-89E8-405F-810B-D50A77D5EB75}">
      <dgm:prSet/>
      <dgm:spPr/>
      <dgm:t>
        <a:bodyPr/>
        <a:lstStyle/>
        <a:p>
          <a:r>
            <a:rPr lang="en-US" b="0" i="0"/>
            <a:t>- Logistic Regression</a:t>
          </a:r>
          <a:endParaRPr lang="en-US"/>
        </a:p>
      </dgm:t>
    </dgm:pt>
    <dgm:pt modelId="{D52F76FF-51B9-4414-9ADF-9D1BAE5B138E}" type="parTrans" cxnId="{71C5BB11-564F-49B6-A38F-948E751D0CE8}">
      <dgm:prSet/>
      <dgm:spPr/>
      <dgm:t>
        <a:bodyPr/>
        <a:lstStyle/>
        <a:p>
          <a:endParaRPr lang="en-US"/>
        </a:p>
      </dgm:t>
    </dgm:pt>
    <dgm:pt modelId="{039F9290-7912-44B9-8BCB-2AB901A6AEED}" type="sibTrans" cxnId="{71C5BB11-564F-49B6-A38F-948E751D0CE8}">
      <dgm:prSet/>
      <dgm:spPr/>
      <dgm:t>
        <a:bodyPr/>
        <a:lstStyle/>
        <a:p>
          <a:endParaRPr lang="en-US"/>
        </a:p>
      </dgm:t>
    </dgm:pt>
    <dgm:pt modelId="{E62D7C7D-53F0-4B7C-B1A0-9C14BCB8811D}">
      <dgm:prSet/>
      <dgm:spPr/>
      <dgm:t>
        <a:bodyPr/>
        <a:lstStyle/>
        <a:p>
          <a:r>
            <a:rPr lang="en-US" b="0" i="0"/>
            <a:t>- RandomForest</a:t>
          </a:r>
          <a:endParaRPr lang="en-US"/>
        </a:p>
      </dgm:t>
    </dgm:pt>
    <dgm:pt modelId="{3328A0D5-3405-4898-A45F-906BFF2E56DA}" type="parTrans" cxnId="{53882EE9-82BF-4A25-BA64-7D0217105922}">
      <dgm:prSet/>
      <dgm:spPr/>
      <dgm:t>
        <a:bodyPr/>
        <a:lstStyle/>
        <a:p>
          <a:endParaRPr lang="en-US"/>
        </a:p>
      </dgm:t>
    </dgm:pt>
    <dgm:pt modelId="{8A234B8D-DD8D-46D1-A594-6B6F96288906}" type="sibTrans" cxnId="{53882EE9-82BF-4A25-BA64-7D0217105922}">
      <dgm:prSet/>
      <dgm:spPr/>
      <dgm:t>
        <a:bodyPr/>
        <a:lstStyle/>
        <a:p>
          <a:endParaRPr lang="en-US"/>
        </a:p>
      </dgm:t>
    </dgm:pt>
    <dgm:pt modelId="{37E3BEA4-113B-4D65-A4A7-52A6C20FD9EB}">
      <dgm:prSet/>
      <dgm:spPr/>
      <dgm:t>
        <a:bodyPr/>
        <a:lstStyle/>
        <a:p>
          <a:r>
            <a:rPr lang="en-US" b="0" i="0"/>
            <a:t>- XGBoost</a:t>
          </a:r>
          <a:endParaRPr lang="en-US"/>
        </a:p>
      </dgm:t>
    </dgm:pt>
    <dgm:pt modelId="{22BC80B1-82F4-4B2D-8524-3E9B31BDAD5C}" type="parTrans" cxnId="{DFE2FCC5-4C8C-4784-8D8F-25627CFB987B}">
      <dgm:prSet/>
      <dgm:spPr/>
      <dgm:t>
        <a:bodyPr/>
        <a:lstStyle/>
        <a:p>
          <a:endParaRPr lang="en-US"/>
        </a:p>
      </dgm:t>
    </dgm:pt>
    <dgm:pt modelId="{E00B8A99-4B16-4BDB-BAF3-3ED3320694F7}" type="sibTrans" cxnId="{DFE2FCC5-4C8C-4784-8D8F-25627CFB987B}">
      <dgm:prSet/>
      <dgm:spPr/>
      <dgm:t>
        <a:bodyPr/>
        <a:lstStyle/>
        <a:p>
          <a:endParaRPr lang="en-US"/>
        </a:p>
      </dgm:t>
    </dgm:pt>
    <dgm:pt modelId="{980ABB92-CBB3-4A17-999A-F415159E2326}" type="pres">
      <dgm:prSet presAssocID="{252D1A82-B112-4306-9ED7-0D1B96830A9E}" presName="linear" presStyleCnt="0">
        <dgm:presLayoutVars>
          <dgm:animLvl val="lvl"/>
          <dgm:resizeHandles val="exact"/>
        </dgm:presLayoutVars>
      </dgm:prSet>
      <dgm:spPr/>
    </dgm:pt>
    <dgm:pt modelId="{D341F037-11AB-482E-9573-342AD926E636}" type="pres">
      <dgm:prSet presAssocID="{8900796F-1BF4-44D7-BD7C-6F4BD44761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EA49BE-303D-4FA3-B2F2-A144E0338816}" type="pres">
      <dgm:prSet presAssocID="{EFC85795-E1AB-4055-9D7B-BC4BB7C3243B}" presName="spacer" presStyleCnt="0"/>
      <dgm:spPr/>
    </dgm:pt>
    <dgm:pt modelId="{2BEE9768-FA87-4891-B5A3-ED6EEE286927}" type="pres">
      <dgm:prSet presAssocID="{6986A2EC-89C7-4535-9285-34F87356784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17E905-8199-4B61-BFDB-27EEE6548713}" type="pres">
      <dgm:prSet presAssocID="{6986A2EC-89C7-4535-9285-34F87356784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C5BB11-564F-49B6-A38F-948E751D0CE8}" srcId="{6986A2EC-89C7-4535-9285-34F873567845}" destId="{1E74712B-89E8-405F-810B-D50A77D5EB75}" srcOrd="0" destOrd="0" parTransId="{D52F76FF-51B9-4414-9ADF-9D1BAE5B138E}" sibTransId="{039F9290-7912-44B9-8BCB-2AB901A6AEED}"/>
    <dgm:cxn modelId="{41B93618-CD96-4CBC-9E2F-F65E127C070B}" srcId="{252D1A82-B112-4306-9ED7-0D1B96830A9E}" destId="{8900796F-1BF4-44D7-BD7C-6F4BD44761E7}" srcOrd="0" destOrd="0" parTransId="{AFDF3E51-0CB2-4975-9820-AAC6CFB3BF33}" sibTransId="{EFC85795-E1AB-4055-9D7B-BC4BB7C3243B}"/>
    <dgm:cxn modelId="{CFA6423E-8983-4F41-980C-2C68DCD443A2}" type="presOf" srcId="{1E74712B-89E8-405F-810B-D50A77D5EB75}" destId="{5517E905-8199-4B61-BFDB-27EEE6548713}" srcOrd="0" destOrd="0" presId="urn:microsoft.com/office/officeart/2005/8/layout/vList2"/>
    <dgm:cxn modelId="{CC9F7560-D56A-418E-B77C-7157E7D52446}" type="presOf" srcId="{37E3BEA4-113B-4D65-A4A7-52A6C20FD9EB}" destId="{5517E905-8199-4B61-BFDB-27EEE6548713}" srcOrd="0" destOrd="2" presId="urn:microsoft.com/office/officeart/2005/8/layout/vList2"/>
    <dgm:cxn modelId="{11526E49-1DD1-4649-B72C-FE2B26695257}" type="presOf" srcId="{E62D7C7D-53F0-4B7C-B1A0-9C14BCB8811D}" destId="{5517E905-8199-4B61-BFDB-27EEE6548713}" srcOrd="0" destOrd="1" presId="urn:microsoft.com/office/officeart/2005/8/layout/vList2"/>
    <dgm:cxn modelId="{01DBFF7B-0601-404C-932B-EF541BC05DDD}" type="presOf" srcId="{6986A2EC-89C7-4535-9285-34F873567845}" destId="{2BEE9768-FA87-4891-B5A3-ED6EEE286927}" srcOrd="0" destOrd="0" presId="urn:microsoft.com/office/officeart/2005/8/layout/vList2"/>
    <dgm:cxn modelId="{DFE2FCC5-4C8C-4784-8D8F-25627CFB987B}" srcId="{6986A2EC-89C7-4535-9285-34F873567845}" destId="{37E3BEA4-113B-4D65-A4A7-52A6C20FD9EB}" srcOrd="2" destOrd="0" parTransId="{22BC80B1-82F4-4B2D-8524-3E9B31BDAD5C}" sibTransId="{E00B8A99-4B16-4BDB-BAF3-3ED3320694F7}"/>
    <dgm:cxn modelId="{9B7F23C7-B74D-4791-8337-1EE6FAB18622}" type="presOf" srcId="{252D1A82-B112-4306-9ED7-0D1B96830A9E}" destId="{980ABB92-CBB3-4A17-999A-F415159E2326}" srcOrd="0" destOrd="0" presId="urn:microsoft.com/office/officeart/2005/8/layout/vList2"/>
    <dgm:cxn modelId="{EB6AFCDD-9D08-4485-880D-8948D45A5FF4}" type="presOf" srcId="{8900796F-1BF4-44D7-BD7C-6F4BD44761E7}" destId="{D341F037-11AB-482E-9573-342AD926E636}" srcOrd="0" destOrd="0" presId="urn:microsoft.com/office/officeart/2005/8/layout/vList2"/>
    <dgm:cxn modelId="{53882EE9-82BF-4A25-BA64-7D0217105922}" srcId="{6986A2EC-89C7-4535-9285-34F873567845}" destId="{E62D7C7D-53F0-4B7C-B1A0-9C14BCB8811D}" srcOrd="1" destOrd="0" parTransId="{3328A0D5-3405-4898-A45F-906BFF2E56DA}" sibTransId="{8A234B8D-DD8D-46D1-A594-6B6F96288906}"/>
    <dgm:cxn modelId="{B89091EB-D8FF-48B4-99E9-67B952E47B65}" srcId="{252D1A82-B112-4306-9ED7-0D1B96830A9E}" destId="{6986A2EC-89C7-4535-9285-34F873567845}" srcOrd="1" destOrd="0" parTransId="{6AC272F0-2DE7-4385-AF46-E21E578FE614}" sibTransId="{FD1F6A53-D980-4E08-A12D-C4DEC10C3B9D}"/>
    <dgm:cxn modelId="{7BD84505-66E8-4C80-9C68-4BCF5978BD6C}" type="presParOf" srcId="{980ABB92-CBB3-4A17-999A-F415159E2326}" destId="{D341F037-11AB-482E-9573-342AD926E636}" srcOrd="0" destOrd="0" presId="urn:microsoft.com/office/officeart/2005/8/layout/vList2"/>
    <dgm:cxn modelId="{BD877474-CDA0-4B50-AAA7-1CF2744AF0C7}" type="presParOf" srcId="{980ABB92-CBB3-4A17-999A-F415159E2326}" destId="{62EA49BE-303D-4FA3-B2F2-A144E0338816}" srcOrd="1" destOrd="0" presId="urn:microsoft.com/office/officeart/2005/8/layout/vList2"/>
    <dgm:cxn modelId="{65FD3BAB-B73F-447D-B4BC-282B6BCD657E}" type="presParOf" srcId="{980ABB92-CBB3-4A17-999A-F415159E2326}" destId="{2BEE9768-FA87-4891-B5A3-ED6EEE286927}" srcOrd="2" destOrd="0" presId="urn:microsoft.com/office/officeart/2005/8/layout/vList2"/>
    <dgm:cxn modelId="{EB86C398-3833-40C1-A24A-856A326A71E9}" type="presParOf" srcId="{980ABB92-CBB3-4A17-999A-F415159E2326}" destId="{5517E905-8199-4B61-BFDB-27EEE654871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89C34-3410-4355-ADDA-A22CE40F0AF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508497-B847-4655-9F8B-C035F712317B}">
      <dgm:prSet/>
      <dgm:spPr/>
      <dgm:t>
        <a:bodyPr/>
        <a:lstStyle/>
        <a:p>
          <a:r>
            <a:rPr lang="en-US" b="0" i="0"/>
            <a:t>Accuracy Issues</a:t>
          </a:r>
          <a:endParaRPr lang="en-US"/>
        </a:p>
      </dgm:t>
    </dgm:pt>
    <dgm:pt modelId="{BFFE703D-0681-4E68-B3A5-59B9EC3A0C6B}" type="parTrans" cxnId="{87CF6EC3-0AD2-4697-B3E8-F9AE9CFCAEBE}">
      <dgm:prSet/>
      <dgm:spPr/>
      <dgm:t>
        <a:bodyPr/>
        <a:lstStyle/>
        <a:p>
          <a:endParaRPr lang="en-US"/>
        </a:p>
      </dgm:t>
    </dgm:pt>
    <dgm:pt modelId="{897D2BFD-A288-408B-AF41-460A75A1F05C}" type="sibTrans" cxnId="{87CF6EC3-0AD2-4697-B3E8-F9AE9CFCAEBE}">
      <dgm:prSet/>
      <dgm:spPr/>
      <dgm:t>
        <a:bodyPr/>
        <a:lstStyle/>
        <a:p>
          <a:endParaRPr lang="en-US"/>
        </a:p>
      </dgm:t>
    </dgm:pt>
    <dgm:pt modelId="{01C28A4B-1328-4FFF-8001-90D7A5F12E16}">
      <dgm:prSet/>
      <dgm:spPr/>
      <dgm:t>
        <a:bodyPr/>
        <a:lstStyle/>
        <a:p>
          <a:r>
            <a:rPr lang="en-US" b="0" i="0" dirty="0"/>
            <a:t>Tokenizer</a:t>
          </a:r>
          <a:endParaRPr lang="en-US" dirty="0"/>
        </a:p>
      </dgm:t>
    </dgm:pt>
    <dgm:pt modelId="{4403D53F-8652-4954-94AE-BB5E046CBC0A}" type="parTrans" cxnId="{D7DDB436-8CB6-4129-8E46-ECEB96EA7AA0}">
      <dgm:prSet/>
      <dgm:spPr/>
      <dgm:t>
        <a:bodyPr/>
        <a:lstStyle/>
        <a:p>
          <a:endParaRPr lang="en-US"/>
        </a:p>
      </dgm:t>
    </dgm:pt>
    <dgm:pt modelId="{2CE64BC9-6BF4-4B42-AD4C-6DDF40E50B74}" type="sibTrans" cxnId="{D7DDB436-8CB6-4129-8E46-ECEB96EA7AA0}">
      <dgm:prSet/>
      <dgm:spPr/>
      <dgm:t>
        <a:bodyPr/>
        <a:lstStyle/>
        <a:p>
          <a:endParaRPr lang="en-US"/>
        </a:p>
      </dgm:t>
    </dgm:pt>
    <dgm:pt modelId="{B7920076-D0F0-4A07-99FA-995552B5CD0D}">
      <dgm:prSet/>
      <dgm:spPr/>
      <dgm:t>
        <a:bodyPr/>
        <a:lstStyle/>
        <a:p>
          <a:r>
            <a:rPr lang="en-US" b="0" i="0" dirty="0"/>
            <a:t>Switch to TD-IDF</a:t>
          </a:r>
          <a:endParaRPr lang="en-US" dirty="0"/>
        </a:p>
      </dgm:t>
    </dgm:pt>
    <dgm:pt modelId="{676D3741-06B4-4934-96C4-EA9BF3BB321D}" type="parTrans" cxnId="{595566E9-9C73-4C28-A230-BE311D6B9D85}">
      <dgm:prSet/>
      <dgm:spPr/>
      <dgm:t>
        <a:bodyPr/>
        <a:lstStyle/>
        <a:p>
          <a:endParaRPr lang="en-US"/>
        </a:p>
      </dgm:t>
    </dgm:pt>
    <dgm:pt modelId="{B3B2D650-BE0E-4C1A-8F8C-DFC972154619}" type="sibTrans" cxnId="{595566E9-9C73-4C28-A230-BE311D6B9D85}">
      <dgm:prSet/>
      <dgm:spPr/>
      <dgm:t>
        <a:bodyPr/>
        <a:lstStyle/>
        <a:p>
          <a:endParaRPr lang="en-US"/>
        </a:p>
      </dgm:t>
    </dgm:pt>
    <dgm:pt modelId="{A5929DAB-B3DE-4009-8525-5C0F9B0D5DE2}">
      <dgm:prSet/>
      <dgm:spPr/>
      <dgm:t>
        <a:bodyPr/>
        <a:lstStyle/>
        <a:p>
          <a:r>
            <a:rPr lang="en-US" b="0" i="0" dirty="0"/>
            <a:t>Recall</a:t>
          </a:r>
          <a:endParaRPr lang="en-US" dirty="0"/>
        </a:p>
      </dgm:t>
    </dgm:pt>
    <dgm:pt modelId="{FFFF27C2-1B1C-4EC4-BE2D-DD8879F7FC49}" type="sibTrans" cxnId="{C6008797-917F-423F-AF5E-3D8FD7767ECA}">
      <dgm:prSet/>
      <dgm:spPr/>
      <dgm:t>
        <a:bodyPr/>
        <a:lstStyle/>
        <a:p>
          <a:endParaRPr lang="en-US"/>
        </a:p>
      </dgm:t>
    </dgm:pt>
    <dgm:pt modelId="{6912EB0D-7FB9-4218-A24E-7A5B8E88900C}" type="parTrans" cxnId="{C6008797-917F-423F-AF5E-3D8FD7767ECA}">
      <dgm:prSet/>
      <dgm:spPr/>
      <dgm:t>
        <a:bodyPr/>
        <a:lstStyle/>
        <a:p>
          <a:endParaRPr lang="en-US"/>
        </a:p>
      </dgm:t>
    </dgm:pt>
    <dgm:pt modelId="{91AA4C2A-9CD7-47D3-BE42-24077ED9818F}">
      <dgm:prSet/>
      <dgm:spPr/>
      <dgm:t>
        <a:bodyPr/>
        <a:lstStyle/>
        <a:p>
          <a:r>
            <a:rPr lang="en-US" dirty="0"/>
            <a:t>Shift to 5 groupings</a:t>
          </a:r>
        </a:p>
      </dgm:t>
    </dgm:pt>
    <dgm:pt modelId="{EC965B31-0197-45CD-900E-23289144362F}" type="sibTrans" cxnId="{D2EDC1B3-092A-48AA-B06C-A00234275677}">
      <dgm:prSet/>
      <dgm:spPr/>
      <dgm:t>
        <a:bodyPr/>
        <a:lstStyle/>
        <a:p>
          <a:endParaRPr lang="en-US"/>
        </a:p>
      </dgm:t>
    </dgm:pt>
    <dgm:pt modelId="{19162706-EC92-491D-AB6C-D003C03758E1}" type="parTrans" cxnId="{D2EDC1B3-092A-48AA-B06C-A00234275677}">
      <dgm:prSet/>
      <dgm:spPr/>
      <dgm:t>
        <a:bodyPr/>
        <a:lstStyle/>
        <a:p>
          <a:endParaRPr lang="en-US"/>
        </a:p>
      </dgm:t>
    </dgm:pt>
    <dgm:pt modelId="{FCAC60DB-0807-4646-BBA1-33DD80FC322B}" type="pres">
      <dgm:prSet presAssocID="{97889C34-3410-4355-ADDA-A22CE40F0AF7}" presName="Name0" presStyleCnt="0">
        <dgm:presLayoutVars>
          <dgm:dir/>
          <dgm:animLvl val="lvl"/>
          <dgm:resizeHandles val="exact"/>
        </dgm:presLayoutVars>
      </dgm:prSet>
      <dgm:spPr/>
    </dgm:pt>
    <dgm:pt modelId="{9CB65F78-60CB-4BE0-894B-C6D609A6F745}" type="pres">
      <dgm:prSet presAssocID="{5A508497-B847-4655-9F8B-C035F712317B}" presName="linNode" presStyleCnt="0"/>
      <dgm:spPr/>
    </dgm:pt>
    <dgm:pt modelId="{77A15B35-01EA-4B93-AE7E-D8A2240EB7E0}" type="pres">
      <dgm:prSet presAssocID="{5A508497-B847-4655-9F8B-C035F712317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F685950-119C-4C5A-97C4-63DDC3C0FD14}" type="pres">
      <dgm:prSet presAssocID="{5A508497-B847-4655-9F8B-C035F712317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53AF532-8CD4-4A8A-9E8A-D991F0FB13D3}" type="presOf" srcId="{01C28A4B-1328-4FFF-8001-90D7A5F12E16}" destId="{9F685950-119C-4C5A-97C4-63DDC3C0FD14}" srcOrd="0" destOrd="0" presId="urn:microsoft.com/office/officeart/2005/8/layout/vList5"/>
    <dgm:cxn modelId="{D7DDB436-8CB6-4129-8E46-ECEB96EA7AA0}" srcId="{5A508497-B847-4655-9F8B-C035F712317B}" destId="{01C28A4B-1328-4FFF-8001-90D7A5F12E16}" srcOrd="0" destOrd="0" parTransId="{4403D53F-8652-4954-94AE-BB5E046CBC0A}" sibTransId="{2CE64BC9-6BF4-4B42-AD4C-6DDF40E50B74}"/>
    <dgm:cxn modelId="{FB90C863-3913-4250-A0E1-BC68E29FA727}" type="presOf" srcId="{5A508497-B847-4655-9F8B-C035F712317B}" destId="{77A15B35-01EA-4B93-AE7E-D8A2240EB7E0}" srcOrd="0" destOrd="0" presId="urn:microsoft.com/office/officeart/2005/8/layout/vList5"/>
    <dgm:cxn modelId="{859B7E8E-F49B-422C-A60B-0661424E6A42}" type="presOf" srcId="{91AA4C2A-9CD7-47D3-BE42-24077ED9818F}" destId="{9F685950-119C-4C5A-97C4-63DDC3C0FD14}" srcOrd="0" destOrd="3" presId="urn:microsoft.com/office/officeart/2005/8/layout/vList5"/>
    <dgm:cxn modelId="{C6008797-917F-423F-AF5E-3D8FD7767ECA}" srcId="{5A508497-B847-4655-9F8B-C035F712317B}" destId="{A5929DAB-B3DE-4009-8525-5C0F9B0D5DE2}" srcOrd="1" destOrd="0" parTransId="{6912EB0D-7FB9-4218-A24E-7A5B8E88900C}" sibTransId="{FFFF27C2-1B1C-4EC4-BE2D-DD8879F7FC49}"/>
    <dgm:cxn modelId="{D2EDC1B3-092A-48AA-B06C-A00234275677}" srcId="{A5929DAB-B3DE-4009-8525-5C0F9B0D5DE2}" destId="{91AA4C2A-9CD7-47D3-BE42-24077ED9818F}" srcOrd="0" destOrd="0" parTransId="{19162706-EC92-491D-AB6C-D003C03758E1}" sibTransId="{EC965B31-0197-45CD-900E-23289144362F}"/>
    <dgm:cxn modelId="{87CF6EC3-0AD2-4697-B3E8-F9AE9CFCAEBE}" srcId="{97889C34-3410-4355-ADDA-A22CE40F0AF7}" destId="{5A508497-B847-4655-9F8B-C035F712317B}" srcOrd="0" destOrd="0" parTransId="{BFFE703D-0681-4E68-B3A5-59B9EC3A0C6B}" sibTransId="{897D2BFD-A288-408B-AF41-460A75A1F05C}"/>
    <dgm:cxn modelId="{5706D4D4-C3B8-4E2B-AD4E-573B92083ECE}" type="presOf" srcId="{97889C34-3410-4355-ADDA-A22CE40F0AF7}" destId="{FCAC60DB-0807-4646-BBA1-33DD80FC322B}" srcOrd="0" destOrd="0" presId="urn:microsoft.com/office/officeart/2005/8/layout/vList5"/>
    <dgm:cxn modelId="{9068FFDD-17DE-4D76-9A92-351D064A6180}" type="presOf" srcId="{A5929DAB-B3DE-4009-8525-5C0F9B0D5DE2}" destId="{9F685950-119C-4C5A-97C4-63DDC3C0FD14}" srcOrd="0" destOrd="2" presId="urn:microsoft.com/office/officeart/2005/8/layout/vList5"/>
    <dgm:cxn modelId="{595566E9-9C73-4C28-A230-BE311D6B9D85}" srcId="{01C28A4B-1328-4FFF-8001-90D7A5F12E16}" destId="{B7920076-D0F0-4A07-99FA-995552B5CD0D}" srcOrd="0" destOrd="0" parTransId="{676D3741-06B4-4934-96C4-EA9BF3BB321D}" sibTransId="{B3B2D650-BE0E-4C1A-8F8C-DFC972154619}"/>
    <dgm:cxn modelId="{0E22C2EE-AD0C-4221-BB93-5D0B274F5029}" type="presOf" srcId="{B7920076-D0F0-4A07-99FA-995552B5CD0D}" destId="{9F685950-119C-4C5A-97C4-63DDC3C0FD14}" srcOrd="0" destOrd="1" presId="urn:microsoft.com/office/officeart/2005/8/layout/vList5"/>
    <dgm:cxn modelId="{01BA9D26-A4CB-44A7-ABD8-D6562BA7987E}" type="presParOf" srcId="{FCAC60DB-0807-4646-BBA1-33DD80FC322B}" destId="{9CB65F78-60CB-4BE0-894B-C6D609A6F745}" srcOrd="0" destOrd="0" presId="urn:microsoft.com/office/officeart/2005/8/layout/vList5"/>
    <dgm:cxn modelId="{0A64C350-5CA0-4BB7-A560-45F5902B786E}" type="presParOf" srcId="{9CB65F78-60CB-4BE0-894B-C6D609A6F745}" destId="{77A15B35-01EA-4B93-AE7E-D8A2240EB7E0}" srcOrd="0" destOrd="0" presId="urn:microsoft.com/office/officeart/2005/8/layout/vList5"/>
    <dgm:cxn modelId="{6572D87F-B24C-4872-A44E-7B1A503ADCF7}" type="presParOf" srcId="{9CB65F78-60CB-4BE0-894B-C6D609A6F745}" destId="{9F685950-119C-4C5A-97C4-63DDC3C0FD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F3ADD-11AB-41E2-862E-6946A5AE9D0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662D73B-8D8E-4A48-A59F-72C077EAD5A1}">
      <dgm:prSet/>
      <dgm:spPr/>
      <dgm:t>
        <a:bodyPr/>
        <a:lstStyle/>
        <a:p>
          <a:r>
            <a:rPr lang="en-US" b="0" i="0"/>
            <a:t>Expanding to other products, other industries</a:t>
          </a:r>
          <a:endParaRPr lang="en-US"/>
        </a:p>
      </dgm:t>
    </dgm:pt>
    <dgm:pt modelId="{362DA149-1309-40D3-9C13-9E9E30A74AD6}" type="parTrans" cxnId="{A47706FE-C1C9-4BEE-B4C1-B726D45304D2}">
      <dgm:prSet/>
      <dgm:spPr/>
      <dgm:t>
        <a:bodyPr/>
        <a:lstStyle/>
        <a:p>
          <a:endParaRPr lang="en-US"/>
        </a:p>
      </dgm:t>
    </dgm:pt>
    <dgm:pt modelId="{7F438F0E-F68C-49B6-97DD-545AF43007F6}" type="sibTrans" cxnId="{A47706FE-C1C9-4BEE-B4C1-B726D45304D2}">
      <dgm:prSet/>
      <dgm:spPr/>
      <dgm:t>
        <a:bodyPr/>
        <a:lstStyle/>
        <a:p>
          <a:endParaRPr lang="en-US"/>
        </a:p>
      </dgm:t>
    </dgm:pt>
    <dgm:pt modelId="{C4DCDDE2-C4F4-43CC-A209-101A195061E9}">
      <dgm:prSet/>
      <dgm:spPr/>
      <dgm:t>
        <a:bodyPr/>
        <a:lstStyle/>
        <a:p>
          <a:r>
            <a:rPr lang="en-US" b="0" i="0"/>
            <a:t>Ex: restaurants, books</a:t>
          </a:r>
          <a:endParaRPr lang="en-US"/>
        </a:p>
      </dgm:t>
    </dgm:pt>
    <dgm:pt modelId="{7CDE8101-0FE4-478C-9A0F-9B870BAC8CD7}" type="parTrans" cxnId="{958BA29F-9296-4BC0-8E93-3F2F7E1545C0}">
      <dgm:prSet/>
      <dgm:spPr/>
      <dgm:t>
        <a:bodyPr/>
        <a:lstStyle/>
        <a:p>
          <a:endParaRPr lang="en-US"/>
        </a:p>
      </dgm:t>
    </dgm:pt>
    <dgm:pt modelId="{4177A576-09B0-4856-B914-94081E5EB310}" type="sibTrans" cxnId="{958BA29F-9296-4BC0-8E93-3F2F7E1545C0}">
      <dgm:prSet/>
      <dgm:spPr/>
      <dgm:t>
        <a:bodyPr/>
        <a:lstStyle/>
        <a:p>
          <a:endParaRPr lang="en-US"/>
        </a:p>
      </dgm:t>
    </dgm:pt>
    <dgm:pt modelId="{F1F0314D-0D35-4AB6-8823-0FA594318E8E}">
      <dgm:prSet/>
      <dgm:spPr/>
      <dgm:t>
        <a:bodyPr/>
        <a:lstStyle/>
        <a:p>
          <a:r>
            <a:rPr lang="en-US" b="0" i="0"/>
            <a:t>Utilizing other systems and models</a:t>
          </a:r>
          <a:endParaRPr lang="en-US"/>
        </a:p>
      </dgm:t>
    </dgm:pt>
    <dgm:pt modelId="{5391FED5-532E-44BA-911B-39EA595D261E}" type="parTrans" cxnId="{99DA2D2F-06C4-4847-A994-589D3DAC28B1}">
      <dgm:prSet/>
      <dgm:spPr/>
      <dgm:t>
        <a:bodyPr/>
        <a:lstStyle/>
        <a:p>
          <a:endParaRPr lang="en-US"/>
        </a:p>
      </dgm:t>
    </dgm:pt>
    <dgm:pt modelId="{08044AD5-5656-4FC6-B607-57E288E1985F}" type="sibTrans" cxnId="{99DA2D2F-06C4-4847-A994-589D3DAC28B1}">
      <dgm:prSet/>
      <dgm:spPr/>
      <dgm:t>
        <a:bodyPr/>
        <a:lstStyle/>
        <a:p>
          <a:endParaRPr lang="en-US"/>
        </a:p>
      </dgm:t>
    </dgm:pt>
    <dgm:pt modelId="{A6B8A822-8A92-4B00-8726-55A4205CCBC9}">
      <dgm:prSet/>
      <dgm:spPr/>
      <dgm:t>
        <a:bodyPr/>
        <a:lstStyle/>
        <a:p>
          <a:r>
            <a:rPr lang="en-US" b="0" i="0"/>
            <a:t>More time to research other options to hone in on accuracy</a:t>
          </a:r>
          <a:endParaRPr lang="en-US"/>
        </a:p>
      </dgm:t>
    </dgm:pt>
    <dgm:pt modelId="{8AC9D6F7-F9E5-4838-B803-36256A5951E7}" type="parTrans" cxnId="{40B3B54B-5C65-4706-AF69-7BB0780AFB77}">
      <dgm:prSet/>
      <dgm:spPr/>
      <dgm:t>
        <a:bodyPr/>
        <a:lstStyle/>
        <a:p>
          <a:endParaRPr lang="en-US"/>
        </a:p>
      </dgm:t>
    </dgm:pt>
    <dgm:pt modelId="{7E243B21-1348-4A62-ACDA-71AC6916066F}" type="sibTrans" cxnId="{40B3B54B-5C65-4706-AF69-7BB0780AFB77}">
      <dgm:prSet/>
      <dgm:spPr/>
      <dgm:t>
        <a:bodyPr/>
        <a:lstStyle/>
        <a:p>
          <a:endParaRPr lang="en-US"/>
        </a:p>
      </dgm:t>
    </dgm:pt>
    <dgm:pt modelId="{0CEB9D04-982D-4C9B-B746-0BF11A0FB777}">
      <dgm:prSet/>
      <dgm:spPr/>
      <dgm:t>
        <a:bodyPr/>
        <a:lstStyle/>
        <a:p>
          <a:r>
            <a:rPr lang="en-US" b="0" i="0"/>
            <a:t>What else is out there?</a:t>
          </a:r>
          <a:endParaRPr lang="en-US"/>
        </a:p>
      </dgm:t>
    </dgm:pt>
    <dgm:pt modelId="{FA0353FD-BDAB-4896-9F4F-9465FDE845D9}" type="parTrans" cxnId="{706F0EBB-B9FB-42D2-8430-6EB58D5E811B}">
      <dgm:prSet/>
      <dgm:spPr/>
      <dgm:t>
        <a:bodyPr/>
        <a:lstStyle/>
        <a:p>
          <a:endParaRPr lang="en-US"/>
        </a:p>
      </dgm:t>
    </dgm:pt>
    <dgm:pt modelId="{011B58BD-911C-4C36-B2E5-EAB1545580EE}" type="sibTrans" cxnId="{706F0EBB-B9FB-42D2-8430-6EB58D5E811B}">
      <dgm:prSet/>
      <dgm:spPr/>
      <dgm:t>
        <a:bodyPr/>
        <a:lstStyle/>
        <a:p>
          <a:endParaRPr lang="en-US"/>
        </a:p>
      </dgm:t>
    </dgm:pt>
    <dgm:pt modelId="{14F12D93-3948-4CAB-90A1-3605EF44DFD8}">
      <dgm:prSet/>
      <dgm:spPr/>
      <dgm:t>
        <a:bodyPr/>
        <a:lstStyle/>
        <a:p>
          <a:r>
            <a:rPr lang="en-US" b="0" i="0"/>
            <a:t>Potential data change: locational data?</a:t>
          </a:r>
          <a:endParaRPr lang="en-US"/>
        </a:p>
      </dgm:t>
    </dgm:pt>
    <dgm:pt modelId="{EC03D217-4CB1-40EF-B6E3-0A0C81AFD7EE}" type="parTrans" cxnId="{97FF3AC2-6C29-4419-84EF-5A5520EDD3DD}">
      <dgm:prSet/>
      <dgm:spPr/>
      <dgm:t>
        <a:bodyPr/>
        <a:lstStyle/>
        <a:p>
          <a:endParaRPr lang="en-US"/>
        </a:p>
      </dgm:t>
    </dgm:pt>
    <dgm:pt modelId="{081E2718-64D4-4CEE-AF80-A08680463420}" type="sibTrans" cxnId="{97FF3AC2-6C29-4419-84EF-5A5520EDD3DD}">
      <dgm:prSet/>
      <dgm:spPr/>
      <dgm:t>
        <a:bodyPr/>
        <a:lstStyle/>
        <a:p>
          <a:endParaRPr lang="en-US"/>
        </a:p>
      </dgm:t>
    </dgm:pt>
    <dgm:pt modelId="{CF3F588B-0989-497F-B3D2-CC0A09141A67}" type="pres">
      <dgm:prSet presAssocID="{9BFF3ADD-11AB-41E2-862E-6946A5AE9D0D}" presName="linear" presStyleCnt="0">
        <dgm:presLayoutVars>
          <dgm:animLvl val="lvl"/>
          <dgm:resizeHandles val="exact"/>
        </dgm:presLayoutVars>
      </dgm:prSet>
      <dgm:spPr/>
    </dgm:pt>
    <dgm:pt modelId="{64C6DD70-E153-43F2-A14E-281A90BF5908}" type="pres">
      <dgm:prSet presAssocID="{B662D73B-8D8E-4A48-A59F-72C077EAD5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5CC19A-22E7-41BD-A189-6807FC9CFB77}" type="pres">
      <dgm:prSet presAssocID="{B662D73B-8D8E-4A48-A59F-72C077EAD5A1}" presName="childText" presStyleLbl="revTx" presStyleIdx="0" presStyleCnt="2">
        <dgm:presLayoutVars>
          <dgm:bulletEnabled val="1"/>
        </dgm:presLayoutVars>
      </dgm:prSet>
      <dgm:spPr/>
    </dgm:pt>
    <dgm:pt modelId="{509CCC93-73AF-448A-94A8-1EA016B9AB2D}" type="pres">
      <dgm:prSet presAssocID="{F1F0314D-0D35-4AB6-8823-0FA594318E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E8574F-CD05-4DAD-8CDD-EF64F552B963}" type="pres">
      <dgm:prSet presAssocID="{F1F0314D-0D35-4AB6-8823-0FA594318E8E}" presName="childText" presStyleLbl="revTx" presStyleIdx="1" presStyleCnt="2">
        <dgm:presLayoutVars>
          <dgm:bulletEnabled val="1"/>
        </dgm:presLayoutVars>
      </dgm:prSet>
      <dgm:spPr/>
    </dgm:pt>
    <dgm:pt modelId="{52F5D617-F01C-4724-BDF7-271E75CA3E50}" type="pres">
      <dgm:prSet presAssocID="{14F12D93-3948-4CAB-90A1-3605EF44DF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7CD219-A6AF-41AB-BE80-190640EE05B2}" type="presOf" srcId="{F1F0314D-0D35-4AB6-8823-0FA594318E8E}" destId="{509CCC93-73AF-448A-94A8-1EA016B9AB2D}" srcOrd="0" destOrd="0" presId="urn:microsoft.com/office/officeart/2005/8/layout/vList2"/>
    <dgm:cxn modelId="{99DA2D2F-06C4-4847-A994-589D3DAC28B1}" srcId="{9BFF3ADD-11AB-41E2-862E-6946A5AE9D0D}" destId="{F1F0314D-0D35-4AB6-8823-0FA594318E8E}" srcOrd="1" destOrd="0" parTransId="{5391FED5-532E-44BA-911B-39EA595D261E}" sibTransId="{08044AD5-5656-4FC6-B607-57E288E1985F}"/>
    <dgm:cxn modelId="{328E4735-281F-40D7-92F8-65D89A8C9F22}" type="presOf" srcId="{A6B8A822-8A92-4B00-8726-55A4205CCBC9}" destId="{D7E8574F-CD05-4DAD-8CDD-EF64F552B963}" srcOrd="0" destOrd="0" presId="urn:microsoft.com/office/officeart/2005/8/layout/vList2"/>
    <dgm:cxn modelId="{605DB667-B1CD-4FD1-86BB-CA461A024AD5}" type="presOf" srcId="{B662D73B-8D8E-4A48-A59F-72C077EAD5A1}" destId="{64C6DD70-E153-43F2-A14E-281A90BF5908}" srcOrd="0" destOrd="0" presId="urn:microsoft.com/office/officeart/2005/8/layout/vList2"/>
    <dgm:cxn modelId="{40B3B54B-5C65-4706-AF69-7BB0780AFB77}" srcId="{F1F0314D-0D35-4AB6-8823-0FA594318E8E}" destId="{A6B8A822-8A92-4B00-8726-55A4205CCBC9}" srcOrd="0" destOrd="0" parTransId="{8AC9D6F7-F9E5-4838-B803-36256A5951E7}" sibTransId="{7E243B21-1348-4A62-ACDA-71AC6916066F}"/>
    <dgm:cxn modelId="{ABEA8E6E-03E7-4128-822A-648982AF25E8}" type="presOf" srcId="{14F12D93-3948-4CAB-90A1-3605EF44DFD8}" destId="{52F5D617-F01C-4724-BDF7-271E75CA3E50}" srcOrd="0" destOrd="0" presId="urn:microsoft.com/office/officeart/2005/8/layout/vList2"/>
    <dgm:cxn modelId="{9DB02E8F-4457-49EB-8069-A90D1E66B5C8}" type="presOf" srcId="{C4DCDDE2-C4F4-43CC-A209-101A195061E9}" destId="{EB5CC19A-22E7-41BD-A189-6807FC9CFB77}" srcOrd="0" destOrd="0" presId="urn:microsoft.com/office/officeart/2005/8/layout/vList2"/>
    <dgm:cxn modelId="{958BA29F-9296-4BC0-8E93-3F2F7E1545C0}" srcId="{B662D73B-8D8E-4A48-A59F-72C077EAD5A1}" destId="{C4DCDDE2-C4F4-43CC-A209-101A195061E9}" srcOrd="0" destOrd="0" parTransId="{7CDE8101-0FE4-478C-9A0F-9B870BAC8CD7}" sibTransId="{4177A576-09B0-4856-B914-94081E5EB310}"/>
    <dgm:cxn modelId="{E16131A2-7BE3-45FE-8FEF-081F5DA8BBC7}" type="presOf" srcId="{0CEB9D04-982D-4C9B-B746-0BF11A0FB777}" destId="{D7E8574F-CD05-4DAD-8CDD-EF64F552B963}" srcOrd="0" destOrd="1" presId="urn:microsoft.com/office/officeart/2005/8/layout/vList2"/>
    <dgm:cxn modelId="{6C0C7DB9-3A5F-42C8-8258-58F70A1B9703}" type="presOf" srcId="{9BFF3ADD-11AB-41E2-862E-6946A5AE9D0D}" destId="{CF3F588B-0989-497F-B3D2-CC0A09141A67}" srcOrd="0" destOrd="0" presId="urn:microsoft.com/office/officeart/2005/8/layout/vList2"/>
    <dgm:cxn modelId="{706F0EBB-B9FB-42D2-8430-6EB58D5E811B}" srcId="{F1F0314D-0D35-4AB6-8823-0FA594318E8E}" destId="{0CEB9D04-982D-4C9B-B746-0BF11A0FB777}" srcOrd="1" destOrd="0" parTransId="{FA0353FD-BDAB-4896-9F4F-9465FDE845D9}" sibTransId="{011B58BD-911C-4C36-B2E5-EAB1545580EE}"/>
    <dgm:cxn modelId="{97FF3AC2-6C29-4419-84EF-5A5520EDD3DD}" srcId="{9BFF3ADD-11AB-41E2-862E-6946A5AE9D0D}" destId="{14F12D93-3948-4CAB-90A1-3605EF44DFD8}" srcOrd="2" destOrd="0" parTransId="{EC03D217-4CB1-40EF-B6E3-0A0C81AFD7EE}" sibTransId="{081E2718-64D4-4CEE-AF80-A08680463420}"/>
    <dgm:cxn modelId="{A47706FE-C1C9-4BEE-B4C1-B726D45304D2}" srcId="{9BFF3ADD-11AB-41E2-862E-6946A5AE9D0D}" destId="{B662D73B-8D8E-4A48-A59F-72C077EAD5A1}" srcOrd="0" destOrd="0" parTransId="{362DA149-1309-40D3-9C13-9E9E30A74AD6}" sibTransId="{7F438F0E-F68C-49B6-97DD-545AF43007F6}"/>
    <dgm:cxn modelId="{E7543598-5155-4AAC-A847-A290AE52EFBF}" type="presParOf" srcId="{CF3F588B-0989-497F-B3D2-CC0A09141A67}" destId="{64C6DD70-E153-43F2-A14E-281A90BF5908}" srcOrd="0" destOrd="0" presId="urn:microsoft.com/office/officeart/2005/8/layout/vList2"/>
    <dgm:cxn modelId="{770DB5FE-23FC-4EA5-B494-3B916622CFCC}" type="presParOf" srcId="{CF3F588B-0989-497F-B3D2-CC0A09141A67}" destId="{EB5CC19A-22E7-41BD-A189-6807FC9CFB77}" srcOrd="1" destOrd="0" presId="urn:microsoft.com/office/officeart/2005/8/layout/vList2"/>
    <dgm:cxn modelId="{629936B8-B3CB-4C80-B7A5-76C58A017F64}" type="presParOf" srcId="{CF3F588B-0989-497F-B3D2-CC0A09141A67}" destId="{509CCC93-73AF-448A-94A8-1EA016B9AB2D}" srcOrd="2" destOrd="0" presId="urn:microsoft.com/office/officeart/2005/8/layout/vList2"/>
    <dgm:cxn modelId="{704B9690-0FF6-409E-85F4-8740E76429D7}" type="presParOf" srcId="{CF3F588B-0989-497F-B3D2-CC0A09141A67}" destId="{D7E8574F-CD05-4DAD-8CDD-EF64F552B963}" srcOrd="3" destOrd="0" presId="urn:microsoft.com/office/officeart/2005/8/layout/vList2"/>
    <dgm:cxn modelId="{CC7A74D3-2546-4831-8945-4D2944E13B99}" type="presParOf" srcId="{CF3F588B-0989-497F-B3D2-CC0A09141A67}" destId="{52F5D617-F01C-4724-BDF7-271E75CA3E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1F037-11AB-482E-9573-342AD926E636}">
      <dsp:nvSpPr>
        <dsp:cNvPr id="0" name=""/>
        <dsp:cNvSpPr/>
      </dsp:nvSpPr>
      <dsp:spPr>
        <a:xfrm>
          <a:off x="0" y="457036"/>
          <a:ext cx="4396339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- Sentiment Mapping</a:t>
          </a:r>
          <a:endParaRPr lang="en-US" sz="3100" kern="1200"/>
        </a:p>
      </dsp:txBody>
      <dsp:txXfrm>
        <a:off x="36296" y="493332"/>
        <a:ext cx="4323747" cy="670943"/>
      </dsp:txXfrm>
    </dsp:sp>
    <dsp:sp modelId="{2BEE9768-FA87-4891-B5A3-ED6EEE286927}">
      <dsp:nvSpPr>
        <dsp:cNvPr id="0" name=""/>
        <dsp:cNvSpPr/>
      </dsp:nvSpPr>
      <dsp:spPr>
        <a:xfrm>
          <a:off x="0" y="1289851"/>
          <a:ext cx="4396339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- Model Training</a:t>
          </a:r>
          <a:endParaRPr lang="en-US" sz="3100" kern="1200"/>
        </a:p>
      </dsp:txBody>
      <dsp:txXfrm>
        <a:off x="36296" y="1326147"/>
        <a:ext cx="4323747" cy="670943"/>
      </dsp:txXfrm>
    </dsp:sp>
    <dsp:sp modelId="{5517E905-8199-4B61-BFDB-27EEE6548713}">
      <dsp:nvSpPr>
        <dsp:cNvPr id="0" name=""/>
        <dsp:cNvSpPr/>
      </dsp:nvSpPr>
      <dsp:spPr>
        <a:xfrm>
          <a:off x="0" y="2033386"/>
          <a:ext cx="4396339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8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- Logistic Regression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- RandomForest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- XGBoost</a:t>
          </a:r>
          <a:endParaRPr lang="en-US" sz="2400" kern="1200"/>
        </a:p>
      </dsp:txBody>
      <dsp:txXfrm>
        <a:off x="0" y="2033386"/>
        <a:ext cx="4396339" cy="125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85950-119C-4C5A-97C4-63DDC3C0FD14}">
      <dsp:nvSpPr>
        <dsp:cNvPr id="0" name=""/>
        <dsp:cNvSpPr/>
      </dsp:nvSpPr>
      <dsp:spPr>
        <a:xfrm rot="5400000">
          <a:off x="1492815" y="464040"/>
          <a:ext cx="2993390" cy="281365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Tokenizer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Switch to TD-IDF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Recall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Shift to 5 groupings</a:t>
          </a:r>
        </a:p>
      </dsp:txBody>
      <dsp:txXfrm rot="-5400000">
        <a:off x="1582682" y="511525"/>
        <a:ext cx="2676305" cy="2718688"/>
      </dsp:txXfrm>
    </dsp:sp>
    <dsp:sp modelId="{77A15B35-01EA-4B93-AE7E-D8A2240EB7E0}">
      <dsp:nvSpPr>
        <dsp:cNvPr id="0" name=""/>
        <dsp:cNvSpPr/>
      </dsp:nvSpPr>
      <dsp:spPr>
        <a:xfrm>
          <a:off x="0" y="0"/>
          <a:ext cx="1582682" cy="374173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Accuracy Issues</a:t>
          </a:r>
          <a:endParaRPr lang="en-US" sz="2000" kern="1200"/>
        </a:p>
      </dsp:txBody>
      <dsp:txXfrm>
        <a:off x="77260" y="77260"/>
        <a:ext cx="1428162" cy="3587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6DD70-E153-43F2-A14E-281A90BF5908}">
      <dsp:nvSpPr>
        <dsp:cNvPr id="0" name=""/>
        <dsp:cNvSpPr/>
      </dsp:nvSpPr>
      <dsp:spPr>
        <a:xfrm>
          <a:off x="0" y="132185"/>
          <a:ext cx="8946541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Expanding to other products, other industries</a:t>
          </a:r>
          <a:endParaRPr lang="en-US" sz="3100" kern="1200"/>
        </a:p>
      </dsp:txBody>
      <dsp:txXfrm>
        <a:off x="36296" y="168481"/>
        <a:ext cx="8873949" cy="670943"/>
      </dsp:txXfrm>
    </dsp:sp>
    <dsp:sp modelId="{EB5CC19A-22E7-41BD-A189-6807FC9CFB77}">
      <dsp:nvSpPr>
        <dsp:cNvPr id="0" name=""/>
        <dsp:cNvSpPr/>
      </dsp:nvSpPr>
      <dsp:spPr>
        <a:xfrm>
          <a:off x="0" y="875720"/>
          <a:ext cx="894654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5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Ex: restaurants, books</a:t>
          </a:r>
          <a:endParaRPr lang="en-US" sz="2400" kern="1200"/>
        </a:p>
      </dsp:txBody>
      <dsp:txXfrm>
        <a:off x="0" y="875720"/>
        <a:ext cx="8946541" cy="513360"/>
      </dsp:txXfrm>
    </dsp:sp>
    <dsp:sp modelId="{509CCC93-73AF-448A-94A8-1EA016B9AB2D}">
      <dsp:nvSpPr>
        <dsp:cNvPr id="0" name=""/>
        <dsp:cNvSpPr/>
      </dsp:nvSpPr>
      <dsp:spPr>
        <a:xfrm>
          <a:off x="0" y="1389080"/>
          <a:ext cx="8946541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Utilizing other systems and models</a:t>
          </a:r>
          <a:endParaRPr lang="en-US" sz="3100" kern="1200"/>
        </a:p>
      </dsp:txBody>
      <dsp:txXfrm>
        <a:off x="36296" y="1425376"/>
        <a:ext cx="8873949" cy="670943"/>
      </dsp:txXfrm>
    </dsp:sp>
    <dsp:sp modelId="{D7E8574F-CD05-4DAD-8CDD-EF64F552B963}">
      <dsp:nvSpPr>
        <dsp:cNvPr id="0" name=""/>
        <dsp:cNvSpPr/>
      </dsp:nvSpPr>
      <dsp:spPr>
        <a:xfrm>
          <a:off x="0" y="2132615"/>
          <a:ext cx="8946541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5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More time to research other options to hone in on accuracy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What else is out there?</a:t>
          </a:r>
          <a:endParaRPr lang="en-US" sz="2400" kern="1200"/>
        </a:p>
      </dsp:txBody>
      <dsp:txXfrm>
        <a:off x="0" y="2132615"/>
        <a:ext cx="8946541" cy="1187145"/>
      </dsp:txXfrm>
    </dsp:sp>
    <dsp:sp modelId="{52F5D617-F01C-4724-BDF7-271E75CA3E50}">
      <dsp:nvSpPr>
        <dsp:cNvPr id="0" name=""/>
        <dsp:cNvSpPr/>
      </dsp:nvSpPr>
      <dsp:spPr>
        <a:xfrm>
          <a:off x="0" y="3319760"/>
          <a:ext cx="8946541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Potential data change: locational data?</a:t>
          </a:r>
          <a:endParaRPr lang="en-US" sz="3100" kern="1200"/>
        </a:p>
      </dsp:txBody>
      <dsp:txXfrm>
        <a:off x="36296" y="3356056"/>
        <a:ext cx="8873949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24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2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8C7ED8-DC3D-4D15-82CA-FCC2F76E808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8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EF0A-5DD6-97F0-3B04-46D3A4B4D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43" y="196049"/>
            <a:ext cx="8825658" cy="3329581"/>
          </a:xfrm>
        </p:spPr>
        <p:txBody>
          <a:bodyPr/>
          <a:lstStyle/>
          <a:p>
            <a:r>
              <a:rPr lang="en-US" dirty="0" err="1"/>
              <a:t>RatingRefiner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FE574-6E4D-6E58-BC13-D1802892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08" y="4812890"/>
            <a:ext cx="8825658" cy="861420"/>
          </a:xfrm>
        </p:spPr>
        <p:txBody>
          <a:bodyPr/>
          <a:lstStyle/>
          <a:p>
            <a:r>
              <a:rPr lang="en-US" dirty="0"/>
              <a:t>By: Venkat, Scotty, Andrew, and Eric</a:t>
            </a:r>
          </a:p>
        </p:txBody>
      </p:sp>
    </p:spTree>
    <p:extLst>
      <p:ext uri="{BB962C8B-B14F-4D97-AF65-F5344CB8AC3E}">
        <p14:creationId xmlns:p14="http://schemas.microsoft.com/office/powerpoint/2010/main" val="390293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AACE-E69E-715E-BB02-9692D1FD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A142D-4DBE-6459-142D-BC43D5134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0304E-887B-8C0B-E19A-B09629511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A794DF-0A96-DBF9-8A47-654EDAF16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811FAB-D241-BCD2-D999-A8A1F63CD9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9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7FD27-8D4C-C05C-A5CD-AE0ACC4EF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3730-4422-F56C-6BEC-384F6661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5CCB0-C49B-AC40-F66B-9584925B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8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A0E0-06AD-F3FB-CA96-B0E8FD90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FB90-70B9-80F2-1873-778D6455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2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BACDC-218B-8AD9-F1B8-A9EB8040A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C8C8-9262-D634-1B75-DA06CD22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7A92-8E98-8B18-DAE5-9EF6261C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3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FFB-7558-5E73-59CD-91E9D25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modeling/changes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CE824B-6686-8630-7DA7-9EE6DEAC0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32036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28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58DE-11A3-3EA3-A960-FCA59AD7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4D5B-821A-16D8-6C00-9EFB51D6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1FA-F1D6-4DD1-3313-366A56D3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DAB7-6AE7-E789-845B-98657D84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50" y="1946386"/>
            <a:ext cx="7259453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u="sng" dirty="0">
                <a:latin typeface="Slack-Lato"/>
              </a:rPr>
              <a:t>Our Goal:</a:t>
            </a:r>
            <a:r>
              <a:rPr lang="en-US" sz="2800" dirty="0">
                <a:latin typeface="Slack-Lato"/>
              </a:rPr>
              <a:t> Create a machine model that can evaluate customer reviews on products and deliver an overarching and unbiased review.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Features:</a:t>
            </a:r>
          </a:p>
          <a:p>
            <a:pPr marL="0" indent="0">
              <a:buNone/>
            </a:pPr>
            <a:r>
              <a:rPr lang="en-US" dirty="0"/>
              <a:t>	- Learn from real customer reviews</a:t>
            </a:r>
          </a:p>
          <a:p>
            <a:pPr marL="0" indent="0">
              <a:buNone/>
            </a:pPr>
            <a:r>
              <a:rPr lang="en-US" dirty="0"/>
              <a:t>	- Detect and remove spam</a:t>
            </a:r>
          </a:p>
          <a:p>
            <a:pPr marL="0" indent="0">
              <a:buNone/>
            </a:pPr>
            <a:r>
              <a:rPr lang="en-US" dirty="0"/>
              <a:t>	- Able to return a summarizing review about a specific product</a:t>
            </a:r>
          </a:p>
          <a:p>
            <a:pPr marL="0" indent="0">
              <a:buNone/>
            </a:pPr>
            <a:r>
              <a:rPr lang="en-US" dirty="0"/>
              <a:t>	- Specific focus on camera-related products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Interested in the idea of being able to collect the best possible review and summary of products based on thousands of word-based reviews, not just a summation of stars in a rating. We wanted to make a tool that can significantly help a consumer’s buying journey.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DCE940-EFD9-79EE-1EF3-99E73935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30" y="2618912"/>
            <a:ext cx="4048208" cy="2277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456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2B7C-D341-9534-04F8-883E00D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6C57-0089-54BE-27EF-6F71FE0E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dirty="0"/>
              <a:t>Name:</a:t>
            </a:r>
            <a:r>
              <a:rPr lang="en-US" sz="2400" dirty="0"/>
              <a:t> Amazon US Customer Reviews Dataset</a:t>
            </a:r>
          </a:p>
          <a:p>
            <a:pPr marL="0" indent="0">
              <a:buNone/>
            </a:pPr>
            <a:r>
              <a:rPr lang="en-US" sz="2400" dirty="0"/>
              <a:t>	- Very large dataset that holds millions of reviews across over 20 	different product categories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Source:</a:t>
            </a:r>
            <a:r>
              <a:rPr lang="en-US" sz="2400" dirty="0"/>
              <a:t> Kaggle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Facets:</a:t>
            </a:r>
          </a:p>
          <a:p>
            <a:pPr marL="0" indent="0">
              <a:buNone/>
            </a:pPr>
            <a:r>
              <a:rPr lang="en-US" sz="2400" dirty="0"/>
              <a:t>	- 1.8 million lines of customer data for camera products</a:t>
            </a:r>
          </a:p>
          <a:p>
            <a:pPr marL="0" indent="0">
              <a:buNone/>
            </a:pPr>
            <a:r>
              <a:rPr lang="en-US" sz="2400" dirty="0"/>
              <a:t>	- Pulled from the official Amazon Reviews Library</a:t>
            </a:r>
          </a:p>
          <a:p>
            <a:pPr marL="0" indent="0">
              <a:buNone/>
            </a:pPr>
            <a:r>
              <a:rPr lang="en-US" sz="2400" dirty="0"/>
              <a:t>	- Last updated in 2021</a:t>
            </a:r>
          </a:p>
        </p:txBody>
      </p:sp>
    </p:spTree>
    <p:extLst>
      <p:ext uri="{BB962C8B-B14F-4D97-AF65-F5344CB8AC3E}">
        <p14:creationId xmlns:p14="http://schemas.microsoft.com/office/powerpoint/2010/main" val="31642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43C-7A3C-C710-5081-207AFD72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Observations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8C0C93-6963-8ECB-F923-B608B62B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7" y="2061863"/>
            <a:ext cx="6169153" cy="3988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FA36F0-B8EF-A10F-684C-27D1D563A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75" y="2504683"/>
            <a:ext cx="5723458" cy="3545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84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18DB4-8DE1-D2F0-9646-BF6CEE38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C56-CADA-B188-C050-E523FE0C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Observations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3A3FD8-C802-A4AE-1AB6-B41BD915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5" y="1942695"/>
            <a:ext cx="5920692" cy="3835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747DEF3-03EA-9AD0-C036-7296206D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97" y="2584916"/>
            <a:ext cx="5937208" cy="3192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88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ECA0-5240-ACFF-EE5F-A53AFCFC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BBDC-7F74-5107-EC58-92E49EB13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80504" cy="482375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Basic Processing</a:t>
            </a:r>
          </a:p>
          <a:p>
            <a:pPr>
              <a:buFontTx/>
              <a:buChar char="-"/>
            </a:pPr>
            <a:r>
              <a:rPr lang="en-US" sz="2400" dirty="0"/>
              <a:t>Removal of null values</a:t>
            </a:r>
          </a:p>
          <a:p>
            <a:pPr>
              <a:buFontTx/>
              <a:buChar char="-"/>
            </a:pPr>
            <a:r>
              <a:rPr lang="en-US" sz="2400" dirty="0"/>
              <a:t>Condensing of columns</a:t>
            </a:r>
          </a:p>
          <a:p>
            <a:pPr lvl="1">
              <a:buFontTx/>
              <a:buChar char="-"/>
            </a:pPr>
            <a:r>
              <a:rPr lang="en-US" sz="2000" dirty="0"/>
              <a:t>Ex: marketplace, </a:t>
            </a:r>
            <a:r>
              <a:rPr lang="en-US" sz="2000" dirty="0" err="1"/>
              <a:t>product_parent</a:t>
            </a:r>
            <a:r>
              <a:rPr lang="en-US" sz="2000" dirty="0"/>
              <a:t>, </a:t>
            </a:r>
            <a:r>
              <a:rPr lang="en-US" sz="2000" dirty="0" err="1"/>
              <a:t>review_date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400" dirty="0"/>
              <a:t>Removal of duplicates (specifically based on </a:t>
            </a:r>
            <a:r>
              <a:rPr lang="en-US" sz="2400" dirty="0" err="1"/>
              <a:t>review_id</a:t>
            </a:r>
            <a:r>
              <a:rPr lang="en-US" sz="2400" dirty="0"/>
              <a:t>)</a:t>
            </a:r>
          </a:p>
          <a:p>
            <a:pPr>
              <a:buFontTx/>
              <a:buChar char="-"/>
            </a:pPr>
            <a:r>
              <a:rPr lang="en-US" sz="2400" dirty="0"/>
              <a:t>Random sampling</a:t>
            </a:r>
          </a:p>
          <a:p>
            <a:pPr lvl="1">
              <a:buFontTx/>
              <a:buChar char="-"/>
            </a:pPr>
            <a:r>
              <a:rPr lang="en-US" sz="2000" dirty="0"/>
              <a:t>5 different groupings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4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67FC-A9D3-82EF-20EF-54E5D473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B17F-B73A-B1F5-FBC0-39BC51B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pt.2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38C01-6468-68E6-ECBE-D3E7A4241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6659" y="1853248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Step 2: Model Preparation</a:t>
            </a:r>
          </a:p>
          <a:p>
            <a:pPr>
              <a:buFontTx/>
              <a:buChar char="-"/>
            </a:pPr>
            <a:r>
              <a:rPr lang="en-US" sz="2000" dirty="0"/>
              <a:t>Removal of spacing, commas, and other symbols</a:t>
            </a:r>
          </a:p>
          <a:p>
            <a:pPr>
              <a:buFontTx/>
              <a:buChar char="-"/>
            </a:pPr>
            <a:r>
              <a:rPr lang="en-US" sz="2000" dirty="0"/>
              <a:t>Removal of ‘</a:t>
            </a:r>
            <a:r>
              <a:rPr lang="en-US" sz="2000" dirty="0" err="1"/>
              <a:t>stopwords</a:t>
            </a:r>
            <a:r>
              <a:rPr lang="en-US" sz="2000" dirty="0"/>
              <a:t>’</a:t>
            </a:r>
          </a:p>
          <a:p>
            <a:pPr>
              <a:buFontTx/>
              <a:buChar char="-"/>
            </a:pPr>
            <a:r>
              <a:rPr lang="en-US" sz="2000" dirty="0"/>
              <a:t>Apply tokenizer</a:t>
            </a:r>
          </a:p>
          <a:p>
            <a:pPr lvl="1">
              <a:buFontTx/>
              <a:buChar char="-"/>
            </a:pPr>
            <a:r>
              <a:rPr lang="en-US" sz="1800" dirty="0"/>
              <a:t>TD-IDF versus GPT2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9167A6-A520-7D65-C333-A8F7E673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30" y="1935964"/>
            <a:ext cx="5736248" cy="3536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428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9C256-FA81-69A3-7407-83AD5643B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E9B3-7A35-EF52-2B65-0625FCB7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pt.2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CB786-2885-DA0B-B2E0-2E604051E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6659" y="1853248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Step 2: Model Preparation</a:t>
            </a:r>
          </a:p>
          <a:p>
            <a:pPr>
              <a:buFontTx/>
              <a:buChar char="-"/>
            </a:pPr>
            <a:r>
              <a:rPr lang="en-US" sz="2000" dirty="0"/>
              <a:t>Removal of spacing, commas, and other symbols</a:t>
            </a:r>
          </a:p>
          <a:p>
            <a:pPr>
              <a:buFontTx/>
              <a:buChar char="-"/>
            </a:pPr>
            <a:r>
              <a:rPr lang="en-US" sz="2000" dirty="0"/>
              <a:t>Removal of ‘</a:t>
            </a:r>
            <a:r>
              <a:rPr lang="en-US" sz="2000" dirty="0" err="1"/>
              <a:t>stopwords</a:t>
            </a:r>
            <a:r>
              <a:rPr lang="en-US" sz="2000" dirty="0"/>
              <a:t>’</a:t>
            </a:r>
          </a:p>
          <a:p>
            <a:pPr>
              <a:buFontTx/>
              <a:buChar char="-"/>
            </a:pPr>
            <a:r>
              <a:rPr lang="en-US" sz="2000" dirty="0"/>
              <a:t>Apply tokenizer</a:t>
            </a:r>
          </a:p>
          <a:p>
            <a:pPr lvl="1">
              <a:buFontTx/>
              <a:buChar char="-"/>
            </a:pPr>
            <a:r>
              <a:rPr lang="en-US" sz="1800" dirty="0"/>
              <a:t>TD-IDF versus GPT2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35181-4790-1701-DAD6-24B749C5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" y="1447060"/>
            <a:ext cx="6888439" cy="4576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416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16C1-08D2-1ACA-61D3-3C6C8114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0DAB5-CDE6-6A8A-C1FC-7C7F9465A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u="sng" dirty="0"/>
              <a:t>Process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663E595-89B5-D28C-A306-9E9FA5AF94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9931155"/>
              </p:ext>
            </p:extLst>
          </p:nvPr>
        </p:nvGraphicFramePr>
        <p:xfrm>
          <a:off x="1103312" y="2514600"/>
          <a:ext cx="4396339" cy="374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5ADC2-AABE-6C2C-4C99-07CD0FAD8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u="sng" dirty="0"/>
              <a:t>Obstacles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9F4B6DE-8ACC-3FAA-0154-3A2D9CECA77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82835405"/>
              </p:ext>
            </p:extLst>
          </p:nvPr>
        </p:nvGraphicFramePr>
        <p:xfrm>
          <a:off x="5654495" y="2514600"/>
          <a:ext cx="4396339" cy="374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327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1271</TotalTime>
  <Words>355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Slack-Lato</vt:lpstr>
      <vt:lpstr>Wingdings 3</vt:lpstr>
      <vt:lpstr>Ion</vt:lpstr>
      <vt:lpstr>RatingRefiner</vt:lpstr>
      <vt:lpstr>Topic</vt:lpstr>
      <vt:lpstr>Data</vt:lpstr>
      <vt:lpstr>Initial Observations</vt:lpstr>
      <vt:lpstr>Initial Observations</vt:lpstr>
      <vt:lpstr>Preprocessing </vt:lpstr>
      <vt:lpstr>Preprocessing pt.2 </vt:lpstr>
      <vt:lpstr>Preprocessing pt.2 </vt:lpstr>
      <vt:lpstr>Model Training</vt:lpstr>
      <vt:lpstr>Spam Detector</vt:lpstr>
      <vt:lpstr>Spam Detector</vt:lpstr>
      <vt:lpstr>Results</vt:lpstr>
      <vt:lpstr>Results</vt:lpstr>
      <vt:lpstr>Future modeling/changes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Horvath, Scott J.</dc:creator>
  <cp:lastModifiedBy>Horvath, Scott J.</cp:lastModifiedBy>
  <cp:revision>3</cp:revision>
  <dcterms:created xsi:type="dcterms:W3CDTF">2025-02-11T23:37:28Z</dcterms:created>
  <dcterms:modified xsi:type="dcterms:W3CDTF">2025-02-13T21:10:05Z</dcterms:modified>
</cp:coreProperties>
</file>