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98"/>
  </p:normalViewPr>
  <p:slideViewPr>
    <p:cSldViewPr snapToGrid="0" snapToObjects="1">
      <p:cViewPr>
        <p:scale>
          <a:sx n="140" d="100"/>
          <a:sy n="140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D799-09A7-B440-A754-089A2E2EC16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365C-A6B3-A947-8F1C-73AB7E78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3972" y="1442434"/>
            <a:ext cx="9144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93116" y="338328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980350" y="2708854"/>
            <a:ext cx="1828800" cy="1828800"/>
            <a:chOff x="6980350" y="2708854"/>
            <a:chExt cx="1828800" cy="18288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 rot="5400000">
              <a:off x="7437550" y="225165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rot="5400000">
              <a:off x="7437550" y="316605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9466" y="2708854"/>
            <a:ext cx="1828800" cy="1828800"/>
            <a:chOff x="2953556" y="2251654"/>
            <a:chExt cx="1828800" cy="182880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953556" y="225165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867956" y="225165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68382" y="4537654"/>
            <a:ext cx="4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58147" y="45376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0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0661" y="352020"/>
            <a:ext cx="2743200" cy="1828800"/>
            <a:chOff x="390661" y="248989"/>
            <a:chExt cx="2743200" cy="18288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390661" y="248989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5061" y="248989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219461" y="248989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0661" y="2552161"/>
            <a:ext cx="2743200" cy="1828800"/>
            <a:chOff x="390661" y="2552161"/>
            <a:chExt cx="2743200" cy="1828800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90661" y="2552161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5400000">
              <a:off x="1762261" y="2094961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 rot="5400000">
              <a:off x="1762261" y="3009361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0661" y="4752302"/>
            <a:ext cx="2743200" cy="1828800"/>
            <a:chOff x="390661" y="4752302"/>
            <a:chExt cx="2743200" cy="1828800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219461" y="475230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 rot="5400000">
              <a:off x="847861" y="429510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5400000">
              <a:off x="847861" y="520950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69080" y="1207008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VVV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9080" y="328189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VHH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9080" y="54820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4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509" y="259722"/>
            <a:ext cx="3657600" cy="1828800"/>
            <a:chOff x="300509" y="259722"/>
            <a:chExt cx="3657600" cy="18288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300509" y="25972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214909" y="25972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2129309" y="25972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43709" y="259722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509" y="2513525"/>
            <a:ext cx="3657600" cy="1828800"/>
            <a:chOff x="300509" y="2513525"/>
            <a:chExt cx="3657600" cy="18288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 rot="5400000">
              <a:off x="2586509" y="2056325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 rot="5400000">
              <a:off x="2586509" y="2970725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00509" y="2513525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214909" y="2513525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92737" y="2513524"/>
            <a:ext cx="3657600" cy="1828800"/>
            <a:chOff x="4348768" y="2513524"/>
            <a:chExt cx="3657600" cy="1828800"/>
          </a:xfrm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6177568" y="251352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7091968" y="251352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5400000">
              <a:off x="4805968" y="205632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 rot="5400000">
              <a:off x="4805968" y="297072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92737" y="259722"/>
            <a:ext cx="3657600" cy="1828800"/>
            <a:chOff x="6108880" y="227524"/>
            <a:chExt cx="3657600" cy="1828800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 rot="5400000">
              <a:off x="6566080" y="-229676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5400000">
              <a:off x="6566080" y="68472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5400000">
              <a:off x="8394880" y="-229676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5400000">
              <a:off x="8394880" y="684724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46623" y="2513524"/>
            <a:ext cx="3657600" cy="1828800"/>
            <a:chOff x="300509" y="4767328"/>
            <a:chExt cx="3657600" cy="1828800"/>
          </a:xfrm>
        </p:grpSpPr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300509" y="4767328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043709" y="4767328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 rot="5400000">
              <a:off x="1672109" y="4310128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 rot="5400000">
              <a:off x="1672109" y="5224528"/>
              <a:ext cx="914400" cy="1828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46623" y="117412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VVVV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84248" y="4764024"/>
            <a:ext cx="73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VVHH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81344" y="45811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VHHV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14616" y="10698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HHHH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131552" y="4581144"/>
            <a:ext cx="73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HHVV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00509" y="259722"/>
            <a:ext cx="2286000" cy="914400"/>
            <a:chOff x="300509" y="259722"/>
            <a:chExt cx="2286000" cy="9144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3005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7577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12149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16721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1293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0509" y="1271658"/>
            <a:ext cx="2286000" cy="914400"/>
            <a:chOff x="300509" y="1271658"/>
            <a:chExt cx="2286000" cy="914400"/>
          </a:xfrm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300509" y="12716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757709" y="12716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1214909" y="12716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 rot="5400000">
              <a:off x="1900709" y="10430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 rot="5400000">
              <a:off x="1900709" y="15002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0509" y="2283594"/>
            <a:ext cx="2286000" cy="914400"/>
            <a:chOff x="300509" y="2283594"/>
            <a:chExt cx="2286000" cy="914400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00509" y="22835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57709" y="22835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2129309" y="22835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5400000">
              <a:off x="1443509" y="20549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5400000">
              <a:off x="1443509" y="25121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0509" y="3351036"/>
            <a:ext cx="2286000" cy="914400"/>
            <a:chOff x="300509" y="3351036"/>
            <a:chExt cx="2286000" cy="914400"/>
          </a:xfrm>
        </p:grpSpPr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300509" y="33510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1672109" y="33510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129309" y="33510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 rot="5400000">
              <a:off x="986309" y="31224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 rot="5400000">
              <a:off x="986309" y="35796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0509" y="4418478"/>
            <a:ext cx="2286000" cy="914400"/>
            <a:chOff x="300509" y="4418478"/>
            <a:chExt cx="2286000" cy="914400"/>
          </a:xfrm>
        </p:grpSpPr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1214909" y="441847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1672109" y="441847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129309" y="441847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 rot="5400000">
              <a:off x="529109" y="418987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 rot="5400000">
              <a:off x="529109" y="464707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93189" y="1271658"/>
            <a:ext cx="2286000" cy="914400"/>
            <a:chOff x="2693189" y="1271658"/>
            <a:chExt cx="2286000" cy="914400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693189" y="12716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 rot="5400000">
              <a:off x="4293389" y="10430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 rot="5400000">
              <a:off x="4293389" y="15002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 rot="5400000">
              <a:off x="3378989" y="10430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 rot="5400000">
              <a:off x="3378989" y="1500258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93189" y="2283594"/>
            <a:ext cx="2286000" cy="914400"/>
            <a:chOff x="2693189" y="2283594"/>
            <a:chExt cx="2286000" cy="914400"/>
          </a:xfrm>
        </p:grpSpPr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3607589" y="22835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 rot="5400000">
              <a:off x="2921789" y="20549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 rot="5400000">
              <a:off x="2921789" y="25121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 rot="5400000">
              <a:off x="4293389" y="20549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>
            <a:xfrm rot="5400000">
              <a:off x="4293389" y="251219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93189" y="3351036"/>
            <a:ext cx="2286000" cy="914400"/>
            <a:chOff x="2693189" y="3351036"/>
            <a:chExt cx="2286000" cy="914400"/>
          </a:xfrm>
        </p:grpSpPr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521989" y="33510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 rot="5400000">
              <a:off x="3836189" y="31224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 rot="5400000">
              <a:off x="3836189" y="35796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 rot="5400000">
              <a:off x="2921789" y="31224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 rot="5400000">
              <a:off x="2921789" y="3579636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8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00509" y="259722"/>
            <a:ext cx="2743200" cy="914400"/>
            <a:chOff x="300509" y="259722"/>
            <a:chExt cx="2743200" cy="9144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3005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7577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2149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6721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1293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2586509" y="25972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0509" y="1280802"/>
            <a:ext cx="2743200" cy="914400"/>
            <a:chOff x="300509" y="1280802"/>
            <a:chExt cx="2743200" cy="914400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757709" y="12808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214909" y="12808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1672109" y="12808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5400000">
              <a:off x="2357909" y="10522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5400000">
              <a:off x="2357909" y="15094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00509" y="12808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0509" y="2301882"/>
            <a:ext cx="2743200" cy="914400"/>
            <a:chOff x="300509" y="2301882"/>
            <a:chExt cx="2743200" cy="914400"/>
          </a:xfrm>
        </p:grpSpPr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757709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1214909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2586509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 rot="5400000">
              <a:off x="1900709" y="20732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 rot="5400000">
              <a:off x="1900709" y="25304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300509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00509" y="3314459"/>
            <a:ext cx="2743200" cy="914401"/>
            <a:chOff x="300509" y="3314459"/>
            <a:chExt cx="2743200" cy="914401"/>
          </a:xfrm>
        </p:grpSpPr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757709" y="33144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129309" y="3314459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586509" y="3314459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 rot="5400000">
              <a:off x="1443509" y="30858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 rot="5400000">
              <a:off x="1443509" y="35430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00509" y="33144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>
            <a:spLocks noChangeAspect="1"/>
          </p:cNvSpPr>
          <p:nvPr/>
        </p:nvSpPr>
        <p:spPr>
          <a:xfrm>
            <a:off x="1672109" y="4327036"/>
            <a:ext cx="4572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2129309" y="4327036"/>
            <a:ext cx="4572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2586509" y="4327036"/>
            <a:ext cx="4572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5400000">
            <a:off x="986309" y="4098436"/>
            <a:ext cx="4572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 rot="5400000">
            <a:off x="986309" y="4555636"/>
            <a:ext cx="4572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300509" y="4327036"/>
            <a:ext cx="4572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00509" y="5339612"/>
            <a:ext cx="2743200" cy="914400"/>
            <a:chOff x="300509" y="5339612"/>
            <a:chExt cx="2743200" cy="91440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1672109" y="53396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>
            <a:xfrm>
              <a:off x="2129309" y="53396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586509" y="53396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 rot="5400000">
              <a:off x="529109" y="51110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 rot="5400000">
              <a:off x="529109" y="55682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>
              <a:off x="1214909" y="53396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05253" y="1280802"/>
            <a:ext cx="2743200" cy="914400"/>
            <a:chOff x="3205253" y="1280802"/>
            <a:chExt cx="2743200" cy="914400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3662453" y="12808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 noChangeAspect="1"/>
            </p:cNvSpPr>
            <p:nvPr/>
          </p:nvSpPr>
          <p:spPr>
            <a:xfrm rot="5400000">
              <a:off x="5262653" y="10522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>
              <a:spLocks noChangeAspect="1"/>
            </p:cNvSpPr>
            <p:nvPr/>
          </p:nvSpPr>
          <p:spPr>
            <a:xfrm rot="5400000">
              <a:off x="5262653" y="15094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3205253" y="12808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5400000">
              <a:off x="4348253" y="10522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>
            <a:xfrm rot="5400000">
              <a:off x="4348253" y="150940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0509" y="4327034"/>
            <a:ext cx="2743200" cy="914400"/>
            <a:chOff x="300509" y="4327034"/>
            <a:chExt cx="2743200" cy="914400"/>
          </a:xfrm>
        </p:grpSpPr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1672109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129309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2586509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 rot="5400000">
              <a:off x="986309" y="40984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>
            <a:xfrm rot="5400000">
              <a:off x="986309" y="45556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300509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205253" y="2301882"/>
            <a:ext cx="2743200" cy="914400"/>
            <a:chOff x="3205253" y="2301882"/>
            <a:chExt cx="2743200" cy="914400"/>
          </a:xfrm>
        </p:grpSpPr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3205253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 noChangeAspect="1"/>
            </p:cNvSpPr>
            <p:nvPr/>
          </p:nvSpPr>
          <p:spPr>
            <a:xfrm rot="5400000">
              <a:off x="4805453" y="20732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5400000">
              <a:off x="4805453" y="25304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5491253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 rot="5400000">
              <a:off x="3891053" y="20732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>
              <a:spLocks noChangeAspect="1"/>
            </p:cNvSpPr>
            <p:nvPr/>
          </p:nvSpPr>
          <p:spPr>
            <a:xfrm rot="5400000">
              <a:off x="3891053" y="25304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205253" y="3314459"/>
            <a:ext cx="2743200" cy="914400"/>
            <a:chOff x="3205253" y="4327034"/>
            <a:chExt cx="2743200" cy="914400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5491253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 rot="5400000">
              <a:off x="4348253" y="40984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 rot="5400000">
              <a:off x="4348253" y="45556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5034053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 rot="5400000">
              <a:off x="3433853" y="40984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 rot="5400000">
              <a:off x="3433853" y="45556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09997" y="2301882"/>
            <a:ext cx="2743200" cy="914400"/>
            <a:chOff x="7502933" y="3314460"/>
            <a:chExt cx="2743200" cy="914400"/>
          </a:xfrm>
        </p:grpSpPr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8874533" y="33144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 rot="5400000">
              <a:off x="7731533" y="30858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 rot="5400000">
              <a:off x="7731533" y="35430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8417333" y="33144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 rot="5400000">
              <a:off x="9560333" y="30858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>
              <a:spLocks noChangeAspect="1"/>
            </p:cNvSpPr>
            <p:nvPr/>
          </p:nvSpPr>
          <p:spPr>
            <a:xfrm rot="5400000">
              <a:off x="9560333" y="3543060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205253" y="259722"/>
            <a:ext cx="2743200" cy="914400"/>
            <a:chOff x="3205253" y="5339612"/>
            <a:chExt cx="2743200" cy="914400"/>
          </a:xfrm>
        </p:grpSpPr>
        <p:sp>
          <p:nvSpPr>
            <p:cNvPr id="122" name="Rectangle 121"/>
            <p:cNvSpPr>
              <a:spLocks noChangeAspect="1"/>
            </p:cNvSpPr>
            <p:nvPr/>
          </p:nvSpPr>
          <p:spPr>
            <a:xfrm rot="5400000">
              <a:off x="4348253" y="51110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>
              <a:spLocks noChangeAspect="1"/>
            </p:cNvSpPr>
            <p:nvPr/>
          </p:nvSpPr>
          <p:spPr>
            <a:xfrm rot="5400000">
              <a:off x="4348253" y="55682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>
              <a:off x="3433853" y="51110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>
              <a:spLocks noChangeAspect="1"/>
            </p:cNvSpPr>
            <p:nvPr/>
          </p:nvSpPr>
          <p:spPr>
            <a:xfrm rot="5400000">
              <a:off x="3433853" y="55682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 rot="5400000">
              <a:off x="5262653" y="51110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 rot="5400000">
              <a:off x="5262653" y="556821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109997" y="1269252"/>
            <a:ext cx="2743200" cy="914400"/>
            <a:chOff x="7502933" y="2301882"/>
            <a:chExt cx="2743200" cy="914400"/>
          </a:xfrm>
        </p:grpSpPr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8874533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 rot="5400000">
              <a:off x="8188733" y="20732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 rot="5400000">
              <a:off x="8188733" y="25304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7502933" y="23018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 rot="5400000">
              <a:off x="9560333" y="20732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>
              <a:spLocks noChangeAspect="1"/>
            </p:cNvSpPr>
            <p:nvPr/>
          </p:nvSpPr>
          <p:spPr>
            <a:xfrm rot="5400000">
              <a:off x="9560333" y="2530482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09997" y="3314458"/>
            <a:ext cx="2743200" cy="914400"/>
            <a:chOff x="7502933" y="4327034"/>
            <a:chExt cx="2743200" cy="914400"/>
          </a:xfrm>
        </p:grpSpPr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9788933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 rot="5400000">
              <a:off x="7731533" y="40984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 rot="5400000">
              <a:off x="7731533" y="45556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8417333" y="43270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>
              <a:spLocks noChangeAspect="1"/>
            </p:cNvSpPr>
            <p:nvPr/>
          </p:nvSpPr>
          <p:spPr>
            <a:xfrm rot="5400000">
              <a:off x="9103133" y="40984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 rot="5400000">
              <a:off x="9103133" y="4555634"/>
              <a:ext cx="4572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49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 = 0: 0</a:t>
            </a:r>
          </a:p>
          <a:p>
            <a:r>
              <a:rPr lang="en-US" dirty="0" smtClean="0"/>
              <a:t>If n = 1: n-1 = 0: (V)</a:t>
            </a:r>
          </a:p>
          <a:p>
            <a:r>
              <a:rPr lang="en-US" dirty="0" smtClean="0"/>
              <a:t>If n = 2: (VV, HH)</a:t>
            </a:r>
          </a:p>
          <a:p>
            <a:r>
              <a:rPr lang="en-US" dirty="0" smtClean="0"/>
              <a:t>If n = 3: n-1 = 2: add V to all n = 2 cases</a:t>
            </a:r>
          </a:p>
          <a:p>
            <a:pPr lvl="1"/>
            <a:r>
              <a:rPr lang="en-US" dirty="0" smtClean="0"/>
              <a:t>Or n-2 = 1: add HH to all n=1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67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Wan</dc:creator>
  <cp:lastModifiedBy>Eric Wan</cp:lastModifiedBy>
  <cp:revision>7</cp:revision>
  <dcterms:created xsi:type="dcterms:W3CDTF">2017-10-07T21:21:55Z</dcterms:created>
  <dcterms:modified xsi:type="dcterms:W3CDTF">2017-10-08T16:33:42Z</dcterms:modified>
</cp:coreProperties>
</file>