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4" r:id="rId26"/>
    <p:sldId id="285" r:id="rId27"/>
    <p:sldId id="286" r:id="rId28"/>
    <p:sldId id="287" r:id="rId29"/>
    <p:sldId id="288" r:id="rId30"/>
    <p:sldId id="292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471" autoAdjust="0"/>
  </p:normalViewPr>
  <p:slideViewPr>
    <p:cSldViewPr snapToGrid="0" snapToObjects="1">
      <p:cViewPr varScale="1">
        <p:scale>
          <a:sx n="58" d="100"/>
          <a:sy n="58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">6103 5274 0,'-18'0'47,"18"35"-32,0-17-15,0 17 16,0 53-16,0-52 16,-17 87-1,17-52-15,-18-18 0,18 70 16,0-70-16,0-18 16,0 54-16,-17-72 15,17 18-15,0 1 16,-18-36-1</inkml:trace>
  <inkml:trace contextRef="#ctx0" brushRef="#br0" timeOffset="58003.289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4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2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">4357 14905 0,'0'18'94,"0"17"-94,0 0 15,0 0-15,0 18 0,0 35 16,0-35-16,0 53 15,0-53 1,0 0-16,17 18 16,-17-1-16,0-35 15,0 1 1,0-19-16,0-34 16</inkml:trace>
  <inkml:trace contextRef="#ctx0" brushRef="#br0" timeOffset="72673.227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">13564 7108 0,'-35'36'16,"35"-19"-16,0 1 0,18-18 31,35-35-15,-36-1-16,71-34 15,-52 17-15,-19 0 0,54-53 16,-53 71-16,-1 0 16,1-1-16,-18 19 15</inkml:trace>
  <inkml:trace contextRef="#ctx0" brushRef="#br0" timeOffset="77238.227">13511 7003 0,'-17'35'16,"-1"53"0,18-53-16,18-35 15,-1 0-15,36 0 16,0-35 0,35-18-16,1 0 15,-36 18-15,-1 0 16,-16 17-16,-19 18 15</inkml:trace>
  <inkml:trace contextRef="#ctx0" brushRef="#br0" timeOffset="79491.851">18609 7285 0,'18'-18'63,"17"-17"-48,18-36 1,-18 36-16,53-88 16,-52 70-16,-1 0 15,0 0-15,0 0 16,-17 18-16,-18 17 15</inkml:trace>
  <inkml:trace contextRef="#ctx0" brushRef="#br0" timeOffset="79874.814">18591 7003 0,'-17'17'15,"17"36"1,0-18 0,-18 54-16,18-36 15,18 35-15,-18-53 16,35 18-16,0-53 16,1 0-16,87-35 15,-52-1-15,-18 1 16,-1 0-16,1-18 0,-17 35 15,-1-17-15,-35 17 16</inkml:trace>
  <inkml:trace contextRef="#ctx0" brushRef="#br0" timeOffset="81620.935">7197 13141 0,'0'18'62,"0"17"-62,0-17 16,0 17-16,0 35 16,0 19-1,0-54-15,0 71 16,0-71-16,0 0 0,0 36 16,0-36-1,0-17-15,17-18 16,-17-18 15</inkml:trace>
  <inkml:trace contextRef="#ctx0" brushRef="#br0" timeOffset="82015.829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1">4621 9102 0,'18'0'15,"-18"-18"1,0 36 15,0 17-31,18-17 16,-18-1-16,0 36 15,0-18-15,0 1 16,-18-19-16,18 1 16,0 0-16,18-18 15</inkml:trace>
  <inkml:trace contextRef="#ctx0" brushRef="#br0" timeOffset="118011.599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">4516 9666 0,'0'-18'15,"17"18"-15,-17 18 94,0 17-78,0 1-16,-17-1 0,17 18 15,-18 0 1,18-18-16,0-17 0,0-1 16,0 1-16,0 0 15,-18-18 32,18 17-31</inkml:trace>
  <inkml:trace contextRef="#ctx0" brushRef="#br0" timeOffset="120244.751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">7038 10495 0,'18'0'47,"-1"0"-47,1 0 15,-1 0-15,19 0 0,-19 0 16,19-17-16,-1 17 16,0-18-16,1 18 15,-36-18 1</inkml:trace>
  <inkml:trace contextRef="#ctx0" brushRef="#br0" timeOffset="126133.287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5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">7426 11165 0,'0'18'63,"0"0"-48,-18-1-15,18 1 0,-17 0 16,17 17-16,-18 18 15,0-18-15,1 53 16,-1-52-16,18-19 16,0 18-16,-17-17 0,17 17 15,0-17 1,0-36 31,-18 1-32</inkml:trace>
  <inkml:trace contextRef="#ctx0" brushRef="#br0" timeOffset="128229.59">7161 11412 0,'0'18'15,"0"0"-15,0-1 0,0 1 0,0 35 16,0-36-1,18 1-15,-18 0 0,0-1 16,35 1 0,-35 0-16,18-18 0,17-18 0,-17 18 15,17-18-15,18-17 16,-35 17-16,35-17 16,-36 18-16,1-1 15,0 18-15</inkml:trace>
  <inkml:trace contextRef="#ctx0" brushRef="#br0" timeOffset="136783.851">8202 14781 0,'0'-17'31,"0"34"16,0 54-47,0-36 16,0 53-16,-18-52 15,18 17 1,0-18-16,0 0 0,0 0 0,0 1 15,0-19-15,0 19 0,0-19 16,-17-17 15</inkml:trace>
  <inkml:trace contextRef="#ctx0" brushRef="#br0" timeOffset="137006.093">8008 15134 0,'18'53'16,"-1"-18"-16,-17 1 0,36 17 15,-36-18 1,17-18-16,19 1 0,-19-18 16,18-18-16,-17 18 0,0-17 15,17-36 1,-17 35-16,17-17 15,-17 17-15,-1 1 0,1-1 16</inkml:trace>
  <inkml:trace contextRef="#ctx0" brushRef="#br0" timeOffset="137844.677">10160 14958 0,'0'-18'16,"0"36"30,0 35-30,0 0 0,0-18-16,0 18 0,-18 70 15,18-87-15,-17 52 16,-1-53-16,18 0 16,0 1-16,0-19 15</inkml:trace>
  <inkml:trace contextRef="#ctx0" brushRef="#br0" timeOffset="138073.22">9984 15222 0,'17'53'0,"36"35"16,-35-52-1,-1-19-15,54 19 16,-53-36 0,-1 0-16,19-18 15,-19 0-15,1 1 16,-1-1-16,-17 0 0,18 1 16,0-1-16,-1 18 0</inkml:trace>
  <inkml:trace contextRef="#ctx0" brushRef="#br0" timeOffset="138657.159">12153 14870 0,'-17'-18'16,"17"71"0,0 35-1,0 18-15,0-53 0,0 0 16,0 0-16,0 35 15,-18-53-15,18-17 16,0 17-16,0-17 0</inkml:trace>
  <inkml:trace contextRef="#ctx0" brushRef="#br0" timeOffset="138898.38">12030 15258 0,'17'70'16,"19"1"-1,17-36 1,-18-35-16,18 0 16,-36-18-16,19 1 15,-19-1-15,1 0 0,0 1 0,-1-18 16,-17 17-1,0 0 1,-17 18 0,-1 0-16</inkml:trace>
  <inkml:trace contextRef="#ctx0" brushRef="#br0" timeOffset="140442.585">9366 10283 0,'0'-17'16,"-17"17"31,17 35-31,0-17-16,0 17 0,0-17 15,-18 52-15,18-17 16,0 18-16,18-36 15,-1 18-15,-17-35 16,18 17-16,17 0 16,-35-17-16,18-18 15,-1 17-15,1-34 32</inkml:trace>
  <inkml:trace contextRef="#ctx0" brushRef="#br0" timeOffset="140730.767">9596 10478 0,'0'35'16,"0"18"-1,0-18 1,17 0 0,1-17-1,-1 0 1</inkml:trace>
  <inkml:trace contextRef="#ctx0" brushRef="#br0" timeOffset="141276.848">9613 10248 0</inkml:trace>
  <inkml:trace contextRef="#ctx0" brushRef="#br0" timeOffset="141643.479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">8855 10971 0,'-18'-17'15,"0"17"1,36 0-1,17 17-15,-17-17 16,17 18-16,53 17 16,-17 18-1,-36-35-15,1 0 0,34 17 16,-52-18-16,-1-17 0,1 18 16,0-18-1,-36 0 1</inkml:trace>
  <inkml:trace contextRef="#ctx0" brushRef="#br0" timeOffset="142961.468">9172 10760 0,'0'17'0,"-35"54"16,17-36-16,-17 106 15,-18 0 1,35-88-16,-17 53 16,35-53-16,-17 35 15,17-52-15</inkml:trace>
  <inkml:trace contextRef="#ctx0" brushRef="#br0" timeOffset="148095.015">9454 10954 0,'-17'0'31,"34"0"1,-17 17-17,18-17-15,0 18 16,-1-18-16,1 18 15,0-18-15,35 0 16,17 0-16,-52 0 16,52-36-1,-34 36-15,34-35 16,-52 17-16,35-17 16,-36 18-16,-34 34 31</inkml:trace>
  <inkml:trace contextRef="#ctx0" brushRef="#br0" timeOffset="151377.522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">7638 10107 0,'17'0'16,"1"-35"-1,0 17-15,17-35 16,0 18-16,18-36 15,-18 54-15,1-18 16,-1-18 0,0 17-16,-35 19 15,-17 17 1,-1 17 0</inkml:trace>
  <inkml:trace contextRef="#ctx0" brushRef="#br0" timeOffset="153022.365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8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">14199 16810 0,'0'18'31,"18"-1"-15,-18 18-1,0 1 1,0-1-16,0 53 16,-18-53-16,18 36 0,0-18 15,0 0-15,0 35 16,0-53-16,0-17 15,0 0-15,18-18 0,0 0 16,-18-18 0,17-35-16,-17 18 15</inkml:trace>
  <inkml:trace contextRef="#ctx0" brushRef="#br0" timeOffset="171246.992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">19368 16828 0,'17'17'15,"-17"18"1,0-17-16,0 17 16,0 18-16,18 35 15,-18-17-15,0-18 0,0 17 16,0 72-1,0-89-15,0 17 0,0-17 0,0-18 16,0 18 0,0-70-1,0-19-15</inkml:trace>
  <inkml:trace contextRef="#ctx0" brushRef="#br0" timeOffset="180973.957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2">26494 16810 0,'0'-35'15,"17"17"-15,-17 36 16,0-1-16,0 1 16,18 88-16,-18-53 15,0 17-15,0 54 16,18-54-16,-18-17 0,0 53 16,0-53-1,17-18-15,-17 18 16,18-53-1,-18-35 1,0 17-16,0-17 0</inkml:trace>
  <inkml:trace contextRef="#ctx0" brushRef="#br0" timeOffset="187284.666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">10654 12418 0,'18'17'16,"-1"-17"-16,54 0 15,-36 0 1,0 0-16,53-17 16,-70 17-16,0 0 0</inkml:trace>
  <inkml:trace contextRef="#ctx0" brushRef="#br0" timeOffset="192511.46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2">12136 11501 0,'35'0'15,"-18"0"-15,1 0 16,17-18 0,-17 18-16,0 0 0,-1 0 15</inkml:trace>
  <inkml:trace contextRef="#ctx0" brushRef="#br0" timeOffset="193018.805">12171 11448 0,'0'17'16,"0"19"-1,0 16 1,0-16-16,0 52 16,0-35-16,0-18 15,17 18-15,1-18 16,0-17-16,17 0 15,0-1-15,-17-17 0,35-17 16,-35-1-16,-1 0 16</inkml:trace>
  <inkml:trace contextRef="#ctx0" brushRef="#br0" timeOffset="193300.038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-214311.139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-210785.052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-207947.771">23689 9031 0,'0'18'16,"0"52"0,18-17-16,-18 0 15,17 18-15,1 70 16,0-71-16,-18 1 0,17-1 15,1 36 1,0-53-16,-18 0 16,0-18-16,0-17 15,-18-18-15</inkml:trace>
  <inkml:trace contextRef="#ctx0" brushRef="#br1" timeOffset="-207648.509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-206836.041">31891 16951 0,'18'35'15,"-18"1"-15,-18 69 16,0-52-16,1 88 16,17-52-1,0 52-15,0-71 16,0-17-16,17 0 0,1 18 15,0-36 1,-18-17-16,17-18 16,-34-36-1,-1 1-15</inkml:trace>
  <inkml:trace contextRef="#ctx0" brushRef="#br1" timeOffset="-206536.4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-198279.282">21837 8290 0,'18'0'63,"-1"0"-48,-34 0 64,-1 0-64,-17 0 1,17 0-16,-17 0 0,-18 0 15,18 0-15,-1 18 16,19-18-16,-54 0 16,53 0-16,-17 0 0,18 0 15,-1 0-15,0 18 16,1-18 0,34 0-1</inkml:trace>
  <inkml:trace contextRef="#ctx0" brushRef="#br2" timeOffset="-197916.951">21608 8149 0,'17'0'15,"-34"0"1,-1 0-16,-35 0 16,18 18-16,-18-1 0,-18 19 15,36-36 1,0 17-16,0 19 0,17-19 15,18 1-15,18 0 16,-1-1-16,18 18 16,1-35-1,-1 18-15,18 17 16,-35-35-16,17 18 0,-18 0 16,-17-1-16</inkml:trace>
  <inkml:trace contextRef="#ctx0" brushRef="#br2" timeOffset="-196931.539">17745 8308 0,'-18'0'94,"-17"0"-78,17 0-16,-35 18 15,-35-1-15,35-17 16,-53 18-1,71-1-15,-53-17 16,70 18-16,-17-18 0,17 0 16,36 0-1,17-18 1,-17 18-16,35-17 16</inkml:trace>
  <inkml:trace contextRef="#ctx0" brushRef="#br2" timeOffset="-196616.285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-195180.236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-194780.905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-194129.67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-193830.518">10724 9543 0,'-17'70'16,"-18"18"-1,35-17 1,17-53-16,18 17 15,-17-35-15,35 0 16,-18 0-16,1-18 0,34-17 16,-35 17-1,-17 1-15,0-1 0</inkml:trace>
  <inkml:trace contextRef="#ctx0" brushRef="#br2" timeOffset="-192316.688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-191905.345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-191094.299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-190777.597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-190631.798">14693 9948 0,'0'0'0,"53"0"0,35 0 16,-35 0-16,53-17 15,-53 17 1,-35-18-16,-1 18 15</inkml:trace>
  <inkml:trace contextRef="#ctx0" brushRef="#br2" timeOffset="-186655.587">30656 16316 0,'0'18'31,"18"-18"-16,0 0 1,-36 0 62,-35 0-62,18 0-16,0 0 0,-54 17 15,54-17-15,0 18 16,0-18-16,17 0 16,0 0-16,1 0 0,-1 0 15,0 0 1,1 0 15</inkml:trace>
  <inkml:trace contextRef="#ctx0" brushRef="#br2" timeOffset="-186361.4">30321 16245 0,'18'0'15,"-36"0"1,1 0-16,-19 0 16,19 18-16,-1-18 0,0 18 15,1-1-15,17 1 16,0 17-16,0-17 16,17 0-1,19-1-15,17 1 16,-18-18-1,0 0 1</inkml:trace>
  <inkml:trace contextRef="#ctx0" brushRef="#br2" timeOffset="-185581.493">25612 16298 0,'17'0'32,"-34"0"-32,-1 0 15,0 0-15,-35 0 16,36 0-16,-18 0 16,-18 18-1,35-18-15,-17 0 16,17 0-16,0 0 0,-17 18 15,18-18 1,-1 0-16,18 17 16,-18-17-16</inkml:trace>
  <inkml:trace contextRef="#ctx0" brushRef="#br2" timeOffset="-185281.619">25347 16228 0,'-18'-18'15,"1"18"1,-18 18-1,17-18-15,0 17 0,18 1 16,-17-18-16,17 18 0,17-1 16,1 1-16,35 0 15,-18-18-15,18 17 16,-35-17-16,17 0 16,-17 0-16,-1 0 15,-34 0 1</inkml:trace>
  <inkml:trace contextRef="#ctx0" brushRef="#br2" timeOffset="-184438.317">18274 16316 0,'-18'0'31,"1"-18"-15,-1 18-16,0 0 15,-35 0 1,18 18-16,-18-18 0,18 18 15,0-18-15,-1 0 0,1 17 16,-35-17 0,52 0-1,36 0 1,-1 0 0</inkml:trace>
  <inkml:trace contextRef="#ctx0" brushRef="#br2" timeOffset="-184123.051">17956 16245 0,'-17'0'15,"-1"0"-15,0 0 0,1 18 16,-18 0-16,17-18 16,0 35-1,18-17-15,18 17 16,0-17-16,-1-1 16,36 1-1,-35-1-15,17-17 16,-17 0-16,-1 18 0,1-18 15,-36 0-15</inkml:trace>
  <inkml:trace contextRef="#ctx0" brushRef="#br2" timeOffset="-183407.174">13582 16298 0,'18'0'16,"-36"0"15,0 0-15,-17 0-1,0 0 1,-1 18-16,-52-18 0,53 18 16,-18-18-16,18 17 0,-36 1 15,36-18-15,17 0 16,18 18 0,18-18-16,17 0 15,18-18 1</inkml:trace>
  <inkml:trace contextRef="#ctx0" brushRef="#br2" timeOffset="-183152.315">13282 16281 0,'-18'0'15,"-17"0"1,18 0-1,-1 0 1,18 17-16,-18 1 16,18 0-16,0-1 15,36 1-15,-19 0 16,36-18-16,-35 0 16,-1 0-16,1 0 15,-18-18-15,-35 18 16</inkml:trace>
  <inkml:trace contextRef="#ctx0" brushRef="#br2" timeOffset="-182123.331">18150 16510 0</inkml:trace>
  <inkml:trace contextRef="#ctx0" brushRef="#br2" timeOffset="-182040.883">18150 16510 0,'36'-18'16,"-36"1"-1</inkml:trace>
  <inkml:trace contextRef="#ctx0" brushRef="#br2" timeOffset="-181589.975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-181353.836">17427 17410 0,'0'88'16,"-17"-18"-1,17-52-15,17 17 16,1-35-16,0 0 15,34-35-15,-34 0 16,17-1-16,1 1 0,-1 0 16</inkml:trace>
  <inkml:trace contextRef="#ctx0" brushRef="#br2" timeOffset="-181032.568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-180833.17">17357 18203 0,'0'71'15,"0"-36"-15,17 0 16,1-17-16,17 0 15,1-18-15,-1 0 0,0 0 16,18-18-16,0-17 0,17 0 16,-52-1-1,-18 19-15,-18-19 0</inkml:trace>
  <inkml:trace contextRef="#ctx0" brushRef="#br2" timeOffset="-180087.916">6862 16228 0,'-36'0'15,"19"17"-15,-1-17 0,-17 18 16,-1-18-16,-34 18 16,35-18-16,-18 0 15,17 0-15,-69-18 16,52 18-16,17 0 0,-17 0 15,1 0-15,-19 18 16,36-1-16,17-17 16,18 18-16,18-18 15</inkml:trace>
  <inkml:trace contextRef="#ctx0" brushRef="#br2" timeOffset="-179842.641">6297 16175 0,'-53'0'16,"36"18"0,-54 17-16,36 0 15,35-17-15,-18-1 16,18 1-16,18 17 15,-18-17-15,17 0 0,19-18 16,-19 17-16,19 1 0,34-18 16,-35 17-1</inkml:trace>
  <inkml:trace contextRef="#ctx0" brushRef="#br2" timeOffset="-179558.424">7056 16510 0,'-18'0'0,"0"18"0,-17 17 16,0 0-16,-1 18 0,-34 88 15,35-70-15,-54 105 16,37-105-16,16-1 16,1 1-16,17-18 15,-52 53-15,52-53 16,0-18-16,1-18 0,17 1 16</inkml:trace>
  <inkml:trace contextRef="#ctx0" brushRef="#br2" timeOffset="-179365.63">6368 17410 0,'-18'53'16,"18"-18"-16,0 18 15,18-36-15,17 1 16,35-18-16,36-18 15,-53-17 1,0 17-16,-18-17 0</inkml:trace>
  <inkml:trace contextRef="#ctx0" brushRef="#br2" timeOffset="-178364.65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-178013.368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-177819.541">27869 17480 0,'36'-17'16,"-19"17"-16,19-18 0,-1 18 16,35-18-16,-52 18 15,0 0 1,-18 18-16</inkml:trace>
  <inkml:trace contextRef="#ctx0" brushRef="#br2" timeOffset="-177686.252">27887 17533 0,'18'35'16,"-1"18"0,36 18-16,-35-54 15,0 1-15,17 17 16,-18-35 0</inkml:trace>
  <inkml:trace contextRef="#ctx0" brushRef="#br2" timeOffset="-177472.198">28222 17586 0,'0'18'16,"0"-1"-16,-17 1 16,17 17-1,0-17-15,-18-1 16,18 1-16,0 0 0,0-1 0,18 1 15,-1 0-15,1-18 16,35 0 0,-18-18-16</inkml:trace>
  <inkml:trace contextRef="#ctx0" brushRef="#br2" timeOffset="-177168.076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-176394.258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-176100.629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-175977.109">21608 18168 0,'35'0'0,"-17"0"15,17-18-15,0 18 16,0 0-16,-17-17 0,35-1 16</inkml:trace>
  <inkml:trace contextRef="#ctx0" brushRef="#br2" timeOffset="-175771.915">21960 17480 0,'36'-17'16,"-1"17"-16,0 0 15,-17 0-15,0 0 0,-1 0 16</inkml:trace>
  <inkml:trace contextRef="#ctx0" brushRef="#br2" timeOffset="-175598.719">22013 17586 0,'0'53'15,"0"-18"-15,0 36 16,0-18-16,18-18 15,-18-17-15,18-1 0,-1 1 16,-17-1 0,18-17-16,0 0 0</inkml:trace>
  <inkml:trace contextRef="#ctx0" brushRef="#br2" timeOffset="-175380.471">22207 17639 0,'18'0'15,"0"18"1,-18-1-16,17 1 16,-17-1-16,0 19 0,0-19 15,-17 1-15,-1 35 16,0-35-16,18-1 0,0 1 16,0-1-16,18-17 15,0 0 1,-1-17-16,36-1 15,-18 1-15</inkml:trace>
  <inkml:trace contextRef="#ctx0" brushRef="#br2" timeOffset="-175031.66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-172647.476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-172277.433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-172095.31">14764 17410 0,'17'0'0,"1"0"16,0 0-16,17 0 16,0 0-16,-17 0 15</inkml:trace>
  <inkml:trace contextRef="#ctx0" brushRef="#br2" timeOffset="-171957.64">14852 17445 0,'-18'35'0,"18"18"16,0 35-1,18-52-15,0-19 0,35 18 16,-36-17-16,36-18 16,-35 0-1,-1 0-15,1-18 0</inkml:trace>
  <inkml:trace contextRef="#ctx0" brushRef="#br2" timeOffset="-171739.99">15046 17374 0,'0'18'15,"0"17"1,0-17-16,0 0 0,18 17 0,-18 35 16,17-34-1,-17-19 1,18-17-1,0-17 1</inkml:trace>
  <inkml:trace contextRef="#ctx0" brushRef="#br2" timeOffset="-171417.2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-170746.223">14975 17357 0,'18'0'16,"0"-18"-1,-1 18-15,1 0 16,0 0-16</inkml:trace>
  <inkml:trace contextRef="#ctx0" brushRef="#br2" timeOffset="-170156.644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-169854.758">14658 18450 0,'0'53'16,"18"-18"-16,-18 18 15,17-35-15,-17 0 16,18-18 0,-18-18-1,17 18 1,-17 18 0,0-1-16,0 1 15,0 0-15,-17-1 16,-1-17-16,1 0 15,17-17-15,-18 17 16,18-18-16,0-35 16</inkml:trace>
  <inkml:trace contextRef="#ctx0" brushRef="#br2" timeOffset="-169582.363">14870 18221 0,'17'0'0,"1"0"32,0-18-32,17 18 15,-18 0-15,1 0 0</inkml:trace>
  <inkml:trace contextRef="#ctx0" brushRef="#br2" timeOffset="-169438.078">14887 18256 0,'-17'36'15,"17"-1"-15,17 0 16,-17 0-16,18-17 16,0 0-16,-1-1 0,18-17 15,-17 0-15,17 0 16,-17-17 0</inkml:trace>
  <inkml:trace contextRef="#ctx0" brushRef="#br2" timeOffset="-169227.295">15099 18203 0,'0'36'16,"0"-19"0,0 19-16,-18-1 15,18 0-15,0-17 16,18-1-1,-18 1-15,35-36 16,-17 18-16,-1-17 16</inkml:trace>
  <inkml:trace contextRef="#ctx0" brushRef="#br2" timeOffset="-168953.876">15240 18150 0,'18'0'31,"-1"18"-15,-17 0-16,18-1 15,-18 1-15,18-18 0,-18 18 16,0-1-16,0 19 16,0-19-16,0 1 15,0-1-15,0 1 16,-18-18-1,18 18 1,-18-18-16,1 17 16,-1-17-1</inkml:trace>
  <inkml:trace contextRef="#ctx0" brushRef="#br2" timeOffset="-168493.152">14446 18380 0,'0'-18'47,"0"0"-31,0 1-16,0-1 0,0-17 15,0 17-15,18 1 16,-36 17 15</inkml:trace>
  <inkml:trace contextRef="#ctx0" brushRef="#br2" timeOffset="-163809.378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-160766.829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-159535.013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-159188.238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">2434 3016 0,'0'-17'0,"18"17"15,17 0-15,18-18 16,-18 18-16,53-18 16,-52 1-16,-1 17 15,-17 0-15,-1-18 0,1 18 16</inkml:trace>
  <inkml:trace contextRef="#ctx0" brushRef="#br0" timeOffset="839.685">2522 2981 0,'0'35'0,"0"18"15,0-18-15,0 36 16,0-36-16,0 1 15,18 34-15,0-52 16,-1-1-16,19 1 16,-1-18-16,18 0 15,-36 0-15,1 0 16</inkml:trace>
  <inkml:trace contextRef="#ctx0" brushRef="#br0" timeOffset="1184.997">2893 3069 0,'17'18'16,"-17"17"0,0 0-1,0 1-15,0-19 16,0 1-16,0 17 0,0 0 15,0-17 1,18-18 0</inkml:trace>
  <inkml:trace contextRef="#ctx0" brushRef="#br0" timeOffset="1558.299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">3493 2928 0,'0'-18'0,"-18"18"15,18 18 1,0 17 0,-18 1-16,18-1 0,0 0 0,18 18 15,0 18 1,-1-36-16,1-17 0,17 34 16,0-52-16,-17 18 15,0-18-15,17 0 16,-17-18-16</inkml:trace>
  <inkml:trace contextRef="#ctx0" brushRef="#br0" timeOffset="3060.051">3722 3034 0,'0'18'0,"0"-1"15,0 1-15,0 17 0,17 0 16,-17 1-16,18-1 15,0-17-15,-1-1 16,1-17 0</inkml:trace>
  <inkml:trace contextRef="#ctx0" brushRef="#br0" timeOffset="3275.298">3881 2875 0,'17'18'0,"54"17"16,-36 0-1,-17 1-15,-1-19 16,-17 19-16,18 34 16,-18-35-16,-18 36 15,1-36-15,-1 0 16,18-17-16,-18 0 15</inkml:trace>
  <inkml:trace contextRef="#ctx0" brushRef="#br0" timeOffset="3710.219">4339 3651 0,'35'0'31,"-17"0"-31,17 0 16,-17 0-16,17 0 0,-17 0 15,17 0-15</inkml:trace>
  <inkml:trace contextRef="#ctx0" brushRef="#br0" timeOffset="3830.436">4357 3863 0,'35'18'16,"-17"-18"-16,52-18 16,-34 18-16,16-35 15</inkml:trace>
  <inkml:trace contextRef="#ctx0" brushRef="#br0" timeOffset="4593.03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">5715 2999 0,'0'-18'16,"18"18"-16,-1-18 0,36 1 15,-18 17-15,18-18 16,-35 18-1,0 0-15,-1 0 16</inkml:trace>
  <inkml:trace contextRef="#ctx0" brushRef="#br0" timeOffset="5066.776">5768 3016 0,'0'53'15,"0"-18"-15,0 1 0,35 34 16,0-34-1,36-1 1,-53-35-16,-1 0 0,19 0 16</inkml:trace>
  <inkml:trace contextRef="#ctx0" brushRef="#br0" timeOffset="5261.855">6068 3087 0,'17'53'0,"-17"0"15,0-36 1,0 19-16,18-19 0,-18 18 16,18-35-16,-1 0 15,1 18-15,0-36 16</inkml:trace>
  <inkml:trace contextRef="#ctx0" brushRef="#br0" timeOffset="5599.185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">6597 3687 0,'18'0'31,"17"35"-31,35 18 16,-34-36-16,52 36 15,-35-17-15,-18-19 16,53 18 0,-70-17-16,17-18 0,-35 18 15,18-18-15,-36-18 16</inkml:trace>
  <inkml:trace contextRef="#ctx0" brushRef="#br0" timeOffset="7046.523">6914 3598 0,'-17'18'16,"-1"17"-16,-17 53 16,0-52-16,17 17 15,-17 0-15,17-1 0,-17 37 16,35-72-16,0 1 15,17 17 1,1-35-16</inkml:trace>
  <inkml:trace contextRef="#ctx0" brushRef="#br0" timeOffset="7663.128">7179 2963 0,'-18'-17'15,"18"34"17,-17 36-17,17 0 1,0-18-16,17 1 0,1 52 16,17-35-1,-17-36-15,17 19 0,1-19 16,-1 1-1,-18-18-15,1-18 0</inkml:trace>
  <inkml:trace contextRef="#ctx0" brushRef="#br0" timeOffset="7830.884">7408 3140 0,'0'53'15,"0"-36"-15,18 36 16,0-35-16,-1-1 0,-17 1 16,18 0-16,0-1 15,-1-17-15</inkml:trace>
  <inkml:trace contextRef="#ctx0" brushRef="#br0" timeOffset="8051.521">7585 2875 0,'53'18'15,"-36"-1"-15,19 36 16,-1-17-16,-18 34 16,1-17-16,0-18 15,-18-17-15,0 17 0,-18 36 16,0-54-1,1 1-15,17 0 0,-35-1 16</inkml:trace>
  <inkml:trace contextRef="#ctx0" brushRef="#br0" timeOffset="8458.442">8167 3669 0,'17'0'31,"36"-18"-16,36 1 1,-54 17-16,0-18 0,0 18 16,1-18-16,-1 18 0,0-17 15</inkml:trace>
  <inkml:trace contextRef="#ctx0" brushRef="#br0" timeOffset="8609.107">8361 3545 0,'17'89'0,"1"-1"15,0-53 1,-18 0-16,35 18 16,-17-35-16</inkml:trace>
  <inkml:trace contextRef="#ctx0" brushRef="#br0" timeOffset="9242.304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">9719 2928 0,'18'-18'0,"52"1"16,-52-1-16,17 18 0,0-17 15,-17 17-15,0 0 16,-18-18 0</inkml:trace>
  <inkml:trace contextRef="#ctx0" brushRef="#br0" timeOffset="9626.17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4">14023 3775 0,'35'0'16,"-17"-18"-16,17 18 15,0-18-15,1 18 0,17-17 16,-18-1-16,0 18 0,0-17 0,18-1 16,-35 18-1</inkml:trace>
  <inkml:trace contextRef="#ctx0" brushRef="#br0" timeOffset="12329.332">12188 3792 0,'0'53'0,"0"0"15,-17-18 1,-1 1-16,-35 34 16,0 1-1,18-36-15</inkml:trace>
  <inkml:trace contextRef="#ctx0" brushRef="#br0" timeOffset="12879.308">14517 2663 0,'17'0'15,"1"0"-15,35 0 16,-18 0-16,36 0 16,-36 0-16,18-17 15</inkml:trace>
  <inkml:trace contextRef="#ctx0" brushRef="#br0" timeOffset="13057.904">14605 2734 0,'0'71'0,"18"-1"16,-18-52-1,17 17-15,1 0 16,0-17-16,17 0 15,-18-1-15,19-17 16,-19 0-16,1 0 16,0 0-16</inkml:trace>
  <inkml:trace contextRef="#ctx0" brushRef="#br0" timeOffset="13274.797">14940 2840 0,'0'35'16,"0"0"-16,0-17 0,18 35 16,-1-35-16,1 17 15,0-35 1,-1 18-16,1-18 15</inkml:trace>
  <inkml:trace contextRef="#ctx0" brushRef="#br0" timeOffset="13630.789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4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">16069 2646 0,'35'35'15,"18"0"1,-17 1-16,-1 34 16,-35-34-16,17-1 0,-17-18 15,0 19-15,0-1 0,-17 0 16,-1-17-16,-35 17 15,36-17-15</inkml:trace>
  <inkml:trace contextRef="#ctx0" brushRef="#br0" timeOffset="15600.543">16316 3475 0,'18'0'15,"-1"0"1,1 0 0,17 0-16,0-18 0,36 18 15,-36-17-15,18 17 16</inkml:trace>
  <inkml:trace contextRef="#ctx0" brushRef="#br0" timeOffset="15726.261">16369 3651 0,'53'0'16,"35"0"-1,-53-17-15,36-1 16,-36 18 0</inkml:trace>
  <inkml:trace contextRef="#ctx0" brushRef="#br0" timeOffset="16451.338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">17692 2805 0,'17'-18'15,"19"18"1,-19 0-16,19 0 15,-19 0-15,1 0 16</inkml:trace>
  <inkml:trace contextRef="#ctx0" brushRef="#br0" timeOffset="16868.672">17727 2910 0,'0'71'15,"0"-18"-15,0-18 0,18 36 16,-1-54 0,19 19-16,-1-1 15,-17-35-15,17 0 16,-18 0-16,1-18 16,0 1-16</inkml:trace>
  <inkml:trace contextRef="#ctx0" brushRef="#br0" timeOffset="17389.201">18115 2893 0,'0'17'16,"0"1"-16,18 35 15,-18-35-15,17 17 16,1-17-16,0 17 16,-18-18-16,17 1 15</inkml:trace>
  <inkml:trace contextRef="#ctx0" brushRef="#br0" timeOffset="17695.658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">18680 3475 0,'-36'70'15,"-17"1"1,18-18-16,35-18 0,-18 36 16,36-36-1,0-17-15,-1-18 16</inkml:trace>
  <inkml:trace contextRef="#ctx0" brushRef="#br0" timeOffset="18368.358">18838 2893 0,'0'35'16,"0"0"-16,0 1 16,18 52-1,0-53-15,-1 0 0,19 54 16,-19-54-16,18 0 16,-17-17-16,0-1 15</inkml:trace>
  <inkml:trace contextRef="#ctx0" brushRef="#br0" timeOffset="18665.473">19015 2910 0,'17'18'16,"1"-18"-16,0 0 0,-1 0 15,1 18-15,0-18 0,17 17 16,-18 1-16,-17 0 16,0-1-16,-17 36 15,17-18-15,0 1 16,0-19-16,17 1 16,1 0-1,0-18-15,-1 0 16,19 0-1,-19-18-15,1 0 0,0 1 16</inkml:trace>
  <inkml:trace contextRef="#ctx0" brushRef="#br0" timeOffset="18862.832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8">21026 2875 0,'35'-17'15,"18"-19"1,-36 36-16,1-17 0,0 17 16</inkml:trace>
  <inkml:trace contextRef="#ctx0" brushRef="#br0" timeOffset="20214.905">21078 3052 0,'18'52'15,"0"1"1,17-35-16,0 17 16,18-35-1,-35 0-15,35-17 16</inkml:trace>
  <inkml:trace contextRef="#ctx0" brushRef="#br0" timeOffset="20399.054">21378 2999 0,'0'53'16,"18"-1"0,0-16-16,-1-1 15,1-17 1,0-18-16,-1 0 0</inkml:trace>
  <inkml:trace contextRef="#ctx0" brushRef="#br0" timeOffset="20725.917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">24183 3722 0,'70'0'15,"-17"-18"-15,53 1 16,-53-1 0,53-17-16,-53 17 15</inkml:trace>
  <inkml:trace contextRef="#ctx0" brushRef="#br0" timeOffset="22600.328">24765 2787 0,'53'-18'16,"0"1"-16,-18 17 0,18-18 15,0 0-15,-18 1 16</inkml:trace>
  <inkml:trace contextRef="#ctx0" brushRef="#br0" timeOffset="22732.983">24818 2787 0,'0'71'16,"53"34"0,-36-69-16,54 52 15,-18-53-15,-18-17 0,18-1 16,-18 1-16,18 0 16</inkml:trace>
  <inkml:trace contextRef="#ctx0" brushRef="#br0" timeOffset="22917.831">25259 2893 0,'0'35'16,"0"0"-16,0-17 0,0 17 15,18 36 1,-1-54-16,1 19 15,-1-19-15,1-17 16</inkml:trace>
  <inkml:trace contextRef="#ctx0" brushRef="#br0" timeOffset="23283.958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">25929 2752 0,'0'35'16,"0"0"-16,0 1 0,18 52 16,-18-53-16,53 53 15,-36-53-15,19 18 16,-19-35-16,36-18 15</inkml:trace>
  <inkml:trace contextRef="#ctx0" brushRef="#br0" timeOffset="24112.561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">26423 2558 0,'35'17'15,"18"36"1,-17-18-16,34 36 15,-35-18-15,1 0 16,-1 53-16,-35-71 16,0 53-16,0-53 15,-35 18-15,-1-35 16,19 0-16</inkml:trace>
  <inkml:trace contextRef="#ctx0" brushRef="#br0" timeOffset="25275.284">26758 3528 0,'0'-18'0,"18"18"16,17-17 0,0 17-16,1 0 0,52-18 15,-70 18-15,34 0 16</inkml:trace>
  <inkml:trace contextRef="#ctx0" brushRef="#br0" timeOffset="25383.628">26811 3616 0,'53'35'16,"-18"-17"-16,54-18 15,-37 0 1</inkml:trace>
  <inkml:trace contextRef="#ctx0" brushRef="#br0" timeOffset="25876.97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8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8">29722 2752 0,'-18'35'16,"18"-17"-16,0 52 16,0-17-16,0-18 0,35 54 15,-17-54-15,-1 0 16,19 18-16,-19-35 15,19-1 1,-19-17-16,1 0 16</inkml:trace>
  <inkml:trace contextRef="#ctx0" brushRef="#br0" timeOffset="28123.799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09">31097 3298 0,'89'0'16,"-37"-17"-1,54 17-15,-53-18 0,-17 18 16,-1 0 0</inkml:trace>
  <inkml:trace contextRef="#ctx0" brushRef="#br0" timeOffset="28700.752">31309 3175 0,'18'88'16,"-1"-35"-16,1 35 16,17 18-16,-17-71 15,0-17-15</inkml:trace>
  <inkml:trace contextRef="#ctx0" brushRef="#br0" timeOffset="29079.406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">32209 2699 0,'35'-18'16,"-17"18"-16,17 0 15,-18 0-15,1 0 0,17 0 16,-17 0-16</inkml:trace>
  <inkml:trace contextRef="#ctx0" brushRef="#br0" timeOffset="29540.918">32262 2787 0,'0'71'15,"0"-1"1,35 1 0,0-18-1,0-36-15,18 18 0,0-35 16,-18 0-1,-17-17-15,0 17 16</inkml:trace>
  <inkml:trace contextRef="#ctx0" brushRef="#br0" timeOffset="29773.949">32597 2893 0,'0'53'16,"0"17"-16,17-34 16,1-1-16,0-18 15,-1 19 1,1-36-16,0 0 15</inkml:trace>
  <inkml:trace contextRef="#ctx0" brushRef="#br0" timeOffset="30392.21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">1429 6879 0,'0'0'15,"0"-17"-15,35-1 0,0 0 16,18-17-1,-35 35-15,17-18 16,-17 1-16</inkml:trace>
  <inkml:trace contextRef="#ctx0" brushRef="#br0" timeOffset="108082.631">1535 6826 0,'-36'36'16,"36"16"-1,0 19 1,0 17-16,18-53 15,0 36 1,17-18-16,0-53 16,-17 0-1,-1-18-15</inkml:trace>
  <inkml:trace contextRef="#ctx0" brushRef="#br0" timeOffset="108282.182">1764 6950 0,'0'53'16,"0"0"0,0-18-16,18 18 15,-1-36-15,1 1 16,-1-18-16,1-18 15</inkml:trace>
  <inkml:trace contextRef="#ctx0" brushRef="#br0" timeOffset="108570.904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">2223 7532 0,'17'0'0,"36"-18"15,-35 18 1,17-17-1,-17 17-15,-1 0 0</inkml:trace>
  <inkml:trace contextRef="#ctx0" brushRef="#br0" timeOffset="109020.892">2311 7761 0,'17'0'15,"19"0"-15,-1-35 16,-17 35-1</inkml:trace>
  <inkml:trace contextRef="#ctx0" brushRef="#br0" timeOffset="110479.729">2787 6421 0,'18'0'47,"17"0"-31,-17-18-16,34 18 15,-34 0-15,0 0 16,-1 0-16,-17 18 16</inkml:trace>
  <inkml:trace contextRef="#ctx0" brushRef="#br0" timeOffset="110851.454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">3228 7902 0,'35'0'31,"0"0"-31,89 18 16,-53-18-16,123 18 15,-89-18-15,142 0 16,-123 0-16,123-18 15,-124 18-15,71 0 16,-123 0 0,-18 0-16,0 0 15,-18 0-15,-17 0 0</inkml:trace>
  <inkml:trace contextRef="#ctx0" brushRef="#br0" timeOffset="113787.69">3316 8484 0,'35'0'16,"71"18"0,-35-18-16,123 18 15,-71-18-15,142 17 16,-142 1 0,18-18-16,159 0 15,-176-18-15,87 18 16,-140 0-16,-18 0 15,-35 0-15,-1 0 0</inkml:trace>
  <inkml:trace contextRef="#ctx0" brushRef="#br2" timeOffset="146269.86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79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">8767 6597 0,'17'0'31,"1"0"-15,-1 0-1,19-18 1,-19 18-16,1 0 16</inkml:trace>
  <inkml:trace contextRef="#ctx0" brushRef="#br0" timeOffset="157299.131">8802 6597 0,'-18'18'16,"18"-1"-1,0 19-15,0-19 16,0 18-16,-17 54 16,17-54-16,0 0 0,0 0 15,0-17-15,17 17 16,1-17-16,-1 0 0,1-18 16,0 0-1,17 0-15,0 0 16,-17-18-16,17 18 15,-17 0 1,-18-18-16</inkml:trace>
  <inkml:trace contextRef="#ctx0" brushRef="#br0" timeOffset="157560.87">9137 6685 0,'0'18'16,"0"17"0,0 0-16,0 18 15,0-17-15,0-1 16,0-18-1,0 1 1,18 0-16,-1-18 16</inkml:trace>
  <inkml:trace contextRef="#ctx0" brushRef="#br0" timeOffset="157937.789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">9543 7338 0,'17'0'31,"36"17"-15,0 19-1,-18-19-15,1 19 0,34-1 16,-34-17 0,-19-1-16,18 1 0,-17-1 15,0 1-15,-1 0 0,1 17 16,-18-17 0,-18-36-1</inkml:trace>
  <inkml:trace contextRef="#ctx0" brushRef="#br2" timeOffset="163571.887">9825 7179 0,'-18'18'16,"18"17"-1,-17 18-15,-19 35 16,1 18-1,17-53-15,-17 53 16,17-71-16,18 0 0,0 0 16,0-17-1</inkml:trace>
  <inkml:trace contextRef="#ctx0" brushRef="#br2" timeOffset="164033.582">10089 6632 0,'0'-17'16,"-17"17"-1,17-18-15,-18 53 16,1-17 0,-1 52-16,0-34 15,18 34 1,0-34-16,0 16 0,18-16 16,0-1-1,-1-17-15,1-1 16,-1-17-16,19 18 15</inkml:trace>
  <inkml:trace contextRef="#ctx0" brushRef="#br2" timeOffset="164288.258">10213 6809 0,'18'17'31,"-18"19"-15,0-19-16,17 36 15,-17-35-15,0 35 16,0-36-16,18-17 15,-18 18-15</inkml:trace>
  <inkml:trace contextRef="#ctx0" brushRef="#br2" timeOffset="164493.943">10354 6650 0,'18'53'16,"17"35"0,-17-53-16,-1 53 15,-17-52-15,-17-1 16,17 0-16,-36 53 16,19-52-16,-1-19 0,0 1 15</inkml:trace>
  <inkml:trace contextRef="#ctx0" brushRef="#br2" timeOffset="164967.335">10760 7232 0,'0'0'0,"17"18"15,1-18 1,17 0 0,-17 17-16,17-17 0,-17 0 15,-1 0 1</inkml:trace>
  <inkml:trace contextRef="#ctx0" brushRef="#br2" timeOffset="165084.005">10742 7461 0,'53'0'16,"0"0"-1,-18-17 1</inkml:trace>
  <inkml:trace contextRef="#ctx0" brushRef="#br2" timeOffset="165775.455">11536 6103 0,'17'0'31,"19"0"-15,-19 0-16,36-18 16,-35 1-16,35 17 15,-35 0-15,-1 0 0,1 0 16</inkml:trace>
  <inkml:trace contextRef="#ctx0" brushRef="#br2" timeOffset="166439.80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">12471 6227 0,'17'0'16,"-17"-18"-1</inkml:trace>
  <inkml:trace contextRef="#ctx0" brushRef="#br2" timeOffset="170811.838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">17463 6526 0,'0'36'15,"0"17"1,0-36-16,17 1 16,-17 17-16,18 0 15,-1-17-15,1-18 16</inkml:trace>
  <inkml:trace contextRef="#ctx0" brushRef="#br0" timeOffset="190777.449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2">18045 7108 0,'17'0'16,"1"18"-16,0 0 0,34 17 16,1 0-1,-17-17-15,52 53 16,-35-54-16,0 1 0,35 17 15,-35 0 1,-36-35-16,1 18 16,0-18-16,-36 0 15,0-18-15</inkml:trace>
  <inkml:trace contextRef="#ctx0" brushRef="#br3" timeOffset="196282.915">18468 6879 0,'-35'53'15,"17"-18"1,-17 1-16,-1 17 0,-16 88 16,-1-18-1,35-70-15,0-18 0,36 36 16,0-53-16,-1-18 15,1 0-15</inkml:trace>
  <inkml:trace contextRef="#ctx0" brushRef="#br3" timeOffset="196571.843">18662 6368 0,'-18'17'16,"18"19"-16,-17-19 15,17 18-15,0 54 16,0-54-16,17 36 15,1-54-15,0 18 0,-1-17 16,1 0-16,0-18 16,17 17-16</inkml:trace>
  <inkml:trace contextRef="#ctx0" brushRef="#br3" timeOffset="196823.35">18856 6473 0,'18'0'16,"-1"0"-16,1 0 0,0 18 15,-1 0-15,-17-1 16,0 36 0,0-17-1,0-19-15,0 1 0,0 17 16,18-35-1,-1 0 1,1 0-16,-18-17 16,18 17-16,-18-18 0,17 0 15</inkml:trace>
  <inkml:trace contextRef="#ctx0" brushRef="#br3" timeOffset="197071.433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">19473 7161 0,'36'18'15,"-1"-18"-15,-17 18 16,52-36-16,-17 0 15</inkml:trace>
  <inkml:trace contextRef="#ctx0" brushRef="#br3" timeOffset="198067.739">20197 5997 0,'0'-17'15,"17"17"1,36 0-16,-35 0 15,17-18-15,18 18 16,-35 0-16,-1 0 16,1 0-16</inkml:trace>
  <inkml:trace contextRef="#ctx0" brushRef="#br3" timeOffset="198623.463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79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">14464 4233 0,'0'0'0,"18"0"0,52 0 16,1-17-16,87-1 15,36 18 1,-105-18-16,16 18 16,-34 0-16,70 18 15,-106-18-15,1 0 0</inkml:trace>
  <inkml:trace contextRef="#ctx0" brushRef="#br4" timeOffset="212683.308">29139 4128 0,'0'-18'16,"0"36"-1,36 17 1,-19-18-16,19 1 16,-19 17-16,71 1 15,-35-1-15,18-17 16,70-1-16,-70-17 16,87-17-16,-87-1 15,-1-17-15,1 17 0,35-35 16,-71 35-16,0-34 15,-35 34 1,-17 0-16,-18 18 16</inkml:trace>
  <inkml:trace contextRef="#ctx0" brushRef="#br0" timeOffset="-209599.12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-209361.949">26264 6262 0,'18'-18'0,"17"18"16,18-17-16,-18-1 16,-17 18-16,17 0 15,-17-18-15,0 18 0</inkml:trace>
  <inkml:trace contextRef="#ctx0" brushRef="#br0" timeOffset="-209182.29">26317 6297 0,'0'53'16,"18"0"0,-18-18-16,53 53 15,-36-70 1,1 0-16,17 17 15,-17-17-15,0-1 16,-1-17 0</inkml:trace>
  <inkml:trace contextRef="#ctx0" brushRef="#br0" timeOffset="-208944.929">26670 6315 0,'18'17'16,"-18"1"-16,17 0 16,1 35-16,-18-18 15,0-18-15,18 36 16,-1-17-16,-17-19 0,18-17 15,-1 18 1,1-36-16</inkml:trace>
  <inkml:trace contextRef="#ctx0" brushRef="#br0" timeOffset="-208600.152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-201281.173">27376 7003 0,'17'17'32,"36"19"-17,-18-1-15,54 18 16,-54-18-16,53 18 15,-53-35-15,1-1 16,17 36-16,-36-35 16,1-18-16,-18 17 0,0 1 15,-18-18 1</inkml:trace>
  <inkml:trace contextRef="#ctx0" brushRef="#br4" timeOffset="-201059.366">27852 6985 0,'-35'0'16,"-18"18"-16,35-1 16,-17 19-16,-1-1 0,-34 71 15,35-36-15,17-17 16,-17 35-1,35-52-15,0-19 0,17 19 16,1-36-16,17 0 16</inkml:trace>
  <inkml:trace contextRef="#ctx0" brushRef="#br4" timeOffset="-200702.439">28081 6279 0,'-18'0'16,"1"0"-1,17 18-15,-18 53 16,1-1 0,17-35-16,17 36 15,1-36-15,-1 1 0,19-1 16,-1-17-1,-17-1-15,17-17 0,-17-17 16</inkml:trace>
  <inkml:trace contextRef="#ctx0" brushRef="#br4" timeOffset="-200370.027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-200124.343">28557 6209 0,'53'0'15,"-17"35"1,-1 0-16,0 36 16,0-18-16,1 35 15,-36-35-15,0 0 0,0 18 16,0-36-16,-36 18 16,19-36-16,17 1 15</inkml:trace>
  <inkml:trace contextRef="#ctx0" brushRef="#br4" timeOffset="-199836.438">29051 6897 0,'18'0'15,"0"0"-15,17 17 16,0-17-16,0 0 15</inkml:trace>
  <inkml:trace contextRef="#ctx0" brushRef="#br4" timeOffset="-199714.109">29051 7091 0,'18'17'15,"35"1"-15,-36-18 16,72 0-16,-36-18 15,-18 18-15</inkml:trace>
  <inkml:trace contextRef="#ctx0" brushRef="#br4" timeOffset="-199212.449">29739 6033 0,'0'-18'15,"53"18"17,-18 0-32,36-18 15,-18 1-15,35 17 16,-70 0-16,35 0 15,-36 0-15</inkml:trace>
  <inkml:trace contextRef="#ctx0" brushRef="#br4" timeOffset="-198822.986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-198050.34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-197466.527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-196977.223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-196531.58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-195681.895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-194834.633">24924 4145 0,'35'18'16,"0"-1"-16,18 1 0,53 0 15,-35-18-15,17 0 16,123 0-16,-105-18 16,0 18-16,106-35 15,-124 35-15,-17-18 0,-19 18 16,1-17-16,-17-1 15</inkml:trace>
  <inkml:trace contextRef="#ctx0" brushRef="#br0" timeOffset="-179808.594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-179414.756">8643 15963 0,'-35'0'15,"0"35"1,-1-35 0,19 36-16,-72 105 15,1 18 1,0 35-16,-18 17 15,53-122-15,-35 69 16,35-70 0,53-70-16,-17 0 0,34-36 15</inkml:trace>
  <inkml:trace contextRef="#ctx0" brushRef="#br0" timeOffset="-177769.415">6068 11095 0,'17'0'47,"1"-18"-32,17 18-15,18-17 16,-35 17-16,35-18 16,-18 18-16,0 0 15,-17 0-15,0 0 16</inkml:trace>
  <inkml:trace contextRef="#ctx0" brushRef="#br0" timeOffset="-176918.714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-174575.918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-166501.584">6738 12912 0,'-18'0'16,"18"17"-1,36 1 1,-19 0-16,19 17 0,52 35 15,-35-34-15,0-1 16,0 0-16,-1 1 0,1-1 16,18 18-1,-36-18-15,1-17 0,-1 17 16,-18-17-16,-34-36 31</inkml:trace>
  <inkml:trace contextRef="#ctx0" brushRef="#br2" timeOffset="-166268.276">7073 12718 0,'-35'53'16,"0"35"-1,17-18-15,0 1 0,18 17 16,-17 0-16,-1-17 0,18-1 16,-18 36-16,18-71 15,18 18 1,0-35-16,17-18 16</inkml:trace>
  <inkml:trace contextRef="#ctx0" brushRef="#br2" timeOffset="-165889.678">7250 12471 0,'-18'-18'16,"0"18"15,18 18-31,-17 17 0,17 53 15,0-53-15,17 36 16,-17-36-16,36 18 16,-19-18-16,19-17 15,-19 0-15,18-36 16,-17 0-16,0 1 16</inkml:trace>
  <inkml:trace contextRef="#ctx0" brushRef="#br2" timeOffset="-165701.02">7391 12506 0,'0'18'16,"0"17"-16,17 0 16,-17-17-16,18 35 15,-18-18 1,18-17-16,-1-1 15,1-17-15</inkml:trace>
  <inkml:trace contextRef="#ctx0" brushRef="#br2" timeOffset="-165440.132">7585 12453 0,'0'18'16,"17"-1"0,1 1-16,-18 0 0,35 17 15,-17 0 1,-18-17-16,0-1 0,0 36 15,0-35 1,-18 0-16,1-18 16</inkml:trace>
  <inkml:trace contextRef="#ctx0" brushRef="#br2" timeOffset="-164850.287">7038 11218 0,'0'18'31,"0"17"-15,0 1-16,0-1 16,18 18-1,-1-18-15,1 0 0,-18 1 0,17 34 16,-17-35-16,18 36 16,-18-18-1,0 17-15,0-17 16,0 36-16</inkml:trace>
  <inkml:trace contextRef="#ctx0" brushRef="#br2" timeOffset="-164199.913">7232 13952 0,'-18'18'62,"18"0"-46,0-1 0,-17 19-16,17-19 0,0 36 15,0 35-15,17-17 16,-17-1-16,0 1 0,18 17 16,-18-17-16,18 87 15,-18-87-15,0-18 16,17 35-16,-17-70 15,18-1-15,-18 1 0,18 0 16</inkml:trace>
  <inkml:trace contextRef="#ctx0" brushRef="#br3" timeOffset="-158464.673">8361 12876 0,'-35'-17'16,"35"34"-1,35 19 1,0-1-16,0 18 16,54 35-1,-54-53-15,18 18 0,-18-17 16,0-1-16,36 53 16,-53-53-16,-1-17 0,18 17 15,-35-17-15,18-1 16,-18 1-16,-18-18 15</inkml:trace>
  <inkml:trace contextRef="#ctx0" brushRef="#br3" timeOffset="-158243.72">8555 12859 0,'-18'35'16,"-17"53"-16,0 18 16,35-35-16,-18 87 15,18-34 1,18-71-16,35 17 16,-18-70-16,18-35 15</inkml:trace>
  <inkml:trace contextRef="#ctx0" brushRef="#br3" timeOffset="-157977.523">8678 12612 0,'0'17'16,"0"1"-16,0 35 16,0-18-16,36 36 15,-36-54-15,35 36 16,-17-35 0,17-18-1,-18 0-15,1-18 16,-18-17-16</inkml:trace>
  <inkml:trace contextRef="#ctx0" brushRef="#br3" timeOffset="-157754.426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-157537.044">9137 12541 0,'0'18'16,"18"35"-1,-1-18-15,1 18 16,-18-18-16,0 36 16,0-36-16,-18 0 15,1-17-15</inkml:trace>
  <inkml:trace contextRef="#ctx0" brushRef="#br3" timeOffset="-157064.357">8537 11165 0,'0'18'31,"-17"0"-31,17 17 16,17 18-16,1 53 15,0-53-15,-1 0 0,1 70 16,-1-52-1,-17-18-15,0 17 0,-17 54 16,17-54-16,-18 1 16</inkml:trace>
  <inkml:trace contextRef="#ctx0" brushRef="#br3" timeOffset="-156613">8731 14005 0,'0'18'16,"0"70"0,0-35-16,0 35 15,0 0-15,-17 124 16,17-88-16,0-19 0,17 54 16,1-124-16,17 36 15,-35-53-15</inkml:trace>
  <inkml:trace contextRef="#ctx0" brushRef="#br4" timeOffset="-151147.116">9825 12947 0,'18'0'31,"17"53"-31,0-35 16,18 17-16,53 35 15,-71-34-15,71 34 16,-71-35-16,36 18 16,-36-17-16,0-19 15,-35 1-15,-17-18 16</inkml:trace>
  <inkml:trace contextRef="#ctx0" brushRef="#br4" timeOffset="-150941.33">10142 12841 0,'-17'18'16,"-1"17"-16,0 0 16,1 1-16,-18 87 15,17-52-15,-17 70 16,17-71-16,18 18 15,0-52-15,35-19 16,-17-17-16,17 0 16</inkml:trace>
  <inkml:trace contextRef="#ctx0" brushRef="#br4" timeOffset="-150652.776">10195 12541 0,'-17'18'16,"17"17"-1,0 18 1,0-18-16,0 18 0,17 35 16,19-17-1,-19-53-15,18 17 16,-17-35-16</inkml:trace>
  <inkml:trace contextRef="#ctx0" brushRef="#br4" timeOffset="-150322.997">10336 12541 0,'18'-17'16,"0"17"-16,-1 0 0,1 17 16,17 1-1,-17 0-15,-18-1 16,0 18-1,0 1-15,0-19 16,18 1-16,-1 0 16,36-1-1,-18 1-15,1 0 16,-54-18 15,-35 17-31,35 1 16,-34-1-1,34 1-15,18 0 16</inkml:trace>
  <inkml:trace contextRef="#ctx0" brushRef="#br4" timeOffset="-150074.038">10619 12524 0,'0'-18'15,"17"18"1,1 35 0,0 1-16,-1 52 15,1-35-15,-18 17 16,0-35-16,0 1 15,-18 17-15,18-36 16,-17-17-16</inkml:trace>
  <inkml:trace contextRef="#ctx0" brushRef="#br4" timeOffset="-149450.634">10037 11236 0,'17'18'16,"-17"35"-1,18 35 1,-18-35-16,17 52 16,1 19-1,0-71-15,-18 0 0,17 0 16,-17-18-16,18 18 0,-18 0 0,18 53 15,-18-53 1,0-18-16</inkml:trace>
  <inkml:trace contextRef="#ctx0" brushRef="#br4" timeOffset="-148761.383">10231 13970 0,'0'18'16,"0"-1"-16,-18 71 15,18-17 1,0 0-16,0 105 0,0-70 16,-18 123-1,18-123-15,18-35 0,-18-1 16,18-17-16,-1-18 0,1 1 16,-1-19-16</inkml:trace>
  <inkml:trace contextRef="#ctx0" brushRef="#br4" timeOffset="-147043.083">10848 13300 0,'0'-18'0,"18"18"16,-1 0 15,1 18-15,-1-18-1</inkml:trace>
  <inkml:trace contextRef="#ctx0" brushRef="#br4" timeOffset="-146904.703">10989 13229 0,'18'0'15,"-1"0"1</inkml:trace>
  <inkml:trace contextRef="#ctx0" brushRef="#br4" timeOffset="-146642.678">11201 13247 0,'0'-18'32</inkml:trace>
  <inkml:trace contextRef="#ctx0" brushRef="#br4" timeOffset="-145257.557">11201 13282 0,'17'0'16,"1"-18"-16</inkml:trace>
  <inkml:trace contextRef="#ctx0" brushRef="#br0" timeOffset="-135925.902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-135643.19">4427 12012 0,'0'-18'0,"0"1"15,18 17 1,17-18 0,-17 18-16,35 0 15,-36 0-15,1 0 16,-18-17-16,18 17 0</inkml:trace>
  <inkml:trace contextRef="#ctx0" brushRef="#br0" timeOffset="-135481.7">4498 11942 0,'-18'52'16,"18"-16"-16,0 17 16,0-18-16,0 18 0,18 0 15,0-18-15,-1 18 0,1-18 16,35 18 0,-36-35-16,36-1 15,-35-17-15,17 0 16,-35-17-16</inkml:trace>
  <inkml:trace contextRef="#ctx0" brushRef="#br0" timeOffset="-135264.379">4815 11994 0,'0'71'15,"18"-18"1,-18 17 0,0 1-1,0-36-15,0 18 16,18-53-16,-1 0 16</inkml:trace>
  <inkml:trace contextRef="#ctx0" brushRef="#br0" timeOffset="-134957.033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-134157.638">12718 12965 0,'17'0'16,"36"0"-1,-18 0 1,1 0-16,34 17 16,-52 1-16,35 17 15,-35-17-15,-1-18 0</inkml:trace>
  <inkml:trace contextRef="#ctx0" brushRef="#br0" timeOffset="-134036.769">12823 13141 0,'53'18'16,"18"-18"0,17 0-1,-53 0-15,36 0 16</inkml:trace>
  <inkml:trace contextRef="#ctx0" brushRef="#br0" timeOffset="-132570.864">13935 11183 0,'17'0'16,"19"0"0,-1-18-16,35 1 15,-34 17 1,-1-18-16,36 1 15,-54-1-15,1 18 0</inkml:trace>
  <inkml:trace contextRef="#ctx0" brushRef="#br0" timeOffset="-131609.704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-120499.24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-120249.383">14623 10707 0,'35'53'16,"35"0"-1,-17-18 1,18-17-16,-36-18 16,36-18-16,-18-17 15,-18-18 1,-17 0 0,-1 53-16,-17-18 15,-17 18-15</inkml:trace>
  <inkml:trace contextRef="#ctx0" brushRef="#br2" timeOffset="-118953.86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-118179.998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-117206.919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-116123.043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-109743.924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-109504.918">16069 10601 0,'35'53'16,"1"17"-16,17-17 15,-1-17 1,-16-19-16,52-17 16,-18-35-1,-34 17-15,-1 1 0,18-36 16,-35 18 0,-1 35-16,-17-18 0</inkml:trace>
  <inkml:trace contextRef="#ctx0" brushRef="#br3" timeOffset="-108708.848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-107975.307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-107345.712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-106713.514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-98593.9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-98394.445">17815 10866 0,'18'88'15,"35"0"1,-18-70-16,36 17 0,17-17 16,-35-18-16,17-36 15,-34 19-15,17-19 16,-53 19-16</inkml:trace>
  <inkml:trace contextRef="#ctx0" brushRef="#br4" timeOffset="-97625.982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-96769.695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-96163.838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-95490.487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-86164.005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-78646.06">19897 13106 0,'17'17'46,"19"19"-46,-19-36 16,36 35 0,-18-35-16,36 0 15,-36 0-15,-17 0 0</inkml:trace>
  <inkml:trace contextRef="#ctx0" brushRef="#br0" timeOffset="-78505.926">19897 13388 0,'17'35'0,"19"-17"15,-19-1-15,71 1 16,-52-18-16,17 0 16,0 0-16,-36 0 0</inkml:trace>
  <inkml:trace contextRef="#ctx0" brushRef="#br0" timeOffset="-76781.264">21043 11518 0,'-17'0'16,"17"18"-16,17-18 62,1 0-62,-1 0 16,36 0-16,-35-18 15,0 18-15,17 0 0,0 0 16,1-17-16,-19 17 16,-17 17-1,-17-17 1</inkml:trace>
  <inkml:trace contextRef="#ctx0" brushRef="#br0" timeOffset="-76231.237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-67673.506">2046 4498 0,'71'18'16,"-1"-1"-16,71 18 16,-52-35-16,105 0 15,-71-17-15,106-18 16,-88 17-16,106-35 15,-141 18-15,71 17 16,-107 18-16,18 0 16,-52 0-16,-19 0 15</inkml:trace>
  <inkml:trace contextRef="#ctx0" brushRef="#br2" timeOffset="-66384.28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-66255.603">21537 13388 0,'71'18'16,"-36"-18"-16,18 0 0,70-18 16,-52 0-16</inkml:trace>
  <inkml:trace contextRef="#ctx0" brushRef="#br2" timeOffset="-66021.738">22049 12471 0,'35'0'16,"0"0"0,18-18-16,-18 18 0,18 0 15,-35 0 1</inkml:trace>
  <inkml:trace contextRef="#ctx0" brushRef="#br2" timeOffset="-65889.98">22119 12524 0,'0'70'16,"0"-35"-16,18 18 0,35 36 16,0-19-1,-18-52-15,18 17 16,-36-17-16,1-18 16</inkml:trace>
  <inkml:trace contextRef="#ctx0" brushRef="#br2" timeOffset="-65688.73">22490 12594 0,'0'71'0,"0"-1"15,17 1 1,1-54-16,17 19 15,-17-19-15,-1-17 16,1 0-16</inkml:trace>
  <inkml:trace contextRef="#ctx0" brushRef="#br2" timeOffset="-65387.057">22701 12524 0,'18'0'16,"0"0"-16,-1 0 15,1 17-15,-1 1 16,19 17-16,-19-17 16,1-1-16,0 19 15,-1 17-15,1 0 16,-18-18-16,0 0 15,0-17 1,-18-1 0,1-17-1,-19-17 1,1 17-16,17 0 16,18-18-16</inkml:trace>
  <inkml:trace contextRef="#ctx0" brushRef="#br2" timeOffset="-65132.749">23107 12559 0,'-18'18'15,"1"52"1,17-35-16,0 1 0,0 34 16,0-17-16,17-18 15,1 18 1,0-35-16,-1 0 0,1-18 16,0 17-16,-18-34 0</inkml:trace>
  <inkml:trace contextRef="#ctx0" brushRef="#br2" timeOffset="-64952.343">23283 12735 0,'0'53'15,"0"0"-15,18 0 16,0-53-16,-1 35 15,1-35 1</inkml:trace>
  <inkml:trace contextRef="#ctx0" brushRef="#br2" timeOffset="-64780.855">23548 12718 0,'35'53'15,"0"-18"-15,-17-18 16,0 19-16,-1 17 16,-17-36-16,0 19 0,-17-1 15,-36 0 1</inkml:trace>
  <inkml:trace contextRef="#ctx0" brushRef="#br2" timeOffset="-64381.913">22719 11377 0,'18'18'16,"-18"17"0,0 53-16,0-35 15,17 71-15,-17-54 16,18 71-16,-1-70 16,19 52-16</inkml:trace>
  <inkml:trace contextRef="#ctx0" brushRef="#br2" timeOffset="-63863.449">22754 13741 0,'0'70'16,"18"36"-1,-18-53-15,0 106 16,0-71-16,0 0 0,0 0 16,0 89-16,17-107 15,1 36-15</inkml:trace>
  <inkml:trace contextRef="#ctx0" brushRef="#br3" timeOffset="-54192.438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-54049.696">24324 13476 0,'35'0'15,"18"-18"1,-17 18-16,-1-17 16,-18 17-16,19-18 0,-19 18 15</inkml:trace>
  <inkml:trace contextRef="#ctx0" brushRef="#br3" timeOffset="-53764.992">24747 12841 0,'18'0'15,"17"-18"-15,1 18 16,-19 0 0,36 0-16,-35 0 15,17 0-15,-17-17 16</inkml:trace>
  <inkml:trace contextRef="#ctx0" brushRef="#br3" timeOffset="-53598.187">24836 12841 0,'0'53'15,"17"18"-15,1-18 16,-1-1 0,1-52-16,0 36 15,-1-36-15,1 0 0,0 0 16</inkml:trace>
  <inkml:trace contextRef="#ctx0" brushRef="#br3" timeOffset="-53381.272">25135 12894 0,'0'35'16,"-17"-17"0,17 17-16,17 1 15,-17-1-15,18-18 16,0-17 0,-1 0-16,-17-17 0</inkml:trace>
  <inkml:trace contextRef="#ctx0" brushRef="#br3" timeOffset="-53057.557">25241 12806 0,'18'-18'16,"0"18"0,-1 0-16,1 0 15,-1 18-15,1-18 16,0 17-1,-1 1-15,1 0 16,-18-1-16,18 19 16,-18-19-16,0 36 15,0-35 1,0 17-16,0 0 16,0-17-1,-18-18 1,0 0-16,1 0 15,17-18-15,-18 18 0,0 0 16</inkml:trace>
  <inkml:trace contextRef="#ctx0" brushRef="#br3" timeOffset="-52708.995">25629 12823 0,'0'0'0,"18"0"0,-18 18 47,-18 35-31,1-35-16,17 35 16,-18-18-16,36 18 15,-18-36-15,17 19 16,1-36-16,17 0 15,-17 0-15</inkml:trace>
  <inkml:trace contextRef="#ctx0" brushRef="#br3" timeOffset="-52452.863">25841 12876 0,'18'18'0,"-1"0"16,1-1-16,-18 19 15,0-19 1,-18 1-16,18 17 16,-17-17-16,17-1 15,17 1-15,1-18 16,17 0-1,-17 0-15,-1 0 16</inkml:trace>
  <inkml:trace contextRef="#ctx0" brushRef="#br3" timeOffset="-52272.395">26070 12859 0,'18'35'15,"-18"0"1,18 1-16,-18 17 0,0 17 16,-18-52-1,-17-1 1</inkml:trace>
  <inkml:trace contextRef="#ctx0" brushRef="#br3" timeOffset="-51579.192">25153 11430 0,'0'18'16,"-18"-1"-16,18 1 0,0 17 16,18 36-16,-18-18 15,18-18-15,-1 18 0,-17-18 16,18 18-16,-18-18 15,18 54 1,-18-54-16</inkml:trace>
  <inkml:trace contextRef="#ctx0" brushRef="#br3" timeOffset="-51072.064">25047 14182 0,'0'17'16,"0"36"-1,0 35 1,0-35-16,0 71 16,0-54-16,-17 1 15,17 35-15,0-71 16,0 36-16,0-36 15,0 0-15,0-17 16,0-1-16</inkml:trace>
  <inkml:trace contextRef="#ctx0" brushRef="#br4" timeOffset="-40012.322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-39884.564">26864 13458 0,'88'0'15,"-35"-17"-15,53-1 16,-35 1-16,-19-1 16,-16 0-16</inkml:trace>
  <inkml:trace contextRef="#ctx0" brushRef="#br4" timeOffset="-39627.211">27358 12771 0,'18'0'16,"-1"0"-1,18-18-15,1 18 0,17 0 16,-36 0-16,1 0 16</inkml:trace>
  <inkml:trace contextRef="#ctx0" brushRef="#br4" timeOffset="-39477.782">27393 12823 0,'18'71'15,"-18"-36"-15,17 1 16,1 17-16,17-1 16,-17-52-1,0 18-15,-1-18 16,19-18-16</inkml:trace>
  <inkml:trace contextRef="#ctx0" brushRef="#br4" timeOffset="-39299.248">27675 12876 0,'0'18'16,"0"35"-16,0-35 15,0-1-15,18 1 0,-18 0 16,18-18-16,-1 0 0,1 0 16,-18-18-1</inkml:trace>
  <inkml:trace contextRef="#ctx0" brushRef="#br4" timeOffset="-39027.334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-38793.834">28152 12806 0,'0'17'15,"0"54"1,0-36-16,0 36 15,17-36-15,1 36 16,-18-36 0,35-17-16,-35-1 0,18-17 15</inkml:trace>
  <inkml:trace contextRef="#ctx0" brushRef="#br4" timeOffset="-38471.752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-37737.688">28698 12753 0,'0'18'32,"18"52"-32,0-52 15,-1 52-15,1-34 16,-18-1-16,0 0 16,-18-17-16,1 17 15,-19-17-15,1-18 0,0 17 16</inkml:trace>
  <inkml:trace contextRef="#ctx0" brushRef="#br4" timeOffset="-37331.763">27570 11483 0,'17'53'16,"1"35"-1,0-35-15,17 53 16,-18-53-16,-17 17 0,18 1 15,-18-1-15,0 1 0,0-1 16</inkml:trace>
  <inkml:trace contextRef="#ctx0" brushRef="#br4" timeOffset="-36756.74">27605 14164 0,'0'18'15,"18"17"-15,-1 53 16,1-35-16,-18 18 16,17-1-16,-17 18 0,18 53 15,-18-70 1,0 0-16,18-18 0,-18 35 16</inkml:trace>
  <inkml:trace contextRef="#ctx0" brushRef="#br4" timeOffset="-32815.57">28875 13705 0,'18'0'15,"-1"0"1,-17-17 0</inkml:trace>
  <inkml:trace contextRef="#ctx0" brushRef="#br4" timeOffset="-32652.514">29016 13705 0,'18'0'15,"-1"0"1,-17-17-16</inkml:trace>
  <inkml:trace contextRef="#ctx0" brushRef="#br4" timeOffset="-32531.15">29192 13688 0,'0'-18'16</inkml:trace>
  <inkml:trace contextRef="#ctx0" brushRef="#br4" timeOffset="-32415.881">29369 13670 0,'0'18'15</inkml:trace>
  <inkml:trace contextRef="#ctx0" brushRef="#br0" timeOffset="-18689.713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-13757.15">30639 13141 0,'17'0'32,"54"0"-17,-18 18-15,17-18 16,-34 0-16,-1 0 16</inkml:trace>
  <inkml:trace contextRef="#ctx0" brushRef="#br0" timeOffset="-13632.831">30621 13335 0,'18'18'15,"52"-18"1,-17 0-16,35 0 16,-52-18-16</inkml:trace>
  <inkml:trace contextRef="#ctx0" brushRef="#br0" timeOffset="-12645.767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-12412.46">31521 13106 0,'53'0'15,"17"0"1,36-18-16,-53 18 16,88-18-1,-88 1 1</inkml:trace>
  <inkml:trace contextRef="#ctx0" brushRef="#br0" timeOffset="-11989.116">32385 12188 0,'18'0'15,"-1"0"-15,1-17 0,0 17 16,-1 0-16,1 0 0,17 0 16,-17 0-1</inkml:trace>
  <inkml:trace contextRef="#ctx0" brushRef="#br0" timeOffset="-11755.065">32385 12224 0,'0'17'0,"0"54"16,0-36-16,0 36 15,-18-18-15,18 17 16,0-34-16,0 16 16,18-34-16,0 0 15,-1-18-15,54 0 16,-54 0-16,36-18 16,-35 18-16</inkml:trace>
  <inkml:trace contextRef="#ctx0" brushRef="#br0" timeOffset="-11483.235">32738 12418 0,'0'0'0,"0"17"0,17 1 0,-17 35 15,0-18-15,18 1 16,0-1-16,-1-18 16,-17 1-16,18-18 15</inkml:trace>
  <inkml:trace contextRef="#ctx0" brushRef="#br0" timeOffset="-11076.467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6051.26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6797.18">15981 16880 0,'-18'-17'16,"1"17"-16,34 0 31,18 0-15,-17 0-16,17 0 0,1 0 15,17 0-15,-18 0 16,18 0-16,-36-18 15,1 18-15</inkml:trace>
  <inkml:trace contextRef="#ctx0" brushRef="#br0" timeOffset="6997.223">16034 16845 0,'0'18'0,"0"-1"15,0 19-15,-18-1 16,18-17-16,0 17 0,0 35 16,0-52-16,18 35 15,-1-18-15,19-35 0,-1 18 16,-17 0-16,35-18 16,-18 0-16,-18 0 15</inkml:trace>
  <inkml:trace contextRef="#ctx0" brushRef="#br0" timeOffset="7202.158">16387 16986 0,'0'53'16,"0"-18"-1,17 1-15,-17-19 0,18 19 16,17-19 0,-17-17-16,-1 0 0</inkml:trace>
  <inkml:trace contextRef="#ctx0" brushRef="#br0" timeOffset="7524.89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8531.551">17057 17604 0,'0'-18'0,"0"0"15,0 1-15,-18 17 16,18-18-16,18 36 31,17 35-15,0-18-16,36 18 15,-18-36-15,-18 19 16,18-19-16,-18 1 0,36 35 16,-36-35-16,0-1 15,1 1-15,-19-1 16</inkml:trace>
  <inkml:trace contextRef="#ctx0" brushRef="#br0" timeOffset="8738.27">17357 17480 0,'-53'71'16,"-18"35"-16,36-54 0,-18 54 15,53-70-15,-18 16 16,18-34-16,18 17 16,17-35-16</inkml:trace>
  <inkml:trace contextRef="#ctx0" brushRef="#br0" timeOffset="9256.599">17604 16986 0,'-18'0'16,"0"18"-1,1 0-15,17 52 16,0-35-16,17 36 16,-17-53-16,53 17 15,-35-18 1,35 1-16,-36 0 16,36-18-16,-35-18 15</inkml:trace>
  <inkml:trace contextRef="#ctx0" brushRef="#br0" timeOffset="9404.686">17780 17233 0,'0'18'16,"18"17"-1,-1-17 1,1-1-16,0-17 0</inkml:trace>
  <inkml:trace contextRef="#ctx0" brushRef="#br0" timeOffset="9554.934">17815 17039 0,'-17'0'15</inkml:trace>
  <inkml:trace contextRef="#ctx0" brushRef="#br0" timeOffset="9744.454">17903 17004 0,'36'53'16,"-1"0"-16,18 0 15,-18 0 1,-17-18 0,-18-18-16,-18 19 0</inkml:trace>
  <inkml:trace contextRef="#ctx0" brushRef="#br0" timeOffset="10178.6">18503 17427 0,'18'18'31,"-1"-18"-31,19 0 16,-1 0-16,0 0 0,-17 0 0,17 0 15,1 0-15,-1 0 16,-18 18-16</inkml:trace>
  <inkml:trace contextRef="#ctx0" brushRef="#br0" timeOffset="10294.258">18538 17639 0,'18'35'15,"17"-35"1,1 0-16,34 0 15,36-17 1</inkml:trace>
  <inkml:trace contextRef="#ctx0" brushRef="#br0" timeOffset="10990.85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11151.303">19385 17621 0,'35'0'0,"1"0"16,-1 0-16,36 0 15,-19 0-15,-16-17 0,52-1 16,-53 0-16</inkml:trace>
  <inkml:trace contextRef="#ctx0" brushRef="#br0" timeOffset="14799.326">19879 16845 0,'18'0'31,"-1"0"-15,1 0-16,35-17 15,-35 17-15,17 0 16,-18-18-16,1 18 15,-18 18 1</inkml:trace>
  <inkml:trace contextRef="#ctx0" brushRef="#br0" timeOffset="15037.715">19914 16845 0,'0'18'15,"0"-1"-15,0 19 16,-17-1 0,17-17-16,0 35 15,0-36-15,0 1 0,35 17 16,-17-35-16,-1 0 16,1 18-16,0-18 0,-1 0 15,18 0-15,-17 0 16,0 0-1</inkml:trace>
  <inkml:trace contextRef="#ctx0" brushRef="#br0" timeOffset="15316.257">20232 16933 0,'0'18'16,"0"35"-1,0-35-15,17 17 16,1-18-16,0 1 16</inkml:trace>
  <inkml:trace contextRef="#ctx0" brushRef="#br0" timeOffset="15866.907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16423.18">20937 16775 0,'0'-18'16,"-17"18"0,-1 0-1,-17 53-15,0 17 16,17-34-16,18 52 16,0-53-16,18 18 15,-1-35-15,18-1 16,1 1-1,-1-18-15,18-18 16,-18 1-16</inkml:trace>
  <inkml:trace contextRef="#ctx0" brushRef="#br0" timeOffset="16566.581">21078 17022 0,'0'52'15,"0"-34"1,18 0-16,35-18 16</inkml:trace>
  <inkml:trace contextRef="#ctx0" brushRef="#br0" timeOffset="16696.487">21061 16739 0,'0'-17'0</inkml:trace>
  <inkml:trace contextRef="#ctx0" brushRef="#br0" timeOffset="16890.767">21255 16722 0,'35'88'15,"18"-18"1,-18 1 0,1 0-16,-36-36 15,0 35 1,-36-34-16</inkml:trace>
  <inkml:trace contextRef="#ctx0" brushRef="#br0" timeOffset="22569.005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22857.246">8167 17709 0,'17'-35'15,"19"0"-15,17-53 16,-36 52-16,36-34 16,-35 35-16,17-1 15,0 1 1,1 0-16,-19 35 15,1 35 1,0 0-16,-1-17 0,19 35 16,-19-18-1,18-17-15,18 17 16,-35-35-16,0 18 0,-1-18 16</inkml:trace>
  <inkml:trace contextRef="#ctx0" brushRef="#br0" timeOffset="26851.495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27206.282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4639.762">9543 4674 0,'17'71'0,"1"17"16,-18-35-1,0 70-15,0-70 16,0-17-16,0 17 0,18 17 16,-18-52-16,0 17 15</inkml:trace>
  <inkml:trace contextRef="#ctx0" brushRef="#br1" timeOffset="44913.344">9278 4886 0,'0'-18'16,"35"-35"-16,-17 36 15,35-36 1,-18 18-16,-17-18 0,35-36 16,-18 54-16,0-35 15,-35 52-15,18 18 16,0 18-16,-1 52 16,18-35-16,18 71 15,-17-70-15,-1-1 16,0 0-16,1 0 0,16 1 15</inkml:trace>
  <inkml:trace contextRef="#ctx0" brushRef="#br1" timeOffset="45808.024">20849 4621 0,'0'0'15,"0"36"-15,18 52 16,-18-35-16,0 70 16,0-52-16,0 52 15,0-52-15,17 17 16,-17-53-16,18 18 15,-18-70 1,0-19 0</inkml:trace>
  <inkml:trace contextRef="#ctx0" brushRef="#br1" timeOffset="46059.392">20514 4710 0,'53'17'16,"18"-17"-16,-19 0 16,37-35-1,-36 17-15,-18 1 0,18-36 16,-36 35-16,1-17 16,-18 17-1,18 53 1,-18-17-16,17 70 15,1-52-15,0-1 16,17 18-16,0-18 0,0 0 0</inkml:trace>
  <inkml:trace contextRef="#ctx0" brushRef="#br1" timeOffset="47003.48">31891 4586 0,'18'0'15,"-1"18"1,1 17-1,-18 0-15,0 18 0,18 88 16,-18-70 0,0 17-16,0 71 0,0-89 15,0 1-15,0 17 16,0-35 0,0-35-16,0-36 15</inkml:trace>
  <inkml:trace contextRef="#ctx0" brushRef="#br1" timeOffset="47288.759">31485 4921 0,'-17'0'0,"34"0"16,1 0-16,0-17 15,17-1-15,18-17 0,53-36 16,-53 18-16,17-35 16,-35 53-1,-17-1-15,0-16 16,-1 34-16,-17 53 16,18 36-1,0-18-15,35 35 16,-18-35-16,0 0 0,18 35 15</inkml:trace>
  <inkml:trace contextRef="#ctx0" brushRef="#br1" timeOffset="50963.895">22666 15134 0,'0'18'0,"0"-1"15,0 54-15,0-18 16,18 35-1,-1-53-15,-17 1 0,36 34 16,-36-34-16,17-19 16,18 1-16,-35-36 15</inkml:trace>
  <inkml:trace contextRef="#ctx0" brushRef="#br1" timeOffset="51230.338">22401 15240 0,'18'0'31,"0"0"-31,17 0 16,-17-18-16,52-17 16,-52 0-16,17 17 0,-17 1 15,-1-1-15,-17 0 16,18 1-16,-18-1 15,0 36 1,0 35 0,18-18-16,17 18 15,-17-18-15,17 0 16,0 1-16,-17-36 16</inkml:trace>
  <inkml:trace contextRef="#ctx0" brushRef="#br1" timeOffset="51816.053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52050.832">23019 15716 0,'35'0'0,"-17"0"16,-1-17-16,1 17 0,17-18 15,-17 18 1</inkml:trace>
  <inkml:trace contextRef="#ctx0" brushRef="#br1" timeOffset="52243.196">23072 15699 0,'0'17'16,"0"1"-1,0 0-15,17 34 16,-17-34-16,18 35 16,-18-35-16,18 17 15,-1-35-15,1 18 16,0-18-16,-1 0 16,1 0-16</inkml:trace>
  <inkml:trace contextRef="#ctx0" brushRef="#br1" timeOffset="52516.776">23354 15734 0,'0'18'0,"0"-1"16,0 18-1,0 1-15,18-1 16,-18-17-16,0-1 16,17 1-16,1-18 15</inkml:trace>
  <inkml:trace contextRef="#ctx0" brushRef="#br1" timeOffset="52793.886">23442 15593 0,'18'35'16,"17"0"-1,-35-17-15,53 17 16,-35 1-16,-1-1 16,1-18-16,-1 19 15,-17-19-15,0 1 16,-17 0-16,-1-1 16,-17-17-16,0 18 15,17-18-15,-17 0 16,17 0-16</inkml:trace>
  <inkml:trace contextRef="#ctx0" brushRef="#br1" timeOffset="53321.405">25135 15346 0,'0'-18'0,"0"71"31,0-35-31,0 35 0,18-18 0,0 53 16,-1-35-16,1-18 15,17 18 1,-17-35-16,0 0 16,-1-18-16</inkml:trace>
  <inkml:trace contextRef="#ctx0" brushRef="#br1" timeOffset="53599.815">25030 15522 0,'17'-35'16,"1"-36"-1,0 54-15,-18-19 0,17 1 16,1 18 0,-1 17-1,1 17 1,0 1-16,-1-18 15,1 17 1,17 1-16,1 0 16,-36-1-1,35 1-15,-18 0 16</inkml:trace>
  <inkml:trace contextRef="#ctx0" brushRef="#br1" timeOffset="54285.571">22137 16034 0,'-18'0'16,"36"0"-16,-1 17 16,1-17-16,35 0 15,-35 0-15,-1 0 0,1 0 16,0 0-1</inkml:trace>
  <inkml:trace contextRef="#ctx0" brushRef="#br1" timeOffset="54394.655">22190 15998 0,'35'71'15,"-17"-36"-15,-1 1 16,1-36-16</inkml:trace>
  <inkml:trace contextRef="#ctx0" brushRef="#br1" timeOffset="55178.976">24818 16281 0,'18'0'0,"-1"17"15,1-17-15,17 0 16,-17 0-16,17 0 0,-17 0 15,-1 0-15,1 0 0,0 0 16,-1 0 0</inkml:trace>
  <inkml:trace contextRef="#ctx0" brushRef="#br1" timeOffset="55335.451">24959 16175 0,'0'53'0,"35"0"16,-35-18-16,36 36 16,-19-54-1,1 1-15,0-1 0</inkml:trace>
  <inkml:trace contextRef="#ctx0" brushRef="#br1" timeOffset="55657.046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55870.46">25453 15822 0,'18'18'16,"17"-1"-1,0-17-15,18 0 16,-18 0 0</inkml:trace>
  <inkml:trace contextRef="#ctx0" brushRef="#br1" timeOffset="55979.824">25541 15875 0,'-18'18'0,"36"-36"0,-53 53 0,35 18 16,0-18-16,0 1 16,53 17-16,0 0 15,-36-53-15,19 17 16,-19-17-16,19 0 16</inkml:trace>
  <inkml:trace contextRef="#ctx0" brushRef="#br1" timeOffset="56137.306">25718 15946 0,'17'35'0,"1"18"16,-18-36-1,17-17-15,1 0 0,0 0 16</inkml:trace>
  <inkml:trace contextRef="#ctx0" brushRef="#br1" timeOffset="56408.212">25841 15840 0,'18'0'15,"35"-18"-15,-1 18 16,-34 0-16,17 35 15,-17-17 1,0 0-16,-1 52 16,-17-52-16,0 17 0,0-17 0,0 17 15,0-17 1,-17-18 0,-1 0-16,0 0 15,1 0-15,-19-18 16,19 0-16,17 1 15</inkml:trace>
  <inkml:trace contextRef="#ctx0" brushRef="#br1" timeOffset="57215.07">27799 15558 0,'0'17'15,"0"36"1,0-18-16,18 18 0,-18-17 15,17 52-15,1-53 16,-1 0-16,19 18 16,-36-35-16,17-18 0,-17 17 15,18-17-15,-18-17 16</inkml:trace>
  <inkml:trace contextRef="#ctx0" brushRef="#br1" timeOffset="57475.106">27640 15593 0,'0'-18'16,"35"1"-1,1-1-15,17-17 16,-18-1-16,-17 19 16,-1-1-16,1 0 15,-18 36 16,0 17-31,0-17 16,17 35-16,1-35 16,0-1-16,17 18 15,-35-17-15,18 17 16,-1-17-16,1 0 0</inkml:trace>
  <inkml:trace contextRef="#ctx0" brushRef="#br1" timeOffset="57689.377">27675 16492 0,'18'18'16,"0"-18"-16,17 0 15,-17-18-15,52 1 16,-52-1-16,17 0 16,-17 1-16</inkml:trace>
  <inkml:trace contextRef="#ctx0" brushRef="#br1" timeOffset="57836.437">27764 16316 0,'0'35'15,"17"18"-15,1 0 16,-18-18-16,35 18 16,-35 18-1,0-36-15</inkml:trace>
  <inkml:trace contextRef="#ctx0" brushRef="#br1" timeOffset="58483.352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58690.906">28434 15998 0,'35'0'16,"0"0"-16,1 0 15,-1 0-15,-17-17 0,-1 17 16,19 0 0</inkml:trace>
  <inkml:trace contextRef="#ctx0" brushRef="#br1" timeOffset="58837.342">28540 16016 0,'0'53'16,"0"18"-1,17-36-15,1 35 16,0-34 0,17-19-16,-17 1 15,-1-18-15</inkml:trace>
  <inkml:trace contextRef="#ctx0" brushRef="#br1" timeOffset="59004.5">28698 16104 0,'18'71'15,"-18"-36"1,18-17-16,17-18 16,-17 17-16,17-17 15</inkml:trace>
  <inkml:trace contextRef="#ctx0" brushRef="#br1" timeOffset="59291.13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81339.115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81532.229">811 16245 0,'-17'0'0,"34"0"16,36 0-16,-17 0 16,69-17-16,-52-1 15,-17 18-15,52-35 16,-53 17-16,0-17 15</inkml:trace>
  <inkml:trace contextRef="#ctx0" brushRef="#br0" timeOffset="81761.964">1252 15381 0,'18'-18'16,"0"1"-16,-1-1 0,36 1 15,-35-1-15,-1 18 16</inkml:trace>
  <inkml:trace contextRef="#ctx0" brushRef="#br0" timeOffset="81922.813">1323 15452 0,'0'53'16,"18"-18"-16,-18 0 16,35 18-16,-18-18 15,19 1 1,-36-19-16,17 1 15,1-18-15,-18 18 16,18-18-16</inkml:trace>
  <inkml:trace contextRef="#ctx0" brushRef="#br0" timeOffset="82084.631">1517 15505 0,'18'53'16,"-1"-18"0,1-35-16,17 17 15,-35-34-15</inkml:trace>
  <inkml:trace contextRef="#ctx0" brushRef="#br0" timeOffset="82363.874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82591.031">2134 15822 0,'53'0'16,"-35"0"-16,35 0 15,-36-18-15,1 18 16</inkml:trace>
  <inkml:trace contextRef="#ctx0" brushRef="#br0" timeOffset="82723.935">2187 16087 0,'71'17'0,"-1"-34"15,-17-19 1,-35 19-16</inkml:trace>
  <inkml:trace contextRef="#ctx0" brushRef="#br0" timeOffset="84409.76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84643.288">3104 15275 0,'36'0'15,"-19"0"-15,54 0 16,-18 0-16,0 0 16,-36 0-1,1-17-15,0-1 16</inkml:trace>
  <inkml:trace contextRef="#ctx0" brushRef="#br0" timeOffset="84787.629">3193 15416 0,'17'89'16,"19"-19"0,-19-35-16,36 18 15,-35-35-15,-1-18 0,1 18 16,0-18-16,17 0 15,-17-18-15</inkml:trace>
  <inkml:trace contextRef="#ctx0" brushRef="#br0" timeOffset="84983.177">3493 15416 0,'0'53'16,"0"0"-16,0-17 16,0-19-16,17 1 15,18-18 1,-17-18 0</inkml:trace>
  <inkml:trace contextRef="#ctx0" brushRef="#br0" timeOffset="85231.624">3598 15293 0,'36'0'15,"-1"-18"1,-17 18-16,34 0 16,-34 36-16,0-19 0,-1 54 15,-17-36 1,18 18-16,-18-18 15,0-17-15,0 0 16,0-1-16,-18-17 0,1 18 16,-1-18-16,0 0 15,1 0 1,-1 0-16,18-18 16</inkml:trace>
  <inkml:trace contextRef="#ctx0" brushRef="#br0" timeOffset="85510.379">3951 15505 0,'0'35'0,"18"-17"15,35 70-15,-18-35 16,0 0-16,18-1 0,-18 19 16,54 52-1,-36-87-15,-18 17 0,18 17 16,-36-34-16,19-1 16,-36-18-16,-18-17 15</inkml:trace>
  <inkml:trace contextRef="#ctx0" brushRef="#br0" timeOffset="85717.008">4322 15610 0,'-36'124'0,"1"-54"15,-53 72 1,53-54-16,17 0 0,-17-17 0,17 17 16,18-35-16,0-18 15,18 0-15,17-17 16</inkml:trace>
  <inkml:trace contextRef="#ctx0" brushRef="#br0" timeOffset="86282.731">4798 15893 0,'17'17'47,"19"-17"-31,-19 0-16,54 0 15,-53 0-15,34-17 16,-34 17-16,0-18 15</inkml:trace>
  <inkml:trace contextRef="#ctx0" brushRef="#br0" timeOffset="86451.071">4904 15822 0,'0'71'15,"17"34"1,1-69-16,17 70 16,-17-89-16,-1 19 0,1-36 15</inkml:trace>
  <inkml:trace contextRef="#ctx0" brushRef="#br0" timeOffset="86855.22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87095.439">5398 15346 0,'0'-18'15,"17"18"-15,18-17 16,-17-1-16,35 0 16,-35 18-1</inkml:trace>
  <inkml:trace contextRef="#ctx0" brushRef="#br0" timeOffset="87272.409">5468 15293 0,'-18'53'0,"18"17"16,18-34-16,-18 17 15,18-18-15,-1 0 16,-17-17-16,18-18 16,0 17-16,-1-17 15,1 0-15,0 0 16,-1-17-16,1-1 0</inkml:trace>
  <inkml:trace contextRef="#ctx0" brushRef="#br0" timeOffset="87444.593">5662 15363 0,'0'36'16,"0"-19"-1,18 36-15,-18-35 16,17 0-16,-17-1 0,18 1 16,0-18-16</inkml:trace>
  <inkml:trace contextRef="#ctx0" brushRef="#br0" timeOffset="87756.573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">11712 10830 0,'18'-17'31,"35"-1"-16,0-17-15,17 17 0,89-52 16,-71 34-16,18-17 16,0 18-16,88-53 15,-88 35-15,52-18 16,-87 54-16,-18-1 0,-18 0 16,-17 1-16,-36 34 15</inkml:trace>
  <inkml:trace contextRef="#ctx0" brushRef="#br0" timeOffset="13328.811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">17639 5468 0,'-18'0'16,"18"-18"-1,53 1 16,-18 17-31,18 0 0,0-18 16,0 18-16,53-17 16,-53 17-16,-18 0 0,53 0 15,-35-18 1,-35 18-16,-18-18 16</inkml:trace>
  <inkml:trace contextRef="#ctx0" brushRef="#br0" timeOffset="16785.743">18027 5098 0,'18'0'16,"-1"17"-16,1 1 0,17 35 16,0-36-1,1 19-15,17 17 16,-36-18-16,1-17 0,-18 17 15,0 35-15,0-52 16,-18 17-16,1 1 0,-1-1 16,0-17-16,-35 17 15,36-18-15,-1 1 16</inkml:trace>
  <inkml:trace contextRef="#ctx0" brushRef="#br0" timeOffset="17292.738">17586 6932 0,'18'0'31,"-1"0"-31,19 18 16,34-1-1,-35 1-15,18 0 16,0-1-16,18-17 0,-18 0 16,53 0-16,-54 0 15,-16-17-15,-1-1 16,0 18-16,-17-18 0</inkml:trace>
  <inkml:trace contextRef="#ctx0" brushRef="#br0" timeOffset="17542.2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">17551 8537 0,'17'-17'31,"1"17"-16,0 0-15,-1 0 16,19 17-16,-19-17 16,54 18-16,-1 0 15,-17-18-15,35-18 16,-52 18-16,-1 0 16,0-18-1,-17 18-15</inkml:trace>
  <inkml:trace contextRef="#ctx0" brushRef="#br0" timeOffset="18538.74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">17480 9984 0,'-17'0'16,"34"0"-16,18 17 16,54-17-16,-19 0 15,54-17 1,-54 17-16,71-18 16,-88 0-16,18 1 15,-36-1-15</inkml:trace>
  <inkml:trace contextRef="#ctx0" brushRef="#br0" timeOffset="19716.155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">564 17092 0,'-35'0'16,"70"0"-1,54 0 1,-19 0-16,89-35 16,-71 17-16,0-17 15,18 0-15,106-18 16,-106 35-16,17-17 0,-17 0 15,17 17-15,-17 0 0,71 1 16,-124 17-16,-18 17 16</inkml:trace>
  <inkml:trace contextRef="#ctx0" brushRef="#br0" timeOffset="36099.159">25841 12947 0,'-18'0'15,"1"0"-15,34 0 31,1 0-15,17 0-16,36 0 16,-18 0-16,17 0 15,107-18-15,-89 1 16,106-1-16,-106 18 16,0-18-16,0 18 0,54 0 15,-89 0-15,-1 0 16,1 0-16,-35 0 15</inkml:trace>
  <inkml:trace contextRef="#ctx0" brushRef="#br0" timeOffset="36562.315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">23001 11271 0,'35'0'16,"-17"-17"-16,0 17 16,35-18-1,-36 0-15</inkml:trace>
  <inkml:trace contextRef="#ctx0" brushRef="#br1" timeOffset="68726.969">23248 10742 0,'18'-18'16,"-1"18"0,1-17-16,0 17 0,-1 0 15,19-18-15,-1 1 16,-18 17-16,1 0 0</inkml:trace>
  <inkml:trace contextRef="#ctx0" brushRef="#br1" timeOffset="68928.289">23336 10795 0,'18'71'15,"-18"-36"-15,0-18 0,0 36 16,0 0 0,18-17-1,-1-36-15,-17 17 0,18-17 16,-1-17-16,1 17 0,0-18 16,-1 0-16</inkml:trace>
  <inkml:trace contextRef="#ctx0" brushRef="#br1" timeOffset="69234.795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">25647 10971 0,'18'0'0,"-1"18"16,19 17-1,-19-17-15,18 0 0,1 17 16,-1-17-16,0 17 0,1-18 0,-1 1 15,0 17-15,0-17 16,1 0-16,-1-1 0,-17-17 16,-1 18-16,1-18 15</inkml:trace>
  <inkml:trace contextRef="#ctx0" brushRef="#br1" timeOffset="75802.511">26070 10901 0,'18'-18'16,"0"18"-1,-18-17 17,-18 34 30,0 1-46,1-1-16,-1 19 15,-35 34 1,18-34-16,17 17 0,-17-18 16,0 35-16,17-52 15,0 0-15,18-1 0,0 1 16,0 0-16,18-18 16</inkml:trace>
  <inkml:trace contextRef="#ctx0" brushRef="#br1" timeOffset="76809.519">26423 10989 0,'18'0'32,"17"0"-17,0-18-15,-17 18 0,17 0 16,-17 0-16,17 0 0,-17 0 16,-1 0-16</inkml:trace>
  <inkml:trace contextRef="#ctx0" brushRef="#br1" timeOffset="76947.078">26458 11148 0,'18'0'16,"35"17"-16,-18-17 16,0 0-16,-17 0 0,35 0 15</inkml:trace>
  <inkml:trace contextRef="#ctx0" brushRef="#br1" timeOffset="77626.211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">27481 10566 0,'0'-18'15,"18"18"-15,0 0 16,-18-18-16,35 18 16,-17 0-16,-1-17 15,1 17 1,0 0-16,-1-18 16</inkml:trace>
  <inkml:trace contextRef="#ctx0" brushRef="#br1" timeOffset="78164.925">27534 10601 0,'0'53'15,"0"-35"-15,18 34 16,-18-34-16,18 0 0,17-1 16,-17-17-16,-1 18 15,1-18-15</inkml:trace>
  <inkml:trace contextRef="#ctx0" brushRef="#br1" timeOffset="78449.439">27746 10654 0,'-18'35'15,"18"-17"1,18 17-16,0-17 15,-1-18-15,36 0 16,-35 0-16,-1-18 16,1 18-16,0-18 0,-1-17 15,-17 18-15,-17-1 16,-1 18 0,0-18-16,1 18 0,-1 0 15,-17-17-15</inkml:trace>
  <inkml:trace contextRef="#ctx0" brushRef="#br1" timeOffset="78960.28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">29298 11042 0,'-53'35'0,"36"1"15,-36 16-15,35-34 16,-17 53-16,35-36 15,-18 0-15,18-17 0,18 17 16,-1-17 0,1-18-16,0 0 0</inkml:trace>
  <inkml:trace contextRef="#ctx0" brushRef="#br1" timeOffset="81291.291">29475 10689 0,'-18'0'16,"18"18"-16,-18-1 0,18 1 15,0 35 1,0-35-16,0 35 16,18-18-16,35 0 15,-35-17-15,-1-1 0,18-17 16,-17 0-16</inkml:trace>
  <inkml:trace contextRef="#ctx0" brushRef="#br1" timeOffset="81433.991">29633 10848 0,'0'18'0,"0"-1"15,0 18 1,18 1-16,0-36 16,-1 17-16</inkml:trace>
  <inkml:trace contextRef="#ctx0" brushRef="#br1" timeOffset="81567.373">29616 10707 0</inkml:trace>
  <inkml:trace contextRef="#ctx0" brushRef="#br1" timeOffset="81779.867">29704 10689 0,'18'18'15,"-1"-18"-15,36 17 16,-18-17-16,1 18 0,-19 0 15,19 17-15,-1 18 16,-35-18-16,17 0 16,-34 1-16,-1-1 15,1-35-15,-1 18 0</inkml:trace>
  <inkml:trace contextRef="#ctx0" brushRef="#br1" timeOffset="82231.55">30163 11060 0,'17'-18'16,"1"18"-16,-1 0 0,19 0 16,-1 0-1,0 0-15,18 0 16,-35 0-16,-1 0 0,1 0 15</inkml:trace>
  <inkml:trace contextRef="#ctx0" brushRef="#br1" timeOffset="82359.226">30180 11201 0,'35'17'15,"1"1"-15,-1-18 16,0 0-16,1 0 0,-19-18 15,18 18-15,-17 0 16</inkml:trace>
  <inkml:trace contextRef="#ctx0" brushRef="#br1" timeOffset="82998.54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">31291 10707 0,'0'53'15,"18"-36"-15,-18 19 0,0 17 16,35-18-1,-17-18-15,17 1 16,-17-18-16,0 0 0,-1 0 0</inkml:trace>
  <inkml:trace contextRef="#ctx0" brushRef="#br1" timeOffset="83636.789">31574 10795 0,'-18'35'16,"18"-17"-16,18 17 15,17-35-15,0 0 16,0 0-16,-17 0 16,17 0-16,-17-17 0,0-1 15,-1 0-15,-17 1 16,-17 17-16,-19-18 15,1 0-15,17 18 16,-17 0 0,18 0-16,17-17 0</inkml:trace>
  <inkml:trace contextRef="#ctx0" brushRef="#br1" timeOffset="83981.314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">32226 10601 0,'-17'18'15,"-1"17"-15,0 18 16,18-36 0,0 19-16,18-1 0,-18 0 15,53 18-15,-35-35 16,-1-1-16,1 1 0,-1 0 15,19-18-15</inkml:trace>
  <inkml:trace contextRef="#ctx0" brushRef="#br1" timeOffset="84381.537">32403 10813 0,'17'17'15,"-17"1"-15,18 17 16,0-35-16,-18 18 16,17-1-16</inkml:trace>
  <inkml:trace contextRef="#ctx0" brushRef="#br1" timeOffset="84504.691">32473 10689 0,'0'-17'16</inkml:trace>
  <inkml:trace contextRef="#ctx0" brushRef="#br1" timeOffset="84705.349">32650 10601 0,'53'53'15,"-18"-18"-15,-18 0 16,36 36 0,-17-36-16,-19 1 0,-17-1 15,0 0-15,-35 36 16</inkml:trace>
  <inkml:trace contextRef="#ctx0" brushRef="#br1" timeOffset="93669.683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">28575 12383 0,'0'0'0,"18"0"16,17 0 0,0 0-16,-17 0 15,17 0-15,18 0 16,-18 0-16,-17-18 15,0 18-15,-36 0 16,18-18 0</inkml:trace>
  <inkml:trace contextRef="#ctx0" brushRef="#br1" timeOffset="94431.245">28663 12400 0,'18'71'16,"-18"-36"-16,17 18 15,-17-18-15,18 0 0,0-17 16,-18 0-16,17-1 16,1 1-16,17 0 15,-17-1-15,17-17 16,-17 0-16,0-17 16,-18-1-16</inkml:trace>
  <inkml:trace contextRef="#ctx0" brushRef="#br1" timeOffset="94620.394">28963 12488 0,'0'53'0,"-18"-35"15,18 0-15,18 17 16,0-18-16,-1 1 15,1-18-15,0 0 16</inkml:trace>
  <inkml:trace contextRef="#ctx0" brushRef="#br1" timeOffset="94937.029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">29439 12682 0,'18'18'15,"0"0"-15,-1 17 0,36 35 16,-18-34-16,36 52 16,-36-35-16,18-18 15,18 36-15,-36-36 16,0 0-16,1 1 16,-19-19-16,-34-17 31</inkml:trace>
  <inkml:trace contextRef="#ctx0" brushRef="#br1" timeOffset="96055.878">29404 12682 0,'0'18'16,"0"17"-16,0-17 15,0 17-15,0 18 16,0-18-16,-18 18 0,1 36 15,-1-37 1,0 19-16,-17 35 16,18-71-16,17 0 0,0 1 15,17-19-15,18 1 16,-17-18-16,0-18 0,17-17 16</inkml:trace>
  <inkml:trace contextRef="#ctx0" brushRef="#br1" timeOffset="96240.696">29369 13106 0,'17'0'0,"1"0"15,17-18-15,1 18 16,-1 0-16,-17 0 15,17 0-15,18-18 16,-36 18-16</inkml:trace>
  <inkml:trace contextRef="#ctx0" brushRef="#br1" timeOffset="96560.995">29739 12453 0,'35'0'16,"-35"-18"-16,36 18 0,-1-17 15,0-1-15,-17 18 16,17-17-16,-35-1 16</inkml:trace>
  <inkml:trace contextRef="#ctx0" brushRef="#br1" timeOffset="96722.201">29792 12453 0,'0'53'16,"18"-18"-16,-18-17 0,17 35 16,19-18-1,-19-17 1,19-18-1</inkml:trace>
  <inkml:trace contextRef="#ctx0" brushRef="#br1" timeOffset="96994.837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">30603 12965 0,'53'-18'16,"-17"18"-16,70-18 15,-71 18-15,18-17 0,-36 17 0,19 0 16,-19-18-16,1 18 16,-18-18-16</inkml:trace>
  <inkml:trace contextRef="#ctx0" brushRef="#br1" timeOffset="97925.759">30798 12788 0,'0'88'16,"17"1"-16,-17-36 0,35 17 16,-17-35-1,17 18-15,-17-35 16,17 0-16,-17-18 16</inkml:trace>
  <inkml:trace contextRef="#ctx0" brushRef="#br1" timeOffset="98329.278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">31644 12524 0,'0'35'16,"18"53"-16,-1-35 0,1-18 15,53 18 1,-54-35-16,19-1 0,-1 19 16,-18-36-1,1 0-15,0-18 0</inkml:trace>
  <inkml:trace contextRef="#ctx0" brushRef="#br1" timeOffset="98902.56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">8502 15663 0,'18'0'31,"17"0"-15,-17 18-16,34 0 15,-16-18 1,34 17-16,-34 1 16,69 0-16,-52-18 15,0 0-15,53 0 16,-18 0 0,-70 0-16,35 0 15,-36 0-15,-34-18 31,-1 18-31,-35 0 16,18-18-16</inkml:trace>
  <inkml:trace contextRef="#ctx0" brushRef="#br0" timeOffset="2964.332">8625 18627 0,'-17'0'0,"-1"0"16,36 0-1,-1 0 1,36-18 0,-17 18-16,17 0 0,52 0 15,-52-18-15,0 18 16,35 0-16,-52 0 15,17 0-15,0 0 16,-36 18-16,-17 0 16</inkml:trace>
  <inkml:trace contextRef="#ctx0" brushRef="#br0" timeOffset="8246.772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">30286 1746 0,'71'-17'15,"-54"-1"1,71 0-1,-70 36-15,-18 0 16</inkml:trace>
  <inkml:trace contextRef="#ctx0" brushRef="#br0" timeOffset="14436.904">30339 1940 0,'18'0'15,"17"0"-15,0 0 0,36-17 16,-18 17-1,-18-18-15</inkml:trace>
  <inkml:trace contextRef="#ctx0" brushRef="#br0" timeOffset="14686.488">31627 1147 0,'0'35'16,"0"-18"-16,-18 36 0,18 18 16,0-36-16,35 53 15,-35-17-15,18 35 16,-18-53-1,0 0-15</inkml:trace>
  <inkml:trace contextRef="#ctx0" brushRef="#br0" timeOffset="14898.441">31097 1817 0,'18'-18'16,"17"18"-16,18 0 0,124-17 15,-72 17-15,142 0 16,-123 0-16,123 0 16,-141 0-16,105 17 15,-123-17-15,36 0 16,-89 0-16</inkml:trace>
  <inkml:trace contextRef="#ctx0" brushRef="#br0" timeOffset="15192.774">31397 2099 0,'0'53'16,"0"-18"-16,0 36 15,0-18-15,36 17 16,-1-17-1,-18-35-15,1-18 0,0 0 0</inkml:trace>
  <inkml:trace contextRef="#ctx0" brushRef="#br0" timeOffset="15328.337">31609 2240 0,'53'-17'16,"0"17"-1,0 0 1,-36-18-16</inkml:trace>
  <inkml:trace contextRef="#ctx0" brushRef="#br0" timeOffset="15484.261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4">32332 2223 0,'18'0'0,"17"0"15,18 0 1,-35 0-1</inkml:trace>
  <inkml:trace contextRef="#ctx0" brushRef="#br0" timeOffset="16271.735">32667 2028 0,'36'-17'16,"34"17"0,-35 0-16,-17 0 15,35 17-15,-35 1 16,-36 17 0,18-17-16,-35 17 15,17-35-15,18 18 16,0 0-1,0-1-15,18 1 16,-1-18-16,1 18 16,0-18-16,-1 0 15,1 0-15</inkml:trace>
  <inkml:trace contextRef="#ctx0" brushRef="#br0" timeOffset="16494.042">32791 2170 0,'70'0'16,"1"0"-16,-54 0 16,19 0-16,-1 0 15,-17 0-15,-36 0 16</inkml:trace>
  <inkml:trace contextRef="#ctx0" brushRef="#br0" timeOffset="17512.581">28381 4374 0,'18'18'47,"35"0"-47,-18 17 16,35 0-16,-34 1 15,52 16 1,-71-16-16,36 17 15,-35-18-15,-18 18 16,0-35-16,-18 17 0,-17-18 16,17 1-16,-34 0 15,34-1-15,-17 19 16,17-36-16,18 17 0,0 1 16</inkml:trace>
  <inkml:trace contextRef="#ctx0" brushRef="#br0" timeOffset="18352.109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">29245 4851 0,'124'-18'16,"-54"0"-1,1 1-15,-36 17 16</inkml:trace>
  <inkml:trace contextRef="#ctx0" brushRef="#br0" timeOffset="27522.266">8608 15593 0,'-18'0'0,"36"-18"32,35-17-32,35-36 15,-35 36-15,106-88 16,-71 70-16,18-36 15,141-87 1,-124 70-16,0 0 0,142-70 16,-141 88-1,-19 17-15,36-35 0,-88 71 16,-17 18 0,-54 34-1</inkml:trace>
  <inkml:trace contextRef="#ctx0" brushRef="#br0" timeOffset="27794.351">9737 15381 0,'35'-18'15,"-17"1"-15,52-36 16,-35 18-16,18-18 16,88-88-16,-70 70 15,17 1-15,89-72 16,-89 54-16,0 18 0,71-36 16,-89 53-1,-17 18-15,18-1 16,-54 36-16</inkml:trace>
  <inkml:trace contextRef="#ctx0" brushRef="#br0" timeOffset="28045.07">10407 15505 0,'35'-36'0,"1"19"0,-1-19 16,0 19-16,0-36 16,71-35-16,-35 35 15,52-71-15,-35 54 16,54-71 0,-72 70-16,54-17 15,-54 53-15,-17-1 16,-35 54-16</inkml:trace>
  <inkml:trace contextRef="#ctx0" brushRef="#br0" timeOffset="28239.188">10918 15628 0,'18'0'0,"35"-70"16,0 34-16,70-87 15,-52 70-15,0-18 16,-1 18-16,-17 0 16,18 1-16,34-19 0,-69 53 15,-1 1-15</inkml:trace>
  <inkml:trace contextRef="#ctx0" brushRef="#br0" timeOffset="29140.293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8">13229 14323 0,'0'-18'16,"-17"18"-16,17 18 15,-18 17-15,0 0 16,1 71 0,-1-35-16,18 17 0,-18 106 15,18-88-15,0-18 0,18-17 16,17 52 0,1-70-16,16 17 15,-16-34-15,34-1 16,-34-35-16,16-18 15</inkml:trace>
  <inkml:trace contextRef="#ctx0" brushRef="#br0" timeOffset="29936.39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">13811 15099 0,'36'-18'0,"-1"18"0,0-17 15,36 17 1,-36-18-16,35 18 16,-52 0-16,0 0 0</inkml:trace>
  <inkml:trace contextRef="#ctx0" brushRef="#br0" timeOffset="30387.402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">14693 14429 0,'0'17'0,"-17"1"16,17 17-1,0-17-15,17-1 0,-17 1 16,0 0-16,18-1 0,-1-17 15,1 0 1</inkml:trace>
  <inkml:trace contextRef="#ctx0" brushRef="#br0" timeOffset="31182.272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">10601 18627 0,'18'17'15,"70"-34"1,-35-1-16,0-17 16,17-18-16,1 0 0,88-88 15,-71 70-15,53-52 16,-88 88-16,0-18 16</inkml:trace>
  <inkml:trace contextRef="#ctx0" brushRef="#br0" timeOffset="33144.368">11218 18415 0,'18'0'0,"53"-18"15,-19-17-15,37-35 16,-19 17-16,-17 17 16,18-52-16</inkml:trace>
  <inkml:trace contextRef="#ctx0" brushRef="#br0" timeOffset="33890.109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">13194 17392 0,'-53'0'16,"0"106"0,18 17-1,52 142 1,-17-177-16,18-17 0,0-1 16,52 18-16,-34-52 15,34 17-15,-52-36 16,35 1-1</inkml:trace>
  <inkml:trace contextRef="#ctx0" brushRef="#br0" timeOffset="34802.62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">13741 17939 0,'53'0'15,"-18"0"-15,53-18 16,-53 18-16,1-18 0,-1 18 15</inkml:trace>
  <inkml:trace contextRef="#ctx0" brushRef="#br0" timeOffset="35180.349">14164 17321 0,'35'0'16,"-17"0"-16,35-17 16,-35-1-16,34 0 15,-34 1 1,0 17-16,-1-18 15</inkml:trace>
  <inkml:trace contextRef="#ctx0" brushRef="#br0" timeOffset="35374.22">14235 17339 0,'-18'18'16,"36"17"-1,-18-17-15,17 35 16,1-18-16,-18 0 0,18 0 15,-18-17-15,35 35 16,-18-35-16,1-1 16,0-17-16,-1 0 0,19 0 15,-19-17 1,1-1-16</inkml:trace>
  <inkml:trace contextRef="#ctx0" brushRef="#br0" timeOffset="35641.242">14570 17321 0,'17'0'16,"1"0"0,17 36-1,-17-1-15,-36 0 16,18-17-16,-17 0 15,17-1-15,0 1 16,35-18 15,-17 17-31,17-17 0,18-17 16,-36 17 0,1-18-16</inkml:trace>
  <inkml:trace contextRef="#ctx0" brushRef="#br0" timeOffset="35968.895">14834 17233 0,'18'0'31,"0"18"-31,-1-18 16,36 35 0,-35-17-16,17-1 0,0 36 15,-17-35-15,-18 17 16,0 1-16,0-1 15,-18-18-15,-17 36 16,17-35-16,1 0 16</inkml:trace>
  <inkml:trace contextRef="#ctx0" brushRef="#br0" timeOffset="38433.76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">25435 1923 0,'18'0'0,"35"17"15,-18 1-15,36-18 16,70 18-16,-53-1 16,53-17-16,-88 0 15</inkml:trace>
  <inkml:trace contextRef="#ctx0" brushRef="#br0" timeOffset="44733.628">24853 1852 0,'-17'71'16,"17"-36"-16,0 53 16,0-35-1,-18 0-15</inkml:trace>
  <inkml:trace contextRef="#ctx0" brushRef="#br0" timeOffset="47074.768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">21290 6385 0,'0'-17'63,"0"-1"-48,0 0-15,0 1 0,0-1 16,-17-35-16,17 36 16,0-54-16,0 36 15,0-53 1,0 52-16,17-17 15,-17 36-15,0-19 16,0 19-16</inkml:trace>
  <inkml:trace contextRef="#ctx0" brushRef="#br0" timeOffset="50367.938">21184 9578 0,'0'18'63,"18"-1"-48,-18 1-15,0 17 16,0-17-16,0 52 16,0-34-16,0 34 15,0-35-15,0 36 16,0-36-16,0 1 15,0-1-15,18-18 16,-18 1-16,0 0 31,0-36-15</inkml:trace>
  <inkml:trace contextRef="#ctx0" brushRef="#br0" timeOffset="55435.259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">24571 7814 0,'0'-18'16,"18"36"31,-1 0-47,36 17 15,-35-17-15,52 17 16,-34-17-1,-1-1-15,-17 1 0,-1-1 0,1 19 16,-18-19 0,-18 1-16,1 0 0,-36 35 15,17-36-15,1 1 16,0-1-16,17 1 0,-17 0 16,17 17-1</inkml:trace>
  <inkml:trace contextRef="#ctx0" brushRef="#br0" timeOffset="56991.346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">24906 8819 0,'71'-17'15,"-18"17"-15,17-18 16,-35 18-16,-17 0 0,17-17 16</inkml:trace>
  <inkml:trace contextRef="#ctx0" brushRef="#br0" timeOffset="57909.332">21043 5997 0,'-17'0'16,"34"-17"0,18-19-1,-17 19-15,17-1 16,1 0-16,-19-17 0,19 17 0,-1 1 15,0-1 1,-17 18-16,-1 0 0,1 18 16,17 52-1,-35-34-15,53 52 16,-17-35 0,-19-18-16,1-17 15,-1-1-15,1 1 16</inkml:trace>
  <inkml:trace contextRef="#ctx0" brushRef="#br0" timeOffset="58415.306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19">24236 5768 0,'17'0'0,"19"0"16,-1 0-16,0 0 15,1 0-15,-19 0 16</inkml:trace>
  <inkml:trace contextRef="#ctx0" brushRef="#br0" timeOffset="59571.222">24324 5874 0,'35'17'16,"-17"-17"-16,17 0 15,18-17-15,-35 17 16</inkml:trace>
  <inkml:trace contextRef="#ctx0" brushRef="#br0" timeOffset="59810.689">24730 5786 0,'53'0'0,"-18"0"16,18-18-16,-18 18 16,0 0-1,-17-18-15,0 18 0,-1-17 16,-17-1-1,-17 0-15</inkml:trace>
  <inkml:trace contextRef="#ctx0" brushRef="#br0" timeOffset="59983.232">24836 5503 0,'0'36'15,"0"17"1,17-18-16,-17 0 0,0 18 15,18 35-15,-1-53 0,-17 1 16,18 34 0,0-34-16,-1-19 15,-17 1-15</inkml:trace>
  <inkml:trace contextRef="#ctx0" brushRef="#br0" timeOffset="60361.754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8">25418 5980 0,'0'35'15,"0"-17"1,0-1 0,0-34-1,17-1 1,-17 0-16,0 1 0,18-36 16,-18 17-1,18 19-15,-1-1 16,1 18-16,-1 18 15,-17-1 1,18 19-16,0-19 16,-1 19-1,-17-19-15,18 1 0,0 0 16,-1-1-16</inkml:trace>
  <inkml:trace contextRef="#ctx0" brushRef="#br0" timeOffset="61211.198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">26229 5539 0,'-18'17'31,"1"19"-15,17-1-16,-18 0 0,18 53 15,0-35-15,0 35 16,0-52 0,18 17-16,17 0 15,-17-18-15,17-18 0,0 1 16,-17 0-16,0-18 16</inkml:trace>
  <inkml:trace contextRef="#ctx0" brushRef="#br0" timeOffset="63080.71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">21008 6297 0,'18'0'15,"34"0"1,1 0-1,0 0-15,0 0 0,18 0 0,52 0 16,-70 0-16,53 0 16,-71 0-1,-17 0-15,0 18 16</inkml:trace>
  <inkml:trace contextRef="#ctx0" brushRef="#br0" timeOffset="64626.056">20585 6050 0,'0'18'0,"0"-1"16,-18 1-16,36 53 16,-18-18-16,35 35 15,-17-35-15,-1 0 16,36 35-16</inkml:trace>
  <inkml:trace contextRef="#ctx0" brushRef="#br0" timeOffset="65422.166">20990 9578 0,'-17'0'15,"-1"0"1,36 0 0,52 18 15,-35-18-31,71 0 16,-53 0-16,-17-18 0,52 18 15,-53 0 1,-17 0-16,-1 0 0</inkml:trace>
  <inkml:trace contextRef="#ctx0" brushRef="#br0" timeOffset="84096.605">20108 9648 0,'-17'0'31,"34"0"16,1 0-31,0 0-16,17 18 15,-17-18 1,-1 0-16,1 0 0,17-18 16</inkml:trace>
  <inkml:trace contextRef="#ctx0" brushRef="#br0" timeOffset="84713.727">20602 9366 0,'-17'0'0,"17"18"47,0 52-31,0-34-16,0 52 15,0-35 1,0-18-16,0 36 15,17-36-15,-17-17 0,18 17 16,-18-17 0</inkml:trace>
  <inkml:trace contextRef="#ctx0" brushRef="#br0" timeOffset="143663.212">27693 5874 0,'18'0'0,"-1"0"16,19 0-16,-19 0 0,54-18 16,-36 18-16,36 0 15,-54-18 1</inkml:trace>
  <inkml:trace contextRef="#ctx0" brushRef="#br0" timeOffset="143789.8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">29157 5221 0,'0'0'0,"18"0"47,-1 0-47,1 0 16,0 0-16,-1 18 16,1-1-1,-18 19-15,-18-1 16,1-17-16,-1 17 15,18-17-15,0-1 16,18 1 0,17-18-1,-17 0 1</inkml:trace>
  <inkml:trace contextRef="#ctx0" brushRef="#br0" timeOffset="148273.097">29122 5345 0,'35'0'0,"18"-18"15,-18 18-15,36-18 16,-1 18 0,-52 0-16,0 0 15</inkml:trace>
  <inkml:trace contextRef="#ctx0" brushRef="#br0" timeOffset="148507.713">29492 5697 0,'53'0'15,"0"-17"1,-35 17-16,17 0 16</inkml:trace>
  <inkml:trace contextRef="#ctx0" brushRef="#br0" timeOffset="148890.773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">30339 5380 0,'18'0'15,"-1"0"1,1 0-16,-1-18 16,1 18-16,0 0 0,17 0 15</inkml:trace>
  <inkml:trace contextRef="#ctx0" brushRef="#br0" timeOffset="149429.625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">30656 5327 0,'36'0'0,"34"0"15,-34 0-15,34 0 16,-35 0-16,1-18 15,-19 18 1</inkml:trace>
  <inkml:trace contextRef="#ctx0" brushRef="#br0" timeOffset="150198.167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">29122 6332 0,'0'-17'0,"53"17"16,17-18-1,-34 18-15,34 18 16,-35-1 0,-17 1-1,-36 17-15,1-17 0,-36 35 16,18-18 0,17-35-16,18 18 0,0-1 15,18 1 1,17-18-1,-18 0-15,1 0 0,0-18 16,-1 18-16,-34-17 16</inkml:trace>
  <inkml:trace contextRef="#ctx0" brushRef="#br0" timeOffset="151477.175">29157 6421 0,'0'0'0,"35"0"15,18 0-15,-17 0 16,34-18 0,-35 18-16,1 0 0</inkml:trace>
  <inkml:trace contextRef="#ctx0" brushRef="#br0" timeOffset="151748.68">29669 6650 0,'35'0'15,"35"0"1,-34 0-16,17-18 16,-18 18-16,-17 0 15,-1-17-15,-17-1 16</inkml:trace>
  <inkml:trace contextRef="#ctx0" brushRef="#br0" timeOffset="151899.623">29774 6526 0,'18'71'15,"0"-36"-15,-1 36 16,1-36-16,0-17 0,-1 35 16,1-53-16,0 17 15</inkml:trace>
  <inkml:trace contextRef="#ctx0" brushRef="#br0" timeOffset="152488.72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">30674 6368 0,'18'0'16,"-1"0"-1,1 0 1,0 0-16,-1 0 16,1 0-16</inkml:trace>
  <inkml:trace contextRef="#ctx0" brushRef="#br0" timeOffset="153266.19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7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">24765 2928 0,'53'18'15,"-35"-1"1,34 19-16,-16-19 16,-1 1-16,-17 17 0,35 18 15,-36-35-15,-17 35 16,0-18-16,-17 0 15,-19-17-15,-52 17 16,53-17-16,-36-1 16,36-17-1,17 18-15,1 0 16</inkml:trace>
  <inkml:trace contextRef="#ctx0" brushRef="#br0" timeOffset="169733.738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">6279 3334 0,'18'17'32,"0"19"-17,35 17 1,-18-36-16,0 19 0,-17-19 16,35 36-1,-18-35-15,-17-18 0,17 17 16,-17-17-16,35 0 15,-36-17-15,54-19 16,-36 1-16,18 0 16,17-36-16,-52 54 0,17-36 15</inkml:trace>
  <inkml:trace contextRef="#ctx0" brushRef="#br0" timeOffset="192285.08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79">9102 2840 0,'53'0'16,"-18"0"-16,35 0 15,-34 0 1,34 0-16,-34 0 15,-19 0-15</inkml:trace>
  <inkml:trace contextRef="#ctx0" brushRef="#br0" timeOffset="194530.92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">9860 2505 0,'0'17'16,"0"19"0,0-1-16,0-17 15,35-18 1,-17 0-16</inkml:trace>
  <inkml:trace contextRef="#ctx0" brushRef="#br0" timeOffset="195220.09">9984 2364 0,'17'0'15,"1"0"-15,17 0 16,-17 0-16,-1 17 0,19 1 16,-19 0-1,1 34 1,-18-34-16,0 0 0,0-1 16,0 1-16,-18 0 0,1-1 15,-1 1 1,0-18-16,1 0 0,-1 0 15,18-18 1,18 1 0</inkml:trace>
  <inkml:trace contextRef="#ctx0" brushRef="#br0" timeOffset="195503.657">10319 2275 0,'17'18'32,"36"53"-17,-17-18-15,-1-1 0,35 72 16,-52-54-1,0-17-15,17 71 0,-17-71 16,-36 35 0,0-70-16,-17 35 15,17-36-15,-34-17 16,34 0-16</inkml:trace>
  <inkml:trace contextRef="#ctx0" brushRef="#br0" timeOffset="195822.945">11042 2681 0,'18'0'16,"17"0"-1,-17 0-15,17 0 16,-18 0-16,19 0 0,-19 0 15,-17 18-15,18-18 16</inkml:trace>
  <inkml:trace contextRef="#ctx0" brushRef="#br0" timeOffset="195939.289">11095 2893 0,'53'0'15,"17"0"1,-17 0-1,-35 0-15,0 0 16</inkml:trace>
  <inkml:trace contextRef="#ctx0" brushRef="#br0" timeOffset="196477.017">11783 2769 0,'17'-17'15,"1"17"1,17 0-16,36-18 15,-36 18-15,18 0 0,-18 0 16,1 0-16,-1 0 0,-17 0 16,34 0-16</inkml:trace>
  <inkml:trace contextRef="#ctx0" brushRef="#br0" timeOffset="196671.197">11906 2469 0,'0'53'16,"0"36"-1,0-19-15,18 36 16,0-35-16,-1-19 16,1 1-16,-1 0 0,1 0 15,0-18-15,-1 18 16,1-35-16</inkml:trace>
  <inkml:trace contextRef="#ctx0" brushRef="#br0" timeOffset="197261.574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">13705 2399 0,'-17'0'0,"-1"18"16,18-1-16,-17 54 15,-1-18-15,18 17 16,0-17-16,0 53 15,35 0-15,-17-53 16,-1-18-16,54 18 16,-36-18-16,1-35 15,-19 0-15</inkml:trace>
  <inkml:trace contextRef="#ctx0" brushRef="#br0" timeOffset="198912.482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">14005 2875 0,'36'-17'16,"-1"17"-16,-18 0 0,36 0 15,-17 0-15,34-18 16,-52 18-16,17-18 15</inkml:trace>
  <inkml:trace contextRef="#ctx0" brushRef="#br0" timeOffset="199287.346">14305 2364 0,'18'0'15,"-1"0"-15,19 0 0,17-18 16,-36 18-16,36-18 16,-35 18-1</inkml:trace>
  <inkml:trace contextRef="#ctx0" brushRef="#br0" timeOffset="199462.582">14358 2399 0,'0'35'16,"18"36"-16,-1-36 15,19 18 1,-1-18-1,0-35-15,0 35 16,1-35 0,-19 0-16</inkml:trace>
  <inkml:trace contextRef="#ctx0" brushRef="#br0" timeOffset="199647.069">14658 2434 0,'0'35'16,"0"-17"0,0 17-16,0-17 15,18 17 1,-1-17-16,1 0 0,-1-18 16,1-18-1</inkml:trace>
  <inkml:trace contextRef="#ctx0" brushRef="#br0" timeOffset="199963.85">14834 2346 0,'18'0'0,"-18"-18"15,18 18-15,-1 0 16,1 0-16,-18 18 15,18-18-15,-18 18 0,17 35 16,1-36-16,-18 18 16,0-17-16,0 17 0,0 1 15,0-19 1,0 1-16,0 0 0,-18-18 31,1 0 0,17-18-15,0 0 0</inkml:trace>
  <inkml:trace contextRef="#ctx0" brushRef="#br0" timeOffset="200575.457">15169 2328 0,'0'-17'15,"18"34"16,0 19-15,-1-19-16,36 36 16,-35-18-16,17 71 15,-17-53-15,-1 53 16,1-35-16,-18 52 16,0-70-16,0 0 15,-35 53 1,17-71-16,1 0 0,-19 36 15,19-54 1,-1 19-16</inkml:trace>
  <inkml:trace contextRef="#ctx0" brushRef="#br0" timeOffset="211043.468">6526 10001 0,'0'18'16,"0"52"0,0-17-16,0 0 0,18 71 15,-18-71-15,18 0 16,-18 0-16,17 35 16,1-53-1,17-35-15,-17 0 16,-18-18-16</inkml:trace>
  <inkml:trace contextRef="#ctx0" brushRef="#br0" timeOffset="211341.878">6350 10248 0,'-18'0'0,"36"0"32,0-35-17,17 17-15,18-35 16,-36 18-16,19-18 16,-19 18-16,1 17 0,-18 1 15,18-1-15,-18 0 0,17 36 31,1 35-15,0-18-16,-1-17 0,1 17 16,0-17-16</inkml:trace>
  <inkml:trace contextRef="#ctx0" brushRef="#br0" timeOffset="-196832.487">21184 7973 0,'-17'0'0,"17"17"15,0 1-15,-18 0 16,36-1 15,-1-17-15</inkml:trace>
  <inkml:trace contextRef="#ctx0" brushRef="#br0" timeOffset="-195367.683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-165004.662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-164503.351">9843 5398 0,'0'17'0,"0"18"16,17-17-16,-17 53 16,18-18-1,-18-18-15,35 71 16,-17-71-16,-1 0 0,36 18 15,-17-35-15,-1-1 16,18-17-16,0 0 0,0 0 16,70-17-1,-70-1-15,18 18 16,-36 0-16</inkml:trace>
  <inkml:trace contextRef="#ctx0" brushRef="#br0" timeOffset="-163141.971">12700 8026 0,'18'0'47,"17"0"-31,0 17-16,18-17 15,53 0 1,-53-17-16,0 17 0,17 0 16,-34 0-16,-1 17 0,-17-17 15</inkml:trace>
  <inkml:trace contextRef="#ctx0" brushRef="#br0" timeOffset="-159877.249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-159577.606">12700 8908 0,'-35'-53'15,"17"35"-15,-17 18 16,17 0-16,-17 53 15,17-18-15,1 36 16,17-18 0,0-18-16,35 36 15,0-36-15,-17-17 0,70 17 16,0-18 0,-53-17-16,1 0 15,-19 0-15,19 0 16,-36-17-16</inkml:trace>
  <inkml:trace contextRef="#ctx0" brushRef="#br0" timeOffset="-159451.051">12629 9155 0,'53'0'16,"36"0"-1,-54-18-15,53 0 16,-53 1-16</inkml:trace>
  <inkml:trace contextRef="#ctx0" brushRef="#br0" timeOffset="-158988.02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-158666.53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-158471.291">14111 9225 0,'-18'53'16,"-34"18"-1,34-36 1,18-17 0</inkml:trace>
  <inkml:trace contextRef="#ctx0" brushRef="#br0" timeOffset="-158237.591">14376 8996 0,'0'0'0,"0"17"0,17 36 16,-17-17-16,18 17 16,0-18-16,17 0 15,-17-17 1,17-1-16,-18-17 16</inkml:trace>
  <inkml:trace contextRef="#ctx0" brushRef="#br0" timeOffset="-157787.403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-156865.392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-156575.395">11942 10407 0,'0'-18'31,"17"1"-31,1-1 15,17-35-15,0 18 16,-35 17-16,18 1 0,0-1 16,-1 36 15,-17 34-31,18 1 16,0-17-16,-18-19 15,17 19-15,1-19 16,-1 1-16</inkml:trace>
  <inkml:trace contextRef="#ctx0" brushRef="#br0" timeOffset="-153071.43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-152914.883">11324 11024 0,'18'0'0,"-1"18"15,1-18-15,17 18 16,-17-18-16,0 17 16</inkml:trace>
  <inkml:trace contextRef="#ctx0" brushRef="#br0" timeOffset="-152307.855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-151931.089">12771 10866 0,'17'0'16,"18"17"0,18 18-1,-17-35-15,-1 18 16,-17-18-16,35 18 15,-36-1-15</inkml:trace>
  <inkml:trace contextRef="#ctx0" brushRef="#br0" timeOffset="-151286.12">13511 10495 0,'0'-17'15,"18"34"1,-18 1-16,0 17 16,18 36-16,-18-18 15,17-1-15,1 72 16,0-36-16,-1-70 15,1 17-15,17 0 16,-17-17-16</inkml:trace>
  <inkml:trace contextRef="#ctx0" brushRef="#br0" timeOffset="-150489.961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-148594.947">10372 12100 0,'-18'0'15,"36"0"1,35-17 0,-36 17-16,19 0 15,-1 0-15,-18 0 16,19 0-16,17 17 0,-36-17 16,1 0-16,0-17 15</inkml:trace>
  <inkml:trace contextRef="#ctx0" brushRef="#br0" timeOffset="-148369.364">10883 11748 0,'0'70'15,"0"18"1,0 18-16,0-53 16,18 18-16,17-1 15,0-35 1</inkml:trace>
  <inkml:trace contextRef="#ctx0" brushRef="#br0" timeOffset="-147554.678">13353 11730 0,'0'18'47,"0"34"-32,17-16 1,-17-19-16,0 72 16,0-54-16,18 35 15,-18-34-15,0 17 16,18-36-16,-1 1 15,-17-1-15</inkml:trace>
  <inkml:trace contextRef="#ctx0" brushRef="#br0" timeOffset="-141135.455">10636 9278 0,'-35'-18'16,"17"18"-16,1 0 15,34 0 32,36 0-47,-17 0 16,52 0 0,-35 0-16,0 0 0,52 0 15,-52 0-15,-17 0 0,17 0 16,-18 0-16,-18 0 15,19 0-15,-1 0 16,-17 0-16,-1 0 0,-17-17 16,-17 17-1</inkml:trace>
  <inkml:trace contextRef="#ctx0" brushRef="#br0" timeOffset="-140818.276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-137427.156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-137276.91">12383 4868 0,'17'53'16,"-17"0"-1,0-18 1,0-17-16,18 17 16,-18-17-16</inkml:trace>
  <inkml:trace contextRef="#ctx0" brushRef="#br0" timeOffset="-137143.846">12330 4745 0,'17'0'32,"1"0"-17</inkml:trace>
  <inkml:trace contextRef="#ctx0" brushRef="#br0" timeOffset="-136728.339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-136238.962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-136003.616">13423 4851 0,'-35'17'0,"35"1"16,-18 0-16,36 17 15,0-17 1,17-1-16,0-17 0,-17 0 16,35 0-1,-18-17-15,-17-1 0,-18 0 16,0 1-1,0-1-15,-36-17 0,1 17 16,0 18 0,17 0-16,-17 0 15</inkml:trace>
  <inkml:trace contextRef="#ctx0" brushRef="#br0" timeOffset="-135859.108">13723 4886 0,'18'35'16,"-18"1"-1,17-19-15,-17 1 0,18-1 16</inkml:trace>
  <inkml:trace contextRef="#ctx0" brushRef="#br0" timeOffset="-135742.884">13705 4745 0,'18'0'31,"17"18"-31</inkml:trace>
  <inkml:trace contextRef="#ctx0" brushRef="#br0" timeOffset="-135381.413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-134318.841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-133350.484">12947 5574 0,'-18'0'15,"1"18"1,17 52-1,0-17-15,0-18 16,0 71 0,0-71-16,17 18 0,1-17 15,17-1-15,-17 0 0,35 0 16,-18-35 0,0 18-16,18-36 0</inkml:trace>
  <inkml:trace contextRef="#ctx0" brushRef="#br0" timeOffset="-133051.335">13300 5680 0,'35'0'16,"18"0"-1,-18 0-15,18 0 16,-18 35-16,-35-17 16,0-1-16,0 19 0,0 34 15,-17-52-15,17 17 16,-18 36-16,18-36 16,18 0-1,-1-17-15,36-1 16,-35 1-16,17-18 15,-17-18-15,0 1 16</inkml:trace>
  <inkml:trace contextRef="#ctx0" brushRef="#br0" timeOffset="-132917.89">13370 5944 0,'18'0'0,"35"0"16,-18 0-16,53-17 15,-35-1-15,18 0 16</inkml:trace>
  <inkml:trace contextRef="#ctx0" brushRef="#br0" timeOffset="-132489.906">13635 5433 0,'18'0'31,"34"0"-15,-16-18-16,17 18 15,-18 0-15,-17 0 16,-1-17-16</inkml:trace>
  <inkml:trace contextRef="#ctx0" brushRef="#br0" timeOffset="-132255.861">13705 5433 0,'-17'53'15,"-1"0"-15,18 0 16,0-18-16,35 0 15,-17-17-15,0-1 16,-1 1-16,19 0 16,-19-18-16,1-18 0,17 18 15,-17-35 1</inkml:trace>
  <inkml:trace contextRef="#ctx0" brushRef="#br0" timeOffset="-131971.376">13882 5486 0,'35'0'16,"-17"0"-16,17 17 16,-17-17-1,17 18-15,-17-18 16,-18 18-16,0-1 15,-18 19 1,0-19-16,18 1 0,-17-18 16,17 35-1,17-35-15,1 18 16,0-18-16,-1 0 0,18 0 16,-17 0-16,0-18 15</inkml:trace>
  <inkml:trace contextRef="#ctx0" brushRef="#br0" timeOffset="-131660.493">14129 5415 0,'35'0'15,"-17"0"-15,17-17 16,-17 17-16,-1 0 15,1 0 1,-18 17-16,0 18 16,0-17-16,0 35 15,0-18-15,0 18 16,18-35-16,-18 17 16,0-17-16,0-1 15,-18-34 16,0 17-15,18-18-16,-17 18 0,17-18 16</inkml:trace>
  <inkml:trace contextRef="#ctx0" brushRef="#br0" timeOffset="-131365.361">14446 5239 0,'36'17'0,"34"89"16,1 53-1,-36-53 1,-17-53-1,-18 53-15,0-54 16,0-16-16,-18 17 0,-35 0 16,18-18-16,17-17 15,-35 17-15,18-18 16,17-17-16,1 0 16</inkml:trace>
  <inkml:trace contextRef="#ctx0" brushRef="#br0" timeOffset="-130682.152">14993 5644 0,'-18'-17'16,"1"-1"-16,-1 18 16,36 18 15,17-18-15,0 0-16,1 0 0,17 0 15,-36 0 1,1 0-16,-1 0 0,-17 17 15</inkml:trace>
  <inkml:trace contextRef="#ctx0" brushRef="#br0" timeOffset="-130537.292">15028 5838 0,'53'18'16,"0"-18"-1,0 0 1,-35 0-16,-1 0 0,1 18 16</inkml:trace>
  <inkml:trace contextRef="#ctx0" brushRef="#br0" timeOffset="-129776.249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-129508.425">16387 5256 0,'-18'0'0,"0"36"15,1-1-15,17 0 0,-18 18 16,18 18-16,0-18 0,0 17 15,18-17-15,17 71 16,-17-72-16,17-16 16,-18 17-16,54-18 15,-36-17-15,-17-18 16</inkml:trace>
  <inkml:trace contextRef="#ctx0" brushRef="#br0" timeOffset="-129186.122">16722 5539 0,'53'17'0,"-18"1"15,-17-18-15,34 18 16,-16-1-16,-36 1 15,0 17-15,0 18 16,-18-18-16,-17 53 16,17-52-16,18-1 15,0-17-15,35 17 16,-17-35 0,17 0-1,-17 0-15,0-18 0,-18 1 16,-18-1-1</inkml:trace>
  <inkml:trace contextRef="#ctx0" brushRef="#br0" timeOffset="-129063.672">16775 5803 0,'17'0'16,"1"0"-16,35-17 15,-18 17-15,18-18 16,-18 0-16,-17 1 0,0 17 15</inkml:trace>
  <inkml:trace contextRef="#ctx0" brushRef="#br0" timeOffset="-128847.009">17057 5203 0,'35'0'15,"0"-17"-15,-17 17 0,17-18 16,1 18 0,-19 0-16,-17-17 15</inkml:trace>
  <inkml:trace contextRef="#ctx0" brushRef="#br0" timeOffset="-128668.383">17110 5203 0,'17'36'16,"-17"-19"-16,0 36 16,18-35-16,-18 17 0,0-17 15,18 17-15,-18-17 16,17-1-16,1 1 15,0-18-15,-1-18 16</inkml:trace>
  <inkml:trace contextRef="#ctx0" brushRef="#br0" timeOffset="-128427.698">17321 5292 0,'18'0'16,"-18"17"-16,18-17 0,-18 18 16,17 0-16,-17-1 15,0 1-15,0 17 16,0-17 0,18-1-1,0-17 1,-1 0-16,1 0 15,0-17-15</inkml:trace>
  <inkml:trace contextRef="#ctx0" brushRef="#br0" timeOffset="-128101.345">17480 5256 0,'18'0'0,"-1"0"16,19-17 0,-19 17-16,-17 17 15,18 1 1,-18 0 0,0-1-16,0 36 15,0-35-15,0 0 0,0 17 16,0 0-1,0-17-15,0-1 0,0 1 16,0-36 15,-18 1-15</inkml:trace>
  <inkml:trace contextRef="#ctx0" brushRef="#br0" timeOffset="-127734.084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-122901.122">5927 4921 0,'-18'0'16,"18"-17"-1,-18 17-15,18-18 16,18 18 15,35-18-15,-35 1-16,35-1 15,-36 0-15,18 18 0,-17-17 16,0-1 0</inkml:trace>
  <inkml:trace contextRef="#ctx0" brushRef="#br0" timeOffset="-122718.141">5927 4621 0,'17'53'16,"1"0"0,17 18-16,-17-18 15,0 17-15,-1-17 16,18 0 0,-17-18-16,17 1 15,-17-36-15</inkml:trace>
  <inkml:trace contextRef="#ctx0" brushRef="#br0" timeOffset="-122273.318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-121900.126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-120949.471">5891 6862 0,'18'0'15,"0"0"-15,35-18 16,-18 0-16,-17 1 16,52-1-16,-52 0 15,-1 1-15,1-19 16,0 19-16,-18-1 0</inkml:trace>
  <inkml:trace contextRef="#ctx0" brushRef="#br0" timeOffset="-120795.548">5997 6685 0,'36'106'15,"-19"0"-15,18-36 16,1-34-16,-19-19 15,36 19-15,-17-36 16</inkml:trace>
  <inkml:trace contextRef="#ctx0" brushRef="#br0" timeOffset="-120393.72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-120081.991">6456 6456 0,'17'35'0,"36"89"15,-17-71 1,17 35-16,-18-53 16,-17 0-16,34 1 15,-52-19-15,18-17 0,0 18 16,-18-36-1,17-17 1,-17 17-16,18 1 16,0 34-1,-1 19 1,-17-19-16,36 1 16,-19-18-16,1 17 15,-1-34 1</inkml:trace>
  <inkml:trace contextRef="#ctx0" brushRef="#br0" timeOffset="-119597.662">5891 8908 0,'18'0'16,"0"0"0,-1-18-16,36-17 15,-35 17-15,17 0 16,-17 1-16,-1 17 0,1-18 0,0-17 16</inkml:trace>
  <inkml:trace contextRef="#ctx0" brushRef="#br0" timeOffset="-119442.948">5980 8661 0,'17'70'0,"-17"-34"16,18 16-16,17 37 16,0-36-1,1-18-15,-1-18 0,18 1 16,-35-18-16,-1 0 15</inkml:trace>
  <inkml:trace contextRef="#ctx0" brushRef="#br0" timeOffset="-119140.708">6244 8890 0,'0'18'0,"0"-1"15,-17 1-15,17 0 16,0-1-16,17 1 15,1-1-15,-1-17 0,1 0 16,0-17-16,-1 17 16,-17-18-1,0 1-15,0-1 16,0 0-16,0 1 16,18 34 15,-18 1-16,0 0-15,18-1 16,-1-17-16,1 0 16,0 0-1</inkml:trace>
  <inkml:trace contextRef="#ctx0" brushRef="#br0" timeOffset="-118839.848">6385 8537 0,'36'71'15,"-1"-18"1,-18 0-16,72 70 16,-54-70-1,-17-18-15,-18-17 0,17 0 16,-17-36 15,0 0-31,0-17 16,0 17-16,0 36 31,18 0-15,0-18-16,-1 17 15</inkml:trace>
  <inkml:trace contextRef="#ctx0" brushRef="#br0" timeOffset="-118274.422">6438 8943 0,'0'0'0,"0"18"31,0-36 0,0 0-15,0 1-16,18-1 16,-18 0-16,17 18 15,1-17-15,0 17 16,-1 0-16,1 0 0,17 35 15,-17-17 1,0-1-16,-1 1 16,1-18-16,0 0 0</inkml:trace>
  <inkml:trace contextRef="#ctx0" brushRef="#br0" timeOffset="-117540.799">8925 6720 0,'-35'-17'16,"17"17"-16,1 17 0,-1 1 15,0 0-15,18 17 16,0-17-16,18-1 16,35 1-1,0 0-15,-35-18 16,17 0-16,-18 0 0,1 17 16,0-17-1,-36 18 1,0-18-1,1 0-15,-1 0 0,1 0 16,-1-18-16</inkml:trace>
  <inkml:trace contextRef="#ctx0" brushRef="#br0" timeOffset="-117345.668">9190 6844 0,'18'0'16,"-18"-18"-1,0-17-15,-18 17 16,0-17-16,18 17 16,-17-34-1,17 34-15</inkml:trace>
  <inkml:trace contextRef="#ctx0" brushRef="#br0" timeOffset="-115994.282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-114532.463">9366 6562 0,'0'-18'15,"18"18"1,0 0 0,17 0-1,-18 0-15,19 18 16,-1-18-16,0 0 15,-17 17-15,0 1 16,-1 0-16,-34-1 16</inkml:trace>
  <inkml:trace contextRef="#ctx0" brushRef="#br0" timeOffset="-108185.785">12524 14270 0,'17'0'62,"19"0"-46,-19 0-16,1 0 0,17-18 16,0 18-16,-17 0 15,-18-17-15,18 17 16,-36 0-1,0 0-15</inkml:trace>
  <inkml:trace contextRef="#ctx0" brushRef="#br0" timeOffset="-107936.467">12506 14288 0,'0'17'16,"0"1"-1,-18 17-15,18 36 16,-17-36-16,17 0 16,0 18-16,0-18 15,17-17-15,-17 0 0,18 17 16,0-17-16,17-1 16,-17-17-16,17 18 15,-18-18 1,1 0-16,0 0 15,-1-18-15</inkml:trace>
  <inkml:trace contextRef="#ctx0" brushRef="#br0" timeOffset="-107647.735">12735 14429 0,'0'17'16,"0"19"-1,0-19 1,0 1-16,0 35 15,0-36-15,0 1 0,0 0 16,0-1 0</inkml:trace>
  <inkml:trace contextRef="#ctx0" brushRef="#br0" timeOffset="-107234.702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-106496.452">12453 17286 0,'18'0'31,"-1"0"-15,1 0-16,0 0 0,17-18 16,-17 18-1,-1 0-15,1 0 16</inkml:trace>
  <inkml:trace contextRef="#ctx0" brushRef="#br0" timeOffset="-106224.197">12506 17304 0,'0'35'16,"-18"18"-1,18-18-15,0 18 16,0-35-16,18 35 15,-18-36-15,18 1 16,-1-18-16,-17 18 0,18-18 16,0 0-16,-1 0 15,1 17 1,-1-17 0</inkml:trace>
  <inkml:trace contextRef="#ctx0" brushRef="#br0" timeOffset="-105705.989">12682 17339 0,'18'0'31,"0"0"-15,-1 18-16,1-1 15,0 1 1,-36 0-1,18 17-15,-18-35 16,1 18-16,17-1 16,0 1-1,17-18 1,1 0 0,0 17-16,-1-17 15</inkml:trace>
  <inkml:trace contextRef="#ctx0" brushRef="#br0" timeOffset="-105249.488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-104054.81">8326 2311 0,'-18'-18'15,"36"0"1,-1 1 0,1 17-1,17-18-15,-17 18 16,-1-17-16,1 17 15</inkml:trace>
  <inkml:trace contextRef="#ctx0" brushRef="#br0" timeOffset="-103849.706">8290 2311 0,'0'35'15,"-17"-17"-15,17-1 0,0 36 16,0-35-16,0 35 16,0-36-16,17 1 15,1 0 1,0-1-16,-1-17 0,1 18 16,-1-18-16,1 0 0,0 0 15</inkml:trace>
  <inkml:trace contextRef="#ctx0" brushRef="#br0" timeOffset="-103649.503">8467 2364 0,'0'17'16,"0"1"-16,0 35 15,17-36-15,-17 1 0,18 0 16,-18-1-16,18 1 16</inkml:trace>
  <inkml:trace contextRef="#ctx0" brushRef="#br0" timeOffset="-103315.053">8590 2275 0,'18'0'0,"-1"-17"16,1 17 0,0 0-16,-1 0 15,1 17-15,-18 1 0,0 17 16,18 18-1,-18-35-15,0 0 16,0 17-16,0 0 16,0-17-16,0-1 15,0 1 1,-18-18-16,0 0 31,1 0-31,-1 18 16,0-18-1</inkml:trace>
  <inkml:trace contextRef="#ctx0" brushRef="#br0" timeOffset="-102158.015">12294 5415 0,'-17'18'15,"34"-18"17,1 0-17,0 0-15,35 0 16,-36 0-1,18 0-15,-35 17 16</inkml:trace>
  <inkml:trace contextRef="#ctx0" brushRef="#br0" timeOffset="-101929.849">12312 5486 0,'0'17'31,"0"1"-15,-18 0-16,18 35 16,0-18-16,-17 18 15,17-18-15,0-17 16,0-1-16,17 1 0,1 17 16,0-17-16,17-18 15,0 0-15,0 0 16,-17 0-16,0 0 15,-18-18 1</inkml:trace>
  <inkml:trace contextRef="#ctx0" brushRef="#br0" timeOffset="-100729.43">12488 5556 0,'18'0'47,"0"0"-47,-1 0 0,19 0 15,-19 0 1,1 0-16,-18 18 16,-18 17-16,1 0 15,-1-17-15,-17 17 16,35-17-1,-18 0-15,36-18 16,-1 0 0,19 0-16,-19 0 15,18 0 1,-17 17-16,0-17 16,-1 0-16</inkml:trace>
  <inkml:trace contextRef="#ctx0" brushRef="#br0" timeOffset="-100251.353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-95812.632">5980 10954 0,'-18'0'15,"36"-18"1,17 0 0,-17 18-16,17 0 15,-18-17-15,19 17 0,-19 0 16,19 0-16,-19 0 0,1 17 15</inkml:trace>
  <inkml:trace contextRef="#ctx0" brushRef="#br0" timeOffset="-95618.13">5944 11130 0,'0'53'16,"0"-18"-16,0 18 15,18-35-15,0 17 16,-18-17 0,17-1-16,19 1 15,-19-18-15,36 0 16,-35-18-16,-1 18 16</inkml:trace>
  <inkml:trace contextRef="#ctx0" brushRef="#br0" timeOffset="-95368.576">6332 11060 0,'0'-18'0,"0"36"16,0-1-16,0 19 15,18-1-15,-18 0 16,0 18 0,0-35-16,18-1 15,-18 1-15,17 0 16</inkml:trace>
  <inkml:trace contextRef="#ctx0" brushRef="#br0" timeOffset="-95050.656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-94667.425">5927 10971 0,'17'0'15,"-17"18"-15,-17 35 16,17-35-1,0 17-15,0 35 0,0-34 16,0 17-16</inkml:trace>
  <inkml:trace contextRef="#ctx0" brushRef="#br0" timeOffset="-92626.458">9031 8079 0,'18'0'0,"17"-18"16,-17 18-16,35-18 15,-36 18 1,1 0-16,0 0 0,-18-17 16,17 17-16</inkml:trace>
  <inkml:trace contextRef="#ctx0" brushRef="#br0" timeOffset="-92453.278">9049 8079 0,'0'88'16,"0"-18"-1,17-34-15,1 17 16,0 17-16,-18-52 16,35 17-16,-17-17 15,-1-18-15,1 0 16</inkml:trace>
  <inkml:trace contextRef="#ctx0" brushRef="#br0" timeOffset="-92175.434">9366 8114 0,'18'0'15,"0"0"1,-1 0-16,-17 18 0,0 17 16,0-18-16,0 19 15,0-1-15,-17-17 0,-1 17 16,18-17-16,0-1 16,18 1-1,-1-18 1,1 0-16,-1 0 0,19-18 15,-19 18-15,1 0 16</inkml:trace>
  <inkml:trace contextRef="#ctx0" brushRef="#br0" timeOffset="-91820.219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-91296.528">9278 8149 0,'18'0'32,"-1"0"-17,1-17-15,0 17 16,-1-18-16,1 18 16,-18 18 15,-18-18-16,18 17 1</inkml:trace>
  <inkml:trace contextRef="#ctx0" brushRef="#br0" timeOffset="-80802.584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-80424.266">28116 1358 0,'0'18'16,"18"35"-1,-18 0 1,18-36-16,-18 19 0,35 17 15,-17-36-15,-18 1 16,17-1-16,19-17 16,-19 0-16,18 0 15,1-17-15,17-18 16,-18-1-16,18-17 16,-36 36-16,1-1 15,-18 0-15,18 18 16,-36 18 15</inkml:trace>
  <inkml:trace contextRef="#ctx0" brushRef="#br0" timeOffset="-78961.973">22684 3334 0,'0'-18'47,"0"36"-16,0-1-15,17-17-16,-17 53 15,18-17-15,-18 34 16,18-35-16,-18 1 15,0-1-15,0 36 16,0-36-16,0 0 0,0-17 16,17 17-1,-17-17-15,-17-36 47</inkml:trace>
  <inkml:trace contextRef="#ctx0" brushRef="#br0" timeOffset="-78656.758">22490 3669 0,'0'18'0,"17"-1"15,1 1-15,0 17 16,-1-17-16,36 35 16,-35-36-16,-1 1 15,1 0 1,0-18-16,-1 0 0,1 0 16,0 0-1,-1-36-15,1 19 16,-1-19-16,1 1 15,17 17-15,-35 1 16,36-1 0</inkml:trace>
  <inkml:trace contextRef="#ctx0" brushRef="#br0" timeOffset="-77532.78">22348 4251 0,'18'0'16,"0"0"-1,-1 0-15,1 0 16,35 0-16,-35 0 16,17 0-16,0 18 15,0-18-15,1 0 0,52 17 16,-53-17-16,18 18 15,35-18-15,-17 0 16,-36 0-16,-17 0 16</inkml:trace>
  <inkml:trace contextRef="#ctx0" brushRef="#br0" timeOffset="-77066.291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-76632.515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-76176.57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-73806.446">24342 6791 0,'0'-18'0,"-18"18"16,18 18 30,0 35-30,0-35 0,0 17-16,0 53 15,0-35-15,-18 35 16,18-35-16,0-35 0,0 17 16,0 18-16,18-53 15,-18 18-15,0-1 16,18-34-1</inkml:trace>
  <inkml:trace contextRef="#ctx0" brushRef="#br0" timeOffset="-73324.343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-71471.676">18327 8290 0,'-18'0'0,"18"-17"15,0 34 79,18 19-78,-18-1-1,17 18-15,-17-18 16,18 36-1,-18-36-15,0 35 0,0-17 16,0-35-16,18 17 16,-18-17-1,17-18 1,-17-18 0,0 1-1</inkml:trace>
  <inkml:trace contextRef="#ctx0" brushRef="#br0" timeOffset="-71193.806">18168 8590 0,'18'18'0,"-1"-1"16,1 1-16,17 53 15,1-1 1,-19-35-16,18 18 0,-17-35 16,0-18-16,-1 18 15,1-36-15,35-17 16,-18-18 0,0 18-16,18-36 15,-35 36-15,0-1 0,-1 19 16,-17-1-16</inkml:trace>
  <inkml:trace contextRef="#ctx0" brushRef="#br0" timeOffset="-68635.866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-68140.87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-67650.866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-50428.315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-49192.901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-39261.315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-37964.88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-36864.155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-35802.408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-32349.429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-32168.991">25682 12012 0,'18'0'0,"17"-18"15,0 18-15,1 0 0,17-17 16,-36 17-16,1 17 15,-18 1 1</inkml:trace>
  <inkml:trace contextRef="#ctx0" brushRef="#br1" timeOffset="-32059.294">25700 12136 0,'18'17'16,"-1"-17"-1,1 18-15,35-18 16,17-18-1,-34 18-15,-19 0 0</inkml:trace>
  <inkml:trace contextRef="#ctx0" brushRef="#br1" timeOffset="-31587.384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-31141.611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-30986.969">27182 12153 0,'-36'18'16,"1"17"-16,17-17 0,-17 35 16,35-36-16,-18 19 15,18-19-15,0 19 16,0-19-16</inkml:trace>
  <inkml:trace contextRef="#ctx0" brushRef="#br1" timeOffset="-30551.075">27517 11765 0,'-36'35'16,"-17"54"-16,36 87 16,17-105-1,17-19-15,36 54 16,-35-70-16,53 34 15,-36-52-15,0-18 0</inkml:trace>
  <inkml:trace contextRef="#ctx0" brushRef="#br1" timeOffset="-30262.172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-30101.877">28222 12435 0,'0'53'16,"-17"-17"-1,17-1-15,-18-17 16,18-1 0</inkml:trace>
  <inkml:trace contextRef="#ctx0" brushRef="#br1" timeOffset="-29790.448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-29649.675">28504 12294 0,'36'0'0,"-1"0"16,18 0-16,-18 18 15,18-18-15,-35 0 16,35 0 0</inkml:trace>
  <inkml:trace contextRef="#ctx0" brushRef="#br1" timeOffset="-29398.67">28734 11783 0,'0'0'0,"17"35"15,36 18-15,-17 0 16,34 17 0,-17-17-16,-18 0 0,36 53 15,-36-53-15,-17 0 16,-1 53-16,-17-53 15,0 0-15,-35 17 16,18-35-16,-1 1 16,0-19-16</inkml:trace>
  <inkml:trace contextRef="#ctx0" brushRef="#br0" timeOffset="-22699.429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-22394.231">24624 14623 0,'35'0'0,"36"17"16,-54 1 0,19 0-16,-1-1 15,-35 54 1,0-54-16,-18 36 16,1-35-16,-1 35 15,18-35-15,0-1 16,0 1-16,35 17 15,-17-35 1,17 18-16,-17-36 16,-18 0-1</inkml:trace>
  <inkml:trace contextRef="#ctx0" brushRef="#br0" timeOffset="-22264.914">24606 14887 0,'71'0'0,"70"0"16,-53 0 0,-17 0-1</inkml:trace>
  <inkml:trace contextRef="#ctx0" brushRef="#br0" timeOffset="-21593.01">21731 11642 0,'0'-18'0,"18"0"16,-1-17-16,19-35 15,-1 34-15,18-52 16,-18 53-16,-17 0 15,-1-1-15,-17 1 0,18 17 16,-18 1-16,18 34 16,-18 36-1,17-35-15,19 52 16,-19-52-16,19 35 16,-19-35-1,18 17-15</inkml:trace>
  <inkml:trace contextRef="#ctx0" brushRef="#br0" timeOffset="-20235.45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-19372.683">23389 11448 0,'0'-18'15,"-17"36"1,17 17 0,0 0-16,-18 71 15,18-53-15,0 70 16,0-70-16,0 36 15,0-54-15,0 0 16,18 0 0,-18-17-16,17-18 15</inkml:trace>
  <inkml:trace contextRef="#ctx0" brushRef="#br0" timeOffset="-19123.929">23248 11836 0,'18'53'16,"-1"52"0,19-52-1,-1 18 1,-17-53-16,-1-1 0,1 1 15,35-18 1,-36-18-16,1 1 0,35-36 16,-35 35-16,17-35 15,-35 35 1,17-17-16</inkml:trace>
  <inkml:trace contextRef="#ctx0" brushRef="#br0" timeOffset="-14807.333">20108 13229 0,'18'-17'16,"0"-1"-16,-18 0 31,0 36 0,17 17-31,-17 0 16,0 71-16,18-53 16,-18 71-1,0-54-15,0 18 16,0-52-16,0 34 16,0-52-16,0 17 15,0-17-15,-18-18 31,1 0-15</inkml:trace>
  <inkml:trace contextRef="#ctx0" brushRef="#br0" timeOffset="-14564.09">19932 13705 0,'53'71'15,"-35"-36"-15,17 36 16,0-36-16,18 18 16,-35-53-16,17 18 15,-17-18-15,34 17 16,-16-34 0,-19-1-16,19 0 0,-1-17 15,-35 17 1,18 1-16,-1-1 0,-17 1 15,18-1-15</inkml:trace>
  <inkml:trace contextRef="#ctx0" brushRef="#br0" timeOffset="57.08">22137 14764 0,'0'17'31,"35"-17"-15,-17 0-16,17 18 15,18 0-15,0 17 16,-18-17-16,18 17 16,18 0-16,-18 0 15,-1 1-15,1-1 0,36 18 16,-54-18-16,0-17 0,18 17 16,-35-17-16,-1-18 15,-34 0 1,-1 0-1</inkml:trace>
  <inkml:trace contextRef="#ctx0" brushRef="#br0" timeOffset="491.537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8071.036">23407 15169 0,'17'0'16,"1"18"-16,0 0 0,-1-1 15,1 1 1,0 17-16,-18-17 16,0 17-1,0-17-15,-18-1 0,0 36 16,1-35-16,17 0 0,0 17 16,0-17-1,17-18-15,19 17 16,-19-17-16,19 0 15,-19 0-15,1-17 16</inkml:trace>
  <inkml:trace contextRef="#ctx0" brushRef="#br0" timeOffset="8209.342">23424 15293 0,'18'0'16,"17"0"-16,-17 0 0,70 0 15,-35 0 1,18 0-16</inkml:trace>
  <inkml:trace contextRef="#ctx0" brushRef="#br0" timeOffset="8408.837">23865 15240 0,'18'0'0,"35"0"16,-35 18-1,-1-18-15</inkml:trace>
  <inkml:trace contextRef="#ctx0" brushRef="#br0" timeOffset="8516.341">23936 15363 0,'18'0'16</inkml:trace>
  <inkml:trace contextRef="#ctx0" brushRef="#br0" timeOffset="8826.74">24165 15311 0,'-17'52'16,"17"-16"-1,35-1-15,-17-17 16,34-1 0,-34 1-16,35-18 15,-35 0-15,-1-18 0,1 18 16,-18-17-16,0-1 16,0 0-16,-35-17 15,35 17-15,-18 1 0,-17-1 16,17 18-1,0 0-15</inkml:trace>
  <inkml:trace contextRef="#ctx0" brushRef="#br0" timeOffset="8990.854">24536 15434 0,'0'18'0,"17"-18"32,1 0-17</inkml:trace>
  <inkml:trace contextRef="#ctx0" brushRef="#br0" timeOffset="9272.139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9555.349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9833.988">25435 15452 0,'0'17'16,"18"1"-1,0 0-15,17-18 16,-18 0-16,1 0 16,17 0-1,-17-18-15,-18 0 16,0 1-16,0-19 16,-35 19-1,35-1-15,-18 0 0,0 1 16,1 17-1,-1 0 1</inkml:trace>
  <inkml:trace contextRef="#ctx0" brushRef="#br0" timeOffset="10133.504">25912 15416 0,'-18'0'16,"18"18"-1,-18 0-15,18-1 16,0 1-16,18 0 16,0-1-16,17-17 15,-18 0-15,1-17 16,0 17-16,-1-36 15,-17 19-15,0-1 16,-17 0-16,-1-17 16,0 17-16,1 18 0,-1-17 15,-17 17-15</inkml:trace>
  <inkml:trace contextRef="#ctx0" brushRef="#br0" timeOffset="10423.864">26264 15346 0,'0'17'16,"0"1"-1,0 0-15,18-1 16,0 1-16,-1 0 15,1-18-15,0 0 16,-1 0-16,1 0 16,-18-36-16,0 19 15,-18-1-15,1 0 16,-1-17 0,-17 18-16,35-1 15,-18 18-15</inkml:trace>
  <inkml:trace contextRef="#ctx0" brushRef="#br0" timeOffset="10712.053">26617 15363 0,'-18'18'16,"18"0"15,18-1-31,0 1 16,-1 0-16,1-18 0,0 0 15,-1 0-15,19 0 16,-19-18-16,-17 0 16,0-17-1,-17 17-15,17 1 0,-18-1 16,-17 1-16,17-1 15,0 18-15,1 0 16</inkml:trace>
  <inkml:trace contextRef="#ctx0" brushRef="#br0" timeOffset="11019.543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11330.146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11625.776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11957.013">28169 15399 0,'-17'0'16,"-1"0"-16,0 0 16,-17 0-16,35 17 15,0 19-15,0-19 16,18 19-1,-1-19-15,19 1 16,-19-18 0,1 0-1,-18-18-15,0 1 16,0-19 0,-18 19-16,1-1 15,-1-17-15,0 35 16,18-18-16,-17 18 15</inkml:trace>
  <inkml:trace contextRef="#ctx0" brushRef="#br0" timeOffset="12224.659">28275 15469 0,'0'18'16,"0"0"-1,0-1-15,0 1 0,18 0 16,-1-1 0,36 1-16,-35-18 15,0 0-15,17 0 16,0-35-16,-35-1 15,0 19-15,0-19 16,-35 1 0,0 17-16,-1 1 0</inkml:trace>
  <inkml:trace contextRef="#ctx0" brushRef="#br0" timeOffset="18832.573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27768.86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29225.302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53000.793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57708.719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72447.023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72753.451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73069.56">26458 12806 0,'0'17'16,"0"1"-16,0 17 0,0 18 16,18 36-16,-18-37 15,0-16-15,18 52 16,-18-53-16,17 0 0,19 36 16,-19-53-1,18-1-15,18 1 16,-35 0-16,17-18 0,1 0 15,-19-18-15</inkml:trace>
  <inkml:trace contextRef="#ctx0" brushRef="#br0" timeOffset="73499.851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74409.77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75015.853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75349.186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76211.134">26582 14111 0,'0'-18'16,"-18"18"-1,1 36 1,-1-19-16,0 36 16,18-35-1,18 35-15,-18-35 16,53 17-16,-36-18 15,54-17-15,-36 0 16,18-17-16</inkml:trace>
  <inkml:trace contextRef="#ctx0" brushRef="#br0" timeOffset="76377.509">26723 14093 0,'18'18'31,"-1"-18"-31,1 0 0,-1 0 16,19 18-16,-19-36 15,1 0 1</inkml:trace>
  <inkml:trace contextRef="#ctx0" brushRef="#br0" timeOffset="76729.8">26758 13917 0,'0'0'0,"0"18"31,18 70 0,-18-53-31,0 71 16,0-71-16,0 18 0,0-17 15,17-1-15,-17 0 16,0 0-16,18 1 0,0-19 16,-1-17-1</inkml:trace>
  <inkml:trace contextRef="#ctx0" brushRef="#br0" timeOffset="76917.65">26970 14129 0,'0'35'16,"18"18"-1,-18-35-15,17-1 0,1 19 16,-1-19 0,1 1-16,0-18 15,-1-18 1</inkml:trace>
  <inkml:trace contextRef="#ctx0" brushRef="#br0" timeOffset="77543.55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78086.13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79237.10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79610.627">28840 13864 0,'17'18'16,"-17"-1"0,0 19-16,0-1 0,0 18 15,0 35-15,0-35 16,0-18-16,0 1 0,53 34 15,-18-17 1,36-18 0,-18-35-16,-18 0 15,-17 0-15</inkml:trace>
  <inkml:trace contextRef="#ctx0" brushRef="#br0" timeOffset="79765.738">29228 14235 0,'0'35'0,"17"-17"16,-17-1-16,18 1 15,0-1-15,-1-17 16,1 0-16</inkml:trace>
  <inkml:trace contextRef="#ctx0" brushRef="#br0" timeOffset="79877.094">29245 13988 0,'0'-18'0,"18"18"31,0 0-31</inkml:trace>
  <inkml:trace contextRef="#ctx0" brushRef="#br0" timeOffset="80443.869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81017.27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81339.949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81467.87">31873 14446 0,'0'0'0,"18"18"0,-18 0 16,18-1-1,-18 1-15,17-18 16</inkml:trace>
  <inkml:trace contextRef="#ctx0" brushRef="#br0" timeOffset="81750.015">32068 14376 0,'35'0'15,"53"-18"1,-53 18-16,36-18 16,-36 18-16,-17-17 15,-1 17-15,-34-18 16</inkml:trace>
  <inkml:trace contextRef="#ctx0" brushRef="#br0" timeOffset="81914.011">32191 14182 0,'0'53'0,"0"35"16,18-53-1,-1 0-15,36 36 16,18-36-16,-54-17 16,19-1-16,17 1 15,-36-18-15</inkml:trace>
  <inkml:trace contextRef="#ctx0" brushRef="#br2" timeOffset="90108.105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115414.858">25488 7020 0,'35'0'15,"-17"-17"-15,0 17 0,-1 0 0,19 17 16,-19 1-16,19 52 15,-19-34 1,36 87 0,-35-70-16,17 18 0,18 17 0,-18-18 15,18 1-15,0-18 16,0 17-16,53 19 16,-71-54-16,-17 0 0,17 1 15,-17-19 1</inkml:trace>
  <inkml:trace contextRef="#ctx0" brushRef="#br2" timeOffset="115785.307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142335.74">20549 14781 0,'0'18'62,"18"35"-46,-18-18-16,0 18 15,0 0-15,0 53 16,0-36-16,0 54 16,0-54-16,0 19 15,18-54-15,-18 0 0,17 1 16,1-19-1,0-17-15,-1 0 16,-17-17-16</inkml:trace>
  <inkml:trace contextRef="#ctx0" brushRef="#br1" timeOffset="142802.373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155182.473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155971.168">19720 17992 0,'18'17'31,"0"-17"-15</inkml:trace>
  <inkml:trace contextRef="#ctx0" brushRef="#br1" timeOffset="156160.058">20020 17974 0,'18'0'0,"-1"0"16,19-18-1</inkml:trace>
  <inkml:trace contextRef="#ctx0" brushRef="#br1" timeOffset="156343.56">20338 18027 0,'17'18'15,"1"-18"1,0 17 0,-1-17-16</inkml:trace>
  <inkml:trace contextRef="#ctx0" brushRef="#br1" timeOffset="156520.785">20549 18045 0,'18'0'15,"0"-18"-15,-1 18 16,1 0 0,0 0-16</inkml:trace>
  <inkml:trace contextRef="#ctx0" brushRef="#br1" timeOffset="156648.4">20761 18062 0,'18'0'16,"-1"0"-16,1 0 16,0 0-16,-1 0 15</inkml:trace>
  <inkml:trace contextRef="#ctx0" brushRef="#br1" timeOffset="156799.503">21026 18027 0,'17'0'15,"18"0"1</inkml:trace>
  <inkml:trace contextRef="#ctx0" brushRef="#br1" timeOffset="156970.664">21343 17956 0,'18'0'16,"17"0"-1,-17 0 1,-1 0 0,1 0-16</inkml:trace>
  <inkml:trace contextRef="#ctx0" brushRef="#br1" timeOffset="157088.616">21643 17956 0,'18'0'16</inkml:trace>
  <inkml:trace contextRef="#ctx0" brushRef="#br1" timeOffset="157238.482">21802 17956 0,'17'0'16,"1"0"-1</inkml:trace>
  <inkml:trace contextRef="#ctx0" brushRef="#br1" timeOffset="159731.014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160931.759">24589 17004 0,'0'-18'0</inkml:trace>
  <inkml:trace contextRef="#ctx0" brushRef="#br1" timeOffset="161145.04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161448.482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161765.37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161959.849">25559 16722 0,'17'106'16,"-17"-54"-16,36 72 15,-19-1 1,1-70-16,0 18 0,-1-36 15,1 53 1,0-70-16,-1-18 0,1 0 0</inkml:trace>
  <inkml:trace contextRef="#ctx0" brushRef="#br1" timeOffset="162167.072">25718 17145 0,'-36'35'16,"1"18"-16,17-53 15,18 18-15,36 17 16,-19-35-16,1 18 16,0-18-16,34 17 15,-16-17-15,-19 0 0,1 0 16</inkml:trace>
  <inkml:trace contextRef="#ctx0" brushRef="#br1" timeOffset="162572.131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163195.687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163506.44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163817.123">28293 16581 0,'0'35'16,"0"0"-16,17 36 15,-17-36-15,0 71 16,0-71-16,0 53 16,18-52-16,-18-1 0,18 18 15,-1-18 1,1-35-16,0 0 16,17 0-16,0 0 15,-17 0-15,35 0 16,-36 0-16,1 0 0,0 0 15</inkml:trace>
  <inkml:trace contextRef="#ctx0" brushRef="#br1" timeOffset="164278.088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200677.557">23795 13141 0,'0'18'15,"0"-1"-15,0 19 0,0-19 0,18 71 16,-18-52 0,17-1-16,-17 18 0,18-18 15,-1 18-15,-17-18 0,18 1 16,-18-1-16,18 0 0,-18-17 16,0 17-16,0-17 15,0-1-15,-18-17 16,18 18-1</inkml:trace>
  <inkml:trace contextRef="#ctx0" brushRef="#br2" timeOffset="201123.292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201784.87">23001 17057 0,'18'53'16,"-1"0"-16,1 35 16,0-18-16,17-17 15,0 71-15,-17-71 16,0 0-16,-1-18 0,18 18 16,-35-36-16,18-17 15</inkml:trace>
  <inkml:trace contextRef="#ctx0" brushRef="#br2" timeOffset="202120.235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-188683.399">20832 13370 0,'0'18'93,"0"35"-93,0-18 16,0 53 0,0-35-16,0 35 15,0-52-15,0 52 16,0-53-16,0 36 16,0-36-16,0 0 15,0-17-15,0 0 16</inkml:trace>
  <inkml:trace contextRef="#ctx0" brushRef="#br2" timeOffset="-188378.462">20567 13899 0,'35'36'15,"-17"-1"-15,0 18 16,-1-35-16,-17 17 0,18 0 16,-1 0-16,1-17 15,0-18-15,-1 0 16,1 0-16,17 0 15,-17-18-15,52-35 16,-34 18-16,34-35 16,-52 34-16,17 1 0,-17 17 15,-1 1-15</inkml:trace>
  <inkml:trace contextRef="#ctx0" brushRef="#br2" timeOffset="-168931.36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-168785.389">25312 11183 0,'53'0'16,"-36"0"-16,19 0 15,34 0-15,-35 0 16,1 0-16,-19 0 16</inkml:trace>
  <inkml:trace contextRef="#ctx0" brushRef="#br2" timeOffset="-168462.279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-168157.503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">21943 9172 0,'0'18'0,"0"88"16,17 17-1,-17-52-15,36 52 16,-19-52-16,19 35 15,-19-71-15,54 35 16,-36-52-16,18-18 16</inkml:trace>
  <inkml:trace contextRef="#ctx0" brushRef="#br0" timeOffset="668.55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">23689 9754 0,'18'0'15</inkml:trace>
  <inkml:trace contextRef="#ctx0" brushRef="#br0" timeOffset="2614.934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">25312 9437 0,'17'0'16,"1"0"-16,35 17 16,-35 1-1,-1-18 1</inkml:trace>
  <inkml:trace contextRef="#ctx0" brushRef="#br0" timeOffset="2886.907">25347 9631 0,'18'17'0,"35"1"16,-36-18 0,19 0-16,16 0 15</inkml:trace>
  <inkml:trace contextRef="#ctx0" brushRef="#br0" timeOffset="3476.74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">27252 8520 0,'18'0'16,"17"0"-16,0 0 15,-17 0-15,17 17 16,0 1-16,-17 17 16,-18-17-16,0 17 15,0-17-15,-18 35 16,18-36-16,-17 19 16,17-19-16,-18 1 15,36-1-15,-1-17 16,1 0-1,0-17 1,-18-18 0</inkml:trace>
  <inkml:trace contextRef="#ctx0" brushRef="#br0" timeOffset="3933.589">27287 8678 0,'18'0'15,"35"0"1,-18-17-16,36-1 15,-36 18-15,0 0 16</inkml:trace>
  <inkml:trace contextRef="#ctx0" brushRef="#br0" timeOffset="4183.125">27817 8961 0,'35'17'16,"-18"-17"-16,1 0 0,17 0 15,18 0-15,-35 0 16</inkml:trace>
  <inkml:trace contextRef="#ctx0" brushRef="#br0" timeOffset="4577.762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">28875 8573 0,'18'-18'16,"-1"18"0,1 0-16,-1-18 0,1 18 15,17 0-15</inkml:trace>
  <inkml:trace contextRef="#ctx0" brushRef="#br0" timeOffset="5156.262">29175 8431 0,'35'18'15,"-17"-18"1,-18 35-1,0-17-15,-18 17 16,0 18-16,1-35 16,17 17-16,17 18 15,1-35-15,0-1 0,-1 1 16,1 0-16,0-18 16,-1 17-16,18-17 15,-35-17-15,0-1 16,-17 0-16</inkml:trace>
  <inkml:trace contextRef="#ctx0" brushRef="#br0" timeOffset="5286.038">29157 8608 0,'53'17'16,"-18"-17"-16,18 0 0,18 18 16,-18-18-16,0 0 15,-53 18 1,-18-1-1</inkml:trace>
  <inkml:trace contextRef="#ctx0" brushRef="#br0" timeOffset="5712.132">26511 9419 0,'106'0'16,"159"-17"0,229 17-1,-318-18-15,36 18 0,229-18 16,-230 1-16,213-1 15,-230 0-15,-18-17 16,-53 35-16,54-35 16,-159 35-16</inkml:trace>
  <inkml:trace contextRef="#ctx0" brushRef="#br0" timeOffset="6134.779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">27287 9666 0,'53'-18'16,"35"1"-16,-35 34 15,-17 19 1,-36 17-1,-18 17-15,0-34 16,18-19-16,-17 36 16,17-35-16,0-1 15,17-17-15,-17-17 32,0-36-17,0 35-15</inkml:trace>
  <inkml:trace contextRef="#ctx0" brushRef="#br0" timeOffset="6507.169">27393 9754 0,'18'0'31,"35"18"-31,-18-18 16,18 0-16,-18 0 16,18-18-1</inkml:trace>
  <inkml:trace contextRef="#ctx0" brushRef="#br0" timeOffset="6696.61">27764 9913 0,'53'0'16,"-1"18"-16,19-36 15,-36 18-15,1-18 0,-1 18 0,-18-17 16,1-1-16,-18 1 16</inkml:trace>
  <inkml:trace contextRef="#ctx0" brushRef="#br0" timeOffset="6820.055">27940 9931 0,'18'70'15,"17"-17"1,-17-35-16,-1-1 0,1-17 16</inkml:trace>
  <inkml:trace contextRef="#ctx0" brushRef="#br0" timeOffset="7302.73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">2593 17463 0,'0'52'16,"0"19"-1,18 35 1,-1-53-16,1 70 15,35-17-15,-36-71 0,19 1 16,34 17 0,-34-53-16,-1 0 0,0 0 15,36-18-15,-54 0 16</inkml:trace>
  <inkml:trace contextRef="#ctx0" brushRef="#br0" timeOffset="13114.071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">5750 17586 0,'0'0'0,"18"0"0,0 0 0,34 18 16,-34-18-16,35 0 16,-35 0-1</inkml:trace>
  <inkml:trace contextRef="#ctx0" brushRef="#br0" timeOffset="14205.374">5821 17745 0,'17'17'15,"19"1"-15,17-36 16,-36 1-16,19 17 16,-1-18-16</inkml:trace>
  <inkml:trace contextRef="#ctx0" brushRef="#br0" timeOffset="14844.75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">7602 17498 0,'-17'0'16,"34"17"-16,-17 19 15,36-1-15,17 53 16,-1-53-16,19 36 16,-36-53-16,18 17 15,-17-35-15,16-18 16,-52 1-16</inkml:trace>
  <inkml:trace contextRef="#ctx0" brushRef="#br0" timeOffset="15963.12">7902 17604 0,'-53'70'15,"0"18"1,36-52-16,-36 34 15,53-35-15,-18 1 16,36-19-16,-1-17 0,54-35 16</inkml:trace>
  <inkml:trace contextRef="#ctx0" brushRef="#br0" timeOffset="16174.137">8326 17092 0,'-53'106'15,"0"70"1,53-123 0,0 106-16,17-88 15,1-19-15,53 54 16,-1-53-1,-35-53-15,1 18 0</inkml:trace>
  <inkml:trace contextRef="#ctx0" brushRef="#br0" timeOffset="16467.632">8661 17445 0,'0'88'15,"0"53"1,53-53 0,17-52-1,18-19 1,-52-34-16,34-1 0,-17-53 16,-35 54-1,-1-36-15,-17 18 0,-17-54 16,-1 54-16,-35-18 15,-17 18 1,52 17-16,0 18 0,1 0 16,-1 36-1,36-1-15</inkml:trace>
  <inkml:trace contextRef="#ctx0" brushRef="#br0" timeOffset="16619.925">9260 17745 0,'-17'53'0,"-1"0"15,-17 17 1</inkml:trace>
  <inkml:trace contextRef="#ctx0" brushRef="#br0" timeOffset="16964.857">9666 17463 0,'53'-18'0,"-35"18"16,35 0-16,-36 18 16,1-18-16,17 35 15,-35-18-15,0 19 16,0-1-16,-17 71 16,17-18-16,-18 35 15,18-105 1,18 0-16,-1-1 15,1-17-15,17-17 16,-17-1 0,-36-17-16</inkml:trace>
  <inkml:trace contextRef="#ctx0" brushRef="#br0" timeOffset="17096.198">9631 17762 0,'17'0'0,"36"0"15,0 0 1,36-17-16,-54-1 16,53 0-1,-53 1-15,-17 17 0</inkml:trace>
  <inkml:trace contextRef="#ctx0" brushRef="#br0" timeOffset="17329.896">9984 17145 0,'88'88'15,"-53"-35"-15,36 53 16,-1-18-16,-52-17 15,-1-18-15,1 17 0,-18 1 16,0 17-16,-18 53 16,-17-88-16</inkml:trace>
  <inkml:trace contextRef="#ctx0" brushRef="#br0" timeOffset="22294.986">20567 17515 0,'0'0'0,"0"-35"0,0 0 16,0 70 15,18 71-15,-1 53-16,1-71 15,0 53-15,-1-70 16,18 34-16,-17-69 16,0-1-16,17-17 15,0-1-15,1 1 0,16 0 16,-16-36-16,-1 18 15,0-18-15</inkml:trace>
  <inkml:trace contextRef="#ctx0" brushRef="#br0" timeOffset="22585.075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">21731 17551 0,'35'106'16,"-17"-36"-16,17 54 15,-17-54-15,17-17 0,1 88 16,-19-88-1,18 0-15,1 0 16,-19-35-16,19-1 16,-19-34-16</inkml:trace>
  <inkml:trace contextRef="#ctx0" brushRef="#br0" timeOffset="23253.954">22031 18027 0,'-18'35'15,"-17"-17"1,17 0-16,18-1 16,0 1-16,36-1 15,-19 1-15,19 0 0,-1-1 16,35 1-16,-34-18 16,-19 0-1</inkml:trace>
  <inkml:trace contextRef="#ctx0" brushRef="#br0" timeOffset="23619.228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">23989 17974 0,'18'0'16,"-1"-18"-16,1-17 15,-18 17 1,0 1 0,-18 17-1,1 0-15,-1 17 16,0 19-16,1 17 15,17-18-15,17 18 16,1-35-16,17-1 0,36 1 16,-36-18-1,0 0-15,53-35 16,-70-1-16,17 19 0</inkml:trace>
  <inkml:trace contextRef="#ctx0" brushRef="#br0" timeOffset="24852.601">24271 17445 0,'0'53'16,"35"88"0,-35-35-1,18-36-15,-18-17 16,18 0-16,17 35 15,18-35 1,-35-35-16,52 17 16,-52-35-16,52 18 15,-52-18-15,17 0 0,-17 0 16</inkml:trace>
  <inkml:trace contextRef="#ctx0" brushRef="#br0" timeOffset="25349.554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">26793 17745 0,'0'0'0,"18"0"15,35-18-15,-35 18 16,35-18-1,-36 18-15,1 18 0</inkml:trace>
  <inkml:trace contextRef="#ctx0" brushRef="#br0" timeOffset="27158.023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">28452 17903 0,'-36'36'16,"19"-19"-16,-1 1 0,-35 35 15,18 35 1,52-70 0,1-18-1</inkml:trace>
  <inkml:trace contextRef="#ctx0" brushRef="#br0" timeOffset="29052.654">28840 17410 0,'-18'17'15,"0"54"1,1-1-16,17 71 0,0-52 16,35 34-1,-17-70-15,-1 0 0,36 18 16,-18-54-16,18 1 15,-35-18-15</inkml:trace>
  <inkml:trace contextRef="#ctx0" brushRef="#br0" timeOffset="30470.457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">29528 18009 0,'0'18'16,"0"0"-16,0-1 31,17-17-31</inkml:trace>
  <inkml:trace contextRef="#ctx0" brushRef="#br0" timeOffset="30933.323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">29986 17780 0,'-18'35'16,"18"1"-16,18 16 15,-18-16-15,18-1 0,-1 36 16,1-36-16,0 18 16,-1-36-16,-17 1 15</inkml:trace>
  <inkml:trace contextRef="#ctx0" brushRef="#br0" timeOffset="31463.324">30215 17921 0,'36'0'15,"52"0"1,-70 0-16,17 0 16,18 18-16,-36-1 15,-17 1-15,-17 0 16,-1 17 0,0-17-16,1 17 0,17 0 15,0-17 1,17-1-16,19 1 15,-19-18-15,36 0 16,-35 0-16,0 0 0,-18-18 16,0 1-1</inkml:trace>
  <inkml:trace contextRef="#ctx0" brushRef="#br0" timeOffset="31592.237">30268 18062 0,'-17'0'16,"52"0"-16,18 0 15,0-17-15,-18 17 0,71-18 16,-71 18 0,36-18-16,-54 18 15</inkml:trace>
  <inkml:trace contextRef="#ctx0" brushRef="#br0" timeOffset="31778.385">30727 18027 0,'18'35'0,"-18"18"16,0-18-16,-18 1 16,0-1-16,18-17 0,-17-1 15,-1 1-15</inkml:trace>
  <inkml:trace contextRef="#ctx0" brushRef="#br0" timeOffset="32207.218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">29580 17233 0,'0'-17'16,"36"-54"-1,-19 18 1,1 0-16,17-17 0,-17-1 0,35-123 16,-18 88-1,-17-17-15,-1-1 16,19 1-16,-36-1 0,17-105 15,-17 123-15,18-17 16,-18 87-16,-18 19 16,1 34-1,-1 54-15</inkml:trace>
  <inkml:trace contextRef="#ctx0" brushRef="#br0" timeOffset="50629.89">29492 17216 0,'0'0'0,"18"17"31,0 18-15,-1-17-16,1 35 15,-1-35 1,-17-1-16,36 1 0,-36 0 16,17-18-16,1-18 0,35-35 15,-35 18 1,52-36-16,-35 36 16,-17 0-16,17-1 0</inkml:trace>
  <inkml:trace contextRef="#ctx0" brushRef="#br0" timeOffset="51275.855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">29722 14728 0,'-18'0'15,"18"18"1,-18-18-16,36 0 15</inkml:trace>
  <inkml:trace contextRef="#ctx0" brushRef="#br0" timeOffset="51725.725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">30321 14464 0,'0'-18'0,"0"36"31,0 52-15,0-17-16,0 0 0,0-17 0,18 69 16,0-52-1,-1 0-15,1-17 16,-1-36-16</inkml:trace>
  <inkml:trace contextRef="#ctx0" brushRef="#br0" timeOffset="52927.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">30727 14728 0,'18'0'0,"70"-17"15,-53 17-15,36 0 16,-54 17 0,1-17-16</inkml:trace>
  <inkml:trace contextRef="#ctx0" brushRef="#br0" timeOffset="53661.48">31238 14852 0,'0'0'0,"0"18"0,0-1 16,0 19 0,-17-1-16,17-18 0,-18 36 15,18-35-15,-17 0 16,17-1-16</inkml:trace>
  <inkml:trace contextRef="#ctx0" brushRef="#br0" timeOffset="66902.94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">31556 14817 0,'35'17'16,"18"-17"-16,18 18 15,-36-18-15,0-18 0,36 18 16,-54 0-1</inkml:trace>
  <inkml:trace contextRef="#ctx0" brushRef="#br0" timeOffset="67252.126">32068 14323 0,'70'88'16,"-35"-35"-16,1 17 0,-19-17 0,1 18 15,-18 52 1,-35-17-16,-36 0 16,18-53-16</inkml:trace>
  <inkml:trace contextRef="#ctx0" brushRef="#br0" timeOffset="68170.722">29069 14129 0,'-35'0'16,"17"17"-16,-17 1 15,-1 53-15,19-18 16,-1-1-16,1 19 0,17 0 16,0 52-16,17-70 15,1 0-15,-1-18 0,1 18 16,17 0-1,-17-35-15</inkml:trace>
  <inkml:trace contextRef="#ctx0" brushRef="#br0" timeOffset="68826.811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89">28469 14570 0,'0'0'0,"0"17"0,-35 36 16,0-17-1,17-1-15,0 18 16,18-18-16,18-17 0</inkml:trace>
  <inkml:trace contextRef="#ctx0" brushRef="#br0" timeOffset="69939.54">29880 13317 0,'0'18'0,"-17"35"16,-1 53 0,0-36-16,18 1 0,0-18 15,-17 53-15,17-36 16,0-52-16,0-1 15,0 1-15,-18-18 16</inkml:trace>
  <inkml:trace contextRef="#ctx0" brushRef="#br0" timeOffset="70161.113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">1799 13088 0,'35'0'16,"18"-18"-16,0 36 15,-17 0 1,16 17 0,-34 0-16,-18-17 0,0 17 15,0 0-15,-18 1 0,1-1 16,-36 36-16,18-54 16,17 18-16,-17-17 15,17 17-15,-35-17 16</inkml:trace>
  <inkml:trace contextRef="#ctx0" brushRef="#br0" timeOffset="589.674">1358 14711 0,'35'17'15,"1"-17"-15,-1 18 0,36 0 16,-18-1-16,-18-17 16,71 0-16,-53 0 15,35-17-15,-53-1 16</inkml:trace>
  <inkml:trace contextRef="#ctx0" brushRef="#br0" timeOffset="796.343">1746 14446 0,'36'18'16,"-19"0"-16,18-1 15,18 18 1,-35 1-16,0-1 0,-1 0 15,1 1-15,-18 52 16,0-35-16,-18-18 0,1 18 16,-1-18-16,-35 18 15,35-35-15,-34 17 16</inkml:trace>
  <inkml:trace contextRef="#ctx0" brushRef="#br0" timeOffset="1162.272">1535 16175 0,'53'35'15,"35"-17"-15,18-18 16,17 0 0,-52 0-16,34-18 15,-34 1 1</inkml:trace>
  <inkml:trace contextRef="#ctx0" brushRef="#br0" timeOffset="1367.11">1923 16016 0,'35'18'16,"0"-1"-16,36 1 15,-18 0 1,35 35-16,-53-36 16,18 19-16,-35-1 15,-18 18-15,0-36 16,-18 36-1,-17-35-15,-18 17 16</inkml:trace>
  <inkml:trace contextRef="#ctx0" brushRef="#br0" timeOffset="1757.859">1658 17674 0,'35'35'15,"36"-17"-15,-1 0 16,-17-1-16,53-17 15,-18 0 1,-52-17-16,-1 17 16</inkml:trace>
  <inkml:trace contextRef="#ctx0" brushRef="#br0" timeOffset="1981.081">2064 17498 0,'0'17'15,"35"1"-15,-17-18 16,70 35-16,-53-17 16,0 0-16,-17-1 0,17 19 15,-17 16-15,-18-16 16,0-1-16,-18 0 16,1 1-16,-36 16 15,18-16-15,-1-1 0,-17-17 16,18 17-16,-71 0 15</inkml:trace>
  <inkml:trace contextRef="#ctx0" brushRef="#br0" timeOffset="4604.156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">10354 14799 0,'18'0'0,"35"0"16,-18-18-1,0 18-15,36-17 16,-18-1-16,-18 18 16,0-18-16,0 18 0</inkml:trace>
  <inkml:trace contextRef="#ctx0" brushRef="#br0" timeOffset="7235.175">10954 14041 0,'35'0'16,"18"0"0,-18 0-16,1 0 15,34-18-15,-35 0 16,-17 18-1</inkml:trace>
  <inkml:trace contextRef="#ctx0" brushRef="#br0" timeOffset="7501.608">10901 14076 0,'0'53'15,"-18"0"1,18 17-16,18-34 16,-1-1-16,36 0 15,-35-17-15,17-1 16,18 1-1,-35-18-15,17 0 16,-17 0-16</inkml:trace>
  <inkml:trace contextRef="#ctx0" brushRef="#br0" timeOffset="7701.617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4">14940 14111 0,'0'-18'16,"0"1"-16,0 34 15,-17 72 1,17-36 0,0 17-16,0 54 15,0-54-15,0 54 16,17-71-16,1 35 15,-1-53-15,1 18 16,17-35-16,-17-18 0,17 0 16,-17 0-1</inkml:trace>
  <inkml:trace contextRef="#ctx0" brushRef="#br0" timeOffset="13108.108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">15169 14676 0,'18'0'16,"0"0"-16,-1 0 0,36-36 15,-17 36-15,34-17 16,-35-1 0,-17 18-16</inkml:trace>
  <inkml:trace contextRef="#ctx0" brushRef="#br0" timeOffset="13529.451">15487 14041 0,'53'17'16,"-18"1"-16,0 17 0,18 36 16,-17-18-16,-19 0 15,19 70-15,-19-70 16,-17 17-16,0 36 15,-17-70-15,-1 34 16,18-35-16,-18 1 16</inkml:trace>
  <inkml:trace contextRef="#ctx0" brushRef="#br0" timeOffset="13730.122">15928 14464 0,'18'18'0,"34"-18"16,-16 0-16,-1-18 15,18 18-15,-35 0 16,17 0-16</inkml:trace>
  <inkml:trace contextRef="#ctx0" brushRef="#br0" timeOffset="13863.681">15998 14623 0,'36'35'15,"-1"-35"-15,0 0 16,36 0-16,-36-18 15,0 18-15,1-17 0</inkml:trace>
  <inkml:trace contextRef="#ctx0" brushRef="#br0" timeOffset="14370.602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">16581 14640 0,'35'0'0,"-18"0"16,19 0-16,-19 0 0,72-17 16,-36 17-16,52 0 15,-69 0-15,-1-18 16</inkml:trace>
  <inkml:trace contextRef="#ctx0" brushRef="#br0" timeOffset="15560.709">13864 15505 0,'35'35'16,"-17"0"-16,0-17 15,-1 17-15,19 18 16,-19-53-16,1 18 16,0-18-16</inkml:trace>
  <inkml:trace contextRef="#ctx0" brushRef="#br0" timeOffset="15694.939">14041 15558 0,'0'35'16,"35"0"0,-35-17-16,35 17 0</inkml:trace>
  <inkml:trace contextRef="#ctx0" brushRef="#br0" timeOffset="15960.659">14235 15505 0,'0'17'0,"17"71"16,1-35-16,0 53 16,-1-35-1,1 70-15,-18-88 16,17 17-16,-17-34 16,18-19-16,-18 19 15,18-36-15</inkml:trace>
  <inkml:trace contextRef="#ctx0" brushRef="#br0" timeOffset="16155.074">14534 15946 0,'0'17'0,"18"54"16,-18-54-16,18 1 0,-1 17 15,1-17 1,0-18-16,-1 0 0,1-18 16,-18 1-1,0-19-15</inkml:trace>
  <inkml:trace contextRef="#ctx0" brushRef="#br0" timeOffset="16266.004">14552 15540 0,'18'0'16,"-1"0"-16</inkml:trace>
  <inkml:trace contextRef="#ctx0" brushRef="#br0" timeOffset="16544.808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">17498 15610 0,'0'0'0,"0"-17"0,17 17 16,-17-18-1,18 18-15,0 0 16</inkml:trace>
  <inkml:trace contextRef="#ctx0" brushRef="#br0" timeOffset="19765.244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">18344 15593 0,'0'-18'15,"0"36"1</inkml:trace>
  <inkml:trace contextRef="#ctx0" brushRef="#br0" timeOffset="20326.061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">15363 16686 0,'18'53'0,"0"18"16,-1-1-1,1-17 1,-18-17-16,35-19 16</inkml:trace>
  <inkml:trace contextRef="#ctx0" brushRef="#br0" timeOffset="21937.864">15540 16916 0,'35'17'16,"-17"-17"-16,17 0 16</inkml:trace>
  <inkml:trace contextRef="#ctx0" brushRef="#br0" timeOffset="22038.105">15593 16792 0,'-18'-35'16,"18"17"-1,0 1-15</inkml:trace>
  <inkml:trace contextRef="#ctx0" brushRef="#br0" timeOffset="22294.738">15752 16951 0,'17'0'15,"1"-18"1,17-17-1,-35 0 1,0 0-16,-18-1 0,1 19 16,-1 17-1,1 0-15</inkml:trace>
  <inkml:trace contextRef="#ctx0" brushRef="#br0" timeOffset="22557.357">15946 16933 0,'0'-17'32,"17"-19"-17,1 19 1,35-1-16,-36 1 15,19 17-15,-19 0 16,1 0 0,0 17-16,-18 1 0,0-1 15,17 1-15,-17 0 16,18-1-16</inkml:trace>
  <inkml:trace contextRef="#ctx0" brushRef="#br0" timeOffset="22738.874">16387 16334 0,'0'17'16,"17"-17"-1</inkml:trace>
  <inkml:trace contextRef="#ctx0" brushRef="#br0" timeOffset="22863.075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59">10830 17815 0,'18'0'16,"17"0"-1,36-17 1,-36-1-16,0 18 16,18-18-16,18 1 15,-54 17-15,19 0 0,-19 0 16</inkml:trace>
  <inkml:trace contextRef="#ctx0" brushRef="#br0" timeOffset="50906.708">11501 17233 0,'17'-17'16,"1"17"-16,35-18 15,-18 0-15,0 18 16,1-17-16,-19 17 0,1 0 16,0 0-16</inkml:trace>
  <inkml:trace contextRef="#ctx0" brushRef="#br0" timeOffset="51148.566">11553 17216 0,'0'52'16,"-17"1"0,17-17-16,0-1 15,17 0 1,1-17-16,17-18 15,-17 18-15,0-18 0,17 0 0,18 0 16,-35-18-16,-1 18 16,1-18-16</inkml:trace>
  <inkml:trace contextRef="#ctx0" brushRef="#br0" timeOffset="51602.409">11906 17198 0,'18'0'16,"17"0"-16,18 0 15,-35 0-15,-1 18 16,-17-1-1,0 1-15,0-1 16,-35 19-16,17-19 16,18 1-16,-17 0 15,34-18 1,1 0-16,17 0 16,1-18-1,-19 18-15,19 0 16,-19 0-1</inkml:trace>
  <inkml:trace contextRef="#ctx0" brushRef="#br0" timeOffset="52013.778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">14252 7814 0,'0'-18'62,"18"18"-46,0 0-16,-1 0 0,1 0 15,-1 0-15,19 0 0,52 0 16,18 0 0,-53-17-16,0 17 15,-1 0-15,19 0 16,-53 0-16,17 17 16</inkml:trace>
  <inkml:trace contextRef="#ctx0" brushRef="#br0" timeOffset="61461.92">2381 9578 0,'-17'-18'15,"-1"18"-15,0 0 31,54 0-15,34 18 0,-17 0-1,18-18-15,17 0 0,0 0 0,106 0 16,-88 0 0,0-18-16,52 18 15,-87 0-15,-18 35 16</inkml:trace>
  <inkml:trace contextRef="#ctx0" brushRef="#br0" timeOffset="69098.011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">21308 3863 0,'0'-18'16,"0"1"0,35-1-1,0 18-15,36-18 16,-53 18-16,34 0 15,-34 0-15</inkml:trace>
  <inkml:trace contextRef="#ctx0" brushRef="#br0" timeOffset="85533.866">21396 3933 0,'0'53'16,"18"0"-1,-1-35-15,-17 0 0,18-1 16,17 19-16,-17-36 16,17 0-16,0 17 15,-17-17-15</inkml:trace>
  <inkml:trace contextRef="#ctx0" brushRef="#br0" timeOffset="85697.791">21678 3951 0,'18'35'15,"-18"-17"-15,0 17 16,0-17-16,17 0 16,1-18-16,0 0 15</inkml:trace>
  <inkml:trace contextRef="#ctx0" brushRef="#br0" timeOffset="86003.539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">22348 4339 0,'36'0'16,"-19"0"-16,1 0 16,0 0-16,17 0 15</inkml:trace>
  <inkml:trace contextRef="#ctx0" brushRef="#br0" timeOffset="86310.245">22419 4516 0,'35'17'15,"-17"-17"1,0 18-16,17-18 16</inkml:trace>
  <inkml:trace contextRef="#ctx0" brushRef="#br0" timeOffset="86893.127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">23248 4533 0,'18'0'15,"35"0"-15,0 0 16,35-17-16,-35-1 16</inkml:trace>
  <inkml:trace contextRef="#ctx0" brushRef="#br0" timeOffset="87255.036">23760 3828 0,'35'-18'16,"35"0"-1,1 1 1,-36-1-16,1 0 15,-19 18 1,-34 0-16</inkml:trace>
  <inkml:trace contextRef="#ctx0" brushRef="#br0" timeOffset="87416.489">23813 3828 0,'17'35'16,"1"18"-16,-1-18 0,19 18 15,-19-35-15,-17-1 16,36 1 0,-19 0-16,1-18 0,0 0 15,-1 0-15,1 0 16</inkml:trace>
  <inkml:trace contextRef="#ctx0" brushRef="#br0" timeOffset="87666.071">24253 3881 0,'0'35'16,"0"-18"-16,0 1 15,0 0-15,0-1 16,0 1-16,18 0 0,-18-1 16,18-17-1,-1 0-15</inkml:trace>
  <inkml:trace contextRef="#ctx0" brushRef="#br0" timeOffset="88001.599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">25100 4322 0,'35'0'15,"-17"0"-15,0 0 0,35 0 16,-36-18 0,1 36-1</inkml:trace>
  <inkml:trace contextRef="#ctx0" brushRef="#br0" timeOffset="89396.878">25118 4551 0,'35'0'16,"18"0"0,0 0-16,-35-18 0</inkml:trace>
  <inkml:trace contextRef="#ctx0" brushRef="#br0" timeOffset="90564.257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1">26811 3634 0,'0'0'0,"18"0"31,17-18-15,0 18-16,1 0 15,17-18-15,-18 18 0,35-17 16,-52 17-16,0 0 16,-18-18-16</inkml:trace>
  <inkml:trace contextRef="#ctx0" brushRef="#br0" timeOffset="91137.614">26935 3687 0,'0'52'16,"0"-16"-16,0-19 0,17 36 16,1-17-1,-18-19-15,35 1 16,-17-1-16,-1-17 0,19 18 15,-19-18-15,1 0 16,0-18-16,-1 18 16</inkml:trace>
  <inkml:trace contextRef="#ctx0" brushRef="#br0" timeOffset="91331.538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">28557 4357 0,'36'0'0,"-1"0"15,35 0-15,-34 0 16,70-18-16,-71 18 16,0-17-16,-17-1 15,-18 0 1,-35 18-16</inkml:trace>
  <inkml:trace contextRef="#ctx0" brushRef="#br0" timeOffset="93484.34">28698 4163 0,'18'53'15,"17"35"1,-17-18 0,0-34-16,-1 52 15,1-53-15,0 18 16,-1-35-16,1 17 15</inkml:trace>
  <inkml:trace contextRef="#ctx0" brushRef="#br0" timeOffset="93895.196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">29845 3651 0,'0'-17'15,"18"17"1,17 0-1,-17-18-15,-1 18 0,36-18 16,-35 18-16,17-17 16</inkml:trace>
  <inkml:trace contextRef="#ctx0" brushRef="#br0" timeOffset="94513.082">29863 3581 0,'0'17'0,"0"1"15,0 35-15,0-18 16,0 36 0,0-36-16,17 18 15,-17-18-15,36 0 16,-19-17-16,36 0 15,-35-18-15,-1 17 0,19-17 16,-19-17 0,1 17-16</inkml:trace>
  <inkml:trace contextRef="#ctx0" brushRef="#br0" timeOffset="94701.465">30233 3687 0,'0'35'16,"18"0"-16,-18-17 0,17 17 15,-17-17 1,18-1-16,0 1 16,-1-18-16,19 0 15</inkml:trace>
  <inkml:trace contextRef="#ctx0" brushRef="#br0" timeOffset="95040.71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">21502 5944 0,'35'-17'16,"-17"-1"-1,52-17 1,-52 17-16,17 18 16,-17-18-16</inkml:trace>
  <inkml:trace contextRef="#ctx0" brushRef="#br0" timeOffset="96815.56">21572 5909 0,'36'71'0,"-19"17"15,19-53-15,-1 18 16,0-35-16,-17-1 16,17-17-1</inkml:trace>
  <inkml:trace contextRef="#ctx0" brushRef="#br0" timeOffset="97081.305">21872 5909 0,'18'0'0,"0"18"15,-1-18-15,18 35 16,-35 0-1,0 1 1,-17-19-16,17 1 16,-18-1-16,18 1 15,18 0 1,-1-18 0,1 0-16,35-18 15,-18 0-15</inkml:trace>
  <inkml:trace contextRef="#ctx0" brushRef="#br0" timeOffset="97411.1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">22719 6209 0,'35'0'15,"0"0"1,-17 0-16,35 18 0,-35-18 15,-18 17-15,0 1 16</inkml:trace>
  <inkml:trace contextRef="#ctx0" brushRef="#br0" timeOffset="97727.071">22701 6368 0,'0'17'16,"36"1"-16,16-18 15,-16-18 1,-19 18-16,19 0 0,-19-17 15</inkml:trace>
  <inkml:trace contextRef="#ctx0" brushRef="#br0" timeOffset="98316.817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">24183 5909 0,'18'53'16,"-18"-35"-16,35 35 15,0-36-15,0 1 16,-17-18-16,0 17 0,-1-17 16</inkml:trace>
  <inkml:trace contextRef="#ctx0" brushRef="#br0" timeOffset="99017.64">24483 5927 0,'17'0'16,"1"0"-1,0 17 1,-18 1-16,0 0 0,0 17 16,-18-17-1,18-1-15,0 1 0,18-18 16,-18 17-1,17-17-15,1 0 0,17 0 16,1-17 0,-19-1-16</inkml:trace>
  <inkml:trace contextRef="#ctx0" brushRef="#br0" timeOffset="99356.795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">25259 6191 0,'18'0'15,"-18"18"1,52-18 0,-16 0-16,-1 0 0,-17 0 0,17 0 15,0 0 1,-17-18-16</inkml:trace>
  <inkml:trace contextRef="#ctx0" brushRef="#br0" timeOffset="99881.781">25329 6368 0,'71'0'16,"-36"0"-16,53-18 15,-52 18 1,-36-18-16,17 18 0</inkml:trace>
  <inkml:trace contextRef="#ctx0" brushRef="#br0" timeOffset="101041.354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">27199 5750 0,'35'0'16,"-17"-17"-16,17 17 0,1-18 15,34 0 1,-35 18-16,1-17 0,-19 17 15</inkml:trace>
  <inkml:trace contextRef="#ctx0" brushRef="#br0" timeOffset="101386.431">27305 5874 0,'18'70'15,"17"-17"-15,-17-35 16,17 0-16,-18-1 15,1-17-15,17 0 0,-17 0 16,0 0-16,-1 0 16</inkml:trace>
  <inkml:trace contextRef="#ctx0" brushRef="#br0" timeOffset="101619.699">27658 5803 0,'0'18'16,"0"-1"-16,0 1 15,-18 17-15,18 1 16,-17-19-16,17 1 16,17 0-1,1-18-15,35 0 16,-36 0-16,1 0 15,17-18-15,-17 0 16</inkml:trace>
  <inkml:trace contextRef="#ctx0" brushRef="#br0" timeOffset="101964.688">27852 5715 0,'17'-18'16,"1"18"-1,0 0-15,-1 0 16,19 18 0,-19-18-16,1 18 0,0-1 15,-18 1-15,17 0 16,-17 34-1,0-34-15,18 17 16,-18-17-16,0 17 16,-18-35 15,1 0-15,-1 0-16,0-17 15,1 17 1</inkml:trace>
  <inkml:trace contextRef="#ctx0" brushRef="#br0" timeOffset="102614.845">27623 5821 0,'0'-18'0,"0"1"16,-18-1 0,0 0-1,-17 18-15,17 0 16,1 36-1,17-19-15,17 1 0</inkml:trace>
  <inkml:trace contextRef="#ctx0" brushRef="#br0" timeOffset="104149.61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">28540 5786 0,'17'0'16,"1"-18"-16,0 18 16,35-35-16,-18 35 15,-18-18-15,36 0 16,-35 18-16,0 0 0</inkml:trace>
  <inkml:trace contextRef="#ctx0" brushRef="#br0" timeOffset="104536.09">28610 5821 0,'0'35'15,"18"0"-15,0 1 0,-1 17 16,18-36-16,1 36 15,-19-53 1,1 18-16,0-1 0,-1-17 16,1 0-16,0 0 15</inkml:trace>
  <inkml:trace contextRef="#ctx0" brushRef="#br0" timeOffset="104778.885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">29633 6368 0,'18'0'16,"0"-18"-16,17 18 16,0 0-16,0-18 15,-17 18-15,17 0 16,-17 0-16,0-17 0,-1 17 15,1 0-15,0-18 16</inkml:trace>
  <inkml:trace contextRef="#ctx0" brushRef="#br0" timeOffset="105679.855">29827 6191 0,'0'53'0,"18"-18"16,-18 18-16,18 18 16,-1-36-16,-17 18 15,18-18-15,0 1 0,17-19 0,-18 1 16,1 0-16,17-18 16</inkml:trace>
  <inkml:trace contextRef="#ctx0" brushRef="#br0" timeOffset="106073.276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">30956 5786 0,'18'0'16,"0"0"-1,17 0 1,0-18-16,-17 18 0,17 0 15,-17 0 1,-18-18 0</inkml:trace>
  <inkml:trace contextRef="#ctx0" brushRef="#br0" timeOffset="106569.648">31009 5874 0,'0'70'15,"0"-52"-15,18 35 16,-1-35-16,-17-1 16,53 18-16,-35-35 15,0 18-15,35 0 16,-36-18-16,1 0 16,-1-18-16,1 18 15</inkml:trace>
  <inkml:trace contextRef="#ctx0" brushRef="#br0" timeOffset="107253.832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">30357 3687 0,'-18'0'16,"18"-18"-1,18 18 1,-18-18 15,0 36 16,0 0-47,0-1 16,0 36-16,0-35 15,17 17-15,1-17 16,-1-1 0</inkml:trace>
  <inkml:trace contextRef="#ctx0" brushRef="#br0" timeOffset="109895.995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">28187 5239 0,'0'17'16,"18"1"-1,-1 0-15,1-1 0,0 19 16,17-19-16,0 19 16,-17-36-1,-1 17-15,1-34 16,17 17 0,-17-18-16,17-17 15,0 17-15,-17 0 16,35 1-16,-53-1 15,18 0-15,-18 1 16</inkml:trace>
  <inkml:trace contextRef="#ctx0" brushRef="#br0" timeOffset="113815.674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">19544 8220 0,'70'-18'16,"19"-17"0,-36 17-16,-18 18 15,0 0-15,-17 0 0</inkml:trace>
  <inkml:trace contextRef="#ctx0" brushRef="#br0" timeOffset="114188.185">19685 8290 0,'0'71'16,"0"-36"-16,18 18 15,-1-18-15,1-17 0,35 17 16,-18-17 0,-17-18-16</inkml:trace>
  <inkml:trace contextRef="#ctx0" brushRef="#br0" timeOffset="114427.225">20055 8273 0,'18'0'16,"0"17"-16,-18 19 15,0-19-15,0 18 16,-18 1-1,18-19-15,0 1 0,0 0 0,0 17 16,18-17 0,17-18-1,-17 0-15,35-18 16,-36 0-16,-17 1 16</inkml:trace>
  <inkml:trace contextRef="#ctx0" brushRef="#br0" timeOffset="114737.985">20232 8167 0,'17'0'16,"1"0"-16,17 0 16,-17 17-1,17 1-15,-35 0 16,36 35-1,-36-18-15,17-17 0,18 52 16,-35-35-16,18 1 16,0 17-16,-18-36 15,0 1-15,0 0 16,-18-18 0,0 0-16,18-18 15,-17 18 1,-1 0-1</inkml:trace>
  <inkml:trace contextRef="#ctx0" brushRef="#br0" timeOffset="114967.4">20779 8714 0,'35'0'16,"35"0"-16,-34 17 15</inkml:trace>
  <inkml:trace contextRef="#ctx0" brushRef="#br0" timeOffset="115106.495">20743 8961 0,'71'0'16,"-36"0"-16,-17 0 15,52 0-15,-17-18 16,-35 18-1</inkml:trace>
  <inkml:trace contextRef="#ctx0" brushRef="#br0" timeOffset="115824.089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">22525 8114 0,'0'53'15,"0"17"-15,0-34 16,0 17-16,18-18 0,-1-18 16,-17 1-16,18 0 15,17-1-15,0 1 16,-17-18-16,0 0 0,-1 0 15,1-18-15,0 1 0</inkml:trace>
  <inkml:trace contextRef="#ctx0" brushRef="#br0" timeOffset="116996.651">22807 8167 0,'18'17'16,"-1"-17"-1,1 18-15,0-18 16,-1 18 0,-17-1-16,0 19 15,-17-19-15,-1 1 16,18 0-16,0-1 31,18-17-31,-1 0 16,1 0-1,0 0-15,-1 0 0,1 0 16</inkml:trace>
  <inkml:trace contextRef="#ctx0" brushRef="#br0" timeOffset="117363.586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">24059 7920 0,'-17'-18'16,"-1"18"-16,-17 71 16,17-18-1,1 17-15,-19 107 16,19-54-16,-1-17 0,0 35 16,18-35-16,18 106 15,0-142-15,17 18 0,0-35 16,36 35-1,-18-52-15,-18-1 0,18-35 16,-18 0-16</inkml:trace>
  <inkml:trace contextRef="#ctx0" brushRef="#br0" timeOffset="118904.861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">25153 8184 0,'18'-17'0,"-1"17"16,19 0-16,17-18 15,-36 1-15,18 17 16,-17-18-16,-36 18 31</inkml:trace>
  <inkml:trace contextRef="#ctx0" brushRef="#br0" timeOffset="119281.659">25259 8184 0,'0'53'15,"18"-35"-15,-18 53 16,17-54-1,-17 1-15,18 17 0,-1-35 16,-17 18-16,18-1 0,0-17 16,-1 18-16,1-18 15,0 0-15</inkml:trace>
  <inkml:trace contextRef="#ctx0" brushRef="#br0" timeOffset="119481.311">25559 8273 0,'0'70'16,"17"-52"-1,-17-1-15,18 1 16,17-18-1,-17 0-15</inkml:trace>
  <inkml:trace contextRef="#ctx0" brushRef="#br0" timeOffset="119821.935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">25947 8802 0,'0'35'16,"0"-17"-16,0 17 15,35 36-15,0-54 16,1 18-16,-19 1 16,19-19-16,16 36 15,-34-35-15,17-18 0,-35 18 16,18-18-16,0 0 16</inkml:trace>
  <inkml:trace contextRef="#ctx0" brushRef="#br0" timeOffset="120361.921">26176 8943 0,'-35'35'16,"-36"36"-16,54-36 15,-36 18-15,53-35 16,-18 35-16,18-36 15</inkml:trace>
  <inkml:trace contextRef="#ctx0" brushRef="#br0" timeOffset="120751.772">26793 8837 0,'18'0'31,"35"0"-15,18-18-16,-36 18 15,18-17 1,-18 17-16,0-18 0</inkml:trace>
  <inkml:trace contextRef="#ctx0" brushRef="#br0" timeOffset="120928.855">26952 8643 0,'0'106'16,"0"-36"-16,18 36 16,0-70-16,17 16 0,-18-16 15,36 34-15,-17-34 16,-19-36-16</inkml:trace>
  <inkml:trace contextRef="#ctx0" brushRef="#br0" timeOffset="121333.398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">28011 8184 0,'52'-17'16,"-34"17"-16,35-18 16,-18 1-16,1 17 15,-19 0-15,1-18 16</inkml:trace>
  <inkml:trace contextRef="#ctx0" brushRef="#br0" timeOffset="121829.537">28099 8220 0,'17'88'16,"-17"-53"-16,36 53 16,-19-52-16,19 17 15,-19-36 1,1 1-16,0 0 16,-1-18-16,1 0 15,-1 0-15</inkml:trace>
  <inkml:trace contextRef="#ctx0" brushRef="#br0" timeOffset="122073.811">28487 8220 0,'17'35'16,"1"18"0,-18 17-1,18-52-15,-1 35 16,1-35 0,-18-1-16,18-17 0</inkml:trace>
  <inkml:trace contextRef="#ctx0" brushRef="#br0" timeOffset="122400.928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">29069 7867 0,'0'18'16,"18"35"0,-1-1-16,54 54 15,-36-35-15,-17 17 16,35 88-16,-53-87 15,17-1-15,-17 88 16,-17-105-16,17-1 0,-18-17 16,0 0-16,-17 18 15,17-54-15,1 1 16,-1 17-16,0-35 16</inkml:trace>
  <inkml:trace contextRef="#ctx0" brushRef="#br0" timeOffset="126383.745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">26723 10178 0,'35'-18'16,"-17"18"-16,17-35 15,0 35-15,1-18 16,-19 18-16,1-18 15</inkml:trace>
  <inkml:trace contextRef="#ctx0" brushRef="#br0" timeOffset="127285.836">26793 10160 0,'0'18'0,"18"17"15,-18-17-15,18 34 16,-1-16-16,1-1 15,0-17-15,-1 17 16,1-17-16,17-18 16,-17 0-16,17 0 15,-17-18-15</inkml:trace>
  <inkml:trace contextRef="#ctx0" brushRef="#br0" timeOffset="127446.718">27111 10248 0,'0'18'0,"0"35"15,18-36 1,-1-17 0,-17 18-16,18-18 15</inkml:trace>
  <inkml:trace contextRef="#ctx0" brushRef="#br0" timeOffset="127779.921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">29933 9084 0,'-17'0'15,"34"0"-15,36-18 16,0 18 0,0-17-16,18 17 0,-19-18 15,37 0-15,-36 1 16,-36-1-16</inkml:trace>
  <inkml:trace contextRef="#ctx0" brushRef="#br0" timeOffset="128379.439">30198 8908 0,'17'123'31,"36"1"-16,-35-54 1,0-35-16,35 1 0</inkml:trace>
  <inkml:trace contextRef="#ctx0" brushRef="#br0" timeOffset="128790.981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">31380 8273 0,'0'0'0,"17"0"0,36 0 15,-35-18 1,17 18-16,0 0 0,36-18 16,-36 18-16,-17-17 15,-36-1 1</inkml:trace>
  <inkml:trace contextRef="#ctx0" brushRef="#br0" timeOffset="129197.629">31503 8273 0,'35'53'16,"-17"-18"-16,17 35 16,-17-34-16,17 17 0,-17-36 15,17 1 1,-17 0-16,-18-1 16,17-17-16</inkml:trace>
  <inkml:trace contextRef="#ctx0" brushRef="#br0" timeOffset="129458.138">31873 8343 0,'53'18'16,"-17"-1"-1,-19-17-15,1 18 16,0 0-16,-18-1 15,0 1-15,-18 17 16,18-17 0,-18-18-16,18 18 0,0-1 15,18-17-15,-18 18 16,18-18-16,-1 0 16,1 0-16,0-18 15,-1 18-15,-17-17 0</inkml:trace>
  <inkml:trace contextRef="#ctx0" brushRef="#br0" timeOffset="129805.159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">20620 11959 0,'53'0'15,"0"0"1,0 0-16,17-17 16,-35 17-16,1 0 15</inkml:trace>
  <inkml:trace contextRef="#ctx0" brushRef="#br0" timeOffset="130576.578">20708 12118 0,'18'18'15,"17"-18"1,0 0-16,36-18 16,-18 18-16,-36 0 15</inkml:trace>
  <inkml:trace contextRef="#ctx0" brushRef="#br0" timeOffset="131633.29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">22878 11271 0,'17'-17'15,"1"17"-15,17-18 16,18 0-16,-18 18 15,1 0-15,-1 0 16,-17 0 0</inkml:trace>
  <inkml:trace contextRef="#ctx0" brushRef="#br0" timeOffset="132079.23">22948 11289 0,'18'35'16,"-1"18"-16,36 35 15,-35-35 1,17-18 0,-17-17-1,0 0 1,-1-36 0,1 18-1,-18-18-15</inkml:trace>
  <inkml:trace contextRef="#ctx0" brushRef="#br0" timeOffset="132389.302">23283 11307 0,'53'0'15,"0"0"1,0 0-16,-35 0 0,-1 35 31,-34 0-31,-1-17 16,-35 35 0,53-36-16,0 1 0,0 0 15,35-1 1,-17-17-16,0 0 0,52 0 15,-52 0 1,0-17-16,17 17 16</inkml:trace>
  <inkml:trace contextRef="#ctx0" brushRef="#br0" timeOffset="132763.185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18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">25188 11307 0,'0'-18'16,"36"0"-1,17 1 1,-18 17-16,-18 0 0,1 0 16,17-18-16</inkml:trace>
  <inkml:trace contextRef="#ctx0" brushRef="#br0" timeOffset="134330.607">25224 11324 0,'17'35'16,"1"36"-16,0-53 16,-1 35-16,1-36 15,-1 1-15,1 17 16,17-17 0,-17-18-16,0 0 15,-1 0-15</inkml:trace>
  <inkml:trace contextRef="#ctx0" brushRef="#br0" timeOffset="134525.738">25541 11377 0,'0'35'15,"18"36"1,-1-36-1,1-35-15,0 18 16,-1-18-16,19 0 16</inkml:trace>
  <inkml:trace contextRef="#ctx0" brushRef="#br0" timeOffset="134865.799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">26547 11942 0,'17'0'16,"1"0"-16,-1 0 16,36 17-16,0 1 15,35-1-15,-52 1 16,70 17 0,-71-35-16,35 36 15,-34-19-15,-1 19 16,-17-19-16,-36 1 15,0-18 1,1 0 0</inkml:trace>
  <inkml:trace contextRef="#ctx0" brushRef="#br0" timeOffset="135553.468">26899 11906 0,'-70'53'16,"52"-18"-16,-35 36 16,36-36-1,17 1-15,-18 52 0,18-71 16,-18 19-16</inkml:trace>
  <inkml:trace contextRef="#ctx0" brushRef="#br0" timeOffset="136166.063">21608 11518 0,'0'-17'15,"-18"17"1,-17 35 0,-18 71-1,53-53-15,-35 105 16,17-69-16,0 122 15,18 1 1,18-124-16,17-17 16,18-1-16,71 36 15,-36-53-15,-18-35 0,19 17 16</inkml:trace>
  <inkml:trace contextRef="#ctx0" brushRef="#br0" timeOffset="136827.933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">27993 11924 0,'18'0'31,"17"0"-15,0 0-1,18 0-15,-18-18 0,54 18 16,-37 0-16,-16 0 15,17 0-15,-36 0 16,-34 0 15,-19-17-15</inkml:trace>
  <inkml:trace contextRef="#ctx0" brushRef="#br0" timeOffset="138006.445">28169 11553 0,'0'53'16,"18"53"0,0-35-16,17 52 15,-17-52-15,-1-18 0,1 17 16,-1-17-16,1-18 0,0 1 15,-1-1-15,1 0 16,0-17-16</inkml:trace>
  <inkml:trace contextRef="#ctx0" brushRef="#br0" timeOffset="138730.035">29386 11289 0,'-35'35'15,"17"-17"-15,-17 70 16,18-35-16,17 17 0,-18 1 16,18 0-16,0 87 15,0-87-15,18-1 0,-1-17 16,18 18-16,18 17 16,-17-53-16,-19 1 15,36-1-15,-35-35 16,0 0-16,17-18 15</inkml:trace>
  <inkml:trace contextRef="#ctx0" brushRef="#br0" timeOffset="139603.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">30374 11289 0,'18'-18'15,"-1"18"-15,1-17 0,17-1 16,1 18 0,-19 0-16,-17-18 15</inkml:trace>
  <inkml:trace contextRef="#ctx0" brushRef="#br0" timeOffset="139986.676">30445 11289 0,'0'0'15,"0"35"-15,0-17 0,0 17 16,17 0-16,-17 1 0,36 34 16,-19-52-16,1-1 15,0 1-15,-1 0 0,1-18 16,17 0-1,-17-18-15</inkml:trace>
  <inkml:trace contextRef="#ctx0" brushRef="#br0" timeOffset="140246.775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19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">31909 11254 0,'17'70'16,"1"-52"-1,0 52-15,-1-52 0,1 17 16,0 1-1,-1-36-15,1 17 16,0 1-16,-1-18 16,1 0-16,-1-18 15</inkml:trace>
  <inkml:trace contextRef="#ctx0" brushRef="#br0" timeOffset="141715.815">32191 11342 0,'0'35'15,"0"0"-15,18 1 16,-1-19 0,1 1-1,0-18 1</inkml:trace>
  <inkml:trace contextRef="#ctx0" brushRef="#br0" timeOffset="142070.754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">33108 11377 0,'35'0'15,"1"0"-15,17 0 16,-18-18-1,-17 18-15,-18-17 0,0-1 16</inkml:trace>
  <inkml:trace contextRef="#ctx0" brushRef="#br0" timeOffset="143402.632">33196 11430 0,'18'71'15,"0"-19"1,-18-16-16,17-19 15,1 19-15,-18-19 16,0 1-16</inkml:trace>
  <inkml:trace contextRef="#ctx0" brushRef="#br0" timeOffset="143635.221">33373 11448 0,'35'17'16,"-17"-17"-16,-1 18 15,-17 0-15,0-1 16,0 1-16,-35 17 16,35-17-16,0-1 15,0 1-15,18 0 16,-18-1-16,35-17 15,-17 0 1,17 0-16,-35-17 16</inkml:trace>
  <inkml:trace contextRef="#ctx0" brushRef="#br0" timeOffset="143968.66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">20937 13776 0,'18'18'15,"0"-18"-15,52 0 16,-17 0-16,-18-18 0,71 18 16,-70 0-1,-19 0-15,1-18 0</inkml:trace>
  <inkml:trace contextRef="#ctx0" brushRef="#br0" timeOffset="146571.337">20937 13935 0,'36'0'0,"34"17"16,-17-17-16,53 0 16,-53 0-16</inkml:trace>
  <inkml:trace contextRef="#ctx0" brushRef="#br0" timeOffset="151043.014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">24289 13176 0,'0'18'15,"17"35"1,1 0 0,0-18-16,-1 0 0,1-35 15</inkml:trace>
  <inkml:trace contextRef="#ctx0" brushRef="#br0" timeOffset="152711.04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79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">31803 13123 0,'35'36'16,"-35"-19"0,18 19-16,-18-19 0,17 36 15,-17-35-15,18 35 16,-18-36-16</inkml:trace>
  <inkml:trace contextRef="#ctx0" brushRef="#br0" timeOffset="155585.787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">22454 13794 0,'0'17'16,"0"19"-16,0-1 15,18 18-15,-18-18 16,0 0-16,0-17 0,0 35 16</inkml:trace>
  <inkml:trace contextRef="#ctx0" brushRef="#br0" timeOffset="156169.40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">23971 14482 0,'36'0'15,"16"17"1,-16-17-16,34 0 16,-34 0-16,-1 0 15,-18-17-15,19 17 0,-1 0 16,-17 0-16,-18-18 16</inkml:trace>
  <inkml:trace contextRef="#ctx0" brushRef="#br0" timeOffset="156837.109">24183 14323 0,'0'88'16,"18"-35"-16,-18 0 16,17 53-16,1-71 15,-1 0-15,1 0 0,0 1 16</inkml:trace>
  <inkml:trace contextRef="#ctx0" brushRef="#br0" timeOffset="157365.747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">25559 13864 0,'0'18'15,"0"17"1,17 0-16,-17 54 15,0-54-15,-17 0 0</inkml:trace>
  <inkml:trace contextRef="#ctx0" brushRef="#br0" timeOffset="173722.791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">6509 4374 0,'0'-17'16,"0"-1"-1,17 18 1,-17-17 0,0 34-16,0 1 15,0 17-15,18 53 16,0-17-16,-1 70 16,1-70-1,0 52-15,-18-70 16,17-18-16,-17 0 0,18 1 15,-18-19-15,18 1 16,-18-36 0</inkml:trace>
  <inkml:trace contextRef="#ctx0" brushRef="#br0" timeOffset="212582.578">6809 4851 0,'0'17'0,"17"36"15,-17-35-15,18 17 16,0-35 0,17 18-16,-18-18 15,-17-18 1</inkml:trace>
  <inkml:trace contextRef="#ctx0" brushRef="#br0" timeOffset="212979.349">7091 4992 0,'17'-18'16,"1"-35"-1,-18 36 1,18-1-16,17-17 16,-17 35-16,-1 0 15,1 0-15,-18 35 0,35 18 16,-17 0 0,0-18-16,-1 0 15,1-17-15,-18 0 16,0-1-16</inkml:trace>
  <inkml:trace contextRef="#ctx0" brushRef="#br0" timeOffset="213194.537">6826 4374 0</inkml:trace>
  <inkml:trace contextRef="#ctx0" brushRef="#br0" timeOffset="213927.482">6544 6456 0,'0'35'0,"18"71"15,-18-53 1,0 17-16,0 1 0,0 0 16,0-1-16,0-17 0,17-18 15,1 36-15,0-71 16,-1 17-16,1-34 0</inkml:trace>
  <inkml:trace contextRef="#ctx0" brushRef="#br0" timeOffset="214106.937">6791 6844 0,'18'70'16,"-1"-34"-16,1 17 15,0-18 1,-1-35-16,1 0 0</inkml:trace>
  <inkml:trace contextRef="#ctx0" brushRef="#br0" timeOffset="214234.832">6756 6509 0,'0'0'0,"17"0"0</inkml:trace>
  <inkml:trace contextRef="#ctx0" brushRef="#br0" timeOffset="214484.244">7056 7020 0,'0'-17'31,"0"-1"-15,0-17-16,35-1 16,-18 1-16,1 18 0,17-1 15,1 0 1,-19 36-16,1 0 16,0-1-16,17 36 15,-17-18-15,-1-17 0,1 17 16,-18 1-16,0-19 15,0 1-15</inkml:trace>
  <inkml:trace contextRef="#ctx0" brushRef="#br0" timeOffset="-214468.369">6632 8414 0,'-17'0'16,"17"17"-1,0 19-15,0-1 0,0 71 16,17 35-1,-17-88-15,0 0 0,18 35 16,0-53-16,-1 0 16,1-17-16</inkml:trace>
  <inkml:trace contextRef="#ctx0" brushRef="#br0" timeOffset="-214294.236">6844 8855 0,'0'70'15,"0"-34"-15,18 16 16,-1-34-16,18-18 16,-17-18-1,0 1-15</inkml:trace>
  <inkml:trace contextRef="#ctx0" brushRef="#br0" timeOffset="-214189.464">6826 8520 0</inkml:trace>
  <inkml:trace contextRef="#ctx0" brushRef="#br0" timeOffset="-213911.693">7091 8961 0,'0'17'16,"0"-34"15,17-1-31,1 0 0,0-52 16,-18 34-16,35-16 15,-35 34-15,35 0 16,-17 18 0,17 36-1,-17-1-15,0-18 0,17 54 16,-18-36 0,-17-17-16,18 17 15,-18-17-15,18-1 0</inkml:trace>
  <inkml:trace contextRef="#ctx0" brushRef="#br0" timeOffset="-212882.548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-195642.956">7020 10089 0,'0'18'47,"0"0"-31,0-1-16,0 1 15,-17 35 1,17 17-16,0-34 15,0-1-15,17 0 0,19 18 16,-19-35 0,18 0-16,18 17 0,-35-18 15,17-17-15,-17 0 0,35 0 16,-35 0 0,17 0-16,-53 0 46</inkml:trace>
  <inkml:trace contextRef="#ctx0" brushRef="#br0" timeOffset="-195169.365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-167063.166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-162632.546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-162402.211">21467 15734 0,'-18'0'16,"18"18"-16,-18 17 16,1 35-1,17-17-15,-18 35 0,18-35 16,18-17-16,17 34 16,0-34-1,0-19-15,-17 1 0,17-18 16,-17 0-16</inkml:trace>
  <inkml:trace contextRef="#ctx0" brushRef="#br0" timeOffset="-162141.722">21766 15893 0,'18'17'16,"0"1"-16,-1 17 15,-17-17-15,0 17 0,18 0 16,-18-17 0,0 0-16,0-1 0,0 1 15,0 0-15,0-1 16,18 1 0,-18 0-16,35-18 15,-17 0-15,-18-18 31</inkml:trace>
  <inkml:trace contextRef="#ctx0" brushRef="#br0" timeOffset="-162030.663">21784 16087 0,'18'-18'16,"17"0"-1,18 1-15,-35-1 16,17 18-16</inkml:trace>
  <inkml:trace contextRef="#ctx0" brushRef="#br0" timeOffset="-161679.643">21978 15681 0,'18'0'16,"-1"18"0,1-18-16,0 0 62,-18-18-46,17 18 15,-34 0-15,17 18-1,-18-18 1</inkml:trace>
  <inkml:trace contextRef="#ctx0" brushRef="#br0" timeOffset="-161329.859">21890 15646 0,'-18'0'16,"36"0"-1,17 17 1,0 1-16,54 17 16,-54-17-16,35 52 15,-34-34-15,34 52 16,-52-53-16,-18 53 15,0-52-15,-35 34 16,17-52-16,-35 17 16,35-17-16,-17-18 15</inkml:trace>
  <inkml:trace contextRef="#ctx0" brushRef="#br0" timeOffset="-161162.229">22543 15910 0,'17'0'0,"18"18"16,-17-18-16,0 0 15,-1 0-15</inkml:trace>
  <inkml:trace contextRef="#ctx0" brushRef="#br0" timeOffset="-161039.332">22578 16051 0,'17'0'16,"19"0"-16,-1 0 0,36 0 15,-36 0-15</inkml:trace>
  <inkml:trace contextRef="#ctx0" brushRef="#br0" timeOffset="-160734.326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-160595.513">23107 16104 0,'88'-17'15,"-35"17"-15,88-18 16,-53 18-16,53-18 16,-105 18-16,-1 0 15</inkml:trace>
  <inkml:trace contextRef="#ctx0" brushRef="#br0" timeOffset="-153786.6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-153143.46">13441 8625 0,'-35'0'16,"-54"36"-1,36 17 1,18-36-16,18 54 16,17-36-16,17-17 0,18 35 15,-17-18-15,53 0 16,-36-35-16,53 18 16,-70-18-16,35 0 15,-36-18 1,1 1-16,-36 17 15</inkml:trace>
  <inkml:trace contextRef="#ctx0" brushRef="#br0" timeOffset="-153005.467">13264 8872 0,'36'0'15,"-19"0"-15,19 0 0,34-17 16,-35 17-1,1-18-15,17 18 16</inkml:trace>
  <inkml:trace contextRef="#ctx0" brushRef="#br0" timeOffset="-152716.585">13794 8431 0,'17'53'0,"-17"18"16,18-1-1,0-17-15,-1 36 16,1-1-1,-1-53-15,-17 0 0,18 18 16,0-35-16,-18-1 16,17-17-16,-17-17 15</inkml:trace>
  <inkml:trace contextRef="#ctx0" brushRef="#br0" timeOffset="-152509.837">14023 8573 0,'0'35'0,"0"71"16,18-53-16,-18-1 0,35 37 16,-18-36-1,1-18-15,0 0 0,-1 0 16,-17-17-1</inkml:trace>
  <inkml:trace contextRef="#ctx0" brushRef="#br0" timeOffset="-152136.985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-150646.947">13952 8396 0,'0'-18'78,"0"1"-47,0 34 32,0 19-47,0 17-16,0-18 15,0-17-15,18 17 0,-18 35 16,0-52-1</inkml:trace>
  <inkml:trace contextRef="#ctx0" brushRef="#br0" timeOffset="-147031.88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-141574.3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-141370.309">12647 10213 0,'18'18'16,"-1"-1"-16,-17 18 0,36 54 16,-1-1-1,-35-35-15,18 53 16,-18-36-16,0 18 15,0-52-15,17 17 16,-17-36-16</inkml:trace>
  <inkml:trace contextRef="#ctx0" brushRef="#br0" timeOffset="-140964.709">13176 10495 0,'-35'18'0,"0"35"15,35-36-15,0 54 16,0-36-16,53 18 16,-36-18-1,54-17-15,-18-18 16,-18 0-16,36-18 16,-36 18-16,0-53 15,-35 1 1,-18 16-16,-34-34 15,16 52-15,1-17 0,-53 0 16,17 35 0,54 0-16</inkml:trace>
  <inkml:trace contextRef="#ctx0" brushRef="#br0" timeOffset="-140424.579">14111 10672 0,'0'-18'15,"18"18"1,-1 18-16,36-18 16</inkml:trace>
  <inkml:trace contextRef="#ctx0" brushRef="#br0" timeOffset="-140291.342">14517 10654 0,'17'0'15</inkml:trace>
  <inkml:trace contextRef="#ctx0" brushRef="#br0" timeOffset="-140152.508">14852 10672 0,'18'0'16,"-18"-18"-16</inkml:trace>
  <inkml:trace contextRef="#ctx0" brushRef="#br0" timeOffset="-140036.986">15152 10707 0,'17'0'15</inkml:trace>
  <inkml:trace contextRef="#ctx0" brushRef="#br0" timeOffset="-139902.701">15363 10636 0,'18'0'16,"0"0"-1,-1 0 1</inkml:trace>
  <inkml:trace contextRef="#ctx0" brushRef="#br0" timeOffset="-139279.576">16492 10248 0,'-17'-17'16</inkml:trace>
  <inkml:trace contextRef="#ctx0" brushRef="#br0" timeOffset="-138483.722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-138179.173">16387 9895 0,'0'18'15,"17"35"-15,-17 0 16,35 53 0,-17 35-16,0-71 15,-18 1-15,17 0 0,-17-19 16,18-16-16,0-1 0,-1 18 16,-17-35-16</inkml:trace>
  <inkml:trace contextRef="#ctx0" brushRef="#br0" timeOffset="-136699.972">16863 10125 0,'17'0'16,"1"17"15,0 36-16,-18 18 1,17-54-16,1 54 16,-18-53-16,18 35 15,-1-36-15,1-17 16</inkml:trace>
  <inkml:trace contextRef="#ctx0" brushRef="#br0" timeOffset="-130808.694">17216 10407 0,'0'18'16,"-18"-1"-1,18 1-15,-18 0 0,1-1 16,-1 1-16,18-1 16</inkml:trace>
  <inkml:trace contextRef="#ctx0" brushRef="#br0" timeOffset="-130493.872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-130192.71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-129279.259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-129119.39">18397 10425 0,'-17'17'0,"17"1"0,-18 0 16,18-1-16,-18 1 15,18 17-15,0-17 16</inkml:trace>
  <inkml:trace contextRef="#ctx0" brushRef="#br0" timeOffset="-128795.841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-128497.032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-128190.798">19085 10248 0,'-17'0'16,"17"18"-16,0-1 0,0 19 15,0-19-15,0 36 16,17-35-16,1 0 16,0-18-1,-1 0-15,1 0 16,-1-36-16,1 19 15,-18-19-15,0 19 16,0-36-16,-18 35 16,1-17-1,-1 17-15,1 18 0,-1 0 16</inkml:trace>
  <inkml:trace contextRef="#ctx0" brushRef="#br0" timeOffset="-127895.106">19509 10213 0,'-18'0'16,"-17"0"-1,17 18 1,0-1-16,18 36 15,18-18 1,0 1-16,17-1 16,-17-17-16,-1-1 0,1 1 0,-18 0 15,18-18 1,-36 0-16,0 17 16,1-17-16,-1 0 15,-35 0-15,35 0 16,1 0-16,-1 0 15</inkml:trace>
  <inkml:trace contextRef="#ctx0" brushRef="#br0" timeOffset="-124375.784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-122219.97">19509 10283 0</inkml:trace>
  <inkml:trace contextRef="#ctx0" brushRef="#br0" timeOffset="-121483.511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-118230.632">18256 10178 0,'0'-18'31,"-17"18"125,-1 0-140,0 0-16,1 0 15,-19 18 1,19-18-16,-1 0 0,1 17 16,-1 1-16</inkml:trace>
  <inkml:trace contextRef="#ctx0" brushRef="#br0" timeOffset="-114498.964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-113860.39">9895 6950 0,'0'0'0,"0"17"16,18 19-1,-18-19-15,18 19 0,-1 34 16,-17-35 0,18 18-16,-18 53 15,0-71-15,0 18 0,18 0 16,-18-35-16,0 0 15,17-1-15,-17 1 16,18-18 0,-18-18-16</inkml:trace>
  <inkml:trace contextRef="#ctx0" brushRef="#br0" timeOffset="-113664.401">10195 7320 0,'0'53'16,"0"-18"-16,0 18 15,0-35-15,18 17 16,0-17 0,-1-18-16,-17-18 0,0 1 15,0-19 1</inkml:trace>
  <inkml:trace contextRef="#ctx0" brushRef="#br0" timeOffset="-113252.44">10372 7391 0,'0'17'15,"17"-34"1,1 17-16,-18-18 15,18 18-15,-18-35 16,17 17-16,1-35 16,-18 36-16,18 17 15,-1-18-15,1 18 16,17 35 0,-17 1-16,-1-19 0,-17 18 15,18 1-15,17-1 16,-35-17-16,0-1 15,0 1-15</inkml:trace>
  <inkml:trace contextRef="#ctx0" brushRef="#br0" timeOffset="-113069.248">10160 7108 0,'18'-17'32</inkml:trace>
  <inkml:trace contextRef="#ctx0" brushRef="#br0" timeOffset="-106592.386">15399 6703 0,'-36'0'16,"1"0"-16,-18-18 16,18 18-1,-18 35-15,35-17 16,-17 17-16,18-17 0,17 17 16,-18 1-16,18-1 0,18 35 15,-1-52-15,54 35 16,-36-53-16,36 0 15,-36 0-15,35 0 16,-52-18 0,0 1-16,-18-1 15</inkml:trace>
  <inkml:trace contextRef="#ctx0" brushRef="#br0" timeOffset="-106456.622">15205 6932 0,'35'-18'16,"0"18"-16,36-17 16,-36-1-1,-17 18-15,17-17 0,-17 17 16</inkml:trace>
  <inkml:trace contextRef="#ctx0" brushRef="#br0" timeOffset="-106179.093">15787 6297 0,'0'53'0,"0"0"16,0 53-1,0-53-15,0 17 0,0 54 16,0-71-16,17 52 16,1-69-16,0-1 15,-1 0-15,1-17 0,0 0 16,-1-1-16,-17-34 16</inkml:trace>
  <inkml:trace contextRef="#ctx0" brushRef="#br0" timeOffset="-105974.062">15998 6456 0,'18'123'16,"-18"-70"-1,0 88-15,18-88 16,-18 18-16,17-18 0,-17 0 15,18-18-15,0 0 0,-1 0 16,1-17 0,-18-36-1</inkml:trace>
  <inkml:trace contextRef="#ctx0" brushRef="#br0" timeOffset="-105651.31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-99900.118">6544 5080 0,'-18'35'16,"1"-35"-1,17 18-15,-18-18 16,36-18-1,17 1 1,0-19-16,18 1 0,71-35 16,-54 17-16,1 0 15,17-18-15,0 18 0,89-88 16,-89 71 0,-18-1-16,54-35 0,-71 89 15,-36-19-15,1 36 0</inkml:trace>
  <inkml:trace contextRef="#ctx0" brushRef="#br0" timeOffset="-99448.53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-98888.915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-98228.244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-97425.861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-97024.826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-96231.958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-95945.516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-95724.935">9278 2805 0,'0'17'16,"0"1"-16,-18 70 16,18-35-16,0-18 0,18 18 15,-18 0-15,18-18 0,-1 18 16,19 0-1,-1-35-15,35 17 0,-34-35 16,17 18-16,-36-18 16,36-18-1</inkml:trace>
  <inkml:trace contextRef="#ctx0" brushRef="#br0" timeOffset="-95384.442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-95223.001">10266 3387 0,'-35'53'16,"17"-36"-16,-17 36 16,17-35-16,0-1 0,18 1 0</inkml:trace>
  <inkml:trace contextRef="#ctx0" brushRef="#br0" timeOffset="-94443.765">10795 3140 0,'18'0'31,"35"0"-31,-18 0 16,35 0 0,-34-18-16,-1 18 0,18-18 15,-35 18 1,-18-17-16</inkml:trace>
  <inkml:trace contextRef="#ctx0" brushRef="#br0" timeOffset="-94278.172">10936 2893 0,'0'88'16,"18"18"-16,-18 17 16,17-52-16,-17-36 15,36 53-15,-19-70 16,1 17-16</inkml:trace>
  <inkml:trace contextRef="#ctx0" brushRef="#br0" timeOffset="-93761.372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-93256.229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-87793.767">10389 8114 0,'0'18'0,"0"34"0,0 1 16,0 53-16,0-35 16,0 52-16,0-70 15,18 0-15,0 35 16,-1-70-16,1 0 16,-18-1-16,18 1 0</inkml:trace>
  <inkml:trace contextRef="#ctx0" brushRef="#br0" timeOffset="-87453.315">10072 8467 0,'0'-18'16,"53"-17"0,-36-1-16,54-52 15,-36 35-15,0 0 16,1 18-16,-1 0 16,-17 0-16,17-18 15,-17 35-15,-1 18 31,1 18-15,0-1-16,17 19 16,0-19-16,-17 19 0,17-19 15,-17 1-15,52 17 16</inkml:trace>
  <inkml:trace contextRef="#ctx0" brushRef="#br0" timeOffset="-41135.5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-40818.036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-40140.08">10530 9172 0,'0'-17'31,"0"34"-31,18-17 16,-18 36-16,0-19 0,0 71 15,0 18 1,0-53-16,0-18 0,18 36 16,17-18-1,0-36-15,-17-17 16,0 0-16,34 0 16,-34 0-16,17 0 15,-35-17-15,18 17 0,0 0 16</inkml:trace>
  <inkml:trace contextRef="#ctx0" brushRef="#br0" timeOffset="-39634.519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-35862.75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-35541.642">8767 10654 0,'-18'-18'16,"18"-17"-1,18 17-15,-1-35 16,1 18-16,-1 18 15,1-1-15,0-17 16,-1 17-16,1 18 16,0 71-1,-1-36-15,1 18 16,0-18-16,17 18 16,-18-18-16,54 18 15,-53-18-15,-1-17 0</inkml:trace>
  <inkml:trace contextRef="#ctx0" brushRef="#br0" timeOffset="-34984.967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-34790.119">9948 11007 0,'-53'17'15,"-17"36"1,-1-17-16,1 16 16,34-16-16,1-1 15</inkml:trace>
  <inkml:trace contextRef="#ctx0" brushRef="#br0" timeOffset="-34461.705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-34316.621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">5062 3969 0,'0'17'15,"18"19"1,-18-19-16</inkml:trace>
  <inkml:trace contextRef="#ctx0" brushRef="#br0" timeOffset="2853.573">5186 4392 0,'0'-18'15,"-18"1"1,-17 17-16</inkml:trace>
  <inkml:trace contextRef="#ctx0" brushRef="#br0" timeOffset="3805.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">7320 3316 0,'18'-18'15,"-1"18"-15,19 0 0,-19 0 16,54 0-16,-18 0 16,-36 0-16</inkml:trace>
  <inkml:trace contextRef="#ctx0" brushRef="#br0" timeOffset="4154.663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">8608 3916 0,'0'70'16,"-53"1"0,-35 17-1,35-53-15,-35 36 16,35-36-16,17-17 0</inkml:trace>
  <inkml:trace contextRef="#ctx0" brushRef="#br0" timeOffset="5399.854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6">9825 3263 0,'53'-35'15,"-18"35"1,18-35-16,-35 35 0,-1 0 16,1-18-1</inkml:trace>
  <inkml:trace contextRef="#ctx0" brushRef="#br0" timeOffset="5773.016">9825 3334 0,'0'35'0,"18"36"15,-1-18-15,18-1 16,-17-34-16,17 0 16,1-18-16,-1 0 0,-17 0 15,34 0 1,-16-36-16</inkml:trace>
  <inkml:trace contextRef="#ctx0" brushRef="#br0" timeOffset="5934.43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">11148 4057 0,'-18'88'16,"1"-53"-16,-54 54 15,18-36-15,18-18 16,-18 0-16,18 0 0,-1-17 16</inkml:trace>
  <inkml:trace contextRef="#ctx0" brushRef="#br0" timeOffset="7174.83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">12400 3228 0,'18'0'16,"35"0"-16,-18 0 15,71-18 1,-71 1-16,36-1 16,-36 18-16,-17-18 15</inkml:trace>
  <inkml:trace contextRef="#ctx0" brushRef="#br0" timeOffset="7524.664">12541 3316 0,'0'71'15,"18"-1"1,0-52-16,-1 17 0,54 0 16,-18-35-1,-18 0-15,0 0 16,-17-17-16</inkml:trace>
  <inkml:trace contextRef="#ctx0" brushRef="#br0" timeOffset="7738.042">12841 3281 0,'53'0'16,"0"17"-1,-35 1-15,17 17 16,-35-17-16,0 35 0,-18-35 15,1-1-15,-1 1 16,0 0-16,1 17 16,17-18-16,35-17 15,-17 18-15,52-18 16,-52-18-16,17 1 16</inkml:trace>
  <inkml:trace contextRef="#ctx0" brushRef="#br0" timeOffset="8097.032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">13653 4110 0,'-36'70'16,"19"-52"0,-36 35-16,35-35 15,-35 35-15,18-36 16,17-17-16</inkml:trace>
  <inkml:trace contextRef="#ctx0" brushRef="#br0" timeOffset="8966.264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">14905 3140 0,'18'0'31,"52"-18"-15,-35 18-16,18 0 15,-35 0-15,17-18 16</inkml:trace>
  <inkml:trace contextRef="#ctx0" brushRef="#br0" timeOffset="9466.182">14905 3193 0,'0'35'15,"18"35"-15,-1-34 16,1 17-16,17 0 15,-17-53-15,-1 17 16,1 1-16,0-18 0,-1 0 16,1 0-16,0 0 15,-1-18-15</inkml:trace>
  <inkml:trace contextRef="#ctx0" brushRef="#br0" timeOffset="9721.77">15258 3263 0,'17'0'0,"1"18"16,-18-1 0,0 1-16,0 0 0,0 17 15,0-17-15,-18-1 16,18 1-1,18-18 1,0 0-16,-1 0 16,1 0-16,17 0 15,-17 18-15,17-18 16</inkml:trace>
  <inkml:trace contextRef="#ctx0" brushRef="#br0" timeOffset="10176.606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">23354 4498 0,'0'-18'15,"18"36"16,-1 0-15,1-1-16,-1 1 0,19 35 16,-19-36-16,19 1 15,-36 0-15,35-1 16,-17-17 0,-18-17-1,0-1-15</inkml:trace>
  <inkml:trace contextRef="#ctx0" brushRef="#br0" timeOffset="27450.62">23513 4445 0,'0'18'16,"-18"17"-16,0-17 0,-17 17 0,17 0 15,-34 18-15,34 0 16,0-35-16,18-1 16,0 1-16</inkml:trace>
  <inkml:trace contextRef="#ctx0" brushRef="#br0" timeOffset="27789.673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0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">24959 3722 0,'18'-18'16,"-1"18"-16,36 0 15,-35 0 1,0 18-16,17-18 15,0 0 1,-17 0-16,-18-18 0</inkml:trace>
  <inkml:trace contextRef="#ctx0" brushRef="#br0" timeOffset="32422.404">25030 3757 0,'0'53'16,"17"18"-16,-17-54 16,0 36-1,0-18-15,0-17 0,0 0 0,18-1 16,-18 19 0,18-36-16,-18 17 0,17-17 15,1 0-15,-1 0 16,1 0-16,0 0 15,-1 0-15,-17 18 16</inkml:trace>
  <inkml:trace contextRef="#ctx0" brushRef="#br0" timeOffset="32894.617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8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">27093 4480 0,'0'18'16,"0"17"-16,-17-17 0,-1 17 16,-17 36-1,17-54-15,1 54 16,-1-53-16,18 17 16</inkml:trace>
  <inkml:trace contextRef="#ctx0" brushRef="#br0" timeOffset="35810.109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">28028 3722 0,'35'0'32,"1"0"-32,17 0 15,-36 0 1,1 0-16,17-18 15,-17 18-15</inkml:trace>
  <inkml:trace contextRef="#ctx0" brushRef="#br0" timeOffset="36393.132">28099 3739 0,'0'18'15,"0"53"1,-18-36-16,18 18 16,0-36-1,18 1-15,-18 0 0,17-1 16,1 1-16,0-18 0,17 0 16,-17 18-1,-1-18-15,19 0 16,-36-18-16</inkml:trace>
  <inkml:trace contextRef="#ctx0" brushRef="#br0" timeOffset="36638.17">28416 3828 0,'-17'35'15,"17"-17"-15,0 34 16,0-34-16,0 0 16,17-18-1,-17 17-15,18-17 0</inkml:trace>
  <inkml:trace contextRef="#ctx0" brushRef="#br0" timeOffset="37034.306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2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">30551 3775 0,'17'0'31,"1"-18"-31,35 18 16,0-18 0,-18 18-16,0-17 15,-17 17-15,0 0 16</inkml:trace>
  <inkml:trace contextRef="#ctx0" brushRef="#br0" timeOffset="45191.894">30603 3739 0,'0'18'16,"0"0"0,0-1-1,0 19-15,0-1 0,0 0 16,18 0-16,-18-17 16,18 35-16,17-18 15,-17-17-15,-18 0 16,17-18-16,19 17 15,-19-17-15,1 0 16</inkml:trace>
  <inkml:trace contextRef="#ctx0" brushRef="#br0" timeOffset="45769.7">30868 3845 0,'18'0'15,"-1"0"1,19-17 0,-19 17-16,1 0 15,0 0-15,-18 17 0,0 1 16,17-18-16,-17 35 15,0-17-15,-17 17 16,17-17 0,-18-1-16,18 1 15,18-18 1,-1 0 0,1 0-1,-1 0 1,-17-18-16</inkml:trace>
  <inkml:trace contextRef="#ctx0" brushRef="#br0" timeOffset="46258.826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">31662 4286 0,'0'-17'0,"17"17"15,1 0-15,17-18 16,-17 18-16,35-18 16,-18 18-16,0 0 15,-17 0 1,17 0-16,-17 18 15,-36-18 1</inkml:trace>
  <inkml:trace contextRef="#ctx0" brushRef="#br0" timeOffset="48871.879">31715 4445 0,'17'0'15,"1"0"-15,0 0 0,17 0 0,-17 0 16,17 0-16,0 0 16,-17 0-16,17 0 0,-35-18 15</inkml:trace>
  <inkml:trace contextRef="#ctx0" brushRef="#br0" timeOffset="49346.524">32420 4022 0,'18'17'47,"-18"19"-31,18-1-16,17 53 15,-35-35-15,17 18 16,1-19-16,0 19 0,-18-18 16,35 70-16,0-34 15,-17-54-15,-18 0 16</inkml:trace>
  <inkml:trace contextRef="#ctx0" brushRef="#br0" timeOffset="55623.719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">6121 4692 0,'-18'0'0,"0"0"16,18 18 0,-17 17-1,-1-17-15,18 34 16,18-16-16,-18-1 0,17 36 16,-17-36-16,18 0 15,0 0-15,17 18 16,-17-35-16,35 0 15,-36-18-15,18 0 16</inkml:trace>
  <inkml:trace contextRef="#ctx0" brushRef="#br0" timeOffset="60028.291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">6579 4639 0,'18'0'15,"0"0"-15,-1 0 16,1 0-16,0 0 16,17 0-16,-18-18 15,1 18-15</inkml:trace>
  <inkml:trace contextRef="#ctx0" brushRef="#br0" timeOffset="60511.496">6615 4621 0,'0'18'16,"17"0"-16,-17 17 15,0-17-15,0 17 16,0-17-16,18 17 16,-18-18-16,35 1 15,-35 0-15,18-1 16,-1-17 0,1 0-16,0 0 15</inkml:trace>
  <inkml:trace contextRef="#ctx0" brushRef="#br0" timeOffset="60791.6">6914 4639 0,'0'0'0,"0"18"0,0-1 16,0 1-16,0 17 15,0-17 1,0 0-16,0-1 15</inkml:trace>
  <inkml:trace contextRef="#ctx0" brushRef="#br0" timeOffset="61141.104">6985 4551 0,'18'0'16,"-1"0"-16,1-18 15,0 18 1,-1 0-16,1 0 16,-1 0-16,1 18 15,0 17-15,-1-17 16,-17 17-1,18-17-15,-18 17 16,0-17-16,0-1 16,-18-17-1,1 0 1,17-17 0,-18 34-1</inkml:trace>
  <inkml:trace contextRef="#ctx0" brushRef="#br0" timeOffset="61362.408">7338 5045 0,'-18'35'16,"1"0"-16,-19 1 15,19-36 1,-1 17-16,0 1 0,1-18 16</inkml:trace>
  <inkml:trace contextRef="#ctx0" brushRef="#br0" timeOffset="62075.145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">7885 4568 0,'17'0'15,"1"-17"-15,35 17 16,-36-18-16,19 18 15,-19-17-15,1 17 16</inkml:trace>
  <inkml:trace contextRef="#ctx0" brushRef="#br0" timeOffset="62492.083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8">8378 4551 0,'18'-18'16,"0"18"0,-1 0-1,1 18-15,-18-1 16,18 1 0,-18 17-16,0-17 0,0 17 15,0-17 1,0 0-16,0 17 15,0-17-15,-18-18 63,0 0-63,1 0 16</inkml:trace>
  <inkml:trace contextRef="#ctx0" brushRef="#br0" timeOffset="63564.526">8590 4410 0,'18'0'0,"-18"17"16,17 1-1,1 35-15,0-18 16,17 18 0,-35-18-16,35 54 15,-35-54-15,0 71 16,0-53-16,-17 52 15,-19-52-15,-17 36 16,18-54-16,-53 53 16</inkml:trace>
  <inkml:trace contextRef="#ctx0" brushRef="#br0" timeOffset="80582.685">9560 4621 0,'0'-17'15,"-17"-1"16,-1 36 1,0 17-17,18 0-15,-17 36 16,17-36-16,0 0 16,0 1-16,0-1 15,0 0-15,17 1 0,1-1 16,17 18-16,-17-36 15,17 19-15,-17-19 0,-1 1 16,1 0-16,-18-1 16,18-17-16</inkml:trace>
  <inkml:trace contextRef="#ctx0" brushRef="#br0" timeOffset="81372.795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">10001 4533 0,'18'-17'0,"17"17"16,-17 0-1,-1-18-15,19 18 16</inkml:trace>
  <inkml:trace contextRef="#ctx0" brushRef="#br0" timeOffset="81783.182">10037 4568 0,'17'53'15,"1"-17"1,-1-1-16,1 0 16,0-17-1,-1 0 1</inkml:trace>
  <inkml:trace contextRef="#ctx0" brushRef="#br0" timeOffset="81973.241">10195 4639 0,'0'18'16,"0"-1"0,0 1-16,0 17 15,18-17-15,0-18 16</inkml:trace>
  <inkml:trace contextRef="#ctx0" brushRef="#br0" timeOffset="82312.198">10283 4516 0,'18'-18'16,"0"18"-1,-1 0-15,1 0 16,0 18-1,-18-1 1,0 18 0,0-17-16,0 0 0,0 17 15,17-17-15,-17 17 0,18-17 16,-18-1 0,-18-17 15,1 0-16,17-17-15,-18 17 16,18-18 0</inkml:trace>
  <inkml:trace contextRef="#ctx0" brushRef="#br0" timeOffset="82534.531">10513 5080 0,'-18'18'16,"1"17"0,17-17-16,-18-1 15,0-17-15,1 35 16,-1-35-16</inkml:trace>
  <inkml:trace contextRef="#ctx0" brushRef="#br0" timeOffset="82797.761">10689 4798 0,'0'17'15,"0"1"-15,0 0 16,18 17 0,-18-17-16,0 35 15,17-36-15,1 18 16,0-35 15</inkml:trace>
  <inkml:trace contextRef="#ctx0" brushRef="#br0" timeOffset="83134.953">10830 4568 0,'18'0'47,"0"18"-31,-1 0-16,1-1 15,-18 19-15,17-19 0,1 19 16,0 17-16,-1 35 16,1-53-16,-18 18 0,0 0 15,0-18-15,0 36 16,-18-36-16,1 0 16,-19 36-16,1-54 15,-18 36-15</inkml:trace>
  <inkml:trace contextRef="#ctx0" brushRef="#br0" timeOffset="88757.841">12206 4639 0,'-18'0'0,"-17"18"16,18-1-16,-1 36 15,18-17-15,0 69 16,0-52-16,35 35 16,-17-35-16,35 18 15,-18-36-15,-17-17 16,17 17-16,-17-35 0,17 18 16,-17-18-16,-1 0 15</inkml:trace>
  <inkml:trace contextRef="#ctx0" brushRef="#br0" timeOffset="89604.126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">12912 4604 0,'17'0'0,"-17"-18"16,36 18-16,-19-18 15,19 18 1,-19-17-16,1 17 16</inkml:trace>
  <inkml:trace contextRef="#ctx0" brushRef="#br0" timeOffset="90064.161">12965 4639 0,'17'35'0,"-17"18"16,18-17-1,-18-19-15,35 18 16,-17-35-1,-1 0-15,1 0 16,0-17-16</inkml:trace>
  <inkml:trace contextRef="#ctx0" brushRef="#br0" timeOffset="90321.534">13159 4621 0,'0'18'0,"17"-18"16,-17 18-16,0-1 15,0 1-15,-17 0 16,17-1-16,0 1 16,0 0-16,0-1 31,17-17-16,1 0-15,0 0 16,-1 0-16,-17-17 0,0-1 16,18 18-1</inkml:trace>
  <inkml:trace contextRef="#ctx0" brushRef="#br0" timeOffset="90648.655">13282 4533 0,'18'0'15,"-1"0"1,1 0 0,0 0-16,-18 35 15,17-35 1,-17 18-16,0 0 0,0-1 15,0 1-15,0 0 16,0 17 0,0-17-16,-17-18 31,-1 0-15,0 0-1,1 0-15,17 17 16</inkml:trace>
  <inkml:trace contextRef="#ctx0" brushRef="#br0" timeOffset="90908.965">13529 5045 0,'0'35'16,"-35"0"0,17 1-1,0-19-15,1 1 0,-18 17 16,-1-17-1,19-18-15</inkml:trace>
  <inkml:trace contextRef="#ctx0" brushRef="#br0" timeOffset="91408.737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">13899 4533 0,'18'0'15,"17"-17"-15,-17 17 16,0 0 0,-1 0-16,1 0 0</inkml:trace>
  <inkml:trace contextRef="#ctx0" brushRef="#br0" timeOffset="91849.469">13952 4568 0,'0'36'16,"-17"-1"-1,17-17-15,0-1 16,17 19-1,1-1-15,0-17 16,17-1 0,-17-17-16,-1 0 15,1 0-15,-1 0 16,-17-17-16</inkml:trace>
  <inkml:trace contextRef="#ctx0" brushRef="#br0" timeOffset="92033.329">14164 4657 0,'0'17'16,"0"19"0,0-19-16,18 1 0,-18 0 15,0-1-15,17-17 16</inkml:trace>
  <inkml:trace contextRef="#ctx0" brushRef="#br0" timeOffset="92590.73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5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">15822 4427 0,'-18'18'31,"1"17"-15,17 1-16,-18-1 15,1 53-15,17-35 16,0 35-16,17-53 16,1 54-16,-1-54 15,36 18 1,-35-36-16,17 19 16,-17-19-16,0 1 15</inkml:trace>
  <inkml:trace contextRef="#ctx0" brushRef="#br0" timeOffset="97355.662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">16298 4427 0,'18'0'16,"0"-17"-1,17-1-15,0 18 16,-17 0-16,17 0 16,-17 0-1</inkml:trace>
  <inkml:trace contextRef="#ctx0" brushRef="#br0" timeOffset="97772.633">16387 4445 0,'0'35'16,"0"1"-16,17-19 0,1 36 15,-18-35-15,35 17 16,-17-17 0,-1-1-1,1-17-15,0 0 16</inkml:trace>
  <inkml:trace contextRef="#ctx0" brushRef="#br0" timeOffset="98045.45">16598 4427 0,'18'0'16,"-18"18"-1,17 17 1,-17-17-16,18 0 16,-18 17-1,0-18-15,0 1 0,-18-18 16,36 0 0,-18 18-1,18-18-15,-1 0 16,19 0-1,-19 0-15</inkml:trace>
  <inkml:trace contextRef="#ctx0" brushRef="#br0" timeOffset="98645.91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">17057 5009 0,'0'18'31,"0"0"-16,0-1-15,0 19 16,-18-19-16,1 1 16,-1 0-16,-17 17 15,17-18-15,0-17 16</inkml:trace>
  <inkml:trace contextRef="#ctx0" brushRef="#br0" timeOffset="99696.415">17445 4710 0,'0'17'15,"0"1"1,0 17-16,0 18 16,18-35-1,-18 52-15,0-52 16,0 35-16,17-36 15,-17 1-15,0 0 16</inkml:trace>
  <inkml:trace contextRef="#ctx0" brushRef="#br0" timeOffset="100174.182">17621 4374 0,'18'0'16,"0"0"-1,-1 0 16,1 18-15,-18 0-16,17-1 16,-17 1-16,18 17 0,0 18 15,-1-18-15,19 36 16,-19-36-16,36 54 16,-35-37-1,17 37-15,-35-36 16,0 35-16,0-53 15,-35 53-15,-18-53 16</inkml:trace>
  <inkml:trace contextRef="#ctx0" brushRef="#br0" timeOffset="102365.786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">2769 6826 0,'-35'18'16,"0"0"-16,17-1 15,0 18-15,18-17 16,18 0-16,0-1 0,-1 1 16,1 0-16,35 17 15,-35-17-15,-1-1 0,1-17 16,-18 18-16,0-1 16,-18-34 15,-17 17-31</inkml:trace>
  <inkml:trace contextRef="#ctx0" brushRef="#br0" timeOffset="115551.18">2963 6932 0,'53'18'0,"-17"-18"16,16-18-16,-16 18 15,-1-18-15,-17 1 16,-1-1-16</inkml:trace>
  <inkml:trace contextRef="#ctx0" brushRef="#br0" timeOffset="115713.143">3122 6720 0,'35'124'16,"-17"-54"-16,0 54 16,17-36-1,-17-53-15,-1 1 16</inkml:trace>
  <inkml:trace contextRef="#ctx0" brushRef="#br0" timeOffset="116880.575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">6897 6421 0,'0'35'16,"17"0"-16,-17 0 15,0-17 1</inkml:trace>
  <inkml:trace contextRef="#ctx0" brushRef="#br0" timeOffset="118593.295">7003 6862 0,'0'17'15,"-18"-17"-15</inkml:trace>
  <inkml:trace contextRef="#ctx0" brushRef="#br0" timeOffset="119973.157">7708 6315 0,'0'-18'16,"18"18"-1,-1 0 1,36 0-16,71-18 15,-54 1-15,54-1 16,-71 1-16,53-1 16,-71 0-16,0 1 15,-70-1 1</inkml:trace>
  <inkml:trace contextRef="#ctx0" brushRef="#br0" timeOffset="120210.563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">9013 6279 0,'0'-35'16,"0"0"-16,0 17 15,-17 1 1,-18 34 0,17 19-16,-17 69 15,17-34-15,0-1 16,1 107-16,17-107 15,0 72-15,17-90 16,36 37 0,-17-72-16,-19 19 0,18-19 15,-17-17-15,0 0 0</inkml:trace>
  <inkml:trace contextRef="#ctx0" brushRef="#br0" timeOffset="125956.835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5">10372 6033 0,'-18'35'16,"18"-18"-16,0 19 0,0-1 15,18 0-15,-18 1 16,17-19-16,-17 1 16,36 17-16,-19-35 15,19 0 1,-19 0-16,1 0 15,-1 0-15,1 0 16</inkml:trace>
  <inkml:trace contextRef="#ctx0" brushRef="#br0" timeOffset="128380.051">10742 6068 0,'0'17'32,"0"19"-32,0-19 15,0 1-15,0 0 16,0-1 0,0 19-16,0-19 15</inkml:trace>
  <inkml:trace contextRef="#ctx0" brushRef="#br0" timeOffset="128691.959">10830 6015 0,'18'-18'15,"0"18"1,-1 0-16,1 0 15,-18 18-15,17-18 0,19 35 16,-36 0-16,17-17 16,19 35-1,-19-18 1,-17-17-16,0 0 16,0-1-16,-17-17 15,-1 0 1,-17 0-1,17 0-15,0 18 16,1-18 0</inkml:trace>
  <inkml:trace contextRef="#ctx0" brushRef="#br0" timeOffset="128876.326">11218 6650 0,'-53'106'15,"-35"-18"1,35-53 0,18-17-16,17-1 15</inkml:trace>
  <inkml:trace contextRef="#ctx0" brushRef="#br0" timeOffset="129487.76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">12012 6103 0,'35'-18'16,"-17"1"-16,0-1 0,35 1 15,-18 17-15,-18-18 16,19 18-16,-19 0 16,1 0-16,-36 0 15</inkml:trace>
  <inkml:trace contextRef="#ctx0" brushRef="#br0" timeOffset="129883.189">12065 6068 0,'0'35'15,"0"18"1,35 0 0,-35-35-16,18 17 0,17-18 15,-17 1-15,17 0 16,-17-1-16,-1-17 16,19 0-1,-19 0-15</inkml:trace>
  <inkml:trace contextRef="#ctx0" brushRef="#br0" timeOffset="130065.061">12383 6174 0,'0'35'0,"0"-17"16,0 52-1,17-52-15,1-1 16,-1-17-16,1 0 16</inkml:trace>
  <inkml:trace contextRef="#ctx0" brushRef="#br0" timeOffset="130394.091">12541 6050 0,'18'-17'16,"0"17"-16,-1-18 0,1 18 15,17 0 1,-17 0-16,-1 0 16,1 18-16,-18-1 15,18 36 1,-18-18-16,17 36 15,-17-53-15,0 34 16,0-34-16,0 0 16,-17-18 15,-1 0-15,0 0-1,18 17 1</inkml:trace>
  <inkml:trace contextRef="#ctx0" brushRef="#br0" timeOffset="130573.309">12965 6738 0,'-53'88'0,"-18"-17"15,18-18 1,-17 0 0,34-36-1</inkml:trace>
  <inkml:trace contextRef="#ctx0" brushRef="#br0" timeOffset="131830.34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5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8">14658 6121 0,'18'0'16,"-1"17"-1,1-17-15,-18 18 0,0 0 16,0 17 0,0-17-16,-18-18 15,1 35-15,-1-18 16,18 1-1,18 0-15,-1-1 16,18-17 0,-17 0-16,17 0 0,-17-17 15,0 17-15,-1-18 16</inkml:trace>
  <inkml:trace contextRef="#ctx0" brushRef="#br0" timeOffset="132746.326">14852 6050 0,'18'-17'0,"-1"17"16,19 0-1,-19 0-15,1 17 16,-1-17-16,-17 18 16,0-1-16,18 19 15,-18-1-15,0-17 16,0 35-16,18-18 15,-1 0-15,-17-17 16,18-1-16,-36-17 31,1 0-31,-1 0 16,0 0 0,1 0-16</inkml:trace>
  <inkml:trace contextRef="#ctx0" brushRef="#br0" timeOffset="132924.567">15275 6791 0,'-35'71'0,"0"-1"16,17-52-16,0 17 15,1-17 1,-1-1-16</inkml:trace>
  <inkml:trace contextRef="#ctx0" brushRef="#br0" timeOffset="133747.34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">16051 5944 0,'53'-17'15,"18"-1"1,17-17 0,-53 35-1</inkml:trace>
  <inkml:trace contextRef="#ctx0" brushRef="#br0" timeOffset="134114.962">16140 5909 0,'-18'35'15,"18"36"-15,0-1 16,35 1 0,-35-53-16,18 17 0,17-17 15,0-18 1,-17 0-16,0 0 16</inkml:trace>
  <inkml:trace contextRef="#ctx0" brushRef="#br0" timeOffset="134369.322">16404 5997 0,'53'0'16,"0"18"-1,-35 0 1,-18-1-16,0 1 0,-36 17 15,19 0 1,-1-35-16,18 18 0,0 0 16,18-18-1,-1 0-15,19 17 16,-1-17 0,0-17-16,-17-1 0</inkml:trace>
  <inkml:trace contextRef="#ctx0" brushRef="#br0" timeOffset="134771.142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2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">17886 6403 0,'17'0'15,"19"-18"1,-1 18 0,-17 0-16,17 0 15,-17 18-15</inkml:trace>
  <inkml:trace contextRef="#ctx0" brushRef="#br0" timeOffset="136255.753">17903 6597 0,'53'0'0,"53"-35"16,-18 17-1</inkml:trace>
  <inkml:trace contextRef="#ctx0" brushRef="#br0" timeOffset="136466.9">18627 5697 0,'0'0'0,"0"36"0,0 69 15,0-52-15,35 71 16,-17-71-16,-1 0 16,19 70-1,-36-17-15,0-71 16</inkml:trace>
  <inkml:trace contextRef="#ctx0" brushRef="#br0" timeOffset="136616.998">18556 6421 0,'71'0'16,"-36"0"-16,71 0 16,-36 0-16,1-18 15,88 0-15,-89 1 16,-17-1-16,0 18 16,-53-18-16</inkml:trace>
  <inkml:trace contextRef="#ctx0" brushRef="#br0" timeOffset="137041.22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7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2">20073 7214 0,'18'36'16,"-18"-19"-16,0 36 15,17-18-15,-17-17 0,18 0 16</inkml:trace>
  <inkml:trace contextRef="#ctx0" brushRef="#br0" timeOffset="138430.538">20091 6985 0,'17'-18'16,"1"1"-1,0 17 1,-1 0-16</inkml:trace>
  <inkml:trace contextRef="#ctx0" brushRef="#br0" timeOffset="138604.13">20373 7073 0,'18'0'15,"-1"0"1,1 0 0</inkml:trace>
  <inkml:trace contextRef="#ctx0" brushRef="#br0" timeOffset="138735.514">20373 7214 0,'35'18'15,"36"-18"-15,-36 0 16,0 0-16,1 0 0,-19-18 16</inkml:trace>
  <inkml:trace contextRef="#ctx0" brushRef="#br0" timeOffset="138874.597">20761 7161 0,'18'36'16,"17"-19"-16,-35 1 16,35 0-16,-17-18 15</inkml:trace>
  <inkml:trace contextRef="#ctx0" brushRef="#br0" timeOffset="139465.022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3">22137 5909 0,'0'-18'16,"-18"18"-16,18 53 16,-17-17-16,17 69 15,-18-34-15,18 35 16,0-36 0,18 36-16,-18-53 15,35 53-15,-18-71 16,36 18-16,-35-35 15</inkml:trace>
  <inkml:trace contextRef="#ctx0" brushRef="#br0" timeOffset="141727.773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">22472 6227 0,'-18'0'15,"18"-18"-15,18 0 16,35-35-1,-18 0 1,0 1-16,-17 16 0,-18 1 16,18 0-1,-1 35 17,1 17-17,-18 1-15,35 17 16,1 18-1,-19-18-15,1-17 0,17 35 16</inkml:trace>
  <inkml:trace contextRef="#ctx0" brushRef="#br0" timeOffset="142267.655">23178 6826 0,'-36'53'0,"19"0"16,-19-18-1,19-17 1</inkml:trace>
  <inkml:trace contextRef="#ctx0" brushRef="#br0" timeOffset="142724.498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8">23883 5856 0,'53'53'16,"18"35"0,17 36-1,-53-54-15,71 71 16,-71 0-16,-17-88 16,-36 89-16,-17-72 15,-18 18 1,18-52-16,-36 34 15,36-52-15,-18 17 16,18-17-16</inkml:trace>
  <inkml:trace contextRef="#ctx0" brushRef="#br0" timeOffset="147607.104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">24148 7602 0,'17'0'31,"1"-17"-15,0 17-16,17-18 15,-18 18-15,1 0 16,0-18-16,-1 18 16,-34 0-1,-1 0-15</inkml:trace>
  <inkml:trace contextRef="#ctx0" brushRef="#br0" timeOffset="151600.561">24148 7638 0,'0'17'0,"0"36"15,0-35-15,0 52 16,0-52-16,0 17 0,17-17 15,-17 0-15,18-1 16,0 1-16,-1-18 16,1 0-16,-1-18 15,-17 1 1</inkml:trace>
  <inkml:trace contextRef="#ctx0" brushRef="#br0" timeOffset="151899.045">24359 7691 0,'36'0'0,"-19"17"15,1-17-15,17 35 16,-35-17-16,0 0 0,0-1 15,0 1 1,-17 17-16,-1-35 0,0 0 16,1 18-1,34-18 1,1 18 0,0-18-16,17 0 15,-18 0 1,1 0-16</inkml:trace>
  <inkml:trace contextRef="#ctx0" brushRef="#br0" timeOffset="152277.467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1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">4657 9084 0,'35'-18'16,"18"-17"-16,-35 17 16,-1-34-16,1 34 15</inkml:trace>
  <inkml:trace contextRef="#ctx0" brushRef="#br0" timeOffset="181473.546">4692 8943 0,'0'53'0,"18"35"16,-18-53 0,17 1-16,19 17 15,-36-36-15,35 1 16</inkml:trace>
  <inkml:trace contextRef="#ctx0" brushRef="#br0" timeOffset="182098.417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">7426 8784 0,'-35'0'16,"17"35"0,0 1-16,18 17 15,18-36-15,0 1 0,17 35 16,-17-36-16,35 36 15,-36-35-15,1 0 16,-36-1 0,1-17-16,-1 0 15,-35 0 1,35 0-16,1 0 0,-1 0 16,18-17-16</inkml:trace>
  <inkml:trace contextRef="#ctx0" brushRef="#br0" timeOffset="182853.018">7708 8819 0,'-17'18'15,"-19"17"1,36 1-16,-17-1 0,17 18 15,35 0 1,-17-36-16,-1 1 0,54 17 16,-18-35-1,-18 0-15,0 0 0,1-17 16</inkml:trace>
  <inkml:trace contextRef="#ctx0" brushRef="#br0" timeOffset="183609.57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">8608 8872 0,'35'0'16,"0"0"-16,18-17 16,-17 17-16,-1-18 0,35 0 15,-34 1-15,-1-18 16,-17 17-16,-18 0 15</inkml:trace>
  <inkml:trace contextRef="#ctx0" brushRef="#br0" timeOffset="183965.793">8802 8696 0,'0'106'15,"0"0"1,0-18 0,0-53-16,17 36 15,1-36 1</inkml:trace>
  <inkml:trace contextRef="#ctx0" brushRef="#br0" timeOffset="185379.131">9419 8378 0,'18'0'16,"-1"0"-16</inkml:trace>
  <inkml:trace contextRef="#ctx0" brushRef="#br0" timeOffset="185923.379">9525 8908 0,'18'0'16,"-1"0"-1,-34 0 1</inkml:trace>
  <inkml:trace contextRef="#ctx0" brushRef="#br0" timeOffset="189198.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1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49">4039 10830 0,'0'0'0,"18"-17"0,35-1 16,-35 18 0,34-18-16,-16 1 15,17 17-15,-36-18 16,19 18-16,-19-18 15,1 18 1</inkml:trace>
  <inkml:trace contextRef="#ctx0" brushRef="#br0" timeOffset="190708.69">4216 10478 0,'17'123'0,"-17"18"16,18-17 0,-18-72-16,18 37 15</inkml:trace>
  <inkml:trace contextRef="#ctx0" brushRef="#br0" timeOffset="192402.7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">7743 12047 0,'36'-17'16,"-1"-19"-16,-17 36 15,35-17-15,-18 17 16,0-18-16,0 18 16,-17 0-16,0-17 15</inkml:trace>
  <inkml:trace contextRef="#ctx0" brushRef="#br0" timeOffset="213130.144">7920 11765 0,'0'88'15,"0"18"-15,0-71 16,0 18-16,0 0 16,18 35-16,-18-52 0,17-1 15</inkml:trace>
  <inkml:trace contextRef="#ctx0" brushRef="#br0" timeOffset="213367.245">8043 12171 0,'18'-18'15,"17"1"1,-35-1 0,0 0 15,-17 18-31,-19 0 15,36 18-15,-17 17 16,34 0-16,19 18 16,-19-35-16,71 0 15,-52-18-15,34 0 16,-34-18-16,-1-17 16</inkml:trace>
  <inkml:trace contextRef="#ctx0" brushRef="#br0" timeOffset="213940.452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">9596 12241 0,'0'-17'16,"0"-19"-1,0 19-15,17-54 16,-17 36-16,18 0 0,-18-1 16,17 1-1,1 0-15,0 35 16,-1 0-16,-17 18 15,18-1-15,0 1 16,-1 17-16,1-35 16</inkml:trace>
  <inkml:trace contextRef="#ctx0" brushRef="#br0" timeOffset="-214599.116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-214312.229">10619 12083 0,'35'-18'15,"-35"0"-15,0 1 16,0-1-16,0 0 16,18 18-1,-1-17-15,1 17 16,17 0-1,-17-18-15,-1 18 0,1 0 16,0-17-16,-1 17 16</inkml:trace>
  <inkml:trace contextRef="#ctx0" brushRef="#br0" timeOffset="-214137.938">10795 11818 0,'0'88'0,"18"0"16,-1-17-1,-17-36-15,18-17 16,0 17 0</inkml:trace>
  <inkml:trace contextRef="#ctx0" brushRef="#br0" timeOffset="-213920.626">11024 12047 0,'36'36'0,"-36"-19"16,17 1-16,1-18 16,0 18-16,-1-1 0,1-17 0,-1 18 15,-34-18 16,-18 0-31,-1 0 16,1 0-16,17 0 0,-35 0 16,36 0-16</inkml:trace>
  <inkml:trace contextRef="#ctx0" brushRef="#br0" timeOffset="-213449.327">12224 11236 0,'-36'141'15,"19"-53"1,-1 106-16,1-105 0,17-1 16,0-18-16,35 54 15,-18-71-15,36 35 16,-17-53-16,34 0 15,-34-35-15,-19 0 16</inkml:trace>
  <inkml:trace contextRef="#ctx0" brushRef="#br0" timeOffset="-213060.019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-212692.57">12735 11624 0,'0'-35'15,"0"-18"-15,0 18 16,18-36 0,0 36-16,-1-1 0,18-34 15,-35 52-15,18-17 16,0 35-16,-1 18 16,-17 35-1,18-18-15,0 35 16,-1-34-16,1 34 15,0-35-15,17 18 16</inkml:trace>
  <inkml:trace contextRef="#ctx0" brushRef="#br0" timeOffset="-210813.779">13317 11271 0,'-17'18'31,"-19"35"-15,19-18 0,17 0-16,-18 18 15,1-17-15,34 16 16,-17-16-16,18-19 15,-1 1-15,1 0 0,0-18 0,35 0 16,-36 0 0</inkml:trace>
  <inkml:trace contextRef="#ctx0" brushRef="#br0" timeOffset="-210651.201">13476 11536 0,'0'35'16,"0"-17"0,18 17-1,-1-17 1</inkml:trace>
  <inkml:trace contextRef="#ctx0" brushRef="#br0" timeOffset="-210474.187">13529 11342 0,'-18'17'0,"18"1"31</inkml:trace>
  <inkml:trace contextRef="#ctx0" brushRef="#br0" timeOffset="-209978.749">13688 11307 0,'17'0'15,"-17"17"-15,18 1 16,0-1-16,-1 1 0,1 17 16,0 1-16,17 34 15,-17-35-15,-1 18 16,-17-17-16,-17 34 16,-1-52-16,-17 35 15,-1-36-15</inkml:trace>
  <inkml:trace contextRef="#ctx0" brushRef="#br0" timeOffset="-208638.576">14446 12083 0,'0'17'15,"0"19"1,0-1-16,0-18 16,-17 1-16,17 0 15,-18-1-15,0 1 0,-17 0 16,17-18 0</inkml:trace>
  <inkml:trace contextRef="#ctx0" brushRef="#br0" timeOffset="-208109.926">15064 11800 0,'0'36'16,"0"-1"0,17 36-16,-17-36 15,36 35 1,-19-52-16,36 35 16,-35-53-16,35 0 15,-36 0-15,1-18 16</inkml:trace>
  <inkml:trace contextRef="#ctx0" brushRef="#br0" timeOffset="-207971.378">15134 11553 0,'35'0'15,"-17"0"-15,35 0 16,-35 0-16</inkml:trace>
  <inkml:trace contextRef="#ctx0" brushRef="#br0" timeOffset="-207838.257">15416 11712 0,'36'0'15</inkml:trace>
  <inkml:trace contextRef="#ctx0" brushRef="#br0" timeOffset="-207675.711">15416 11906 0,'53'0'15,"36"0"1,-19-17-16,-52 17 16,17-18-16</inkml:trace>
  <inkml:trace contextRef="#ctx0" brushRef="#br0" timeOffset="-207458.738">15857 11642 0,'0'106'16,"0"-54"0,0 1-16,0 36 15,18-37-15,0-16 0,17 17 16,-17-36-16,-18 1 15,17-18-15</inkml:trace>
  <inkml:trace contextRef="#ctx0" brushRef="#br0" timeOffset="-207298.528">16157 11977 0,'0'17'16,"18"-17"0,0 0-16</inkml:trace>
  <inkml:trace contextRef="#ctx0" brushRef="#br0" timeOffset="-207159.126">16334 11924 0,'0'18'16,"17"-18"-16,1 0 16,0 0-1,-1-18-15</inkml:trace>
  <inkml:trace contextRef="#ctx0" brushRef="#br0" timeOffset="-207036.821">16545 11906 0,'18'0'31</inkml:trace>
  <inkml:trace contextRef="#ctx0" brushRef="#br0" timeOffset="-206724.89">16986 11889 0,'18'17'16,"-18"1"-16,0 0 16,-18-1-1,18 1 1</inkml:trace>
  <inkml:trace contextRef="#ctx0" brushRef="#br0" timeOffset="-205985.69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-205701.495">17798 11183 0,'53'53'16,"35"53"0,-35-36-16,0 1 0,17 52 15,1 1 1,-36-18 0,-35-18-16,-18-35 15,-35 35 1,18-35-16,-71 35 0,53-53 15,-70 36 1</inkml:trace>
  <inkml:trace contextRef="#ctx0" brushRef="#br0" timeOffset="-200596.527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-199845.108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-199550.341">7655 13018 0,'36'0'15,"-1"0"-15,35-18 16,-34 0-1,-19 18-15,36-35 16,-35 35-16,-36 0 16</inkml:trace>
  <inkml:trace contextRef="#ctx0" brushRef="#br0" timeOffset="-199301.915">7779 12965 0,'0'17'16,"-18"19"-16,18-19 15,-18 18-15,18 36 16,0-18-16,0-35 0,0 17 16,18 18-1,17-18-15,-17-17 16,17-18-16,-17 0 15,0 0-15,17 0 16,-17 0-16,-1-18 16,1 18-16</inkml:trace>
  <inkml:trace contextRef="#ctx0" brushRef="#br0" timeOffset="-199022.135">8079 13053 0,'0'35'0,"-18"-17"15,18 17-15,0 0 16,0-17-16,18 0 16,-1-1-1,1 1-15,0-18 16,-1 0-16</inkml:trace>
  <inkml:trace contextRef="#ctx0" brushRef="#br0" timeOffset="-198650.904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-197510.997">8996 13511 0,'17'0'16,"19"18"-16,-1-18 15,18 0-15,-18 0 16,-17 18-16,17-18 16</inkml:trace>
  <inkml:trace contextRef="#ctx0" brushRef="#br0" timeOffset="-197388.057">9031 13653 0,'35'17'15,"36"1"1,-18-18-16,-18 0 16</inkml:trace>
  <inkml:trace contextRef="#ctx0" brushRef="#br0" timeOffset="-196515.96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-195847.91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-195113.122">9790 13476 0,'-18'-18'16,"36"18"15,17 0-15,0 0-16,18 0 0,18 0 15,-1 0-15,124-17 16,-88 17-16,0 0 16,88 0-16,-106 0 15,-17 0-15,70 0 16,-88 0-16,0-18 16,-71 18-1,0 18-15</inkml:trace>
  <inkml:trace contextRef="#ctx0" brushRef="#br0" timeOffset="-194500.305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-193994.173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-193750.76">10830 13688 0,'36'0'15,"-1"0"1,-18 0-16,1 0 16,0-18-16</inkml:trace>
  <inkml:trace contextRef="#ctx0" brushRef="#br0" timeOffset="-193545.185">10883 13758 0,'0'71'15,"0"-36"-15,0-17 16,0-1-16,18 19 15,17-36-15,-17 17 16,-1-17-16,19 0 16,-19-17-1</inkml:trace>
  <inkml:trace contextRef="#ctx0" brushRef="#br0" timeOffset="-193360.1">11077 13811 0,'-17'36'15,"17"-19"-15,0 1 0,17 17 16,-17-17 0,18-1-16,-18 1 15,18-18-15,-1 0 0</inkml:trace>
  <inkml:trace contextRef="#ctx0" brushRef="#br0" timeOffset="-193017.216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-192505.784">12241 13529 0,'0'71'15,"-17"-18"1,-19-1-16,19-16 0,-54-1 16</inkml:trace>
  <inkml:trace contextRef="#ctx0" brushRef="#br0" timeOffset="-190503.622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-189028.951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-188762.144">14817 12806 0,'17'0'15,"19"0"1,-19-18-16,19 18 0,34-17 16,-52 17-16,17-18 15,-53 18 1,1 0 0</inkml:trace>
  <inkml:trace contextRef="#ctx0" brushRef="#br0" timeOffset="-188596.399">14870 12859 0,'17'70'16,"1"-17"-1,-18-17 1,18-1-16,-18-18 0,0 1 16,35 0-1,-18-18 1,19-18-16</inkml:trace>
  <inkml:trace contextRef="#ctx0" brushRef="#br0" timeOffset="-188422.845">15134 12947 0,'18'53'16,"-18"-18"-1,17 0-15,1-17 16,0-18 0,-1 0-16</inkml:trace>
  <inkml:trace contextRef="#ctx0" brushRef="#br0" timeOffset="-188112.157">15293 12665 0,'18'17'16,"17"1"-1,0 0 1,-17-1-16,-1 1 16,19 17-16,-36-17 15,17-1-15,1 36 16,-18-35-16,0 53 15,0-54-15,0 36 16,-18-35-16,18-1 16,0-34 15,0-1-31,-17 18 16,17-17-16,-18 17 15</inkml:trace>
  <inkml:trace contextRef="#ctx0" brushRef="#br0" timeOffset="-187894.453">15910 13229 0,'36'0'15,"-19"18"-15,1-18 16,-1 0-16</inkml:trace>
  <inkml:trace contextRef="#ctx0" brushRef="#br0" timeOffset="-187768.594">15928 13406 0,'35'35'16,"-17"-35"-16,35 0 15,-18 0 1,-17 0-16</inkml:trace>
  <inkml:trace contextRef="#ctx0" brushRef="#br0" timeOffset="-187133.244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-186669.961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-186304.721">16545 13335 0,'36'-18'31,"-19"18"-31,36 0 0,106 0 16,-36 0-16,142 0 15,-124 0-15,177 0 16,-177-17-16,70 34 15,-140-17-15,35 36 16,-89-19 0</inkml:trace>
  <inkml:trace contextRef="#ctx0" brushRef="#br0" timeOffset="-183756.4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-183240.659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-183012.841">17833 13600 0,'35'0'15,"0"0"-15,-17 0 16,0 0 0</inkml:trace>
  <inkml:trace contextRef="#ctx0" brushRef="#br0" timeOffset="-182851.588">17851 13670 0,'0'53'0,"0"0"15,35 0 1,-35-35-16,17-1 0,1 1 16,17-1-1,-17-17 1</inkml:trace>
  <inkml:trace contextRef="#ctx0" brushRef="#br0" timeOffset="-182340.046">18062 13653 0,'0'17'0,"0"1"16,0-1-16,0 19 15,0-19 1,18 1-16,-18 0 16,0-1-16,0 1 15,0 0-15,18-18 16,-18 17 0,0-34 15,0-1-16,-18 18 110,18 18-93,-18-18-1,1 0 16</inkml:trace>
  <inkml:trace contextRef="#ctx0" brushRef="#br0" timeOffset="-181555.562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-181193.63">18997 13388 0,'0'70'15,"-18"19"-15,1-54 16,17 0-16,-35 18 15,17-18-15,0 1 16,1-19-16</inkml:trace>
  <inkml:trace contextRef="#ctx0" brushRef="#br0" timeOffset="-180827.257">19720 13476 0,'18'-18'15</inkml:trace>
  <inkml:trace contextRef="#ctx0" brushRef="#br0" timeOffset="-180671.295">20038 13441 0,'17'0'0,"19"0"16,-19 0-16,1 0 15</inkml:trace>
  <inkml:trace contextRef="#ctx0" brushRef="#br0" timeOffset="-180526.346">20496 13458 0,'36'0'16,"-19"0"-16,1 0 15</inkml:trace>
  <inkml:trace contextRef="#ctx0" brushRef="#br0" timeOffset="-178852.45">13811 7408 0,'18'0'15,"52"0"-15,-34 18 16,87-18-16,-52 0 16,105-18-1,-88 18-15,36-17 16,-71-1-16</inkml:trace>
  <inkml:trace contextRef="#ctx0" brushRef="#br0" timeOffset="-178535.528">16016 7320 0,'53'-17'15,"-18"17"-15,1 0 0,69 0 16,1 0 0,-35-18-16,17 18 15,-70-18-15</inkml:trace>
  <inkml:trace contextRef="#ctx0" brushRef="#br0" timeOffset="-175137.476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-173424.253">7056 14764 0,'17'0'16,"18"0"-1,1 0-15,34 17 16,-34-17-16,17 0 15,-18-17 1,-18 17-16,1 0 16,-36 0-16</inkml:trace>
  <inkml:trace contextRef="#ctx0" brushRef="#br0" timeOffset="-173222.121">7144 14728 0,'17'36'15,"-17"-1"1,18 0-16,-18-17 0,0 35 16,0 0-1,18-18 1,-1 0-16,1-35 16,17 0-16,1 18 15,-19-36 1</inkml:trace>
  <inkml:trace contextRef="#ctx0" brushRef="#br0" timeOffset="-172987.492">7479 14852 0,'0'-18'0,"18"36"32,-18 17-32,17 1 15,-17-19-15,18 1 16,-1 17 0,1-35-16,0 0 15</inkml:trace>
  <inkml:trace contextRef="#ctx0" brushRef="#br0" timeOffset="-172684.659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-172188.723">8255 15328 0,'35'18'16,"1"-18"-1,34 0-15,-17 0 16,18-18-1,-36 18-15,18-17 16,-36 17-16</inkml:trace>
  <inkml:trace contextRef="#ctx0" brushRef="#br0" timeOffset="-172057.503">8290 15522 0,'53'0'0,"35"-17"15,-52 17-15,-1-18 16,0 18-16,-17-18 0,0 18 16</inkml:trace>
  <inkml:trace contextRef="#ctx0" brushRef="#br0" timeOffset="-170688.581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-170489.176">10160 14940 0,'35'-17'16,"-17"-1"-16,17 0 16,0 18-16,-17-17 15</inkml:trace>
  <inkml:trace contextRef="#ctx0" brushRef="#br0" timeOffset="-170355.033">10231 14923 0,'-18'70'16,"18"18"-1,18-35 1,-1-35-16,1 17 0,35-17 16,0-1-1,-36-17-15,19 0 16</inkml:trace>
  <inkml:trace contextRef="#ctx0" brushRef="#br0" timeOffset="-170176.931">10513 15011 0,'0'53'16,"0"-36"-16,0 1 15,0 17-15,17-35 16,-17 18-16,18-18 16,0-18-16</inkml:trace>
  <inkml:trace contextRef="#ctx0" brushRef="#br0" timeOffset="-169893.548">10654 14870 0,'0'0'0,"18"0"0,-1 0 0,1 0 16,35 17-1,-36-17-15,-17 18 16,18 0-16,17 34 0,-35-16 16,36 34-1,-36-34-15,17 16 16,-17-34-16,18 17 15,-18-17-15,0 0 16,-18-18-16,1 0 16,-1 0-16,0 0 15,-17-18 1</inkml:trace>
  <inkml:trace contextRef="#ctx0" brushRef="#br0" timeOffset="-169115.164">11218 15558 0,'18'0'32,"0"0"-32,52 0 15,-35 0-15,36 17 16,-36-17-16,36 0 16,-54 0-16,1 18 15</inkml:trace>
  <inkml:trace contextRef="#ctx0" brushRef="#br0" timeOffset="-168484.437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-166951.50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-166006.442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-165767.348">15169 14834 0,'53'0'16,"-17"-35"0,-1 35-16,0-18 15,-17 1 1</inkml:trace>
  <inkml:trace contextRef="#ctx0" brushRef="#br0" timeOffset="-165594.565">15275 14870 0,'0'88'16,"0"-18"-1,18-52 1,0 35-16,-1-35 0,-17-1 16,18 1-16,-1-18 15,19 0-15,-1 0 16,0-18-1</inkml:trace>
  <inkml:trace contextRef="#ctx0" brushRef="#br0" timeOffset="-165394.366">15540 14940 0,'0'35'15,"0"18"-15,0-35 16,18 17-16,-18 1 16,17-36-16,1 17 0,-18 1 15,17-18-15,1 0 16,-18-18-16</inkml:trace>
  <inkml:trace contextRef="#ctx0" brushRef="#br0" timeOffset="-165093.7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-164370.80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-164003.858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-163814.768">7567 16475 0,'0'53'0,"0"0"15,18-18 1,-1-18-16,1 1 15,17-18 1,-17-18-16</inkml:trace>
  <inkml:trace contextRef="#ctx0" brushRef="#br0" timeOffset="-163530.418">7673 16298 0,'18'0'15,"-1"0"-15,36 36 16,-35-19-16,-1 1 16,36 35-1,-35-36-15,0 1 0,-18 0 16,17 35-16,-17-36 16,18 36-16,-36-35 15,18 17-15,-17-17 16,-1-1-1,0-17-15,1-17 16,-1-1 0</inkml:trace>
  <inkml:trace contextRef="#ctx0" brushRef="#br0" timeOffset="-163302.903">8255 16651 0,'18'35'16,"35"-17"-16,35-36 15,0 18 1,-53-17-16,18 17 16,-35 0-16</inkml:trace>
  <inkml:trace contextRef="#ctx0" brushRef="#br0" timeOffset="-163170.281">8414 16880 0,'35'18'0,"36"0"15,-36-18-15,53 0 16,-53 0-16,18-18 16,-35 0-16</inkml:trace>
  <inkml:trace contextRef="#ctx0" brushRef="#br0" timeOffset="-161501.119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-161277.157">10248 16492 0,'53'0'16,"0"-35"-16,-18 35 0,36-35 16,-36 35-1,-35-18-15</inkml:trace>
  <inkml:trace contextRef="#ctx0" brushRef="#br0" timeOffset="-161106.43">10336 16492 0,'0'53'16,"18"0"0,-18-18-16,18 18 0,-18-35 15,17 0-15,-17-1 16,36 1-16,-19-18 16,19 0-1,-36-18-15,17 1 16</inkml:trace>
  <inkml:trace contextRef="#ctx0" brushRef="#br0" timeOffset="-160944.649">10583 16545 0,'-17'18'0,"17"0"16,0-1-16,0 1 0,17-1 15,1 36-15,0-35 16,17-18-1,-17 0 1,-18-18-16</inkml:trace>
  <inkml:trace contextRef="#ctx0" brushRef="#br0" timeOffset="-160639.783">10760 16404 0,'17'18'16,"19"-18"0,-19 17-16,1-17 0,17 36 15,0-1 1,1 36 0,-1-19-16,-17-16 0,-18 17 15,0-18 1,0-17-16,0-1 15,-18-17-15,-17 0 16,17-17-16,0-1 16,-34 0-16,34 1 15,0 17-15,1-18 16</inkml:trace>
  <inkml:trace contextRef="#ctx0" brushRef="#br0" timeOffset="-160323.724">11448 16951 0,'17'0'0,"71"35"15,18-35-15,-53 0 16,18 0-16,52 0 15,-70 0-15,0 0 16,-18 0-16</inkml:trace>
  <inkml:trace contextRef="#ctx0" brushRef="#br0" timeOffset="-159911.453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-159081.236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-158686.935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-158431.676">15117 16528 0,'52'-18'16,"1"18"-1,-17-18-15,-1 18 16,0-17-16,18 17 16,-35-18-16</inkml:trace>
  <inkml:trace contextRef="#ctx0" brushRef="#br0" timeOffset="-158254.044">15205 16704 0,'0'88'16,"17"-35"-16,1 0 16,17-35-1,-17-18-15,0 0 0,17-18 16,-18 18-16,-17-18 16,18 1-16</inkml:trace>
  <inkml:trace contextRef="#ctx0" brushRef="#br0" timeOffset="-158080.239">15469 16616 0,'0'53'16,"0"-18"-16,0 18 15,0-35-15,18 17 16,-18-17-16,18-1 0,-1-17 15,1 0-15</inkml:trace>
  <inkml:trace contextRef="#ctx0" brushRef="#br0" timeOffset="-157763.149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-156441.254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-156263.399">7567 17374 0,'0'-17'15,"35"17"-15,-17 0 16,53-18-16,-54 18 16</inkml:trace>
  <inkml:trace contextRef="#ctx0" brushRef="#br0" timeOffset="-156101.393">7655 17392 0,'0'35'0,"0"18"15,18 35 1,-18-52-16,18 34 16,17-52-1,-18-1-15,1-17 0,0 0 16</inkml:trace>
  <inkml:trace contextRef="#ctx0" brushRef="#br0" timeOffset="-155745.003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-155422.765">8026 17286 0,'17'18'16,"1"-1"-16,0 1 15,-1-18-15,1 18 16,0-18-16,-1 0 0,1 17 16,-1 1-1,-17 0-15,0-1 0,18 19 16,-18-19-16,0 18 16,0 1-16,-18 17 0,18-36 15,-17 1-15,17 0 16,-18-18-1,1 0 1,17-18 0</inkml:trace>
  <inkml:trace contextRef="#ctx0" brushRef="#br0" timeOffset="-154986.994">8590 17780 0,'-17'0'16,"34"18"-1,1-18 1,-1 0-16,19 17 16,-19-17-16,1 0 0,0 0 15</inkml:trace>
  <inkml:trace contextRef="#ctx0" brushRef="#br0" timeOffset="-154870.868">8643 17939 0,'0'35'15,"18"-17"1,-1-18-16,19 0 0,17 0 16,-36 0-1</inkml:trace>
  <inkml:trace contextRef="#ctx0" brushRef="#br0" timeOffset="-154717.437">9155 17939 0,'-18'17'16,"36"-17"-16</inkml:trace>
  <inkml:trace contextRef="#ctx0" brushRef="#br0" timeOffset="-154583.716">9437 17956 0,'17'18'16,"-17"0"-16,36-36 15</inkml:trace>
  <inkml:trace contextRef="#ctx0" brushRef="#br0" timeOffset="-154483.344">9701 17903 0,'0'18'15,"-17"-18"1</inkml:trace>
  <inkml:trace contextRef="#ctx0" brushRef="#br0" timeOffset="-152848.464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-151740.93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-151546.371">12012 17604 0,'18'17'16,"-1"-17"-16,1 0 15,17 0-15,1-17 0,-19 17 16,18 0 0,-17 0-16</inkml:trace>
  <inkml:trace contextRef="#ctx0" brushRef="#br0" timeOffset="-151390.076">12100 17639 0,'0'18'15,"0"-36"-15,0 53 0,0-17 0,0-1 16,18 1-16,-18 0 0,18-1 15,-1 19-15,1-19 16,-1 1 0,-17 0-16,18-18 15,-18-18-15,0 0 16,18 1-16</inkml:trace>
  <inkml:trace contextRef="#ctx0" brushRef="#br0" timeOffset="-151206.824">12241 17692 0,'36'0'15,"-19"0"1,19 17 0,-19 1-1,-17 0-15,0 17 16,-17-17-16,-19 17 16,36-17-16,-17-18 0,17 17 15,17-17 1,19-17-1,-1 17-15,-17-18 0</inkml:trace>
  <inkml:trace contextRef="#ctx0" brushRef="#br0" timeOffset="-150896.402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-150539.97">12841 17956 0,'18'18'16,"17"-18"-1,0 18-15,36-18 16,17 0 0,-53 0-16,-17 17 0,17-17 15</inkml:trace>
  <inkml:trace contextRef="#ctx0" brushRef="#br0" timeOffset="-150412.827">12947 18168 0,'18'35'15,"-1"-35"1,36 18-16,18-18 16,-36 0-16,0-18 15,1 18-15</inkml:trace>
  <inkml:trace contextRef="#ctx0" brushRef="#br0" timeOffset="-150250.068">13476 18062 0,'18'0'15,"-1"18"-15,19-36 16,-19 18-16,54-17 16,-53 17-16</inkml:trace>
  <inkml:trace contextRef="#ctx0" brushRef="#br0" timeOffset="-150127.75">13935 18062 0,'0'18'32,"17"-18"-32</inkml:trace>
  <inkml:trace contextRef="#ctx0" brushRef="#br0" timeOffset="-149994.99">14323 18045 0,'0'17'32,"-18"-17"-32</inkml:trace>
  <inkml:trace contextRef="#ctx0" brushRef="#br0" timeOffset="-148600.455">8026 15275 0,'-18'0'0,"36"0"63,-18 18-48</inkml:trace>
  <inkml:trace contextRef="#ctx0" brushRef="#br0" timeOffset="-148438.58">8026 15487 0,'17'0'31,"1"0"-15</inkml:trace>
  <inkml:trace contextRef="#ctx0" brushRef="#br0" timeOffset="-147569.943">8008 16739 0,'0'-17'16,"18"17"15,-1 0-16,1 0 1</inkml:trace>
  <inkml:trace contextRef="#ctx0" brushRef="#br0" timeOffset="-147442.611">8096 16916 0,'0'17'15,"0"-34"1</inkml:trace>
  <inkml:trace contextRef="#ctx0" brushRef="#br0" timeOffset="-146479.857">8343 17868 0</inkml:trace>
  <inkml:trace contextRef="#ctx0" brushRef="#br0" timeOffset="-146363.382">8414 17974 0</inkml:trace>
  <inkml:trace contextRef="#ctx0" brushRef="#br0" timeOffset="-145584.983">12612 18133 0,'0'17'15</inkml:trace>
  <inkml:trace contextRef="#ctx0" brushRef="#br0" timeOffset="-145440.227">12629 18309 0,'0'18'15,"18"-18"-15,-18-18 16</inkml:trace>
  <inkml:trace contextRef="#ctx0" brushRef="#br0" timeOffset="-139879.885">1393 10830 0,'-35'-17'16,"18"17"-16,-19-18 15,19 18 1,-1 0-16,0-18 0,36 36 15,35 17 1,17 1 0,-17-36-16,0 0 0,18 0 15,35-18-15,-53 18 16,0-18-16,-18 18 0,0-17 16</inkml:trace>
  <inkml:trace contextRef="#ctx0" brushRef="#br0" timeOffset="-139623.954">1570 10707 0,'18'17'16,"17"1"-16,-18 0 15,54-1-15,-36-17 16,36 18-16,-36 0 15,18 35 1,-53-36-16,0 54 16,-18-36-16,-35 53 15,18-52-15,-35 52 16,17-71-16,-18 36 16,54-35-16,-1 0 15</inkml:trace>
  <inkml:trace contextRef="#ctx0" brushRef="#br1" timeOffset="-127525.873">4533 12100 0,'-17'0'15,"-1"0"1,36 18 0,34-18-1,-16 0-15,70 0 16,-53 0-16,70-18 15,-70 18-15,35-17 16,-53 17-16,18 0 16,-35 0-16,-18-18 31</inkml:trace>
  <inkml:trace contextRef="#ctx0" brushRef="#br1" timeOffset="-127261.356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-115515.296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-114786.564">13688 14111 0,'-35'0'15,"52"0"17,71 0-17,1-18 1,-1 18-16,159 0 15,-106-17-15,176-1 16,-176 18-16,142-35 16,-178 35-16,72-18 15,-142 18-15</inkml:trace>
  <inkml:trace contextRef="#ctx0" brushRef="#br1" timeOffset="-112462.761">14217 7796 0,'-18'-17'16,"18"34"0,18 36-1,0-17-15,-1 52 16,1-53-16,0 53 16,-1-35-16,18 18 15,-17-54-15,0 19 16,-1-36-1</inkml:trace>
  <inkml:trace contextRef="#ctx0" brushRef="#br1" timeOffset="-112173.964">14005 8008 0,'18'-35'16,"35"-36"0,-18 18-1,-17 0-15,-1 36 16,1-19 0,0 36-16,-1 0 0,1 0 15,0 0-15,-1 36 16,19-19-16,-1 19 15,-18-36 1,36 17-16,-35 1 16,35-18-16</inkml:trace>
  <inkml:trace contextRef="#ctx0" brushRef="#br1" timeOffset="-111616.937">16193 7691 0,'0'35'15,"0"35"1,17-34-16,1 34 16,-1-17-16,1-18 0,0 1 15,17 17 1,-17-18-16,17 0 16</inkml:trace>
  <inkml:trace contextRef="#ctx0" brushRef="#br1" timeOffset="-111367.278">15998 7849 0,'18'-53'16,"17"18"-1,18-35 1,-35 52-16,17-17 15,-17 35-15,0 0 16,-18 17 0,17 1-16,-17 0 15,35 34-15,-17-34 16,35 35-16,-18-35 0,36-1 16,-36-17-1,-17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">1129 4075 0,'18'0'16,"34"0"-16,37-36 15,-19 1 1,-35 17-16,18 18 16,-35 18-1,-18 0-15</inkml:trace>
  <inkml:trace contextRef="#ctx0" brushRef="#br0" timeOffset="322.517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">1923 4745 0,'-18'-18'16,"0"-17"-1,1 0-15,-1-71 16,36 71-16,-18 17 16,17-17-16,1 17 15,17 0-15,-17 18 16,0 0-16,-1 0 16,18 36-16</inkml:trace>
  <inkml:trace contextRef="#ctx0" brushRef="#br0" timeOffset="1228.057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79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">6332 4128 0,'0'-18'0,"-17"36"16,17 52-1,17-35-15,-17 18 16,18 18-16,0 35 16,-1-36-16,1-35 0,35 36 15,-36-36-15,19-17 16,-19-18-1</inkml:trace>
  <inkml:trace contextRef="#ctx0" brushRef="#br0" timeOffset="4748.276">6579 4480 0,'0'53'15,"18"18"1,-18-54-16,18 19 15,-1-36-15,-17 17 16,18-34-16</inkml:trace>
  <inkml:trace contextRef="#ctx0" brushRef="#br0" timeOffset="4854.076">6632 4392 0</inkml:trace>
  <inkml:trace contextRef="#ctx0" brushRef="#br0" timeOffset="5299.162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">7355 4251 0,'0'35'15,"0"-17"1,0 0-16,0 17 15</inkml:trace>
  <inkml:trace contextRef="#ctx0" brushRef="#br0" timeOffset="5566.325">7426 4516 0,'18'-18'0,"-36"18"15</inkml:trace>
  <inkml:trace contextRef="#ctx0" brushRef="#br0" timeOffset="7618.857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">1799 5821 0,'0'70'16,"35"-17"-1,1-17-15,17-19 16,-18 1-16,18-18 16,0-18-1,-36 1-15</inkml:trace>
  <inkml:trace contextRef="#ctx0" brushRef="#br0" timeOffset="8319.299">2152 5786 0,'0'52'15,"0"19"1,0-18 0,0-35-16,18-1 0,-1-17 15,1 0-15</inkml:trace>
  <inkml:trace contextRef="#ctx0" brushRef="#br0" timeOffset="8610.804">2311 5627 0,'35'0'15,"-17"-18"1,17 18-1,0 18-15,-17 17 16,-1 0-16,19 36 16,-1-1-16,-17-34 15,-1 52 1,-17-53-16,0-17 16,0 0-16,0-1 0,0 1 0,-17-18 15,-1 0 1,-17-18-1,35 1-15,-18-1 16</inkml:trace>
  <inkml:trace contextRef="#ctx0" brushRef="#br0" timeOffset="8969.18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">5098 5733 0,'17'-18'16,"1"18"-16,0 0 15,-1 0-15,18 18 16,-17-18-16,17 53 16,1-18-16,-19 18 15,1-18-15,17 18 16,-35-35-16,18 17 15,-18-17-15,-18-1 16,1-17 0,-19 0-1,19 0-15,-1-17 16,-17-19 0</inkml:trace>
  <inkml:trace contextRef="#ctx0" brushRef="#br0" timeOffset="11678.802">5539 5733 0,'17'17'16,"36"71"-1,-18-35-15,71 71 16,-53-54 0,-18 1-16,18 0 0,-17-19 15,17 1-15,-18 0 0,0-17 0,36 16 16,-54-34-16,1 0 16,0-18-16</inkml:trace>
  <inkml:trace contextRef="#ctx0" brushRef="#br0" timeOffset="11866.874">5874 5874 0,'-53'123'15,"-18"18"1,54-52-16,-19 34 15,36-35-15,36-53 0,-19-17 16,19-18 0</inkml:trace>
  <inkml:trace contextRef="#ctx0" brushRef="#br0" timeOffset="12050.419">6562 6138 0,'70'0'0,"1"-17"15,-54 17 1,36-18-16,-35 0 16</inkml:trace>
  <inkml:trace contextRef="#ctx0" brushRef="#br0" timeOffset="12199.874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">7814 5627 0,'18'35'15,"-18"18"-15,0-35 16,17 17-16,-17-17 16,0-1-16,18-17 0,-18 18 15</inkml:trace>
  <inkml:trace contextRef="#ctx0" brushRef="#br0" timeOffset="13396.401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">2258 7514 0,'0'35'15,"0"-17"1,0 17-16,17 18 15,-17-35-15,0 0 0,18 17 16,0-18 0,-1-17-16</inkml:trace>
  <inkml:trace contextRef="#ctx0" brushRef="#br0" timeOffset="15558.612">2417 7391 0,'35'0'0,"0"17"16,0 1 0,-17 0-16,0 17 15,-1 0 1,1 0-16,-18-17 15,0 0-15,-35-18 16,17 17-16,0-17 16,-17 0-16,17 0 15,18-17-15,-17 17 16,-1 0 0,36 0-1</inkml:trace>
  <inkml:trace contextRef="#ctx0" brushRef="#br0" timeOffset="15976.553">2999 7902 0,'17'18'0,"36"-18"16,-18 0-16,36 0 15,-36 18-15,-17-18 16,0 0-16,-1 17 15</inkml:trace>
  <inkml:trace contextRef="#ctx0" brushRef="#br0" timeOffset="16104.797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">4516 7303 0,'17'-18'15,"18"18"-15,18 0 16,-17-18-16,34 1 16,-52 17-16,0 0 15,17-18 1,-35 36-16</inkml:trace>
  <inkml:trace contextRef="#ctx0" brushRef="#br0" timeOffset="17828.439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">5750 7267 0,'-17'18'16,"-1"17"-16,-17 53 16,17 53-1,18-52-15,0-1 16,0-18-16,18 72 16,-1-90-16,19 54 15,-1-53-15,18 0 16,-36-35-16,54-1 15,-53-34-15</inkml:trace>
  <inkml:trace contextRef="#ctx0" brushRef="#br0" timeOffset="20469.423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">6227 7938 0,'52'0'15,"-16"0"1,-1-18-16,36 0 0,-1 1 15</inkml:trace>
  <inkml:trace contextRef="#ctx0" brushRef="#br0" timeOffset="20848.017">6650 7179 0,'35'-18'16,"36"18"0,-54-17-16,54-1 15,-53 18-15,-1 0 16,1 0-16,-18 18 15,-18-18-15</inkml:trace>
  <inkml:trace contextRef="#ctx0" brushRef="#br0" timeOffset="21019.817">6703 7267 0,'17'53'15,"1"18"1,0-18-1,17-18-15,0-17 16,1-1-16,-1-17 16,-18 0-1,19-17-15</inkml:trace>
  <inkml:trace contextRef="#ctx0" brushRef="#br0" timeOffset="21203.52">7056 7338 0,'0'35'15,"0"18"-15,0-18 16,17 1-16,1-19 16,-1 1-16,1-18 15,17-18 1</inkml:trace>
  <inkml:trace contextRef="#ctx0" brushRef="#br0" timeOffset="21515.526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">7602 7073 0,'18'18'0,"35"35"16,-35-36-16,17 72 16,0-54-16,-17 18 15,17 70-15,-17-52 16,-18 88 0,0-89-16,-18 89 15,0-89-15,-17 1 0,-18 35 16,36-71-16,-36 36 15,35-54 1,-17 1-16,17 0 0,0-1 16</inkml:trace>
  <inkml:trace contextRef="#ctx0" brushRef="#br0" timeOffset="23221.978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">1905 9402 0,'0'70'15,"0"-17"1,18 0-1,17 0-15,-17-18 16,17-35 0,-18 0-16,19 0 15</inkml:trace>
  <inkml:trace contextRef="#ctx0" brushRef="#br0" timeOffset="24039.569">2187 9384 0,'36'18'16,"-1"-1"-16,-18 1 16,1-1-16,-18 19 15,0-19-15,-18 1 0,18 0 16,-35 17-16,35-17 15,-17-1-15,34-17 32,18 0-17,-17 0-15,17 0 16,-17 0-16</inkml:trace>
  <inkml:trace contextRef="#ctx0" brushRef="#br0" timeOffset="24379.546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">3087 9772 0,'17'0'15,"1"0"1,17 0-16,-17 0 0,53 0 16,-54 0-16,18 0 15,-17 0-15</inkml:trace>
  <inkml:trace contextRef="#ctx0" brushRef="#br0" timeOffset="25086.635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">4604 9419 0,'17'71'15,"1"-1"-15,17-34 16,-17-1-16,17-18 15,1 1 1,-1-36 0</inkml:trace>
  <inkml:trace contextRef="#ctx0" brushRef="#br0" timeOffset="26408.77">4904 9402 0,'35'0'15,"-17"35"1,-1 0 0,-17 0-16,-17 1 15,17-19-15,-18 1 16,18 17-1,0-17 1,18-1 0,17-17-16,0 0 15,18-35 1</inkml:trace>
  <inkml:trace contextRef="#ctx0" brushRef="#br0" timeOffset="26787.4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08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">6085 9984 0,'53'-18'16,"18"0"-16,-53 1 15,17 17-15,18-18 16</inkml:trace>
  <inkml:trace contextRef="#ctx0" brushRef="#br0" timeOffset="27893.418">6297 9243 0,'35'0'16,"18"0"-16,0 0 16,-18-18-16,-17 18 15</inkml:trace>
  <inkml:trace contextRef="#ctx0" brushRef="#br0" timeOffset="28061.096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">6844 9208 0,'18'0'15,"-1"0"1,18 0 0,-17 17-1,17 36-15,-35-18 0,18-17 16,0 53-16,-1-36 16,1-18-1,-18 19-15,0-19 0,0 19 16,0-19-16,-18 1 15,1-18-15,-1 0 16,0 0-16,1-18 16,-1 1-16,0-1 15</inkml:trace>
  <inkml:trace contextRef="#ctx0" brushRef="#br0" timeOffset="28800.786">7267 9737 0,'53'0'15,"18"17"1,-54-17-16,36 0 16,-35 0-16</inkml:trace>
  <inkml:trace contextRef="#ctx0" brushRef="#br0" timeOffset="28978.306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8">8467 9031 0,'53'0'0,"17"-18"16,-35 1-16,36-1 16,-53 18-16,17 0 15,-35-17 1</inkml:trace>
  <inkml:trace contextRef="#ctx0" brushRef="#br0" timeOffset="30017.984">8608 9119 0,'17'71'15,"-17"-36"-15,18 18 16,-18-18-16,18-17 0,17 17 15,-17-17-15,-1-18 16,1 18-16,17-18 16,-17-18-16,-1 0 15,-17 1-15</inkml:trace>
  <inkml:trace contextRef="#ctx0" brushRef="#br0" timeOffset="30285.593">8855 9084 0,'35'0'16,"-17"0"-1,17 35 1,-35-17-16,35 17 16,-35 1-1,0-19-15,0 18 0,0-17 16,-17 0-16,17-1 15,17-17 1,1 0 0,-1 0-16,1 0 15,0 0-15,-1 0 0,1 0 16</inkml:trace>
  <inkml:trace contextRef="#ctx0" brushRef="#br0" timeOffset="30664.408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">1623 11853 0,'35'-17'0,"-17"17"16,17-18-16,-17 18 16,35-18-16,-18 1 15,-18 17-15</inkml:trace>
  <inkml:trace contextRef="#ctx0" brushRef="#br0" timeOffset="32436.106">1834 10936 0,'71'18'15,"0"-1"-15,-36 1 16,35-18 0,-34 0-16,-1-18 0,-17 1 15</inkml:trace>
  <inkml:trace contextRef="#ctx0" brushRef="#br0" timeOffset="32637.301">1958 11042 0,'-18'71'0,"18"17"15,0 0 1,18-35-1,0-18-15,34 0 16,1-17-16,-17 0 16,17-18-16,-36-18 15</inkml:trace>
  <inkml:trace contextRef="#ctx0" brushRef="#br0" timeOffset="33528.644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">4639 10954 0,'18'0'16,"35"0"-1,-36 0-15,54-18 16,-36 0-16,18 18 16,-53-17-1,18 17-15</inkml:trace>
  <inkml:trace contextRef="#ctx0" brushRef="#br0" timeOffset="39426.898">4727 10989 0,'0'18'15,"18"-1"-15,0 1 0,-1 35 16,1-35-16,17 52 16,-35-52-16,18-1 15,-18 19-15,17-19 0,1 1 16,0-18-16,-1 0 16</inkml:trace>
  <inkml:trace contextRef="#ctx0" brushRef="#br0" timeOffset="39667.037">4974 10989 0,'18'0'16,"17"0"-16,-17 0 16,-18 18-16,17 17 15,-34 0-15,17 1 16,-18-19-16,18 1 15,-18 17-15,18-17 16,0-1 0,36-17-16,-19 0 15,1-17-15,0 17 16,17-18-16</inkml:trace>
  <inkml:trace contextRef="#ctx0" brushRef="#br0" timeOffset="40005.937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">5680 10901 0,'-36'53'15,"19"0"1,-18 53-16,17 52 15,0-70-15,18 18 16,0 71-16,0-107 16,53 54-16,-18-89 15,36 53-15,-18-53 16,-35-17-16</inkml:trace>
  <inkml:trace contextRef="#ctx0" brushRef="#br0" timeOffset="40879.259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">6103 11712 0,'18'-17'15,"-1"17"-15,1 0 0,17-18 16,1 18 0,-1 0-16,-18-18 0,19 18 15,-19 0-15,1-17 0</inkml:trace>
  <inkml:trace contextRef="#ctx0" brushRef="#br0" timeOffset="41328.959">6456 10918 0,'0'-17'16,"17"17"-1,1 0-15,35 17 16,-18-17-16,36 0 16,-36-17-16,0 17 15,-17 0-15</inkml:trace>
  <inkml:trace contextRef="#ctx0" brushRef="#br0" timeOffset="41501.919">6544 10971 0,'0'71'16,"18"-18"-16,17 0 15,-35-36 1,35 19-16,-17-36 15,0 17-15,-1-17 0,18 0 16,-17-17 0,0 17-16</inkml:trace>
  <inkml:trace contextRef="#ctx0" brushRef="#br0" timeOffset="41769.128">6809 10971 0,'35'0'16,"0"18"0,0 0-1,1-18-15,-36 17 16,0 1-16,-36 17 16,19-17-1,17 17-15,-18-17 16,18-1-16,18 1 15,-1-18-15,1 0 16,17 0 0,-17 0-16,0-18 15</inkml:trace>
  <inkml:trace contextRef="#ctx0" brushRef="#br0" timeOffset="42274.975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8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8">7920 11377 0,'18'0'15,"17"0"-15,0 0 16,18 0-1,-18 0-15,1 0 0,34 0 16,-52 0-16,-1 0 16</inkml:trace>
  <inkml:trace contextRef="#ctx0" brushRef="#br0" timeOffset="44749.56">8043 11624 0,'18'0'15,"17"18"-15,18-18 0,-35 0 16,17-18-16,18 0 16</inkml:trace>
  <inkml:trace contextRef="#ctx0" brushRef="#br0" timeOffset="46385.937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">10283 10566 0,'18'0'15,"35"0"1,-35 0-16,17 0 16,36 0-16,-54 0 15,36 0-15,-35 0 16,-1 0-16</inkml:trace>
  <inkml:trace contextRef="#ctx0" brushRef="#br0" timeOffset="48802.869">10336 10636 0,'0'18'16,"0"17"-1,0-17-15,0-1 0,0 36 16,18-17-16,-18-19 16,18 19-16,-1-19 0,19 1 15,-1-18 1,18 17-16,-36-17 16,19 0-16</inkml:trace>
  <inkml:trace contextRef="#ctx0" brushRef="#br0" timeOffset="49098.156">10566 10707 0,'17'0'0,"1"0"15,35 0 1,-35 17-16,17-17 0,0 18 15,-17 0 1,-36 35-16,0-36 16,-17 36-16,0-35 15,17-1 1,1 1-16,34-18 16,19 18-1,-19-18-15,36-18 16,-35 18-16,-1 0 15,1 0-15</inkml:trace>
  <inkml:trace contextRef="#ctx0" brushRef="#br0" timeOffset="49476.662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5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">13670 4427 0,'-35'53'16,"35"-17"-16,0-19 15,18-17-15,34 0 16,-16 0-16,17-35 15,-18 0-15,35-18 16,-52 17-16,0-16 16,-18 16-1,0-52-15</inkml:trace>
  <inkml:trace contextRef="#ctx0" brushRef="#br0" timeOffset="93059.869">13811 3810 0,'18'106'16,"0"-36"-16,-1 72 16,1-72-16,17 89 15,-17-106-15,17 35 16,-17-53-16,17-17 16,0-18-1</inkml:trace>
  <inkml:trace contextRef="#ctx0" brushRef="#br0" timeOffset="93254.888">14093 4233 0,'-52'18'16,"-1"35"0,17-18-16,19-17 15,17-1-15,0 19 16,53-1-16,-18-17 15,35 17-15,-34-35 16,34 18-16,-52-18 16,0 0-16</inkml:trace>
  <inkml:trace contextRef="#ctx0" brushRef="#br0" timeOffset="93979.261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5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">16387 3828 0,'17'88'15,"1"35"1,-1 1-16,1-54 15,0 54-15,17-36 16,-35-53-16,18 1 16,-1-19-16,-17 1 0,18-18 15,-18-18 1</inkml:trace>
  <inkml:trace contextRef="#ctx0" brushRef="#br0" timeOffset="96669.939">16633 4251 0,'18'53'0,"0"17"16,-18 1-1,17-36 1,-17-17-16</inkml:trace>
  <inkml:trace contextRef="#ctx0" brushRef="#br0" timeOffset="96814.068">16686 4110 0,'18'18'16,"-18"-1"-16,0 1 0,35 17 16,-17-17-1,0-1-15</inkml:trace>
  <inkml:trace contextRef="#ctx0" brushRef="#br0" timeOffset="97025.55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">17551 3951 0,'0'18'16</inkml:trace>
  <inkml:trace contextRef="#ctx0" brushRef="#br0" timeOffset="97564.579">17639 4286 0,'-18'36'16,"1"-19"-1</inkml:trace>
  <inkml:trace contextRef="#ctx0" brushRef="#br0" timeOffset="99466.27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">13511 5803 0,'53'0'16,"18"0"0,17 0-1,-35 0-15,35-17 16,0 17-16,-70 0 15,17-18-15,-17 18 16</inkml:trace>
  <inkml:trace contextRef="#ctx0" brushRef="#br0" timeOffset="100350.425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1">14376 5292 0,'17'0'0,"1"0"16,0 17-16,-1-17 16,1 18-16,0 0 15,-18-1-15,0 19 16,-18-19-1,18 1 1,0-1 0,18-17-16,-1 0 15,18 0-15,-17-17 16</inkml:trace>
  <inkml:trace contextRef="#ctx0" brushRef="#br0" timeOffset="101103.302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5">15169 5574 0,'-17'0'0,"34"0"31,1 0-15,0 0-16,17 0 15,-17 0-15,35-18 16,-36 18-16,1-17 15,-18 34 1,-18 1 0,1-18-16</inkml:trace>
  <inkml:trace contextRef="#ctx0" brushRef="#br0" timeOffset="101913.336">15169 5697 0,'18'18'15,"17"-18"-15,18 0 16,-17 0-16,16-18 16,1 18-1,-53-17-15,18 17 16</inkml:trace>
  <inkml:trace contextRef="#ctx0" brushRef="#br0" timeOffset="102824.883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">16316 5768 0,'35'0'15,"1"-18"-15,-1 18 16,0-17-16,0 17 15,-17 0-15,0-18 0,-1 18 16</inkml:trace>
  <inkml:trace contextRef="#ctx0" brushRef="#br0" timeOffset="103361.065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1">17762 5662 0,'18'0'15,"17"-18"1,-17 18-16,17-17 16,0 17-16,1 0 15,-19 0 1,1 0 0</inkml:trace>
  <inkml:trace contextRef="#ctx0" brushRef="#br0" timeOffset="105411.586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">25135 4621 0,'18'0'16,"17"18"-1,1 0-15,-1-1 16,0 19-16,53 17 16,-52-36-16,34 36 15,-35-35-15,1-1 16,-19-17-16,1 0 0</inkml:trace>
  <inkml:trace contextRef="#ctx0" brushRef="#br0" timeOffset="111480.137">25770 4639 0,'-17'0'31,"-1"0"-31,1 0 16,-36 35-16,35 1 16,-35 17-16,35-18 15,1 35-15,-1-52 16,18 53 0,0-36-16,35 53 15,-35-53-15,36 36 16,-19-36-16,1 18 15,-18-35-15</inkml:trace>
  <inkml:trace contextRef="#ctx0" brushRef="#br0" timeOffset="111748.12">25912 4957 0,'17'0'16,"18"0"-16,18 0 15,-35-18-15,0 18 0,35 0 16</inkml:trace>
  <inkml:trace contextRef="#ctx0" brushRef="#br0" timeOffset="111867.939">25964 5133 0,'36'0'15,"34"0"1,-52 0-16,17 0 16</inkml:trace>
  <inkml:trace contextRef="#ctx0" brushRef="#br0" timeOffset="112300.769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1">27623 4551 0,'0'17'31,"-18"36"-15,18 0 0,0-17-16,18-19 0,-1 36 15,-17-35-15,35 17 16,-17-17-1,0-18 1,-1 0-16</inkml:trace>
  <inkml:trace contextRef="#ctx0" brushRef="#br0" timeOffset="113904.09">27799 4710 0,'0'35'16,"0"-17"-16,0-1 0,18 1 16,-18-1-1,17-17-15,1 0 16</inkml:trace>
  <inkml:trace contextRef="#ctx0" brushRef="#br0" timeOffset="114126.211">27922 4533 0,'36'35'15,"-19"1"-15,1-19 0,35 54 16,-36-36-1,19 1-15,-19 16 16,-17-16-16,0-19 0,-53 19 16</inkml:trace>
  <inkml:trace contextRef="#ctx0" brushRef="#br0" timeOffset="115867.688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">29157 4568 0,'0'-17'16,"-18"17"-1,18 17-15,0 1 0,0 0 16,0-1-16,0 1 15,0 35-15,0-35 16,0-1-16,0 19 0,18-1 16,0-35-16,-1 17 15,19 1 1,-19-18 0</inkml:trace>
  <inkml:trace contextRef="#ctx0" brushRef="#br0" timeOffset="118781.501">29351 4657 0,'18'0'0,"17"0"16,-17 0-16,17 0 16,-17 0-16,-1 17 15,1 1-15,-18 0 0,0-1 16,-18 1-16,1 0 15,17-1 1,17-17 15,19 0-15</inkml:trace>
  <inkml:trace contextRef="#ctx0" brushRef="#br0" timeOffset="118991.836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">30621 5098 0,'35'0'16,"-17"-18"-1,17 18 1</inkml:trace>
  <inkml:trace contextRef="#ctx0" brushRef="#br0" timeOffset="119565.2">30745 5115 0,'17'0'16,"1"-17"0,0 17-16,-1 0 15,1 0-15</inkml:trace>
  <inkml:trace contextRef="#ctx0" brushRef="#br0" timeOffset="119865.239">31256 5115 0,'-35'53'0,"0"0"16,-18 18-1,17-36 1,19-17-16,-1-1 0</inkml:trace>
  <inkml:trace contextRef="#ctx0" brushRef="#br0" timeOffset="120332.1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">31944 4674 0,'-18'18'16,"18"35"0,0-35-1,0 17-15,0 0 0,18 18 16,0-18 0,-1-17-16,1-18 0,0 0 15</inkml:trace>
  <inkml:trace contextRef="#ctx0" brushRef="#br0" timeOffset="120994.469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">32420 4692 0,'36'0'0,"-1"35"16,0 18-1,-17-18-15,-1 54 16,-17-54-16,0-17 0,-17 52 16,-1-52-16,-17-1 15,35 1 1,-18-18-16</inkml:trace>
  <inkml:trace contextRef="#ctx0" brushRef="#br0" timeOffset="121774.076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5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">14288 6862 0,'17'0'32,"18"-18"-17,1 18-15,-1-18 16,18 18-16,-18 0 0,-17 0 16</inkml:trace>
  <inkml:trace contextRef="#ctx0" brushRef="#br0" timeOffset="128487.351">14411 6914 0,'-18'36'16,"18"17"-16,0-18 16,0 18-16,0-18 15,18-17-15,-18-1 16,18 1-16,17 0 0,0-1 15,0 1-15,1-18 16</inkml:trace>
  <inkml:trace contextRef="#ctx0" brushRef="#br0" timeOffset="128741.415">14605 6932 0,'18'0'16,"-1"18"-16,1-1 16,0 19-1,-1-19-15,-17 19 16,-17-19-16,17 18 16,-18-17-16,0 0 15,18-1-15,18-17 16,35 0-1,-36-17-15,36-1 16,-35 18-16</inkml:trace>
  <inkml:trace contextRef="#ctx0" brushRef="#br0" timeOffset="129352.045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5">15363 7303 0,'18'0'15,"0"17"-15,35-17 16,-36 0-16,54 0 16,-36 0-16,18-17 15,-35 17-15,-18-18 16</inkml:trace>
  <inkml:trace contextRef="#ctx0" brushRef="#br0" timeOffset="129831.163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">16263 7303 0,'18'0'0,"35"0"16,0 0-16,70 0 16,-52-18-16,87-17 15,-69 17-15,34-17 16,-88 35-16,1 0 15</inkml:trace>
  <inkml:trace contextRef="#ctx0" brushRef="#br0" timeOffset="131077.783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">18838 6720 0,'0'71'16,"18"0"-1,0-36-15,-1 18 16,1-36-16,0 1 0,-1-18 16,18 18-1,-35-36-15,18 0 16</inkml:trace>
  <inkml:trace contextRef="#ctx0" brushRef="#br0" timeOffset="132755.15">19032 6720 0,'18'18'0,"0"0"15,-18-1-15,17 1 16,-17 0-16,0-1 16,0 1-16,0 0 0,0-1 15,0 1-15,0-1 16,18-17-16,0 0 15,34 0-15,1 0 16,-35-17-16,0-1 16</inkml:trace>
  <inkml:trace contextRef="#ctx0" brushRef="#br0" timeOffset="133184.832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">20267 6685 0,'18'0'31,"17"0"-16,0-17-15,1-1 16,-19 18-16,18-18 16,-52 18 15</inkml:trace>
  <inkml:trace contextRef="#ctx0" brushRef="#br0" timeOffset="135070.15">20338 6720 0,'0'53'16,"0"0"-1,0-17-15,0 16 16,0-34-16,0 17 16,17-17-16,1 0 15,0-18-15,17 0 16,-18 0-16,19-36 16,-19 19-1</inkml:trace>
  <inkml:trace contextRef="#ctx0" brushRef="#br0" timeOffset="135302.898">20620 6738 0,'0'53'16,"0"-18"-16,0 18 15,18-35 1,-1 17-16</inkml:trace>
  <inkml:trace contextRef="#ctx0" brushRef="#br0" timeOffset="135638.762">20708 6668 0,'18'0'0,"-1"-18"16,1 18-16,17 0 15,-17 0 1,0 0 0,-18 18-16,17-1 0,-17 18 15,0 1-15,0 34 16,18-34-16,-18 16 16,0-34-1,17 0-15,-17-1 16,-17-17 15,-1-17-15,18-1-16,-17 0 15</inkml:trace>
  <inkml:trace contextRef="#ctx0" brushRef="#br0" timeOffset="136277.395">21026 6491 0,'17'0'47,"1"0"-47,-1 0 15,1 0-15,17-18 16,-17 18-16,35 0 15,-18-17-15,1 17 16,-1-18-16,-18 18 16,1 0-16,-36 0 15</inkml:trace>
  <inkml:trace contextRef="#ctx0" brushRef="#br0" timeOffset="136432.147">21237 6491 0,'0'53'16,"0"0"-1,18 18 1,0-19-16,-18-16 0,17 17 16,1-36-1</inkml:trace>
  <inkml:trace contextRef="#ctx0" brushRef="#br0" timeOffset="137660.105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">14182 8643 0,'17'-18'0,"1"18"0,17-17 15,18-1-15,18 1 16,-36 17 0,-17 0-16</inkml:trace>
  <inkml:trace contextRef="#ctx0" brushRef="#br0" timeOffset="139207.479">14323 8661 0,'17'70'15,"-17"-34"-15,18-1 0,0 35 16,-1-34 0,1-1-1,17 0 1,-17-35-16</inkml:trace>
  <inkml:trace contextRef="#ctx0" brushRef="#br0" timeOffset="139468.667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2">15381 9066 0,'35'0'16,"1"18"0,17-18-1,0 18-15,-18-18 16,-18 17-16</inkml:trace>
  <inkml:trace contextRef="#ctx0" brushRef="#br0" timeOffset="140730.224">15469 9208 0,'36'17'15,"-19"-17"-15,1 0 16,17 0-16,-17 0 15,-1 0 1</inkml:trace>
  <inkml:trace contextRef="#ctx0" brushRef="#br0" timeOffset="141197.449">16281 8537 0,'17'0'16,"-17"18"-16,0 17 0,18 53 15,-18 18 1,18 18 0,-1-89-16,1 18 0,0 17 15,-1-34-15,-17-19 16</inkml:trace>
  <inkml:trace contextRef="#ctx0" brushRef="#br0" timeOffset="141370.307">16157 9155 0,'18'0'16,"0"0"0,17 17-16,18-17 15,0 0-15,0 0 0,17-17 0,1 17 16,-1-18-16,1 0 15,17 18-15,-53 0 16,-17 0-16,0 0 0,-36 18 16</inkml:trace>
  <inkml:trace contextRef="#ctx0" brushRef="#br0" timeOffset="141822.067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7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">19791 8537 0,'-35'18'16,"17"35"-16,0 0 15,1 17-15,-1 1 16,0 17-16,18 0 0,-17 71 15,17-36 1,17-70-16,19 0 0,34 18 16,1-36-1,-18-35-15</inkml:trace>
  <inkml:trace contextRef="#ctx0" brushRef="#br0" timeOffset="150535.16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">20655 9225 0,'53'0'0,"18"-17"16,-1-1-1,-52 0-15</inkml:trace>
  <inkml:trace contextRef="#ctx0" brushRef="#br0" timeOffset="151213.819">21026 8537 0,'17'0'16,"36"0"-16,0 0 16,-18-17-16,18 17 15,-35-18-15,0 18 16</inkml:trace>
  <inkml:trace contextRef="#ctx0" brushRef="#br0" timeOffset="151391.503">21096 8590 0,'18'53'15,"-18"-18"-15,17-17 16,-17 17-16,18 1 15,0-1-15,-18-18 0,35 19 16,-17-36-16,17 17 16,-17-34-1</inkml:trace>
  <inkml:trace contextRef="#ctx0" brushRef="#br0" timeOffset="151625.978">21325 8590 0,'36'0'16,"-19"0"-16,19 35 15,-19-35 1,-17 18-16,0 35 16,-17-18-16,-1-17 15,0 17-15,18-17 16,0-1-16,18-17 0,17 0 15,-17 0-15,0 0 16,17 0-16,-18-17 16,1 17-16</inkml:trace>
  <inkml:trace contextRef="#ctx0" brushRef="#br0" timeOffset="151999.05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">22102 9331 0,'0'35'0,"17"-17"16,-17 0-16,-17 17 15,-1 18 1,0-36-16,-17 1 0,17 0 16,-17-1-16,17-17 15,-34 18-15,34-18 16</inkml:trace>
  <inkml:trace contextRef="#ctx0" brushRef="#br0" timeOffset="153493.703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">23336 9208 0,'0'52'16,"36"1"-16,-36-17 16,35-1-16,-18-35 15</inkml:trace>
  <inkml:trace contextRef="#ctx0" brushRef="#br0" timeOffset="153804.631">23354 8978 0,'-18'-17'15,"18"-1"-15,0 36 16,36 17 0,-19-18-16</inkml:trace>
  <inkml:trace contextRef="#ctx0" brushRef="#br0" timeOffset="154032.818">23566 9102 0,'-18'17'15,"18"19"1,-18-19-16,36 19 16,0-19-16,17 18 15,-18-17-15,19 0 16,-36-1-16,17 1 15,-34-18 1,-19 18-16,1-18 16,-18 0-1,18 0-15,0 0 16,35-18-16</inkml:trace>
  <inkml:trace contextRef="#ctx0" brushRef="#br0" timeOffset="154194.602">23813 9119 0,'88'-17'16,"-18"17"0,-34 0-16,-1 0 0,-18 0 15</inkml:trace>
  <inkml:trace contextRef="#ctx0" brushRef="#br0" timeOffset="154328.448">23813 9260 0,'17'18'16,"1"-18"-16,-1 0 16,54 0-16,-53 0 15,52-18-15,-52 18 16</inkml:trace>
  <inkml:trace contextRef="#ctx0" brushRef="#br0" timeOffset="154784.653">24483 8625 0,'0'71'16,"0"52"-1,17-52-15,19 52 16,-19-70-16,1 0 16,17 0-16,18 18 15,-35-36-15,-1-17 0,1-1 16</inkml:trace>
  <inkml:trace contextRef="#ctx0" brushRef="#br0" timeOffset="155334.419">25224 9349 0,'-18'35'16,"18"-17"-16,-35 17 16,35 0-16,-36-17 15,36-1-15,-35 1 16,0-18-16</inkml:trace>
  <inkml:trace contextRef="#ctx0" brushRef="#br0" timeOffset="156491.266">25735 8467 0,'0'35'15,"0"0"-15,0 36 16,0-1-16,18 19 16,-18-1-16,17 70 0,1-69 15,0 34-15,-18-70 16,17 0-16,1-35 15,0-18 1,-1 0-16</inkml:trace>
  <inkml:trace contextRef="#ctx0" brushRef="#br0" timeOffset="156680.272">25929 8996 0,'-53'17'15,"0"1"1,18 0-16,35-1 0,0 1 16,35 35-1,36-18 1,17 1-16,-53-19 16,36 1-1</inkml:trace>
  <inkml:trace contextRef="#ctx0" brushRef="#br0" timeOffset="156993.259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79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">28063 9172 0,'-17'0'0,"-1"18"16,18 0-16,-17 17 16,34 0-16,1 0 15,-18-17-15,35 17 16,-17-17-1,-36-18 17,0 0-32,-17 18 15,18-18-15,-1 0 16</inkml:trace>
  <inkml:trace contextRef="#ctx0" brushRef="#br0" timeOffset="159116.441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">28769 8696 0,'53'0'16,"53"0"0,-53 0-16,88 0 15,-88 0-15,17 0 0,-34 0 16,-1-18-16,-18 18 15,-34 0-15</inkml:trace>
  <inkml:trace contextRef="#ctx0" brushRef="#br0" timeOffset="159627.736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3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">22595 9772 0,'-17'0'0,"34"0"47,1 0-47,17 0 16,-17-18-16,70 18 15,-17 0-15,-1 0 16,18 0-16,18 0 0,124-17 16,-107 17-16,142 0 15,-124 0-15,-18 0 16,-17 17-16,-18-17 0,53 18 16,-105 0-1,34-1-15</inkml:trace>
  <inkml:trace contextRef="#ctx0" brushRef="#br1" timeOffset="182107.219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3">26776 8079 0,'0'17'0,"17"1"16,-17 0-1,0-1-15,0 54 16,0-36-16,0 18 16,18-18-16,17-17 15,-17-1-15,35-17 16,-35 0-16,35-17 15,-36 17-15,36-18 16,-35 18-16,17-17 16</inkml:trace>
  <inkml:trace contextRef="#ctx0" brushRef="#br1" timeOffset="186499.15">27869 6279 0,'-17'-17'0,"-1"17"16,-35 35-16,36-17 15,-1 17-15,0 0 0,-17 53 16,17-35-16,18 36 16,0-36-16,36 35 15,-1-53 1,18 18-16,-18-35 15,36 17 1,-54-18-16,19 1 0</inkml:trace>
  <inkml:trace contextRef="#ctx0" brushRef="#br1" timeOffset="190859.793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8">28716 6773 0,'18'0'0,"-1"0"31,1 18-15,-18 0-1,0-1-15,0 1 16,0 0-16,-35 17 16,17-18-16,0 1 15,-34 0 1,16-1-16</inkml:trace>
  <inkml:trace contextRef="#ctx0" brushRef="#br1" timeOffset="193272.955">29016 6156 0,'0'-18'16,"0"36"-16,18-18 15,-18 18 1,35 17-16,-17-17 16,17 34-16,-18-16 15,1-1-15,-18 0 0,18 18 16,-1 0-16,-17 0 0,18 0 15,-18 53 1,0-53-16,-18-18 0,1 36 16,-1-36-16,-17 35 15,0-34-15</inkml:trace>
  <inkml:trace contextRef="#ctx0" brushRef="#br1" timeOffset="-210960.354">28046 7391 0,'0'-18'16,"-18"18"15,1 18-15,-1-1-16,-17 54 16,17-18-16,-17 53 15,35-53-15,-18 70 16,18-88-1,18 71-15,-1-71 16,72 18-16,-54-17 16,35-19-16,-34 1 15,17-18 1,-36 0-16</inkml:trace>
  <inkml:trace contextRef="#ctx0" brushRef="#br1" timeOffset="-199747.458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-199017.692">29492 7938 0,'0'-18'16,"18"18"-16,0 0 31,-1 35-31,1-35 16,-18 53 0,-18-35-16,18-1 0,-17 1 15,-1 0-15,0 17 0,-17 0 16,17-35-16,1 18 15</inkml:trace>
  <inkml:trace contextRef="#ctx0" brushRef="#br1" timeOffset="-198240.133">30215 7461 0,'0'-17'0,"0"34"15,18 1-15,-18 17 16,0 36 0,0-36-16,18 18 0,-18-18 15,0 36-15,0-36 16,0 0-16,17 1 15,-17-19-15,0 1 0,0 0 0,18-1 16</inkml:trace>
  <inkml:trace contextRef="#ctx0" brushRef="#br1" timeOffset="-197762.354">30568 7197 0,'18'0'15,"-1"0"-15,1 35 16,17-17-16,1 35 0,17 35 16,-18-18-16,0 54 15,-17-71-15,17 70 16,-35-70-16,-18 71 16,1-72-16,-18 19 15,-1-18-15,-34 0 16,52-18-16,-53 0 15,36-17-15</inkml:trace>
  <inkml:trace contextRef="#ctx0" brushRef="#br1" timeOffset="-186031.865">29034 7232 0,'17'0'78,"1"0"-62,0-18-1,-1 18-15,1 0 16,-1 0 0,1-17-16,0 17 15,-36 0 1</inkml:trace>
  <inkml:trace contextRef="#ctx0" brushRef="#br1" timeOffset="-185744.38">29016 7250 0,'0'17'16,"0"1"-1,0 0-15,0-1 16,0 1-16,0 17 16,0 0-16,18 1 15,-1-36-15,1 17 16,0-17-16,-1 0 15,1 0-15,-1 0 16,1 0 0,-18-17-16</inkml:trace>
  <inkml:trace contextRef="#ctx0" brushRef="#br1" timeOffset="-185433.919">29245 7285 0,'18'0'15,"17"18"1,-35 17-1,0-18 1,-17 19-16,-1-1 16,18-17-16,0-1 15,18 1 1,-1-18-16,1 0 16,-1 0-16,1 0 15,0 0-15</inkml:trace>
  <inkml:trace contextRef="#ctx0" brushRef="#br1" timeOffset="-184854.443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-183975.827">28434 5997 0,'18'0'31,"17"0"-31,-18-17 15,1 17-15,17 0 16,-17 0-16,-18-18 0,18 18 16</inkml:trace>
  <inkml:trace contextRef="#ctx0" brushRef="#br1" timeOffset="-183776.032">28434 6068 0,'0'53'16,"0"0"-1,0-18-15,0 0 16,0-17-16,0-1 16,18 1-1,17-18 1,-18 0-16,19-18 15</inkml:trace>
  <inkml:trace contextRef="#ctx0" brushRef="#br1" timeOffset="-183342.48">28593 6068 0,'0'17'16,"17"-17"0,-17 18-16,18 0 15,0-18-15,-18 17 16,0 1 0,0 0-1,-18-18-15,18 17 16,-18-17-16,18 36 15,0-19-15,0 1 16,18-18 15</inkml:trace>
  <inkml:trace contextRef="#ctx0" brushRef="#br1" timeOffset="-182980.387">28734 5962 0,'17'-18'15,"1"18"1,0 0-1,-1 18 1,-17 0 0,0 17-1,0-17-15,0-1 0,0 54 16,18-54-16,0 36 16,-18-17-16,17-1 15,-17-18 1,0 1-16,-17-18 15,-1 0 1,0 0 0,-17 0-16</inkml:trace>
  <inkml:trace contextRef="#ctx0" brushRef="#br0" timeOffset="-143817.846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-143339.983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-143168.508">13670 11412 0,'18'-17'15,"17"17"-15,-17 0 16,35 0 0,0 0-16,-18 0 0,53 0 15,-53 0-15,36 0 16</inkml:trace>
  <inkml:trace contextRef="#ctx0" brushRef="#br0" timeOffset="-141321.562">14270 10636 0,'18'0'15,"-1"0"-15,36 0 16,-35 0-16,-1-17 16,1 17-16,0 0 15,-36 0 17,0 0-32</inkml:trace>
  <inkml:trace contextRef="#ctx0" brushRef="#br0" timeOffset="-141165.208">14305 10689 0,'0'53'0,"0"0"16,0 18-1,0-36-15,18 0 0,-1 0 16,1-17-16,0 0 0,-1-1 16,1 1-16,17-18 15,-17-18 1,0 1-16</inkml:trace>
  <inkml:trace contextRef="#ctx0" brushRef="#br0" timeOffset="-140987.916">14605 10777 0,'0'53'16,"-18"0"-1,18-18-15,18-17 16,0 0 0,-1-1-16,1-17 0,0-17 15</inkml:trace>
  <inkml:trace contextRef="#ctx0" brushRef="#br0" timeOffset="-140704.111">14728 10672 0,'18'-18'16,"0"18"-16,-1 0 0,19-18 15,-19 18 1,19 36-16,-36-19 16,35 54-16,-35-36 15,18 53-15,-1-35 16,-17 18-16,18-36 15,-18 0 1,17-17-16,-34-18 16,17-18-1,-35-17 1,17 17 0</inkml:trace>
  <inkml:trace contextRef="#ctx0" brushRef="#br0" timeOffset="-140175.399">15363 11148 0,'18'0'15,"17"0"-15,-17 0 16,17 0-16,1-18 16,17 1-16,-18 17 15,-18-18-15</inkml:trace>
  <inkml:trace contextRef="#ctx0" brushRef="#br0" timeOffset="-140009.569">15434 11324 0,'35'18'15,"1"-18"-15,-19 0 16,54-18-16,-54 18 15,36 0 1</inkml:trace>
  <inkml:trace contextRef="#ctx0" brushRef="#br0" timeOffset="-138917.341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-138724.348">17286 10760 0,'18'0'16,"35"0"0,-18 0-16,18-18 15,-35 18-15</inkml:trace>
  <inkml:trace contextRef="#ctx0" brushRef="#br0" timeOffset="-138540.872">17357 10954 0,'0'70'15,"17"-17"1,1-35-16,-18 0 0,18-1 0,-1-17 16,1 0-16,17 18 15,-17-18-15,-1-18 16,1 1-16</inkml:trace>
  <inkml:trace contextRef="#ctx0" brushRef="#br0" timeOffset="-138235.095">17604 10866 0,'35'0'16,"-17"0"-16,17 0 15,-35 17 1,35 18-16,-35-17 16,0 17-16,0-17 15,0 0-15,-18-1 16,18 1 0,-17-18-16,17 18 31,17-18-31,1 0 15,0 17 1,-1-17-16,19 0 16,-19 0-16</inkml:trace>
  <inkml:trace contextRef="#ctx0" brushRef="#br0" timeOffset="-137828.59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-137532.306">18292 10672 0,'17'0'16,"1"0"-1,17 0 1,0 0-16,-17 0 0,35 0 16,0-18-16,-18 18 15,-17 0-15,-36 0 16</inkml:trace>
  <inkml:trace contextRef="#ctx0" brushRef="#br0" timeOffset="-137365.985">18486 10724 0,'17'36'15,"-17"17"1,18-18-16,-18-17 15,17 34 1,-17-34-16,0 0 0,0-1 16</inkml:trace>
  <inkml:trace contextRef="#ctx0" brushRef="#br0" timeOffset="-136100.25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-135810.594">19826 11042 0,'53'-18'15,"0"36"1,18 17 0,17 1-16,-53-1 15,0 18-15,-35-36 16,-17 72-1,-1-54-15,-17 53 0,17-35 16,18 0 0,0-18-16,0-17 0,35-1 15,1 1 1,-19-18-16,19-18 16,-19 18-16,-34-17 15</inkml:trace>
  <inkml:trace contextRef="#ctx0" brushRef="#br0" timeOffset="-135682.263">19879 11483 0,'35'0'0,"1"0"15,-1 0-15,0 0 0,71-18 16,-53 1-16,53-1 16,-71 0-1,0 1-15</inkml:trace>
  <inkml:trace contextRef="#ctx0" brushRef="#br0" timeOffset="-135292.804">20355 10636 0,'0'0'0,"18"0"0,0 0 15,17 0 1,0 0-16,18 0 16,-18 0-16,1 0 15,-19 0-15</inkml:trace>
  <inkml:trace contextRef="#ctx0" brushRef="#br0" timeOffset="-135143.529">20443 10724 0,'0'89'16,"0"-19"0,18 1-1,17-36 1,-35-17-16,36-1 15,-1-17-15,-17-17 16</inkml:trace>
  <inkml:trace contextRef="#ctx0" brushRef="#br0" timeOffset="-134626.051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-134041.888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-133380.2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-133195.081">21678 11148 0,'35'53'0,"-17"-18"15,0 18-15,52 35 16,-17-35-16,-17-18 0,16 1 16,19 34-1,-36-52-15,1 35 16,-19-53-16,-17 17 0,-17-17 16</inkml:trace>
  <inkml:trace contextRef="#ctx0" brushRef="#br0" timeOffset="-132284.579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-131884.311">23495 10901 0,'0'0'0,"18"0"16,-1-18-16,1 18 16,17 0-16,-17 0 15,-1 0-15,19-17 16,-1 17-16,0-18 15,-17 18-15,0-18 16</inkml:trace>
  <inkml:trace contextRef="#ctx0" brushRef="#br0" timeOffset="-131711.68">23618 10936 0,'0'53'15,"0"18"1,18-36-16,0 18 15,-1-36-15,1 1 0,35 0 16,-35-1 0,17-17-16,-17 0 15,17-17-15,-35-1 16</inkml:trace>
  <inkml:trace contextRef="#ctx0" brushRef="#br0" timeOffset="-131538.706">23883 10954 0,'0'53'15,"18"-18"1,-18 18-16,17-35 16,-17-1-16,18 1 15,0-18-15,-1 0 16,1 0-16</inkml:trace>
  <inkml:trace contextRef="#ctx0" brushRef="#br0" timeOffset="-131159.405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-130956.369">24571 10636 0,'0'53'16,"-18"18"-1,36-18 1,-18-18-16,0 18 16</inkml:trace>
  <inkml:trace contextRef="#ctx0" brushRef="#br0" timeOffset="-130205.149">25294 10830 0,'18'-35'15,"-18"17"1,-53 71 0,35 0-1,-17 71 1,0 17-16,17-53 15,0 35-15,18-52 0,18-18 16,0 0-16,17 0 16,36 0-16,-36-36 15,53 19 1,-53-36-16,18-18 16</inkml:trace>
  <inkml:trace contextRef="#ctx0" brushRef="#br0" timeOffset="-129738.13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-129581.777">25859 11430 0,'53'0'16,"-18"-18"-16,18 18 16,0-17-16,0-1 0,35 18 15,-18-18-15,36-17 16,-53 35-16,-18-17 0</inkml:trace>
  <inkml:trace contextRef="#ctx0" brushRef="#br0" timeOffset="-129324.646">26564 10724 0,'18'-17'16,"17"17"0,0-18-16,18 18 15,-17 0-15,-19-17 0,36-1 16</inkml:trace>
  <inkml:trace contextRef="#ctx0" brushRef="#br0" timeOffset="-129148.064">26617 10777 0,'0'71'15,"0"-18"1,18 17-16,-1-34 16,1-19-16,35 19 15,-35-19-15,34 1 16,-34-18-16,17 0 15</inkml:trace>
  <inkml:trace contextRef="#ctx0" brushRef="#br0" timeOffset="-128957.23">26952 10848 0,'0'53'0,"0"0"16,36 0 0,-19-18-1,1-17-15,-1-1 16,1-17-16</inkml:trace>
  <inkml:trace contextRef="#ctx0" brushRef="#br0" timeOffset="-128535.644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-127874.467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-124065.211">8520 7726 0,'35'0'16,"35"0"-1,-17 0-15,71-18 16,-54 18-16,71-17 16,-70 17-16,0 0 15,34-18-15,-69 18 16,-19 0-16,19 0 16,-36-18-16,-18 18 15</inkml:trace>
  <inkml:trace contextRef="#ctx0" brushRef="#br0" timeOffset="-123773.727">8767 7355 0,'17'-17'15,"-34"34"16,-1 1-31,0 17 0,-35 18 16,18-17-16,0-1 16,-18 35-16,53-34 15,-18-1-15,18 0 16,18-17-16,0-1 0,17 36 16,18-35-1,-18 0-15,71 17 16,-53-35-16,17 35 15,-34-17-15</inkml:trace>
  <inkml:trace contextRef="#ctx0" brushRef="#br0" timeOffset="-119950.69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-119176.747">19879 5098 0,'18'-18'15,"-1"18"-15,72-71 16,-37 36-16,90-35 16,-72 17-16,1 0 15,52-35-15,-35-1 16,-70 54-16,0 0 16,-36 0-1,-35 35-15</inkml:trace>
  <inkml:trace contextRef="#ctx0" brushRef="#br0" timeOffset="-118898.69">19932 4692 0,'-35'71'16,"-1"34"0,19 1-1,17-35-15,0-36 0,17-17 16,19-1-16,34 1 16,-17-18-16,0 0 15,0-18-15,0 1 0,35-1 16,-70 0-1,-1 18-15</inkml:trace>
  <inkml:trace contextRef="#ctx0" brushRef="#br0" timeOffset="-116723.57">8767 12188 0,'35'-17'15,"-18"-1"-15,54 1 16,-36 17-16,18-18 0,0 0 16,0 18-16,53-17 15,-71 34-15</inkml:trace>
  <inkml:trace contextRef="#ctx0" brushRef="#br0" timeOffset="-111078.923">21943 12259 0,'17'-18'15,"-17"1"1,18 17-16,0 17 16,-18 36-1,0-17-15,17 69 16,1-34-16,0-18 15,70 106 1,0-106 0,-53-36-16,1-17 0,52 0 15,-35 0 1,-36-17-16,1-1 16</inkml:trace>
  <inkml:trace contextRef="#ctx0" brushRef="#br0" timeOffset="-110707.126">21643 12594 0,'0'-17'15,"35"-19"-15,18-34 16,-18 34-16,36-52 16,-53 53-1,17-36-15,-17 54 16,-18-19-16,0 54 31,17 17-15,1 1-16,35-1 15,-36-17-15,36-1 16,-17-17-16,-19 18 16</inkml:trace>
  <inkml:trace contextRef="#ctx0" brushRef="#br0" timeOffset="-109973.396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-109760.501">23178 12400 0,'17'88'16,"1"36"-1,-18-18 1,17-1-16,1-52 15,17 36-15,-35-72 16</inkml:trace>
  <inkml:trace contextRef="#ctx0" brushRef="#br0" timeOffset="-108804.914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-108665.952">24095 12647 0,'35'-18'16,"53"18"0,0 0-16,1 0 15,-54 0-15,0 0 16</inkml:trace>
  <inkml:trace contextRef="#ctx0" brushRef="#br0" timeOffset="-108037.448">24589 12718 0,'17'0'16,"19"0"0,-1 0-16,18 17 15,0-17 1,-18 0-16</inkml:trace>
  <inkml:trace contextRef="#ctx0" brushRef="#br0" timeOffset="-107687.401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-107535.826">25312 12806 0,'0'35'16,"0"-17"-16,17-1 0,1 1 0,-18 0 15,35-1-15,-17-17 16,0 0-1</inkml:trace>
  <inkml:trace contextRef="#ctx0" brushRef="#br0" timeOffset="-107429.856">25329 12665 0</inkml:trace>
  <inkml:trace contextRef="#ctx0" brushRef="#br0" timeOffset="-107184.744">25453 12788 0,'0'35'15,"0"-17"1,35 17-1,0 1 1,-17-36-16,0 17 0,-36-17 31,-17 0-15,17 0-16,1 0 0,-1-17 16,0 17-16</inkml:trace>
  <inkml:trace contextRef="#ctx0" brushRef="#br0" timeOffset="-106884.21">25647 12894 0,'18'0'16,"-1"0"31,-17-18-47,0 1 15,0-1-15,-17 0 16,-1 1 0,0 17-16,1 0 0,-1 0 0,0 0 15,18 35 1,18-17-16,17 35 16,-17-36-16,53 19 15,-54-36-15,36 17 16,-18-17-16,-17 0 15,-36-17 1</inkml:trace>
  <inkml:trace contextRef="#ctx0" brushRef="#br0" timeOffset="-106307.861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-105896.44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-105061.299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-104928.393">28328 12541 0,'18'88'0,"-18"-35"16,17 18-16,1 52 16,0-70-16,-1 36 15,-17-54-15</inkml:trace>
  <inkml:trace contextRef="#ctx0" brushRef="#br0" timeOffset="-77952.00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-75882.858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-75643.484">17727 12524 0,'18'0'16,"17"-18"0,-17 18-16,17-18 15,-17 1 1,-36 17-1,0 0-15</inkml:trace>
  <inkml:trace contextRef="#ctx0" brushRef="#br0" timeOffset="-75515.418">17727 12524 0,'-18'-36'15,"18"54"-15,18 0 0,-36-1 16,36 19-16,0-1 16,17 18-16,-17-36 15,17 36-15,-17-53 16,17 18-1,-18-18-15,1 0 16</inkml:trace>
  <inkml:trace contextRef="#ctx0" brushRef="#br0" timeOffset="-75320.466">17939 12577 0,'0'52'16,"0"-16"-16,0-1 15,17-17-15,1-1 16,0 1-16,-1-36 16</inkml:trace>
  <inkml:trace contextRef="#ctx0" brushRef="#br0" timeOffset="-75021.72">18062 12453 0,'18'0'16,"0"0"-16,-1 18 15,1-18-15,-1 17 16,19 1-1,-36 0-15,17-1 16,-17 1-16,0 0 0,0 17 16,-17-18-1,17 1-15,-18 0 16,0-1 0,1-34 15,-1 17-16,1 0 1</inkml:trace>
  <inkml:trace contextRef="#ctx0" brushRef="#br0" timeOffset="-74826.356">18327 12929 0,'-18'53'16,"-17"-17"-1,17-1-15,1-18 16,-1-17 0</inkml:trace>
  <inkml:trace contextRef="#ctx0" brushRef="#br0" timeOffset="-74352.163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-74019.152">16969 12718 0,'-36'88'16,"54"0"-1,17 36 1,-17-72-16,52 54 15,19-35 1</inkml:trace>
  <inkml:trace contextRef="#ctx0" brushRef="#br0" timeOffset="-73735.702">19209 12612 0,'53'88'15,"-18"-35"1,0-18-16,1 71 15,-1 0 1,-53 17-16,-70 1 16,35-71-16</inkml:trace>
  <inkml:trace contextRef="#ctx0" brushRef="#br0" timeOffset="-70750.726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-70004.027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-69420.465">27217 12118 0,'17'0'31,"19"-18"-15,-1 18-16,-17 0 0,52-17 15,1 17 1,-36 0-16,53 0 15,-70-18-15,17 18 16,-17 0-16,-1-18 0,1 1 16,0-1-16,-18-35 15,0 36-15,-18-19 16,0 19 0,1-1-1,-1 18-15</inkml:trace>
  <inkml:trace contextRef="#ctx0" brushRef="#br0" timeOffset="-67068.224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-66888.416">30039 11465 0,'35'0'16,"1"0"-1,-1 0 1,-17 0-16,17 0 15,-18-17-15</inkml:trace>
  <inkml:trace contextRef="#ctx0" brushRef="#br0" timeOffset="-66722.47">30127 11501 0,'0'0'0,"0"17"16,0 1-16,0 17 0,0-17 15,0-1-15,18 19 0,-18-19 16,18 1-16,-1 0 15,-17-1-15,18-17 16,-1 0 0,1 0-1,-18-17-15</inkml:trace>
  <inkml:trace contextRef="#ctx0" brushRef="#br0" timeOffset="-66509.378">30304 11553 0,'0'18'16,"0"0"0,17-1-16,-17 36 15,18-35 1,0 0-16,-18-1 15,17-17-15</inkml:trace>
  <inkml:trace contextRef="#ctx0" brushRef="#br0" timeOffset="-66228.435">30462 11465 0,'18'0'16,"17"-17"-16,-17 17 16,0 17-16,-1-17 0,1 53 15,-18-35 1,0 35-16,0 0 16,0-36-16,0 1 15,-18 0-15,18-1 16,-17-17-1,-1-17 1,0-1 15</inkml:trace>
  <inkml:trace contextRef="#ctx0" brushRef="#br0" timeOffset="-66032.776">30745 12065 0,'-53'53'16,"17"0"-1,1-18 1,17-35-16</inkml:trace>
  <inkml:trace contextRef="#ctx0" brushRef="#br0" timeOffset="-65588.522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-65193.964">29598 11465 0,'-18'-17'16,"1"17"-1,-1 17-15,1 19 16,-19 52-16,19-35 16,17 17-16,-18 71 15,18-70-15,18-1 0,17 72 16,0-90 0,18-16-16</inkml:trace>
  <inkml:trace contextRef="#ctx0" brushRef="#br0" timeOffset="-64824.61">31944 11589 0,'18'53'0,"-1"35"15,19-35 1,-1 17-16,0-17 0,36 177 16,-54-160-16,-17 1 15,-88 123 1,-18-88 0</inkml:trace>
  <inkml:trace contextRef="#ctx0" brushRef="#br0" timeOffset="-57858.663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-57431.027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-57196.721">14728 13494 0,'36'0'16,"-1"0"0,-17 0-16,52-18 15,-34 18-15,-19 0 16,1 0-16,-36 0 16</inkml:trace>
  <inkml:trace contextRef="#ctx0" brushRef="#br0" timeOffset="-57052.652">14799 13547 0,'0'0'0,"0"70"16,0-34-16,18 16 0,17 1 15,-17-17 1,-1-19-16,19 1 0,-36 0 0,35-1 16,-18-17-1</inkml:trace>
  <inkml:trace contextRef="#ctx0" brushRef="#br0" timeOffset="-56878.983">15064 13670 0,'0'71'15,"17"-36"-15,1 0 16,0-17-16,17 0 15,-18-18-15,1-18 16</inkml:trace>
  <inkml:trace contextRef="#ctx0" brushRef="#br0" timeOffset="-56601.258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-55764.242">15840 13847 0,'17'17'16,"1"1"-1,35-18-15,-35 0 16,34 17-1,-34-17-15,0-17 0</inkml:trace>
  <inkml:trace contextRef="#ctx0" brushRef="#br0" timeOffset="-55623.978">15840 14005 0,'53'36'16,"0"-19"-1,-18-17-15,18 0 16,-36 0-16</inkml:trace>
  <inkml:trace contextRef="#ctx0" brushRef="#br0" timeOffset="-54988.961">16845 13723 0,'0'18'16,"-17"52"-1,17-17-15,17 18 16,1-18-16,-1-18 16,-17-17-16,18 17 0</inkml:trace>
  <inkml:trace contextRef="#ctx0" brushRef="#br0" timeOffset="-54822.008">16792 14111 0,'71'18'0,"17"-18"16,35 0-1,1 0 1,-71 0-16,17 0 16,-52 0-16</inkml:trace>
  <inkml:trace contextRef="#ctx0" brushRef="#br0" timeOffset="-54382.212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-53693.721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-53386.839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-53265.677">19350 14376 0,'53'0'15,"-36"0"-15,54-18 16,-18 18-16,0-35 15,-36 35-15</inkml:trace>
  <inkml:trace contextRef="#ctx0" brushRef="#br0" timeOffset="-53063.391">19738 13776 0,'35'-18'16,"36"18"-16,-36-17 15,0 17-15,18-18 16,-35 18 0,-18-18-16</inkml:trace>
  <inkml:trace contextRef="#ctx0" brushRef="#br0" timeOffset="-52898.656">19791 13758 0,'17'36'16,"-17"-19"-16,-17-70 0,34 142 0,19-19 15,-36-52-15,35 52 16,-17-52-16,17 17 16,-17-35-1,17 18-15,-17-18 16,-1-18-1</inkml:trace>
  <inkml:trace contextRef="#ctx0" brushRef="#br0" timeOffset="-52736.512">20091 13847 0,'17'70'16,"-17"-17"-1,18-18-15,0 1 16,-1-36-16,1 17 0,0-17 16,-1-17-16</inkml:trace>
  <inkml:trace contextRef="#ctx0" brushRef="#br0" timeOffset="-52447.614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-52002.054">20708 13899 0,'18'36'16,"17"52"0,0-18-16,53 36 15,-35-53-15,71 35 16,-71-35-16,-18-17 0,36 34 15,-36-35-15,-17 1 16</inkml:trace>
  <inkml:trace contextRef="#ctx0" brushRef="#br0" timeOffset="-51774.537">21167 13864 0,'-18'71'16,"-17"-1"-1,-18 18 1,18-35-16,-36 53 16,36-35-16,-1-18 0,19 0 0,-18 0 15,17-18-15,18 18 16,0-36-16</inkml:trace>
  <inkml:trace contextRef="#ctx0" brushRef="#br0" timeOffset="-51328.592">21467 13600 0,'17'0'15,"1"0"1,52 0-16,-34 0 16,52 0-16,-53-18 15,18 18-15,-35 0 0,-1-18 16,1 18-16</inkml:trace>
  <inkml:trace contextRef="#ctx0" brushRef="#br0" timeOffset="-51202.518">21678 13653 0,'18'88'16,"-1"0"-1,1-53-15,0-17 16,-1 35-16,-17-36 16</inkml:trace>
  <inkml:trace contextRef="#ctx0" brushRef="#br0" timeOffset="-50223.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-49893.199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-49610.357">14534 15522 0,'18'-17'15,"0"-1"1,35-17-16,-18 17 15,0 0-15,0 1 0,1 17 16,17-18-16</inkml:trace>
  <inkml:trace contextRef="#ctx0" brushRef="#br0" timeOffset="-49426.206">14605 15558 0,'18'52'15,"-1"19"1,1 0 0,0-36-16,-1 18 15,-17-36-15,18 1 16,-1 0-16,1-1 16,17-17-16,-17-17 0,17-1 15,-17-17-15</inkml:trace>
  <inkml:trace contextRef="#ctx0" brushRef="#br0" timeOffset="-49261.557">14940 15575 0,'0'71'15,"0"-36"-15,18 18 16,-1-35-16,1-1 0,0 1 0,-1-18 15,1 0-15,0 0 16</inkml:trace>
  <inkml:trace contextRef="#ctx0" brushRef="#br0" timeOffset="-48961.22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-48505.453">15681 15893 0,'18'17'0,"-1"-17"15,1 0-15,17 0 0,18 0 16,-35 0-1,35 0-15,-36-17 16,1 17-16</inkml:trace>
  <inkml:trace contextRef="#ctx0" brushRef="#br0" timeOffset="-48371.892">15681 16122 0,'53'18'0,"-35"-18"15,52-18-15,-35 18 16,18-18 0,-35 1-16</inkml:trace>
  <inkml:trace contextRef="#ctx0" brushRef="#br0" timeOffset="-47891.162">16651 15311 0,'-18'70'32,"18"-17"-32,0 88 15,18-70-15,-18-1 0,18 1 16,-1-18-16,1-18 0,-18 18 15,18-35-15,-18-1 0</inkml:trace>
  <inkml:trace contextRef="#ctx0" brushRef="#br0" timeOffset="-47737.71">16545 15998 0,'88'18'0,"-35"-18"0,18 0 15,52-18 1,-70 1-16,36 17 16,-54 0-16</inkml:trace>
  <inkml:trace contextRef="#ctx0" brushRef="#br0" timeOffset="-47313.94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-46491.732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-46163.268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-46029.622">18680 16122 0,'0'18'15,"17"-18"1,1 0-16,0 0 15</inkml:trace>
  <inkml:trace contextRef="#ctx0" brushRef="#br0" timeOffset="-45772.951">18944 15893 0,'-53'0'16,"0"17"-1,36 19 1,17-19-16,0 18 0,17 18 16,36 0-1,-35-35-15,17 0 0,0 17 16,-35-17 0,-35-1-1,0-17 1,-18 0-1,35 0-15,1 0 0</inkml:trace>
  <inkml:trace contextRef="#ctx0" brushRef="#br0" timeOffset="-45162.528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-43889.274">19632 16210 0,'18'0'0,"-18"-17"15,17-1 1,-17 36 15,0 17-31,0 0 16,0 36-16,0-54 16,0 36-16,0-18 15,0-17 1,0-36-16,18 1 15,-18-1-15,18-17 16</inkml:trace>
  <inkml:trace contextRef="#ctx0" brushRef="#br0" timeOffset="-43020.945">19720 16281 0,'-17'0'16,"17"-18"-1,0 0-15,0 1 16,17-1-1,-17 1-15,18 17 0,17-18 16,-17 18-16,17 0 16,-17 0-16,-1 18 15,-17-1-15,0 36 16,0-18 0,0 36-16,0-36 15,0 0-15,0-17 16,18-18-16,0 0 15,-1-18 1</inkml:trace>
  <inkml:trace contextRef="#ctx0" brushRef="#br0" timeOffset="-42653.028">20302 15399 0,'0'-18'16,"-35"36"0,35-1-16,-35 72 15,35-19-15,-18 71 16,18-53-16,-17 71 16,34-106-16,1 53 15,-1-53-15,36 0 16,-35-36-16,0-17 15</inkml:trace>
  <inkml:trace contextRef="#ctx0" brushRef="#br0" timeOffset="-42087.313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-40969.086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-40814.041">21255 16016 0,'18'-18'16,"34"-17"-16,19 18 15,-18-1 1,17 0-16,-34 1 0,-19 17 16,19-18-1</inkml:trace>
  <inkml:trace contextRef="#ctx0" brushRef="#br0" timeOffset="-40591.227">21661 15416 0,'17'-17'15,"1"17"-15,17-18 0,36 0 16,-18 1-16,-18 17 16,18-18-1</inkml:trace>
  <inkml:trace contextRef="#ctx0" brushRef="#br0" timeOffset="-40446.688">21784 15381 0,'-18'0'16,"36"0"-16,-53 18 0,35 17 0,0 36 15,17-1 1,1-35-16,17 36 16,-17-36-16,17-17 0,18 0 15,-35-18 1,35 0-16,-53-18 16,17 18-16</inkml:trace>
  <inkml:trace contextRef="#ctx0" brushRef="#br0" timeOffset="-40251.853">22066 15487 0,'0'35'0,"0"-17"0,0 35 15,0-18-15,36 0 16,-19-17-16,1 0 15,-1-18-15,1 17 16,0-17-16,-18-17 16</inkml:trace>
  <inkml:trace contextRef="#ctx0" brushRef="#br0" timeOffset="-39902.86">22243 15328 0,'17'-17'31,"1"17"-31,0 0 16,17 35-16,0 0 16,-17-17-1,-18 17-15,35 18 16,-17 18-16,-18-1 15,17-17 1,-17-35-16,0 35 16,0-36-1,0 1-15,-17-36 16,-1 1 0,0-1-1,1 18 1,-1 18-1</inkml:trace>
  <inkml:trace contextRef="#ctx0" brushRef="#br0" timeOffset="-39116.643">22842 16087 0,'18'0'15,"0"0"1,-1 0 0,1 0-1,-18 17-15,0 19 16,0-19 0,-18 1-16,1 17 15,-19-17-15,36-1 0,-17-17 16,-19 18-1,19 0-15,-1-18 0,1 17 16,-1-17 0</inkml:trace>
  <inkml:trace contextRef="#ctx0" brushRef="#br0" timeOffset="-38188.672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-38050.351">23989 16034 0,'-35'53'16,"35"-36"-16,-18 19 16,18-19-16,0 1 15,18 0-15,-1-18 0</inkml:trace>
  <inkml:trace contextRef="#ctx0" brushRef="#br0" timeOffset="-37914.017">24165 16034 0,'18'35'16,"-18"0"-1,18-17-15,17 17 16</inkml:trace>
  <inkml:trace contextRef="#ctx0" brushRef="#br0" timeOffset="-37770.675">24289 15857 0,'0'18'0</inkml:trace>
  <inkml:trace contextRef="#ctx0" brushRef="#br0" timeOffset="-37733.58">24289 15857 0,'35'71'15</inkml:trace>
  <inkml:trace contextRef="#ctx0" brushRef="#br0" timeOffset="-37582.944">24324 15963 0,'0'106'47,"0"-88"-47,18-1 0,-71-264 0,88 353 0,0 53 16,-17-124-16,0-35 15,-18 18-15,17 0 16,-17-1-16,0 1 0,-17-18 16,-1 0-16,0 0 15</inkml:trace>
  <inkml:trace contextRef="#ctx0" brushRef="#br0" timeOffset="-37399.705">24571 15981 0,'53'0'0,"17"0"15,-17 0-15,18-18 16,-53 18-16,-1 0 15</inkml:trace>
  <inkml:trace contextRef="#ctx0" brushRef="#br0" timeOffset="-37246.512">24730 16104 0,'53'18'0,"-36"-18"16,19 0-16,16 0 15,-16-18 1,-1 1-16</inkml:trace>
  <inkml:trace contextRef="#ctx0" brushRef="#br0" timeOffset="-36765.67">25277 15593 0,'0'70'16,"0"-17"0,17 53-16,1-35 0,-1-18 15,19 52 1,-1-52-16,0 18 15,-17-53-15,0 17 0</inkml:trace>
  <inkml:trace contextRef="#ctx0" brushRef="#br0" timeOffset="-36602.949">25629 16316 0,'-17'53'16,"-36"0"0,35-18-16,0-35 15</inkml:trace>
  <inkml:trace contextRef="#ctx0" brushRef="#br0" timeOffset="-35979.315">26264 15505 0,'0'17'16,"18"71"-16,0-17 15,-18 17-15,17 71 16,1-71-16,0 53 15,-18-88-15,0 0 16,17-18-16,1 18 16,-1-53-16,1 0 15</inkml:trace>
  <inkml:trace contextRef="#ctx0" brushRef="#br0" timeOffset="-35784.591">26529 15981 0,'-71'17'16,"18"1"-16,18 17 15,18 1 1,17-19-16,35 36 16,35-17-1,19-19-15,-19 1 16,-52-18-16</inkml:trace>
  <inkml:trace contextRef="#ctx0" brushRef="#br0" timeOffset="-35302.168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-34952.521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-34427.753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-34340.516">28099 16069 0,'17'-18'0</inkml:trace>
  <inkml:trace contextRef="#ctx0" brushRef="#br0" timeOffset="-33990.595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-33706.809">28734 16193 0,'-18'0'16,"0"-18"-1,18 36 1,0 17-16,18-18 16,17 19-16,-17-1 15,0-17-15,-1-1 0,1 19 16,-18-19-16,-18 1 15,-17-1 1,0-17-16,-18 0 16,35 0-16,1 0 15,-36-17-15,35-1 16</inkml:trace>
  <inkml:trace contextRef="#ctx0" brushRef="#br0" timeOffset="-33278.303">29139 16069 0,'18'-18'0,"0"18"16,17 0-16,0 0 0,36 0 15,-36 0-15,18 0 16,-35 0-1</inkml:trace>
  <inkml:trace contextRef="#ctx0" brushRef="#br0" timeOffset="-33172.979">29192 16245 0,'18'18'16,"53"-18"-1,-36 0-15,71-18 16</inkml:trace>
  <inkml:trace contextRef="#ctx0" brushRef="#br0" timeOffset="-32956.273">29704 15787 0,'70'0'0,"-34"0"0,87-18 16,-35 18 0,54-17-16,-90-1 15,54 0-15,-88 1 16,0-1 0</inkml:trace>
  <inkml:trace contextRef="#ctx0" brushRef="#br0" timeOffset="-32799.489">30039 15804 0,'35'89'15,"-17"-36"-15,0-1 0,-1 54 16,1-17 0,-18-54-16,0 71 15,0-89-15</inkml:trace>
  <inkml:trace contextRef="#ctx0" brushRef="#br0" timeOffset="-32099.109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-31825.571">31150 15346 0,'53'53'16,"18"88"-1,17 35 1,18 18-1,-53-106-15,0 1 0,0-1 16,-1 0-16,-16-17 0,-19-1 0,1 54 16,-18-36-1,-35-53-15,17-17 16,-52 17-16</inkml:trace>
  <inkml:trace contextRef="#ctx0" brushRef="#br1" timeOffset="-19970.253">29792 6509 0,'-18'0'16,"36"-18"0,0 18-1,-1-18 1,19 18-16,17-17 16,-1 17-16,37-18 15,-36 18-15,70-17 16,-70-1-16,53 0 15,-71 18-15,18-17 16,-35 17-16,-36 0 31,-35 0-31</inkml:trace>
  <inkml:trace contextRef="#ctx0" brushRef="#br1" timeOffset="-19609.63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-18998.201">31344 7655 0,'18'0'31,"0"0"-16,17 0 1,-17 0 0,17 0-16,35 0 15,-17 0-15,71 0 16,-71-17-16,70 17 16,-70 0-16,35 17 15,-52-17-15,34 0 16,-35 0-16,1 0 15,-19 0 1,-34 0-16</inkml:trace>
  <inkml:trace contextRef="#ctx0" brushRef="#br1" timeOffset="-18658.586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-15921.209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-4581.89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-4182.334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-3893.409">16193 17022 0,'17'0'16,"1"-18"0,35 0-1,-18 1-15,0-1 16,-17 18-16,0 0 15,-18 18-15</inkml:trace>
  <inkml:trace contextRef="#ctx0" brushRef="#br1" timeOffset="-3669.48">16263 17022 0,'0'17'15,"0"1"-15,-18 35 16,18-18-16,-17-17 0,17 35 16,0-18-16,17 0 15,1-17-15,17-18 16,1 0-16,17 0 16,-18-18-1,0 0-15,-17 1 16</inkml:trace>
  <inkml:trace contextRef="#ctx0" brushRef="#br1" timeOffset="-3437.558">16528 17092 0,'0'18'0,"17"17"16,-17-17-16,18 17 15,0-17-15,-18-1 16,17 1 0</inkml:trace>
  <inkml:trace contextRef="#ctx0" brushRef="#br1" timeOffset="-3108.529">16616 16951 0,'17'18'15,"1"-18"1,0 0-1,-1 0-15,36-18 16,-35 18-16,17 18 16,-17-1-1,0 36-15,-1-18 0,-17-17 16,18 35 0,-18-35-16,0-1 0,0 19 15,0-19 1,-18-17-1,1-17 1,17-1-16,-36 0 16,19 18-1</inkml:trace>
  <inkml:trace contextRef="#ctx0" brushRef="#br1" timeOffset="-2891.054">17039 17551 0,'0'35'16,"-17"0"-16,-1 1 15,0-19 1,1-17-16,-1 18 0,-17-1 15,17-17-15,0 18 16</inkml:trace>
  <inkml:trace contextRef="#ctx0" brushRef="#br1" timeOffset="-2384.034">17374 17268 0,'0'18'31,"18"35"-15,-18 18-1,0-54-15,18 19 16,-18-1-16,0-18 0,17 1 0,1 17 15,0-35 1</inkml:trace>
  <inkml:trace contextRef="#ctx0" brushRef="#br1" timeOffset="-2102.277">17498 16986 0,'35'0'0,"36"36"16,-36-19-16,53 18 15,-35 1-15,18 34 16,-54-17-1,1 0-15,-1 0 0,-17 71 16,-17 17 0,-1-88-16,-70 52 15,35-69-15</inkml:trace>
  <inkml:trace contextRef="#ctx0" brushRef="#br1" timeOffset="3742.887">15875 18186 0,'-18'0'0,"1"0"32,-1 0-1,36 0 16,52-18-32,-17 0-15,88 18 16,-70 0-16,105 18 16,-70 0-16,0-1 15,0 1-15,105 0 16,-87-18-16,-18 0 0,52 0 15,-87-18 1,-36 18-16</inkml:trace>
  <inkml:trace contextRef="#ctx0" brushRef="#br1" timeOffset="4804.208">21043 17022 0,'-35'-18'15,"17"18"-15,1 18 0,-19 34 16,36 1-16,-17 88 15,17-52 1,0 17-16,17-18 0,19 70 16,-19-105-16,19-17 15,34 52-15,-35-71 16,18 1-16,0-18 16,-17-18-16</inkml:trace>
  <inkml:trace contextRef="#ctx0" brushRef="#br1" timeOffset="5127.956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5372.015">21696 17074 0,'17'0'16,"19"0"-1,-1 0-15,0 0 0,1 0 16,34 0-16,-52 0 15,17-17-15,-17 17 0,-1-18 16</inkml:trace>
  <inkml:trace contextRef="#ctx0" brushRef="#br1" timeOffset="5579.084">21819 17110 0,'0'35'15,"0"18"-15,0-35 16,18-1-16,-18 36 16,0 0-1,18-35-15,-1 17 16,1-17-16,0-1 0,17-17 16,-18 0-16,1 0 15,-18-17-15,18 17 16</inkml:trace>
  <inkml:trace contextRef="#ctx0" brushRef="#br1" timeOffset="5780.201">22137 17233 0,'0'35'16,"0"1"-16,0-1 16,0-17-16,17-1 15</inkml:trace>
  <inkml:trace contextRef="#ctx0" brushRef="#br1" timeOffset="6406.93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6891.028">22631 17798 0,'0'-18'16,"17"36"0,1-1-16,0 19 15,-18-19-15,0 18 0,0 18 16,-18-17-16,0-1 15,1 0-15,-19-17 0,1 17 16,0-17-16,-36 17 16,54-35-16,-1 0 15</inkml:trace>
  <inkml:trace contextRef="#ctx0" brushRef="#br1" timeOffset="7381.532">22966 16951 0,'0'-18'16,"0"1"0,35 17-1,-35 17-15,35 1 16,-17 0-16,35 70 16,-18-35-16,1 17 15,16 89-15,-16-53 16,-19 123-16,-17-17 15,-17-106-15,-19-18 16,-34 53 0,17-88-16</inkml:trace>
  <inkml:trace contextRef="#ctx0" brushRef="#br1" timeOffset="21477.437">27887 17145 0,'0'18'31,"18"35"-15,-1-1-16,-17-16 0,0 17 15,0 0-15,18 35 16,-18-35-16,18 0 16,-18-18-16,35 18 15,-17-18 1,-1-35-16,1-18 15,-18 1-15</inkml:trace>
  <inkml:trace contextRef="#ctx0" brushRef="#br1" timeOffset="21794.937">27728 17374 0,'0'-17'32,"18"-1"-17,-18 0-15,0 1 16,18-1-16,-1-17 16,19-18-16,-19 35 15,18-17-15,-17 0 16,0 17-1,-18 36 1,17 35 0,1-36-16,17 36 15,1-18-15,34 18 16,-35-35-16,1 0 16</inkml:trace>
  <inkml:trace contextRef="#ctx0" brushRef="#br1" timeOffset="23195.688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23517.06">26088 17921 0,'53'-35'0,"-18"0"15,-17 17 1,-18 0-16,-18 18 31,0 0-31,1 0 16,-1 18-16,-35 17 16,36 18-16,-1-35 15,18 17 1,0-17-16,53 17 15,-35-35-15,34 0 16,-16 0-16,-1 0 16,-17 0-16,17-35 15</inkml:trace>
  <inkml:trace contextRef="#ctx0" brushRef="#br1" timeOffset="23758.383">26370 17851 0,'0'17'16,"0"18"0,0-17-16,0 53 15,0-36-15,0-17 16,0 35-16,18-36 16,-1 1-16,-34-18 31,-1-18-16,1 18-15,-19-17 16,19 17-16,-1-18 16,0 0-16</inkml:trace>
  <inkml:trace contextRef="#ctx0" brushRef="#br1" timeOffset="24079.905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24650.128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24936.24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30481.44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32791.214">13353 17163 0,'17'-18'0,"71"0"16,-35 18-16,124-35 15,-54 35-15,1-18 16,17 1-16,0-1 16,0 1-16,106-1 15,-141 18-15,35 0 16,-88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">5680 8714 0,'88'0'16,"53"0"-1,35 0 1,-87 0-16,140 0 0,18 0 15,-18 0 1,71-36 0,-212 36-16,-35-17 15,0-1-15,-18 18 0,-17-18 16,0 18-16,-54-17 16</inkml:trace>
  <inkml:trace contextRef="#ctx0" brushRef="#br0" timeOffset="829.298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">7091 9084 0,'0'-18'16,"35"-17"-1,36 0 1,-36 0-16,88-1 16,-52 19-16,70-1 15,-88 18-15,0 0 0,35 18 16,-70-1-16,-18 1 16,0 17-16,-18 18 15,0-35-15,-17 17 0,-35 18 16,17 0-1</inkml:trace>
  <inkml:trace contextRef="#ctx0" brushRef="#br0" timeOffset="2207.803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">24448 8396 0,'0'0'0,"0"18"0,35-1 16,-18 1-16,36 0 16,-17-1-16,-1 1 15,53 17-15,-70-17 16,17 17-16,-35-17 15,-53 35 1,0-36-16,-53 36 16,53-35-16,-70 17 15,70 0-15,-18 1 0,-52 17 16</inkml:trace>
  <inkml:trace contextRef="#ctx0" brushRef="#br1" timeOffset="10432.285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">17692 8872 0,'-18'0'31,"1"0"-15,-19 0-16,1 0 0,-53 0 16,35 0-1,-18 0-15,-87-17 16,52 17-16,0 0 0,-106-18 15,106 18-15,-70 0 16,105 0-16,-17 0 16,53 0-1,35 18-15,18-18 16,35-18 0,-18 18-16</inkml:trace>
  <inkml:trace contextRef="#ctx0" brushRef="#br1" timeOffset="16423.184">16475 8696 0,'-71'0'0,"36"0"15,-18 18-15,0-18 16,0 17 0,36-17-16,34 36 15,1-36-15,17 17 16,0 1-16,1-1 0,-1 1 16,18 0-16,35-1 15,-53 1-15,53 0 16,-52-18-16,-1 0 15</inkml:trace>
  <inkml:trace contextRef="#ctx0" brushRef="#br1" timeOffset="17267.186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">5821 12647 0,'0'35'16,"0"-17"-16,0 53 15,0-36-15,0 35 16,17-34-16,-17-19 16,18 1-16,0 0 0,-1-18 15,1 0-15,0-18 16,-1-17-1,1 17-15,-18-17 16,18 17-16,-18 0 0,0 1 16,0 34 31,-18 1-47,18 0 15</inkml:trace>
  <inkml:trace contextRef="#ctx0" brushRef="#br1" timeOffset="22733.832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">24095 10407 0,'-18'-18'15,"0"36"-15,1 0 16,-18 52-16,35-17 16,0 18-16,0 52 15,0-52-15,17-18 16,18 52-16,-17-52 16,0-17-16,17 17 15,0-18-15,-17-18 0,0 1 16</inkml:trace>
  <inkml:trace contextRef="#ctx0" brushRef="#br0" timeOffset="39635.226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3">24694 11201 0,'-17'35'16,"-18"0"0,17 1-1,0-19-15</inkml:trace>
  <inkml:trace contextRef="#ctx0" brushRef="#br0" timeOffset="40168.465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">25488 10372 0,'18'17'16,"-1"1"-1,-17 0-15,36 52 16,-36-35-16,17 18 16,-17 18-16,0-18 0,0 70 15,-17-70-15,17 0 16,-18-18-16,18 18 0,-18-17 15,18 17-15,-17-36 16</inkml:trace>
  <inkml:trace contextRef="#ctx0" brushRef="#br0" timeOffset="40903.226">25912 10742 0,'70'0'16,"-17"0"-16,-35 0 15</inkml:trace>
  <inkml:trace contextRef="#ctx0" brushRef="#br0" timeOffset="41025.252">25947 10989 0,'70'0'16,"-17"0"-1,-17-18-15,16 1 16</inkml:trace>
  <inkml:trace contextRef="#ctx0" brushRef="#br0" timeOffset="41532.344">26476 10883 0,'35'-17'16,"-17"17"-16,17 0 16,-17-18-16,17 18 0,-17 0 0,17 0 15,-17 0-15,35 18 16</inkml:trace>
  <inkml:trace contextRef="#ctx0" brushRef="#br0" timeOffset="42069.865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8">27428 10425 0,'-17'35'0,"17"18"15,0 0-15,0 0 16,0 70-16,17-52 0,1-18 16,0-1-16,17 19 15,-17-53-15,17-1 16,-17 1-16,-1-18 0</inkml:trace>
  <inkml:trace contextRef="#ctx0" brushRef="#br0" timeOffset="42539.276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">29069 10936 0,'18'0'31,"34"18"-15,-16-18-16,-1 0 0,36 0 16,-54 0-16,36-18 15,-35 18-15</inkml:trace>
  <inkml:trace contextRef="#ctx0" brushRef="#br0" timeOffset="45173.2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4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">31150 10513 0,'0'0'0,"0"17"32,0 54-17,0-18-15,18 53 16,-18-36-16,0 54 15,0-54-15,18 36 16,-1-71-16,18 36 16,-17-36-16,0-35 15</inkml:trace>
  <inkml:trace contextRef="#ctx0" brushRef="#br0" timeOffset="48206.492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">32120 10478 0,'0'-18'16,"-17"36"0,-1 52-1,1 71-15,17-70 0,0 87 16,0 1-1,17-88-15,18 35 16,-17-71-16,0 0 16,-1 0-16,1-35 15,-18-17-15</inkml:trace>
  <inkml:trace contextRef="#ctx0" brushRef="#br0" timeOffset="48687.79">32367 10724 0,'18'53'0,"-18"71"16,0-71-16,0 53 15,0-53-15,0 35 16,0-53-1,18 18-15,-18-35 0,17-18 16</inkml:trace>
  <inkml:trace contextRef="#ctx0" brushRef="#br0" timeOffset="48838.827">32544 11060 0,'35'0'0,"0"17"15,-17 1 1,35-18-16,-18 0 16,-17 0-16,17 0 0,-17 0 15</inkml:trace>
  <inkml:trace contextRef="#ctx0" brushRef="#br0" timeOffset="49151.668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">22278 11024 0,'0'-17'16,"-18"17"-16,36 0 16,0 0-1,-1 0 1,1 17-1,17-17-15,-17 0 16,70 0-16,-35 0 0,0-17 16,0 17-16,17 0 15,54 0-15,-71 0 16,0 0-16,35 0 16,-53 17-16,0-17 0,-17 0 15,0 0-15</inkml:trace>
  <inkml:trace contextRef="#ctx0" brushRef="#br0" timeOffset="57102.501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8">20532 10936 0,'53'0'16,"-18"0"0,35 18-16,19-18 15,-36 0-15,-18 0 16,0 0-16,-17 17 0,-1-17 16,1 0-16</inkml:trace>
  <inkml:trace contextRef="#ctx0" brushRef="#br0" timeOffset="69865.911">20532 12912 0,'0'17'0,"35"-17"15,-17 18-15,35-18 16,-18 0-16,18 0 16,-18 0-16,0 18 15,-17-18 1</inkml:trace>
  <inkml:trace contextRef="#ctx0" brushRef="#br0" timeOffset="70009.965">20549 13106 0,'36'17'15,"-1"1"-15,18-18 16,-18 0-16,0 0 0,1 0 16</inkml:trace>
  <inkml:trace contextRef="#ctx0" brushRef="#br0" timeOffset="70778.59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">21608 13088 0,'-18'0'15,"18"-18"17,35 18-17,-17 0-15,17 18 16,53 0-16,-17-18 15,0 17-15,-1-17 0,18 0 16,89 0-16,-89 0 16,71 0-1,-106-17-15,17 17 0,18 0 16,-70 0-16</inkml:trace>
  <inkml:trace contextRef="#ctx0" brushRef="#br0" timeOffset="72557.459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5">21149 12894 0,'0'0'0,"0"18"109,35-18-93,-17 0-16,0 17 15,-1-17-15,19 0 0,-1 0 16,0 0 0,-17-17-16</inkml:trace>
  <inkml:trace contextRef="#ctx0" brushRef="#br0" timeOffset="76394.415">23213 13141 0,'17'0'32,"19"0"-32,-1 0 15,0 0-15,53-18 16,-35 18-16,-17 18 0,34-18 16,-35 0-1,-17 0-15</inkml:trace>
  <inkml:trace contextRef="#ctx0" brushRef="#br0" timeOffset="76551.435">23407 12982 0,'0'88'16,"17"1"-1,-17-36-15,18 35 16,-18-53-16,18 0 15,-1-17-15,1 0 0</inkml:trace>
  <inkml:trace contextRef="#ctx0" brushRef="#br0" timeOffset="77006.837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">24483 13776 0,'53'0'16,"0"0"-16,-36 0 15</inkml:trace>
  <inkml:trace contextRef="#ctx0" brushRef="#br0" timeOffset="78786.896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">12682 10089 0,'18'0'31,"35"18"-15,17 17-1,-34-35-15,52 0 16,-53 0-16,36 0 16,-54 0-16,19 0 15,-36 18-15</inkml:trace>
  <inkml:trace contextRef="#ctx0" brushRef="#br0" timeOffset="101447.541">12788 10319 0,'53'0'15,"0"-18"1,-35 18-16,35 0 15,0 18 1,-36-1-16,1 1 0</inkml:trace>
  <inkml:trace contextRef="#ctx0" brushRef="#br0" timeOffset="102265.214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5">14199 10213 0,'18'0'16,"17"-18"-16,-17 18 16,0-17-16,17 17 15,0 0-15,0 0 16,1 0-16,-19 0 0,1 0 15,0-18-15</inkml:trace>
  <inkml:trace contextRef="#ctx0" brushRef="#br0" timeOffset="103112.845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">10795 12224 0,'18'0'16,"17"-18"-1,35 18 1,-34 0-16,70 0 16,-71 0-16,53 0 15,-53 0-15</inkml:trace>
  <inkml:trace contextRef="#ctx0" brushRef="#br0" timeOffset="125217.335">11695 12012 0,'-18'0'0,"36"0"47,-1 0-31,36 0-1,-18 0-15,18 0 0,-35 0 16,17 0-16,-17 0 15,0 0-15,34 18 16,-34-1-16,0-17 16,-18 18-16</inkml:trace>
  <inkml:trace contextRef="#ctx0" brushRef="#br0" timeOffset="125388.578">11783 12277 0,'53'0'15,"0"-18"1,0 18 0,-18 0-16,-18 0 0,19 18 15</inkml:trace>
  <inkml:trace contextRef="#ctx0" brushRef="#br0" timeOffset="127523.988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">13882 12100 0,'-18'0'15,"18"18"-15,18-18 63,-18-18-47,0 36 15,17 0 0,-17-36 0,0 0 32,18 18-48</inkml:trace>
  <inkml:trace contextRef="#ctx0" brushRef="#br0" timeOffset="131149.663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18">14781 11448 0,'0'17'31,"0"19"-15,0-19-16,0 54 15,0-36-15,18 0 16,-18 1-16,0-1 0</inkml:trace>
  <inkml:trace contextRef="#ctx0" brushRef="#br0" timeOffset="131722.987">15240 11606 0,'-35'0'0,"17"18"16,0 0-16,-17 52 16,18-34-16,17-1 0,0 18 15,0 35 1,17 0-16,1-53 15,-18 1-15,35-19 0,0 36 16,-17-35-16,17-1 16,-17-17-1,0 0-15,-1-17 0</inkml:trace>
  <inkml:trace contextRef="#ctx0" brushRef="#br0" timeOffset="132073.48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">15346 12047 0,'17'-17'16,"19"17"-1,17 0 1,-18 0-16,53-18 16,-53 0-16,-17 18 15,0 0-15,-1 0 0</inkml:trace>
  <inkml:trace contextRef="#ctx0" brushRef="#br0" timeOffset="132501.756">15699 11536 0,'53'70'15,"17"1"-15,36 35 16,-53-18-1,-36-53 1,1 18-16,-18 35 16,0 1-16,-18-54 0,-17 53 15,18-70 1,-19 35-16,1-36 16,17 1-16</inkml:trace>
  <inkml:trace contextRef="#ctx0" brushRef="#br0" timeOffset="135416.177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">13458 13423 0,'-17'0'16,"-1"18"0,18 17-16,-17 0 0,17 71 15,0-35-15,0-1 16,35 54-16,-18-71 16,1 0-16,0-18 0,35 0 15,-18-17-15,18-18 16,-18-18-1</inkml:trace>
  <inkml:trace contextRef="#ctx0" brushRef="#br0" timeOffset="135942.21">13794 13582 0,'17'18'16,"-17"-1"-16,0 1 15,0 17-15,0-17 0,0 52 16,0-52-16,18 35 16,-18-18-1,0-17-15,18-1 0,-1 1 16,-17 0-16,18-1 16,-1 1-16,1-18 15,17 18-15,-17-18 16,0 0-16,-1 0 15,1-18-15</inkml:trace>
  <inkml:trace contextRef="#ctx0" brushRef="#br0" timeOffset="136072.588">13794 13864 0,'0'-17'15,"17"17"-15,1-18 16,17 0-16,-17 18 15,17-17-15,0 17 16,-17 0-16,0 0 16</inkml:trace>
  <inkml:trace contextRef="#ctx0" brushRef="#br0" timeOffset="136288.762">13970 13388 0,'35'53'16,"1"-18"-16,-19 0 15,18 54-15,-17-36 16,0-18-16,-1 53 16,-17-53-16,0 18 15,0-35-15,-17-1 16,-1 1-16</inkml:trace>
  <inkml:trace contextRef="#ctx0" brushRef="#br0" timeOffset="136583.312">13600 13670 0,'0'-17'0,"17"-1"31,1 0-31,35 1 16,-36 17 0,19-18-16,-19 18 0</inkml:trace>
  <inkml:trace contextRef="#ctx0" brushRef="#br0" timeOffset="137115.832">14411 13653 0,'18'0'16,"-1"0"-16,1 17 0,35-17 15,-36 0-15,1 0 16</inkml:trace>
  <inkml:trace contextRef="#ctx0" brushRef="#br0" timeOffset="137252.067">14429 13794 0,'35'17'15,"-17"-17"1,17 18-16,0-18 16,0 0-16</inkml:trace>
  <inkml:trace contextRef="#ctx0" brushRef="#br0" timeOffset="137612.56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">15769 13705 0,'18'18'31,"-1"0"-31,36-1 16,-35-17-16,35 0 15,-35 0-15,34 0 16,-34 0-1</inkml:trace>
  <inkml:trace contextRef="#ctx0" brushRef="#br0" timeOffset="139997.955">16140 13194 0,'17'0'0,"1"35"15,17-17-15,18 52 16,18 1-1,-36-18-15,0-18 0,18 53 16,-35-35 0,-1-17-16,-17 69 15,0-52-15,0-17 0,-53 52 16,18-35-16,-18-18 16</inkml:trace>
  <inkml:trace contextRef="#ctx0" brushRef="#br0" timeOffset="142722.463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87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">19703 3951 0,'17'0'15,"54"0"1,-18 0-16,17 0 15,71-18-15,-52 18 16,69 0 0,-87 0-16,17 0 0,-17 0 15,-1 0-15,1 0 0,-18-17 16,53-1-16,-89 18 16,1-17-16,-1-1 15,-34 18 1,-1 0-1,1 0-15,-19 18 16</inkml:trace>
  <inkml:trace contextRef="#ctx0" brushRef="#br0" timeOffset="150286.679">19685 4904 0,'-18'17'16,"1"-17"-1,17 18-15,17-18 16,19 0 0,-1-18-16,71-17 15,-36 0-15,89-53 16,-71 35-16,124-36 16,-106 54-16,53-35 15,-89 34-15,1-17 16,-36 18-16</inkml:trace>
  <inkml:trace contextRef="#ctx0" brushRef="#br0" timeOffset="150513.728">20690 4304 0,'36'-18'0,"17"1"16,-18 17-16,0 0 0,53 0 15,-52 0 1,-1 17-16,18 19 16,-53-19-16,17 18 0,-17 36 15,-17-36-15,17 1 16,-35 16-16,17-34 16,0-18-1</inkml:trace>
  <inkml:trace contextRef="#ctx0" brushRef="#br0" timeOffset="150992.497">18362 2558 0,'0'17'15,"71"19"1,-1-1 0,-35-18-16,36 1 15,-18-18-15,-18 0 16,1 0 0</inkml:trace>
  <inkml:trace contextRef="#ctx0" brushRef="#br0" timeOffset="151147.375">18662 2381 0,'-35'88'15,"-1"-35"-15,-34 53 16,52-71-16,1 36 16,17-36-1,0-17-15,35 0 0</inkml:trace>
  <inkml:trace contextRef="#ctx0" brushRef="#br0" timeOffset="151297.523">19050 2646 0,'-18'70'15,"-17"1"1,35-36-16,0 1 15,0-19-15</inkml:trace>
  <inkml:trace contextRef="#ctx0" brushRef="#br0" timeOffset="151771.066">18627 3881 0,'35'35'16,"0"0"-16,1 18 15,16 0 1,-34-35-16,35 17 16,-18-17-16,18-18 15,-35-18-15</inkml:trace>
  <inkml:trace contextRef="#ctx0" brushRef="#br0" timeOffset="151915.625">18803 3898 0,'-35'53'16,"17"-18"-16,-17 54 15,17-1 1,18-53-16,36 0 15</inkml:trace>
  <inkml:trace contextRef="#ctx0" brushRef="#br0" timeOffset="152176.398">19050 4092 0,'18'0'15,"-1"18"1,1 0-16,-18-1 16,18-17-16,-18 18 0,0 17 15,0-17 1,0 17 0,17-17-16,-17-1 0,18 1 15,-1 0-15,19-1 16,-19 1-1,1-18-15,0 0 16</inkml:trace>
  <inkml:trace contextRef="#ctx0" brushRef="#br0" timeOffset="152405.579">18697 4957 0,'53'35'16,"-18"-18"-16,54 1 16,-54 0-16,0-18 0,18 17 15,-18-17-15,-17 18 0,17-18 16</inkml:trace>
  <inkml:trace contextRef="#ctx0" brushRef="#br0" timeOffset="152577.349">18944 4957 0,'-35'88'0,"0"-53"16,-18 71-1,35-71-15,0 0 0,1 1 16,17-19-16,17 1 0,1-18 16</inkml:trace>
  <inkml:trace contextRef="#ctx0" brushRef="#br0" timeOffset="152960.75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3">20884 3210 0,'0'-17'31,"0"34"-16,0 1-15,0 0 16,36 52-16,-1-35 16,0 36-16,1-36 15,-1 18-15,-35-18 16,17 18-16,-17-35 16,-17 0-1,-1-1-15,1-17 16,-1 0-16,0 0 15</inkml:trace>
  <inkml:trace contextRef="#ctx0" brushRef="#br0" timeOffset="154210.111">20690 3792 0,'18'0'32,"35"36"-32,-35-19 15,52 19-15,-52-19 16,-1 18-16,1-17 0,0 0 16,-18-1-16,-18 1 15,0 0 1,-17-18-16,0 17 15,0 1-15,17-18 16,36 0 0</inkml:trace>
  <inkml:trace contextRef="#ctx0" brushRef="#br0" timeOffset="154702.632">21943 4110 0,'0'0'0,"17"0"31,54 0-15,0 18-16,-1-18 16,89 17-1,-89 1-15,89-1 16,-88-17-16,52 0 15,-88 0-15,1 0 16,-1 0-16,-17 0 0,-36 0 16</inkml:trace>
  <inkml:trace contextRef="#ctx0" brushRef="#br0" timeOffset="154934.606">22578 3969 0,'53'35'16,"-18"-35"-16,0 18 0,53 17 16,-35-17-1,0-1-15,18 36 0,-36-35 16,0 35 0,-35-18-16,0-17 0,-17-1 15,-1 1-15,-17 0 0,0-1 16,-1 1-16,-52-1 15,35 1 1,18-18-16</inkml:trace>
  <inkml:trace contextRef="#ctx0" brushRef="#br0" timeOffset="155615.2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79">24289 4092 0,'17'0'47,"19"0"-31,-1 0-16,18 0 0,17-17 15,-17 17-15,-17 0 16,-1 0-16,-17 0 15</inkml:trace>
  <inkml:trace contextRef="#ctx0" brushRef="#br0" timeOffset="157927.879">24342 4286 0,'35'0'0,"36"0"15,17-35 1,-53 35-16,53-18 15,-53 18-15</inkml:trace>
  <inkml:trace contextRef="#ctx0" brushRef="#br0" timeOffset="158311.224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">9754 12383 0,'0'-18'0</inkml:trace>
  <inkml:trace contextRef="#ctx0" brushRef="#br0" timeOffset="178536.573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">18274 9155 0,'0'-18'15,"-18"18"1,36 0 47,0 0-48,17 0 1,-18 0-16,1 0 0,0-18 15,17 18-15,0 0 16,-17 0-16,0-17 16,-1 34-16,1-17 15,-1 0-15,-17 18 16,18-18 0</inkml:trace>
  <inkml:trace contextRef="#ctx0" brushRef="#br0" timeOffset="186044.076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">13935 15610 0,'35'0'16,"-17"0"-16,35 0 15,70 0-15,36 0 16,-71 0-1,18 0-15,-18 0 0,106 0 16,-106 0-16,53 0 16,-70 0-16,-1 0 15,-34 0-15</inkml:trace>
  <inkml:trace contextRef="#ctx0" brushRef="#br0" timeOffset="205025.57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">15540 15857 0,'0'18'16,"18"-18"-1,-1 0 1,-17-18-16,18 18 16,-36 0 30,18 18-14,0 0-17,18-18 17,-1 0-17,-17-18 1,0 0-16,-17 18 15,17-17-15,-18 17 16,1 0-16,-1 0 16,36 0 15,-1 0-31</inkml:trace>
  <inkml:trace contextRef="#ctx0" brushRef="#br0" timeOffset="210080.979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8">16140 15716 0,'-18'18'0,"36"-36"47,-1 18-47,1-17 15,17 17-15,0 0 0,54 0 16,-36 0-16,17 0 16,1 0-16,105 0 15,-88 0-15,0 0 16,89 17-16,-107-17 16,54 18-1,-36-18-15,-70 0 16,-1 0-16,-34 0 0</inkml:trace>
  <inkml:trace contextRef="#ctx0" brushRef="#br0" timeOffset="213472.862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7">16686 16281 0,'36'0'16,"-1"0"-16,0 0 15,89 0 1,-71 0-16,52 0 16,-69 0-16,34 17 15</inkml:trace>
  <inkml:trace contextRef="#ctx0" brushRef="#br0" timeOffset="-211919.093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-211324.911">16757 16863 0,'-18'17'16,"-17"72"-1,35-1 1,18-35-16,-18 17 16,35 36-16,18-18 15,-18-52-15,89 69 16,-71-69 0,52 17-16,-69-36 15,34 1 1,-35-18-16,1 0 15,-19-18-15</inkml:trace>
  <inkml:trace contextRef="#ctx0" brushRef="#br0" timeOffset="-211068.968">17268 17410 0,'18'0'16,"0"17"-16,-1-17 0,36 18 15,-17 0-15,17 34 16,-18-16 0,0 34-16,-17-34 15,-1-1-15,-17-18 0,-35 54 16,17-53 0,1-1-16,-18 1 15,-1-18-15,19 0 0,-36 0 16,35 0-1,18-18-15</inkml:trace>
  <inkml:trace contextRef="#ctx0" brushRef="#br0" timeOffset="-210290.32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-209995.264">18045 17921 0,'53'0'16,"52"18"-16,36-18 15,53 17 1,-105-17-16,69 18 16,-34 0-1,-71-18-15,0 17 0,0-17 16,-36 18-16,-34-18 16</inkml:trace>
  <inkml:trace contextRef="#ctx0" brushRef="#br0" timeOffset="-209562.048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-209266.572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-209133.571">18644 18521 0,'18'0'16,"0"-18"-16,70 18 16,-53 0-16,36-17 15,34-1-15,-52 0 16,0 1-16</inkml:trace>
  <inkml:trace contextRef="#ctx0" brushRef="#br0" timeOffset="-208316.15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-208010.458">20091 17357 0,'0'-18'0,"-18"18"16,0 35-1,18 36-15,-17 52 16,17-34-16,0 52 15,0-71 1,17 1-16,1-18 0,17 0 16,-17-36-16,17-17 15,18 0-15,-35-17 16,-1-1-16</inkml:trace>
  <inkml:trace contextRef="#ctx0" brushRef="#br0" timeOffset="-207449.581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-207292.973">20479 17833 0,'17'-18'15,"19"18"1,-1 0-16,53-17 15,-53 17-15,18-18 16,-17 18-16,-1 0 16</inkml:trace>
  <inkml:trace contextRef="#ctx0" brushRef="#br0" timeOffset="-207075.565">20743 17251 0,'36'-18'0,"-1"53"16,0 1-1,0-1-15,36 89 16,-36-54-16,36 106 16,-54-105-16,19 70 15,-36-88-15,-18 0 0,-17 35 16,17-53-1,-17 1-15</inkml:trace>
  <inkml:trace contextRef="#ctx0" brushRef="#br0" timeOffset="-205212.045">21661 17692 0,'17'17'15,"18"-17"1,1 0 0,52 0-16,-53 0 15,36 0-15,-36-17 16,-17 17-16</inkml:trace>
  <inkml:trace contextRef="#ctx0" brushRef="#br0" timeOffset="-205073.704">21678 17921 0,'35'18'0,"36"-1"15,-18-17 1,0 0-16,53-35 15,-71 35-15</inkml:trace>
  <inkml:trace contextRef="#ctx0" brushRef="#br0" timeOffset="-204040.644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-203850.126">23142 17233 0,'0'35'16,"0"18"0,0 0-16,0 0 15,0-35 1</inkml:trace>
  <inkml:trace contextRef="#ctx0" brushRef="#br0" timeOffset="-203561.251">23513 17251 0,'-18'17'16,"0"-17"-16,-17 71 15,17-36-15,18 36 16,0-1-16,0 1 16,0 0-16,0-1 0,36 54 15,-19-89-15,19 18 16,34 0-16,-17-36 15,-18-17-15,-17 0 16</inkml:trace>
  <inkml:trace contextRef="#ctx0" brushRef="#br0" timeOffset="-203261.284">23795 17604 0,'18'17'0,"17"19"16,0-1-1,-17-18-15,17 1 16,-17 0 0,-1-1-16,-17 1 0,0 0 15,0-1-15,-17 1 16,-1 35-1,0-36-15,18 1 16,-17 0-16,-1-1 31,0-17-15,1 0-16</inkml:trace>
  <inkml:trace contextRef="#ctx0" brushRef="#br0" timeOffset="-203127.581">23760 17956 0,'17'-35'31,"1"17"-31,17 1 16,-17-1-16,52 1 16,-52-1-16,53 0 15,-54 18-15,18-17 16,-17 17-16</inkml:trace>
  <inkml:trace contextRef="#ctx0" brushRef="#br0" timeOffset="-202899.673">24024 17198 0,'18'18'16,"17"34"-1,0 1-15,18 71 16,0-36-16,-18 0 0,36 71 15,-53-106-15,-1 17 16,-17-17-16,18 0 0,-36-17 16,-17 34-16,17-35 15,-17-17-15</inkml:trace>
  <inkml:trace contextRef="#ctx0" brushRef="#br0" timeOffset="-198685.071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-197554.055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-197126.964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-196959.768">12224 17780 0,'17'0'0,"1"0"16,0 0-16,17 0 0,0 0 16,1 0-16,-1 0 0,-18 0 15,36 0 1,-35 0-16,0 0 0</inkml:trace>
  <inkml:trace contextRef="#ctx0" brushRef="#br0" timeOffset="-196554.013">11007 17286 0,'0'18'16,"0"-1"-16,17-17 0,1 18 15,-18 0 1,18-18-16,-1 0 16</inkml:trace>
  <inkml:trace contextRef="#ctx0" brushRef="#br0" timeOffset="-196426.028">11148 17304 0,'17'17'0,"19"19"15,-19-36-15,19 17 16,-19-17 0</inkml:trace>
  <inkml:trace contextRef="#ctx0" brushRef="#br0" timeOffset="-196098.057">12541 17251 0,'18'17'16,"-18"1"-1</inkml:trace>
  <inkml:trace contextRef="#ctx0" brushRef="#br0" timeOffset="-195958.875">12647 17286 0,'0'35'16,"0"-17"-1,0 0 1</inkml:trace>
  <inkml:trace contextRef="#ctx0" brushRef="#br0" timeOffset="-195252.52">13335 17657 0,'35'0'15,"-17"0"-15,17 0 0,-17 0 16,-1 0-16</inkml:trace>
  <inkml:trace contextRef="#ctx0" brushRef="#br0" timeOffset="-195142.135">13353 17851 0,'0'17'0,"17"1"16,36-18-1,-18-18-15,1 1 16</inkml:trace>
  <inkml:trace contextRef="#ctx0" brushRef="#br0" timeOffset="-194490.054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-193623.11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-193228.25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-192644.141">13917 17321 0,'-18'0'15,"36"0"16,0 18-15,-1 0-16,19-18 16,-36 17-1,17-17-15</inkml:trace>
  <inkml:trace contextRef="#ctx0" brushRef="#br0" timeOffset="-192547.521">14005 17357 0,'18'17'47,"0"1"-47,-1 0 15,36-1 1,0-17-16</inkml:trace>
  <inkml:trace contextRef="#ctx0" brushRef="#br0" timeOffset="-192294.985">15434 17180 0,'-18'18'0,"-17"17"15,17-17-15,1 17 16,17-17-16,0-1 16</inkml:trace>
  <inkml:trace contextRef="#ctx0" brushRef="#br0" timeOffset="-192171.324">15610 17321 0,'0'36'16,"18"-19"-16,-36 1 16</inkml:trace>
  <inkml:trace contextRef="#ctx0" brushRef="#br0" timeOffset="-190953.15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-190229.341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-190025.936">23636 17815 0,'35'0'16,"1"0"-1,17 0-15,70-17 16,-52 17-16,52-18 16,-70 0-16,18 18 15</inkml:trace>
  <inkml:trace contextRef="#ctx0" brushRef="#br2" timeOffset="-176799.905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-174893.041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-127417.923">11236 10777 0,'-18'0'0,"18"-17"31,18 17 0,70 17-31,-35 1 16,0-18-16,18 18 15,17-1-15,0-17 0,106 0 16,-106 0-16,-17 0 16,-1 0-16</inkml:trace>
  <inkml:trace contextRef="#ctx0" brushRef="#br0" timeOffset="-125544.054">6685 11254 0,'18'0'0,"17"0"16,-17 0-1,-1 0-15,19 0 0,17 0 16,-36 17-16,18-17 16</inkml:trace>
  <inkml:trace contextRef="#ctx0" brushRef="#br0" timeOffset="-125415.598">6738 11483 0,'53'0'0,"-18"0"16,36 0-16,-36 0 16</inkml:trace>
  <inkml:trace contextRef="#ctx0" brushRef="#br0" timeOffset="-121256.053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-120932.64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-120805.626">7885 11465 0,'53'0'0,"-18"-17"15,18-19 1,-18 19-16</inkml:trace>
  <inkml:trace contextRef="#ctx0" brushRef="#br0" timeOffset="-120615.982">8343 11324 0,'0'0'0,"18"0"32</inkml:trace>
  <inkml:trace contextRef="#ctx0" brushRef="#br0" timeOffset="-120426.35">8484 11254 0,'18'35'15,"17"0"-15,1-17 16,16 17-16,-16-17 15,-1-1-15,18 1 16,-18-18-16,-17 0 0</inkml:trace>
  <inkml:trace contextRef="#ctx0" brushRef="#br0" timeOffset="-120260.485">8749 11254 0,'-53'70'16,"-18"36"0,36-35-1,18-1 1,-1-35-16</inkml:trace>
  <inkml:trace contextRef="#ctx0" brushRef="#br0" timeOffset="-119709.962">6809 12612 0,'17'0'16,"19"0"0,16 0-1,-34 0-15,53 0 16,-54 0-16,1 0 15</inkml:trace>
  <inkml:trace contextRef="#ctx0" brushRef="#br0" timeOffset="-119587.712">6914 12823 0,'18'0'0,"53"0"15,-1 0 1</inkml:trace>
  <inkml:trace contextRef="#ctx0" brushRef="#br0" timeOffset="-119147.795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-118819.16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-118392.03">7955 12735 0,'18'0'15,"-1"0"1,19 0-16,-19 0 0,1 0 16,17 0-16,-17-17 0,35 17 15,-36 0 1</inkml:trace>
  <inkml:trace contextRef="#ctx0" brushRef="#br0" timeOffset="-97548.512">25929 5592 0,'18'0'47,"-1"17"-31,19 1-16,-19 17 0,19-17 16,52 35-1,-53-18-15,0-17 0,18 17 0,18 0 16,-36-17-1,-17-1-15,17 1 0,-17-18 0,-1 18 16,1-36 0</inkml:trace>
  <inkml:trace contextRef="#ctx0" brushRef="#br0" timeOffset="-97369.152">26300 5539 0,'-36'53'16,"-34"17"0,34-17-16,-34 35 15,52-53-15,-17 1 0,35-19 16,-18 19-16,18-19 0,0 1 16</inkml:trace>
  <inkml:trace contextRef="#ctx0" brushRef="#br0" timeOffset="-96296.928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-95971.932">27552 5486 0,'18'17'31,"-1"1"-31,19 0 16,-1-1-1,0 1-15,0 17 0,1-17 16,17 17-1,-36-17-15,18-1 16,-35 1-16,18 17 16,-36-17-16,-17 17 15,18-17-15,-36 35 16,17-36-16,1 19 16,17-19-16,-17 1 15</inkml:trace>
  <inkml:trace contextRef="#ctx0" brushRef="#br0" timeOffset="-93583.539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-93270.762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-92960.668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-92436.278">29245 5750 0,'0'18'16,"18"0"-16,52-1 16,-17-17-16,71 0 15,-71 0 1,0 0-16,35 0 15,-35 0-15,-36-17 0,19 17 16</inkml:trace>
  <inkml:trace contextRef="#ctx0" brushRef="#br0" timeOffset="-92229.56">29669 5627 0,'17'0'16,"36"17"-1,71 19 1,-36-19-16,-35 1 16,-53 0-16,0 17 15,-53 18 1,-18 0 0,18-36-16,-17 19 15</inkml:trace>
  <inkml:trace contextRef="#ctx0" brushRef="#br0" timeOffset="-91853.423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-91040.591">31009 5786 0,'18'0'32,"17"0"-17,-17 0-15,17 17 0,0-17 0,36 0 16,-36 0-1,-17 0-15,17 0 0,0 0 16,-17 0-16,0 0 16,-18-17-16</inkml:trace>
  <inkml:trace contextRef="#ctx0" brushRef="#br0" timeOffset="-90857.968">31327 5680 0,'17'0'16,"1"17"-16,0-17 15,17 36-15,-17-19 16,34 19-16,-16-19 16,-1 18-1,-35-17-15,0 0 16,-35-18 0,17 17-16,-17 1 0,-53 0 15</inkml:trace>
  <inkml:trace contextRef="#ctx0" brushRef="#br0" timeOffset="-84238.558">26017 4939 0,'0'-18'16,"-17"18"0,34 0 30,19 36-46,-1-1 16,18 18-16,-18-36 16,36 36-16,-36-35 15,18 17 1,-35-35-16,-18 18 16</inkml:trace>
  <inkml:trace contextRef="#ctx0" brushRef="#br0" timeOffset="-84050.776">26229 4868 0,'-18'0'16,"-17"36"-1,-18 17-15,36-18 16,-36 35-16,35 1 15,18-18 1,0-18 0</inkml:trace>
  <inkml:trace contextRef="#ctx0" brushRef="#br0" timeOffset="-83821.636">26511 5151 0,'0'35'16,"0"-18"-16,0 1 0,0 17 15,18-17-15,0 35 16,-1-35-1,-17-1-15</inkml:trace>
  <inkml:trace contextRef="#ctx0" brushRef="#br0" timeOffset="-83370.647">26547 5750 0,'17'0'47,"1"18"-31,-1 0-16,-17-1 0,18 1 15,-18-1-15,18 1 0,-18 0 16,0-1-16,-18 1 31,18 0-31,0-1 16,18-17-16,-1 18 15,1-18 1,-18 35 0</inkml:trace>
  <inkml:trace contextRef="#ctx0" brushRef="#br0" timeOffset="-83003.963">26088 6438 0,'0'18'31,"18"-18"-31,17 35 15,-18-17 1,1-1-16,35 19 0,-35-19 16,-1 1-16,19 17 15,-19-35-15,-17 18 16</inkml:trace>
  <inkml:trace contextRef="#ctx0" brushRef="#br0" timeOffset="-82836.683">26247 6456 0,'-18'53'16,"-17"17"0,17-17-16,0-17 15,18-1-15,0 0 16</inkml:trace>
  <inkml:trace contextRef="#ctx0" brushRef="#br0" timeOffset="-82502.468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-74985.752">21537 5080 0,'0'18'0,"0"17"16,0 0-16,0 53 15,0-35-15,18 36 16,-18-54-16,17 71 16,-17-53-16,36 17 15,-36-35 1,17 1-16,1-19 0,-18 1 16</inkml:trace>
  <inkml:trace contextRef="#ctx0" brushRef="#br0" timeOffset="-74608.095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-73629.366">28575 7038 0,'0'18'15,"0"34"1,0-16-16,18 34 15,-1-17 1,-17-17-16,36 52 16,-36-53-16,17 0 0,1 18 15,-18-35 1</inkml:trace>
  <inkml:trace contextRef="#ctx0" brushRef="#br0" timeOffset="-73362.345">28310 7232 0,'0'-18'16,"18"1"0,17-19-1,1 19-15,-1-19 16,18 19-1,-36-1-15,1 18 0,0 0 16,-1-17-16,1 17 16,0 17-16,17 1 15,-17-1-15,34 1 16,-34 0-16,17-1 0,1 1 16,17 0-16,-18-1 15</inkml:trace>
  <inkml:trace contextRef="#ctx0" brushRef="#br0" timeOffset="-72967.516">30339 7108 0,'0'18'15,"0"35"1,0 0-16,0 35 16,0-35-16,0 53 15,0-53 1,0-18-16,18 36 16,-1-54-16,-17 1 15,18 0-15</inkml:trace>
  <inkml:trace contextRef="#ctx0" brushRef="#br0" timeOffset="-72712.49">30127 7197 0,'36'-18'16,"16"-17"-1,-16 17-15,17-17 16,-36 35-16,19-18 0,-19 18 16,1 18-1,-1-1-15,-17 19 16,0-19-16,18 19 0,-18 17 16,18-36-16,17 1 15,-17-18 1</inkml:trace>
  <inkml:trace contextRef="#ctx0" brushRef="#br0" timeOffset="-70954.841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-70675.405">31697 5433 0,'0'0'15,"18"0"-15,-1-35 16,19 17-16,-1 0 0,-17 1 16,17-19-16,0 19 0,18-54 15,-35 53-15,-1 1 16,-17-1-16,18 18 16,-18 18-1,0 17-15,0 53 16,0-35-16,35 53 15,-17-53-15,17 35 16,-17-53-16,-1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">29968 6262 0,'-52'17'16,"16"1"-16,1-18 15,17 18 1,1-1-16,17 1 16,17 0-1,1-1 1,0 1-16,35 0 15,-36-18-15,36 17 16,-35 1-16,-1-18 16,1 17-16</inkml:trace>
  <inkml:trace contextRef="#ctx0" brushRef="#br1" timeOffset="30375.003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">26123 7232 0,'0'-18'16,"18"18"-1,35 0 1,-18 0-16,0-17 16,1 17-16,-19 0 15,1 0-15,-18-18 16</inkml:trace>
  <inkml:trace contextRef="#ctx0" brushRef="#br1" timeOffset="31671.392">26176 7250 0,'0'17'16,"18"36"0,-18-18-16,0 1 15,0-19-15,17 19 16,1-19-16,0 1 15,-1-18-15,19 0 16,-19-18-16</inkml:trace>
  <inkml:trace contextRef="#ctx0" brushRef="#br1" timeOffset="31945.471">26423 7232 0,'35'0'16,"-17"0"-16,17 0 0,-35 18 15,18-18-15,-18 17 16,0 1-16,0 0 16,0-1-16,0 1 0,0-1 15,-18 1-15,18 0 16,0-1-16,18 1 15,0-18 1,-1 0 0,1-18-16,-18 1 15</inkml:trace>
  <inkml:trace contextRef="#ctx0" brushRef="#br1" timeOffset="32310.282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">17709 7726 0,'18'0'16,"0"-18"0,17 18-16,-17-17 0,52-1 15,-35 18-15,-17 0 16</inkml:trace>
  <inkml:trace contextRef="#ctx0" brushRef="#br1" timeOffset="35126.024">18009 7126 0,'36'-18'0,"-1"1"15,-17 17-15,34-35 16,-16 17 0,-19 18-1</inkml:trace>
  <inkml:trace contextRef="#ctx0" brushRef="#br1" timeOffset="35292.855">18098 7179 0,'17'71'16,"-17"-18"-16,18-1 15,-1-52 1,-17 18-16,36 0 0,-1-18 15,-17-18-15,-1 0 16</inkml:trace>
  <inkml:trace contextRef="#ctx0" brushRef="#br1" timeOffset="35525.789">18292 7144 0,'17'17'15,"-17"1"-15,18 0 16,-1-1-16,-17 1 16,0 0-1,0-1-15,-17 1 16,17 0 0,0-1-1,35-17-15,-17 0 16,35 0-16,-36 0 15</inkml:trace>
  <inkml:trace contextRef="#ctx0" brushRef="#br1" timeOffset="35819.435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">16898 3828 0,'-18'-53'15,"1"-53"-15,-1 71 16,1-18-16,-1-18 16,0 36-16,1 0 15,17 17-15,0 0 16,17 18-1,1 18-15,17-18 16,-17 18-16,17-18 0,36 35 16,-36-17-1,35 34 1,-52-34-16,0 0 0</inkml:trace>
  <inkml:trace contextRef="#ctx0" brushRef="#br1" timeOffset="38128.225">16916 5468 0,'0'-18'15,"0"-17"1,0 0-1,-18 17-15,-17-52 16,17 34-16,-17-34 16,17 17-16,1 18 0,-19-36 15,1 1 1,17 34-16,1 1 16,-1 17-16,18-17 0,-18 17 15,18 1-15</inkml:trace>
  <inkml:trace contextRef="#ctx0" brushRef="#br1" timeOffset="38352.719">16563 5133 0,'18'0'16,"-1"-18"-1,-17 1-15,0-72 16,0 54-16,0-53 15,0 35-15,0-17 16,0 52-16,0-17 16,18 17-16,35 18 15,-36 0 1,19 0-16,34 18 16</inkml:trace>
  <inkml:trace contextRef="#ctx0" brushRef="#br1" timeOffset="39742.057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1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">19509 2893 0,'17'0'0,"19"-18"16,-19 18-16,18-17 16,-17 17-16,0-18 15</inkml:trace>
  <inkml:trace contextRef="#ctx0" brushRef="#br1" timeOffset="40514.782">19597 2858 0,'-18'35'16,"18"-18"-16,0 19 15,18 34 1,-18-52-16,17 35 16,1-36-16,0 1 0,-1 17 15,1-35-15,0 0 16</inkml:trace>
  <inkml:trace contextRef="#ctx0" brushRef="#br1" timeOffset="40740.619">19844 2910 0,'17'0'16,"1"0"-16,-18 18 15,0 17-15,0-17 16,-35 35-16,35-35 16,0-1-16,0 18 15,17-17-15,-17 0 0,36-1 16,-19-17 0,1 0-16,0-35 15</inkml:trace>
  <inkml:trace contextRef="#ctx0" brushRef="#br1" timeOffset="41019.42">19985 2787 0,'35'18'15,"-17"-1"-15,17 1 16,-35 0-16,18-18 15,-1 17-15,1-17 0,-18 18 16,18-18 0,-18 17-16,17 1 0,-17 0 15,0-1-15,0 1 16,0 0-16,0-1 16,0 1-16,-17-18 31,-19 18-16</inkml:trace>
  <inkml:trace contextRef="#ctx0" brushRef="#br1" timeOffset="41698.259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8">19879 4110 0,'18'18'0,"-1"-1"15,1-17-15,-18 18 0,18-1 16,-18 1-1,-18 17 1,18 1 0,18-19-16,-1 1 15,19-18-15,-19 0 16,1-18 0</inkml:trace>
  <inkml:trace contextRef="#ctx0" brushRef="#br1" timeOffset="42992.689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4">16439 6244 0,'-17'0'15,"-18"0"1,-1 0-16,19 0 0,-19 18 15,-34-18 1,35 17-16,-36 1 16,53-18-16,1 0 0,34 0 31,1 0-15</inkml:trace>
  <inkml:trace contextRef="#ctx0" brushRef="#br1" timeOffset="44918.994">16193 6227 0,'-36'17'15,"36"1"-15,0-1 16,0 19 0,53-19-1,-35 1-15,35 0 16,-36-18-16,1 0 0,17 0 15,-52 0 1,-19 0-16</inkml:trace>
  <inkml:trace contextRef="#ctx0" brushRef="#br1" timeOffset="45562.626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89">12241 7091 0,'53'17'15,"-35"-17"-15,0 0 0,35 0 16,-36 0 0,1 0-16,-1 0 0,1-17 15,-36-1 1</inkml:trace>
  <inkml:trace contextRef="#ctx0" brushRef="#br1" timeOffset="46526.408">12347 7179 0,'0'71'16,"0"-54"-16,36 54 16,-36-54-16,17 1 15,36 0-15,-35-18 16,-1 0-16,1-18 15,0 18-15</inkml:trace>
  <inkml:trace contextRef="#ctx0" brushRef="#br1" timeOffset="46720.889">12541 7250 0,'0'35'0,"18"0"15,-18-17-15,18-1 16,-1 1 0,1-18-16,-1 0 15,-17-18-15,36 1 16,-36-1-16</inkml:trace>
  <inkml:trace contextRef="#ctx0" brushRef="#br1" timeOffset="46981.575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">10389 6227 0,'18'0'16,"0"-18"-1,-36 18 1,0 0 0,1 18-16,-19-18 15,1 17-15,-35 1 16,17-18-16,17 17 0,-34 1 16,35 0-16,17-18 15,0 17-15</inkml:trace>
  <inkml:trace contextRef="#ctx0" brushRef="#br1" timeOffset="47710.03">10319 6244 0,'-18'0'0,"0"0"15,1 0 1,-1 18-16,18-1 15,18 1 1,-1-18-16,19 18 16,-19-18-16,-34 0 15,-19 0 1</inkml:trace>
  <inkml:trace contextRef="#ctx0" brushRef="#br1" timeOffset="48400.636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">4674 7320 0,'36'0'15,"-19"0"-15,1 18 16,35 17-16,-36-17 16,1 35-16,-18-36 15,0 36 1,-18-18-16,1-17 0,-1 17 16,1 1-1,17-19-15,0 1 0,17 17 16,18-17-1,-17-1-15,17-17 0,-17 0 16,17 0 0,-17 0-16</inkml:trace>
  <inkml:trace contextRef="#ctx0" brushRef="#br1" timeOffset="48822.196">4745 7620 0,'35'0'0,"0"0"16,18 0-16,-35 0 16,35 0-16,-35 0 15</inkml:trace>
  <inkml:trace contextRef="#ctx0" brushRef="#br1" timeOffset="49382.908">4957 7073 0,'17'-17'15,"18"17"1,-17 0-16,17 0 16,-17 0-16,0-18 0,-1 18 15,1 0 1</inkml:trace>
  <inkml:trace contextRef="#ctx0" brushRef="#br1" timeOffset="49533.42">4974 7144 0,'0'35'0,"0"18"16,18-18-16,-18 1 0,17-19 15,36 18 1,-35-35-16,0 0 0,-1 0 15,19 0-15</inkml:trace>
  <inkml:trace contextRef="#ctx0" brushRef="#br1" timeOffset="49717.609">5098 7214 0,'0'36'15,"17"-19"1,1 19 0,0-36-16,-1 17 0</inkml:trace>
  <inkml:trace contextRef="#ctx0" brushRef="#br1" timeOffset="50080.818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">2399 6121 0,'-35'17'16,"-1"1"-16,-52 35 15,71-18-15,-36 18 16,53-35-16,0-1 15,17 1-15,1 0 0,35-1 16,-18 1-16,0 0 16,1-18-16,-1 0 15</inkml:trace>
  <inkml:trace contextRef="#ctx0" brushRef="#br1" timeOffset="51258.387">2910 6491 0,'0'35'16,"0"-17"-16,-17 17 0,-36 89 15,18-54-15,-1 19 16,-70 140-16,36-106 16,17-17-16,-53 106 15,71-106-15,0-36 0,-18 54 16,35-71 0,0 17-16,1-52 15,17 35-15,-18-53 16</inkml:trace>
  <inkml:trace contextRef="#ctx0" brushRef="#br1" timeOffset="51558.67">2117 7708 0,'0'35'16,"0"1"-16,0-1 16,0 0-16,-18 36 15,18-18-15,-18 35 16,18-35-16,0-18 16,0 0-16,18-17 0,35 0 15,-18-18-15,89-53 16,-89 35-1,36-35 1,-36 18-16,0 0 16,-17 35-16</inkml:trace>
  <inkml:trace contextRef="#ctx0" brushRef="#br1" timeOffset="55586.638">1464 4798 0,'18'0'15,"-1"17"1,19-17-16,34 0 16,-17 0-16,0-17 15,0 17-15,0 0 0,-18 0 16</inkml:trace>
  <inkml:trace contextRef="#ctx0" brushRef="#br1" timeOffset="75560.943">25277 8343 0,'17'0'16,"18"0"0,18 0-16,106-17 15,-53-1-15,176 0 16,-141 18-16,159-17 15,-159 17-15,89 0 16,-160 0-16,1 0 16</inkml:trace>
  <inkml:trace contextRef="#ctx0" brushRef="#br0" timeOffset="82478.026">25365 8326 0,'-18'0'16,"0"-18"15,36 18 31,35-18-46,0 1-16,70-1 16,-52 18-16,123 0 15,-88 0-15,141 0 16,-124 0-16,1 0 0,105-18 15,-88 18 1,-70-17-16,-36 17 16,-17 0-16,17 0 15,-53 0 1,-35 0-16</inkml:trace>
  <inkml:trace contextRef="#ctx0" brushRef="#br0" timeOffset="83674.03">17233 8255 0,'18'0'0,"35"0"16,-18 0-16,89 0 16,-36 0-16,106 0 15,-88 0-15,123 0 16,-123-18-16,70 18 15,-105-17-15,17 17 16</inkml:trace>
  <inkml:trace contextRef="#ctx0" brushRef="#br0" timeOffset="88562.673">18962 7602 0,'17'0'31,"1"0"-15,0 0-16,52 0 15,-52 0-15,17 0 0,18 0 16,0 0 0,-53 18-16</inkml:trace>
  <inkml:trace contextRef="#ctx0" brushRef="#br0" timeOffset="88690.734">18979 7867 0,'53'18'16,"36"-18"-16,16-18 16</inkml:trace>
  <inkml:trace contextRef="#ctx0" brushRef="#br0" timeOffset="90731.657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">20373 7179 0,'0'53'16,"0"18"-1,0-36-15,35 35 16,-17-34-16,17 17 16,-17-36-16,17 18 15,-17-35-15,-18 18 0,17-18 16</inkml:trace>
  <inkml:trace contextRef="#ctx0" brushRef="#br0" timeOffset="92300.615">20602 7267 0,'18'0'31,"0"18"-31,-1-18 16,1 18 0,-1-1-16,-17 18 15,0-17-15,-35 0 16,18-1-16,-1 1 16,0 0-16,18-1 15,36 1 1,-1-18-1,-18 18-15,19-18 0,34 0 16,-34-18-16</inkml:trace>
  <inkml:trace contextRef="#ctx0" brushRef="#br0" timeOffset="92627.156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5">21220 7779 0,'17'17'0,"36"-17"16,-18 0 0,36 0-16,-53-17 15,35 17-15,-36 0 16,1-18-16</inkml:trace>
  <inkml:trace contextRef="#ctx0" brushRef="#br0" timeOffset="93383.878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">18486 9066 0,'0'-17'16,"17"17"0,18 0-16,-17 0 0,17-18 15,-17 18 1,0 0-16,-1 0 16,-34 0-16</inkml:trace>
  <inkml:trace contextRef="#ctx0" brushRef="#br1" timeOffset="103132.503">18556 9066 0,'0'36'16,"0"-1"-1,18-17-15,-18 52 16,0-35-16,17-17 0,1 35 16,0-35-1,-18-1-15,17-17 0,1 0 16</inkml:trace>
  <inkml:trace contextRef="#ctx0" brushRef="#br1" timeOffset="103377.461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">18433 10918 0,'17'18'15,"1"17"1,-18 1 0,0-1-16,-18-17 15,18-1-15,0 1 16,18-18 0,0 0-1,34-18 1,-34 18-16,0-17 0,-1-1 15,1 0-15</inkml:trace>
  <inkml:trace contextRef="#ctx0" brushRef="#br1" timeOffset="105830.692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">19473 9613 0,'36'0'15,"-19"0"-15,36-17 16,-18 17-16,1 0 0,-19 0 15,19 0-15,-19 0 16,1 0-16,-18 17 0,0 1 16</inkml:trace>
  <inkml:trace contextRef="#ctx0" brushRef="#br0" timeOffset="112429.714">19509 9807 0,'35'18'15,"-17"-18"-15,34-18 16,-16 1-16,-19 17 0,1-18 16</inkml:trace>
  <inkml:trace contextRef="#ctx0" brushRef="#br0" timeOffset="179917.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5">20867 9825 0,'35'18'16,"-17"-18"-1,17 0-15,0-18 0,71 0 16,-71 1-16,54-19 16,-54 19-16</inkml:trace>
  <inkml:trace contextRef="#ctx0" brushRef="#br0" timeOffset="182592.13">21220 9102 0,'17'-18'15,"1"18"-15,35-35 16,-18 35 0,0-18-16,1 18 0,-19-18 15,1 1-15</inkml:trace>
  <inkml:trace contextRef="#ctx0" brushRef="#br0" timeOffset="182747.3">21273 9137 0,'0'71'16,"0"-36"-16,17 18 15,1-36-15,-18 1 0,17 17 16,1-17 0,0-18-16,-1 18 15,1-36-15</inkml:trace>
  <inkml:trace contextRef="#ctx0" brushRef="#br0" timeOffset="182992.773">21449 9137 0,'35'0'16,"0"18"-1,1-1 1,-36 1-1,0 17 1,-18 18-16,0-35 0,1-1 16,17 1-16,0 0 15,0-1 1,35-17-16,-17 0 16,17-17-16,-17-1 15</inkml:trace>
  <inkml:trace contextRef="#ctx0" brushRef="#br0" timeOffset="183320.20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">22807 9155 0,'0'17'0,"0"19"15,0-1-15,0 0 16,0 0-1,18 1-15,-18-19 16,17-17-16,1 18 16,0-18-16,-18-18 0</inkml:trace>
  <inkml:trace contextRef="#ctx0" brushRef="#br0" timeOffset="186389.58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">23248 8943 0,'18'18'32,"52"-1"-17,-34-17 1,52 0-16,-35 0 15,-18 0-15,0 0 0,0 0 16,-17-17-16,0 17 0</inkml:trace>
  <inkml:trace contextRef="#ctx0" brushRef="#br0" timeOffset="186967.11">23495 9013 0,'18'89'16,"-18"-54"-16,17 53 16,1-53-16,0 1 0,-1 17 15,-17-18 1,0-17-16</inkml:trace>
  <inkml:trace contextRef="#ctx0" brushRef="#br0" timeOffset="189548.482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">21431 10760 0,'36'0'16,"-1"0"-1,0 0-15,18 0 16,-18 0-16,1 0 0,-1-18 15</inkml:trace>
  <inkml:trace contextRef="#ctx0" brushRef="#br0" timeOffset="190955.683">21537 10795 0,'0'53'15,"18"0"1,-18 17-1,0-34-15,17 17 0,1-36 16,0 1 0,-1-18-16,19-18 15,-19 1-15</inkml:trace>
  <inkml:trace contextRef="#ctx0" brushRef="#br0" timeOffset="191227.91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">24483 9860 0,'17'18'15,"19"-18"-15,17 17 16,0-17-16,70-17 16,-52 17-1,17 0-15,-18 0 0,1-18 0,-1 18 16,-17 0-16,53 0 15,-71 0-15,1-17 16,-1 17-16,-17-18 0,-18-17 16</inkml:trace>
  <inkml:trace contextRef="#ctx0" brushRef="#br0" timeOffset="195404.696">25188 9684 0,'18'0'0,"35"0"15,-35 0-15,70 0 16,-53 17-16,71 1 16,-53 0-1,-18-1-15,18 1 0,-18 17 0,1 18 16,-36-18 0,-18 1-16,-17-19 0,-1 19 15,-70 17-15,54-36 16,16 1-16,1-1 0,0 1 15,-1-18-15</inkml:trace>
  <inkml:trace contextRef="#ctx0" brushRef="#br0" timeOffset="198651.693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">26264 9102 0,'18'0'31,"0"17"-15,-1 1-16,19 0 15,-19-1-15,1 1 0,-1-18 16,1 0-16</inkml:trace>
  <inkml:trace contextRef="#ctx0" brushRef="#br0" timeOffset="199803.279">26494 9049 0,'17'53'31,"1"-36"-31,0 19 0,34-1 16,-16-17 0</inkml:trace>
  <inkml:trace contextRef="#ctx0" brushRef="#br0" timeOffset="200293.912">28275 9543 0,'0'17'0,"18"-17"16,17 0-1,-17 0-15,35 0 16,-36 0-1,1 0-15,0 0 0</inkml:trace>
  <inkml:trace contextRef="#ctx0" brushRef="#br0" timeOffset="200438.38">28346 9737 0,'53'0'16,"17"0"0,-17-18-16</inkml:trace>
  <inkml:trace contextRef="#ctx0" brushRef="#br0" timeOffset="201289.588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">29669 9772 0,'35'0'15,"-17"-18"-15,17 18 0,35-17 16,-17-1 0,-17 18-16,16 0 0,-16 0 15,-19 0-15,1 0 0</inkml:trace>
  <inkml:trace contextRef="#ctx0" brushRef="#br0" timeOffset="202417.998">30321 9790 0,'18'-18'31,"0"18"-16,-1 0 1</inkml:trace>
  <inkml:trace contextRef="#ctx0" brushRef="#br0" timeOffset="202950.943">30656 9666 0,'-17'0'16,"17"-18"0,0 36-1,17 0-15,1-1 16,17 19 0,-17-19-16,17 1 0,-17-18 15,0 18-15,34 17 16,-34-35-16,0 0 15,-1 18-15,1-18 16,0 0-16,-18-18 31</inkml:trace>
  <inkml:trace contextRef="#ctx0" brushRef="#br0" timeOffset="203434.73">30956 9525 0,'-17'18'0,"17"17"16,-18-17-16,-17 34 16,17-16-16,-17-1 15,-18 36-15,35-36 16,1 0-16,-1-17 15,0 17-15,18-17 0,0-1 16,0 1-16,18-18 16</inkml:trace>
  <inkml:trace contextRef="#ctx0" brushRef="#br0" timeOffset="203801.911">31274 9013 0,'0'36'0,"-18"-19"15,18 1-15,0 0 16,0-1-16,0 1 16</inkml:trace>
  <inkml:trace contextRef="#ctx0" brushRef="#br0" timeOffset="203946.313">31450 9031 0,'18'18'15,"-18"-1"-15,0 1 16,0 17-16,0-17 16,-18 35-16,1-35 15</inkml:trace>
  <inkml:trace contextRef="#ctx0" brushRef="#br0" timeOffset="207245.287">22860 10266 0,'0'35'15,"18"0"-15,-1 1 16,36 52 0,-18-35-16,1-18 0,-1 18 15,36 53-15,-18-71 16,17 36-16,-52-54 16,-1 1-16,19 0 15</inkml:trace>
  <inkml:trace contextRef="#ctx0" brushRef="#br0" timeOffset="207577.55">22842 10636 0,'-17'18'16,"17"-36"15,0-17-15,0 0-16,0-36 15,0 36-15,0 0 0,0-36 16,-18 18 0,18 35-16,-18 1 15,36 17 1,0 17-1,17 1-15,53 17 16,-53-17-16,1 0 0,17-18 16,17 17-1,-34-17-15,-19 0 0</inkml:trace>
  <inkml:trace contextRef="#ctx0" brushRef="#br0" timeOffset="208300.85">30992 10372 0,'17'0'16,"-17"17"-16,18-17 15,17 71-15,-17-36 16,35 36-16,-18-36 16,-17 0-16,52 53 15,-35-52-15,1-19 16,-19 19-16,36 17 15,-35-53-15,0 17 16,-1-17-16,-34 0 0</inkml:trace>
  <inkml:trace contextRef="#ctx0" brushRef="#br0" timeOffset="208591.253">30921 10742 0,'-18'0'16,"18"-18"0,0 1-16,18-36 15,0 35-15,-1-17 16,-17 0-16,0-1 0,0-34 16,0 35-1,-17-18-15,-1 17 16,53 36 15,36 36-15,52-19-16,-52 1 0,-1 0 15,-17-1-15,53 1 16</inkml:trace>
  <inkml:trace contextRef="#ctx0" brushRef="#br0" timeOffset="213361.849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-214672.918">27746 10495 0,'0'18'15,"0"17"1,-18-17-16,18 52 16,-17-34-16,-1 52 15,18-53 1,-18 53-16,1-53 15,17 18 1,0-35-16,0 17 16,17-35-16</inkml:trace>
  <inkml:trace contextRef="#ctx0" brushRef="#br0" timeOffset="-214354.766">27340 10742 0,'0'-18'31,"36"1"-31,-1-1 16,0 1-16,18-1 0,18-35 15,-18 35-15,17-35 16,-35 53 0,-17-17-16,0 17 0,-1 0 15,1 17-15,-18 1 16,18 0-16,-18-1 0,17 19 16,1-1-1,-1-17-15,1-1 16,-18 1-16,18-18 0</inkml:trace>
  <inkml:trace contextRef="#ctx0" brushRef="#br0" timeOffset="-208865.971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-208675.613">27817 11942 0,'0'17'16,"17"-17"0,1 18-16,-1-18 15</inkml:trace>
  <inkml:trace contextRef="#ctx0" brushRef="#br0" timeOffset="-208555.335">27852 12047 0,'0'36'0,"0"-19"16,17-17-16,36 0 16,-35-17-16</inkml:trace>
  <inkml:trace contextRef="#ctx0" brushRef="#br0" timeOffset="-207247.657">27552 11448 0,'18'0'32,"-1"0"-17,1 0-15,35 0 16,-36-18-16,1 18 16</inkml:trace>
  <inkml:trace contextRef="#ctx0" brushRef="#br0" timeOffset="-203587.092">28310 11695 0,'18'0'31,"0"0"-15,-1 0-16,1-18 16,0 18-16,-1 0 0,19-18 15,-19 18-15,1 0 16</inkml:trace>
  <inkml:trace contextRef="#ctx0" brushRef="#br0" timeOffset="-202631.996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-201753.221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-201286.389">28681 12100 0,'35'-17'32,"-17"17"-32,35 0 15,0 0-15,17 0 0,36 17 16,141 1-16,-88-18 15,17 0-15,0 0 0,1 0 16,211-18 0,-194 18-16,-18-17 0,-35 17 15,-35-18-15,0 0 16</inkml:trace>
  <inkml:trace contextRef="#ctx0" brushRef="#br0" timeOffset="-196448.046">27481 11465 0,'0'18'16,"18"-18"-16,0 0 15,-18 18 1,0 17 0,0-18-16,-18 1 15,0 0-15,18 17 16,-17-17-16,17-1 0,-18 1 16,18 0-16,0-1 15,18-17 1,-1 18-16,19-18 0,-19 0 15,1 0 1,0 0-16,-1 0 0</inkml:trace>
  <inkml:trace contextRef="#ctx0" brushRef="#br0" timeOffset="-196169.586">27658 11536 0,'17'0'31,"-17"17"-31,0 1 16,0 17-16,0-17 15,0 0-15,-17-18 16,17 17-1,17-17 17,1 0-17,0 0-15</inkml:trace>
  <inkml:trace contextRef="#ctx0" brushRef="#br0" timeOffset="-195842.295">27781 11448 0,'18'0'31,"0"0"-31,-1 0 0,1 0 16,-1 0-1,1 0-15,0 17 16,-18 1-16,0 17 15,-18 0 1,18 18-16,0-17 16,18-1-16,-18-17 0,17 17 15,-17 0-15,0-17 16,-17-18 0,-1 0-1,0 0-15,1 0 16,-1 0-16,1 0 15</inkml:trace>
  <inkml:trace contextRef="#ctx0" brushRef="#br0" timeOffset="-195091.861">27834 9049 0,'0'0'0,"0"-18"0,18-35 16,-1 18-16,19-18 0,-1 0 15,0-17-15,1-1 16,16 0-16,1 1 0,53-89 16,-53 89-16,0-36 15,-35 88-15,-18-17 16,-18 35-16,-52 53 15</inkml:trace>
  <inkml:trace contextRef="#ctx0" brushRef="#br0" timeOffset="-194829.593">27746 8767 0,'0'88'15,"18"88"-15,-18-123 16,17 0-16,19 0 16,16-18-1,-16-35-15,-1 0 0,36-35 16,17-18-1,-53 18-15,0 17 16,-17 0-16</inkml:trace>
  <inkml:trace contextRef="#ctx0" brushRef="#br0" timeOffset="-187810.153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-187350.104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-171873.901">13141 7479 0,'18'0'16,"-1"0"0,1 0-16,0 0 0,-1 0 15,18 0 1,-17 0-16,0 0 16,-18 18-16,17-18 0</inkml:trace>
  <inkml:trace contextRef="#ctx0" brushRef="#br0" timeOffset="-171734.087">13176 7655 0,'36'0'16,"-19"0"-16,1-17 0,17 17 16,0-18-1,1 18-15,-1-18 16</inkml:trace>
  <inkml:trace contextRef="#ctx0" brushRef="#br0" timeOffset="-171388.459">13811 7567 0,'18'0'47,"0"0"-31,-1 0-16</inkml:trace>
  <inkml:trace contextRef="#ctx0" brushRef="#br0" timeOffset="-171270.708">13899 7602 0,'18'0'16,"0"0"0</inkml:trace>
  <inkml:trace contextRef="#ctx0" brushRef="#br0" timeOffset="-171124.097">14164 7585 0,'18'0'16,"-18"-18"-16,17 18 0,1 0 16,-18-18-1</inkml:trace>
  <inkml:trace contextRef="#ctx0" brushRef="#br0" timeOffset="-161250.965">11642 8096 0,'17'0'47,"36"0"-47,-17 0 15,69-17 1,-52 17-16,0 0 0,53 17 16,-71 1-16,1-18 0,-1 18 15</inkml:trace>
  <inkml:trace contextRef="#ctx0" brushRef="#br0" timeOffset="-160390.631">4198 8149 0,'18'0'16,"-1"0"-16,1 18 0,0-1 0,70 1 15,-35-18 1,0 18-16,0-18 0,17 0 16</inkml:trace>
  <inkml:trace contextRef="#ctx0" brushRef="#br0" timeOffset="-156612.82">5715 7567 0,'-18'0'16,"36"0"15,0 0-15,17-18-16,18 18 16,-18 0-16,-17 0 15,17 0-15</inkml:trace>
  <inkml:trace contextRef="#ctx0" brushRef="#br0" timeOffset="-156485.868">5768 7726 0,'53'17'16,"0"-17"-1,-18 0-15,0 0 0,1-35 16</inkml:trace>
  <inkml:trace contextRef="#ctx0" brushRef="#br0" timeOffset="-153048.57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-152799.327">6914 7179 0,'18'-18'16,"0"18"-1,35-17-15,-36 17 16,19-18 0,-19 18-16,-17-18 0,18 18 0</inkml:trace>
  <inkml:trace contextRef="#ctx0" brushRef="#br0" timeOffset="-152654.094">6967 7197 0,'0'53'15,"18"0"-15,0-18 16,-1 0-16,1-17 16,17-1-16,-17 1 15,-1-18-15,1 0 0,0-18 16</inkml:trace>
  <inkml:trace contextRef="#ctx0" brushRef="#br0" timeOffset="-152414.241">7179 7179 0,'18'0'15,"-1"0"1,1 18 0,-18-1-16,0 1 0,18 0 15,-18-1-15,-18 19 16,18-1-16,-18-18 15,18 1 1,0 0 0,36-18-1,-19 0-15,1-18 0</inkml:trace>
  <inkml:trace contextRef="#ctx0" brushRef="#br0" timeOffset="-152119.932">7303 7179 0,'0'-18'15,"17"1"1,18-1 0,-17 18-16,0 0 0,-1 18 15,-17 17 1,0 18-1,18-35-15,-18 17 16,0-17-16,18-1 16,-18 18-16,17-35 15,-17 18 1,-17-36 0,-1 1-1</inkml:trace>
  <inkml:trace contextRef="#ctx0" brushRef="#br0" timeOffset="-151652.67">7620 7020 0,'18'0'31,"-1"0"-31,1 0 0,35 0 16,-18 0 0,-17-17-16,-1 17 0,1 0 15,0 0-15</inkml:trace>
  <inkml:trace contextRef="#ctx0" brushRef="#br0" timeOffset="-151507.64">7743 7003 0,'18'35'16,"0"18"-1,-18-36-15,0 19 16,0-19-16,0 19 16,0-19-16,0 1 15</inkml:trace>
  <inkml:trace contextRef="#ctx0" brushRef="#br0" timeOffset="-150190.005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-149882.634">8114 7602 0,'0'18'0,"35"-18"16,-17 18-16,35-18 15,-53 17-15,35 1 16,-35 0-16,0 34 16,0-34-1,-18 17-15,1-17 16,17 17-16,0-17 15,0 17 1,17-17-16,1 0 16,0-18-16,-1 17 15,-34-17 17</inkml:trace>
  <inkml:trace contextRef="#ctx0" brushRef="#br0" timeOffset="-149750.881">8202 7814 0,'53'-18'16,"-18"18"-16,-17 0 16,17-17-16,0-1 15</inkml:trace>
  <inkml:trace contextRef="#ctx0" brushRef="#br0" timeOffset="-149544.746">8378 7303 0,'18'-18'15,"17"0"1,-35 1-16,18 17 16,0 0-16,-1-18 15</inkml:trace>
  <inkml:trace contextRef="#ctx0" brushRef="#br0" timeOffset="-149395.152">8414 7303 0,'0'35'0,"17"0"0,-17 18 16,18-18-16,0 1 16,-18-19-1,35 1-15,0-18 16,-35-18 0</inkml:trace>
  <inkml:trace contextRef="#ctx0" brushRef="#br0" timeOffset="-149066.174">8555 7303 0,'18'0'32,"-1"17"-32,1-17 0,-18 18 15,17-1 1,-17 1-16,0 0 15,0-1-15,0 1 16,0 0-16,0-1 16,18-17-1,-18 18 1,18-18 0,-1 18-16,1-18 31,-18-18-16,0 0 1</inkml:trace>
  <inkml:trace contextRef="#ctx0" brushRef="#br0" timeOffset="-148593.749">8802 7108 0,'0'0'16,"17"0"-16,19 0 16,-19 0-1,19 0 1,-19 18-16,-17 0 15,0 17-15,18-17 16,-18 35-16,0-36 16,0 19-1,0-19-15,0 1 16,0-1-16,-18-17 16,1 0-1,-1 0 1,0-17-16,1 17 15,-1 0-15</inkml:trace>
  <inkml:trace contextRef="#ctx0" brushRef="#br0" timeOffset="-146626.236">6967 9225 0,'18'0'16,"35"18"-1,-18-18-15,0 0 16,18 0-16,-17 0 0,34 0 16,-52 0-16,35-18 15</inkml:trace>
  <inkml:trace contextRef="#ctx0" brushRef="#br0" timeOffset="-146436.502">7267 9102 0,'-17'0'0,"-1"35"16,0 18-16,-17-18 15,0 53-15,-1-35 16,1 18-1,18-54-15,-1 19 16,18-19-16,0-34 16</inkml:trace>
  <inkml:trace contextRef="#ctx0" brushRef="#br0" timeOffset="-146252.38">7056 9031 0,'17'53'16,"18"35"-16,-17-52 15,35 16-15,18 54 16,-36-35 0,-17-54-16,-18 1 15</inkml:trace>
  <inkml:trace contextRef="#ctx0" brushRef="#br0" timeOffset="-144461.113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-144230.338">8149 8890 0,'18'-18'32,"17"1"-17,-17 17-15,-1-18 0,19 18 16,-19-18-1</inkml:trace>
  <inkml:trace contextRef="#ctx0" brushRef="#br0" timeOffset="-144040.585">8202 8890 0,'0'18'0,"0"-1"15,-18 36-15,18-18 16,0-17-16,0 17 0,18 18 15,0-35-15,-1 35 16,1-35 0,17-1-16,-17-17 15,17-17-15</inkml:trace>
  <inkml:trace contextRef="#ctx0" brushRef="#br0" timeOffset="-143826.631">8449 8943 0,'0'18'0,"0"-1"15,0 18-15,0-17 0,18 0 16,-18-1-16,0 1 15,17 0-15</inkml:trace>
  <inkml:trace contextRef="#ctx0" brushRef="#br0" timeOffset="-143515.781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-143272.045">8925 8767 0,'0'17'16,"-17"1"-1,17-1-15,-18 19 16,18-1 0</inkml:trace>
  <inkml:trace contextRef="#ctx0" brushRef="#br0" timeOffset="-141776.19">9190 8978 0,'0'-17'16,"-18"17"-16,18 17 15,-17 18 1,-1 18-16,18 0 0,0 71 15,0-54 1,0-17-16,18 71 16,-1-71-16,1-18 0,17 35 15,18-34 1,-35-36-16,-1 0 0</inkml:trace>
  <inkml:trace contextRef="#ctx0" brushRef="#br0" timeOffset="-141024.427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-140853.05">9543 9490 0,'17'0'16,"19"-18"-16,-1 0 15,0 18-15,-17-17 16,17 17-16</inkml:trace>
  <inkml:trace contextRef="#ctx0" brushRef="#br0" timeOffset="-140258.096">9807 8802 0,'18'0'31,"0"0"-31,17-18 16,-18 18-1,1 0-15,17-17 16,-17 17-16,0 0 0,-1 0 16</inkml:trace>
  <inkml:trace contextRef="#ctx0" brushRef="#br0" timeOffset="-140062.314">9878 8837 0,'0'53'16,"0"-35"-16,0 35 15,0 17-15,0-52 16,17-1-16,1 1 0,17 0 15,-17-1 1,0-17-16,-1 0 0,1 0 16,-18-17-16</inkml:trace>
  <inkml:trace contextRef="#ctx0" brushRef="#br0" timeOffset="-139871.231">10089 8943 0,'0'35'15,"0"0"-15,18 1 16,0-36 0,-1 0-1</inkml:trace>
  <inkml:trace contextRef="#ctx0" brushRef="#br0" timeOffset="-139517.815">10213 8837 0,'0'-18'15,"18"18"-15,-1 0 16,1 0-1,-1 0 1,1 18-16,0-18 16,-1 0-1,-17 18 1,0-1-16,0 36 16,0-17-16,0-19 15,0 36-15,0-35 16,18-1-16,-18 19 15,0-19-15,-18-17 16,1 0 0,-1 0-1,0-17 1</inkml:trace>
  <inkml:trace contextRef="#ctx0" brushRef="#br0" timeOffset="-138907.068">10478 8714 0,'0'-18'15,"-18"0"1,36 36 31,-1 0-31,-17 17-16,35 18 15,-17 0-15,17 53 16,-17-54-16,-18 19 15,18 70-15,-18-53 16,0-17-16,-36 70 16,-17-18-1,18-70-15,0 0 0,0 0 16,-18 0-16</inkml:trace>
  <inkml:trace contextRef="#ctx0" brushRef="#br0" timeOffset="-113391.61">23742 1058 0,'-18'0'16,"1"0"-16,34 18 15,19 35 1,-1-18-16,0 18 16,53 35-16,-52-52 15,17-19-15,17 18 16,-35-17-16,1-18 16,-19-18-16</inkml:trace>
  <inkml:trace contextRef="#ctx0" brushRef="#br0" timeOffset="-113241.323">23936 1023 0,'-53'35'15,"18"18"-15,-18 35 16,35-17-16,-17-18 16,35 0-16,0 17 15,18-52-15,17 0 0,-17-18 16</inkml:trace>
  <inkml:trace contextRef="#ctx0" brushRef="#br0" timeOffset="-113074.176">24253 1270 0,'0'53'15,"0"-18"-15,-17 36 16,17-54-16,0 1 0,0 0 15,17 17-15,1 0 16</inkml:trace>
  <inkml:trace contextRef="#ctx0" brushRef="#br0" timeOffset="-112811.88">23830 1870 0,'35'70'16,"18"-34"-1,0-1-15,-35 0 16,35 0-16,-36-35 16,-17 18-16</inkml:trace>
  <inkml:trace contextRef="#ctx0" brushRef="#br0" timeOffset="-112651.014">24024 1887 0,'-35'71'16,"17"-18"-16,-17 53 15,17-71-15,18 0 0,0 1 0,36-1 16</inkml:trace>
  <inkml:trace contextRef="#ctx0" brushRef="#br0" timeOffset="-112184.527">24306 2011 0,'18'0'31,"0"17"-31,-1 1 16,1 0-1,-18 17-15,-18-17 16,1-18 0,17 17-16,-18 1 0,0 0 15,18-1 1,18 1-1,0-18-15,17 0 16,0 0-16,-17 0 16,0 0-16</inkml:trace>
  <inkml:trace contextRef="#ctx0" brushRef="#br0" timeOffset="-111857.467">23848 2628 0,'17'0'16,"1"35"-1,17-17-15,-17 0 0,35 35 16,-18-18-16,-17-17 16,35 35-16,-36-1 15,1-52-15,-18 18 16</inkml:trace>
  <inkml:trace contextRef="#ctx0" brushRef="#br0" timeOffset="-111706.776">24007 2769 0,'-36'71'16,"1"35"-1,35-71-15,18-17 16</inkml:trace>
  <inkml:trace contextRef="#ctx0" brushRef="#br0" timeOffset="-111405.551">24324 2716 0,'35'18'16,"-17"0"-16,-18-1 16,0 1-1,0 17-15,0-17 16,0 17 0,0-17-16,0-1 0,18 19 15,17-19 1,-35 1-16,18 0 15,-18-1-15,0 1 16,0 0-16,-36-1 16,1 1-16,17-18 15,-17 0-15,0-18 16</inkml:trace>
  <inkml:trace contextRef="#ctx0" brushRef="#br0" timeOffset="-110982.826">25118 1482 0,'35'-18'15,"0"0"1,71-17 0,-53 17-16,18 1 0,-1-18 15,1 17-15,52-53 16,-87 54-16</inkml:trace>
  <inkml:trace contextRef="#ctx0" brushRef="#br0" timeOffset="-110822.331">25559 1164 0,'17'0'0,"19"0"16,17 0-1,-18 0-15,18 0 0,17 18 16,-34 52-1,-54 1 1,0-36-16</inkml:trace>
  <inkml:trace contextRef="#ctx0" brushRef="#br0" timeOffset="-110616">25153 1940 0,'0'36'16,"0"-1"0,0-18-16,53 19 15,-35-36-15,35 17 0,-18 1 16,35-18-16,54 18 16,-54-18-16,-17-18 0,0 18 15,-17-18-15,-1 18 16</inkml:trace>
  <inkml:trace contextRef="#ctx0" brushRef="#br0" timeOffset="-110438.86">25559 2064 0,'35'-18'16,"-17"18"-1,17 0-15,36 0 16,-1 0-1,-35 18-15,-17-18 0,17 35 16,-35-17-16,-17 17 16</inkml:trace>
  <inkml:trace contextRef="#ctx0" brushRef="#br0" timeOffset="-110232.814">25329 2593 0,'0'18'16,"0"-1"-1,18 1 1,17-1-16,18 19 16,-35-19-16,52 19 15,-34-19-15,34-17 16,-34-17-16</inkml:trace>
  <inkml:trace contextRef="#ctx0" brushRef="#br0" timeOffset="-109899.891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-109615.291">26247 1940 0,'0'71'15,"17"-54"-15,1 19 0,53-19 16,-19-17-1,-16-17-15,34-19 16,-34 19-16,-19-18 0,-17-18 16,0 35-16,-35-35 15,0 35-15,-36 1 16,18 17-16,0 17 16,36 1-16,-36 17 15,35-17 1</inkml:trace>
  <inkml:trace contextRef="#ctx0" brushRef="#br0" timeOffset="-109387.306">26405 2399 0,'18'0'0,"0"0"16,17-18-1,-17 1-15,17-19 16,-35 19-16,0-19 16,-35 19-1,17 17-15,-35-18 16,35 36-16,1-1 0,-18 1 16,17 0-16</inkml:trace>
  <inkml:trace contextRef="#ctx0" brushRef="#br0" timeOffset="-109126.14">26335 2769 0,'18'36'16,"-18"-19"0,17 1-16,1 17 15,-18-17-15,17-1 0,1 19 16,0-19-16,17 1 15,-17-18-15,-1-18 16,-34 1 0,-1-19-1,0 19-15,-17-1 16,17 1-16,18-36 16,0 17-16,18 19 0,-18-19 15</inkml:trace>
  <inkml:trace contextRef="#ctx0" brushRef="#br0" timeOffset="-108669.836">27323 1976 0,'-36'-18'15,"36"0"1,36 36 0,52 17-1,-18-17-15,89 17 16,-71-17-16,-17-18 0,70 17 15,-88-17-15,17 0 16,-52 0-16,-36 0 16,-17-17-1</inkml:trace>
  <inkml:trace contextRef="#ctx0" brushRef="#br0" timeOffset="-108345.798">27958 1905 0,'17'18'16,"19"17"0,-1-17-16,18 34 15,-18-16-15,0-1 16,-17-17-16,-18-1 16,0 19-1,-53-1-15,35-35 16,-52 0-16,35 0 15</inkml:trace>
  <inkml:trace contextRef="#ctx0" brushRef="#br0" timeOffset="-108056.606">26988 1076 0,'17'18'16,"1"-1"-16,17 1 0,0 17 16,18 18-16,0 0 0,18 0 15,70 53-15,-71-53 16,1-18-16,35 36 15,-71-54-15,0 1 0,1-1 16,-54-17 0</inkml:trace>
  <inkml:trace contextRef="#ctx0" brushRef="#br0" timeOffset="-107639.382">27111 2628 0,'35'-17'16,"36"-1"0,-1 0-1,36 1-15,-35 17 16,17-36-16,0 1 16</inkml:trace>
  <inkml:trace contextRef="#ctx0" brushRef="#br0" timeOffset="-107480.024">27658 2364 0,'-18'0'16,"18"-18"-16,18 36 15,-1-18-15,19 17 0,-1-17 16,0 36 0,-17-36-16,0 17 15,-18 1-15,0-1 16</inkml:trace>
  <inkml:trace contextRef="#ctx0" brushRef="#br0" timeOffset="-106705.903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-106505.89">28787 2170 0,'35'-18'16,"88"0"-1,-34 18-15,-36 0 16,-18 0-16,35 0 16,-34-17-16,-19-1 15</inkml:trace>
  <inkml:trace contextRef="#ctx0" brushRef="#br0" timeOffset="-106324.035">29210 1958 0,'18'0'31,"-1"0"-31,19 18 0,16 17 16,-16-18-16,-1-17 16,18 36-16,-53-19 15,0 1-15,-18 0 16,1-1-16,-19 1 0,-52 35 15,53-35 1,0-1-16</inkml:trace>
  <inkml:trace contextRef="#ctx0" brushRef="#br0" timeOffset="-105539.715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-105238.682">29669 1870 0,'17'-18'16,"1"-17"-1,17 17 1,-17 1-16,17-19 15,-17 19-15,17-19 16,-17 19-16,-18-1 16,17 18-16,-17 18 15,18 52 1,0-34-16,-1-1 16,18 18-16,-17-18 15,0-17-15,-1-18 0,1 17 16</inkml:trace>
  <inkml:trace contextRef="#ctx0" brushRef="#br0" timeOffset="-103776.186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-103318.983">24271 3510 0,'18'0'16,"17"-17"-1,-17 17 1,35 0-16,-18-18 15,-17 18-15,-1 0 0,1 0 16</inkml:trace>
  <inkml:trace contextRef="#ctx0" brushRef="#br0" timeOffset="-103134.897">24324 3510 0,'0'53'15,"18"-35"-15,-18 17 0,0 18 16,17-35-16,-17-1 16,18 18-16,0-17 15,-18 0-15,35-18 16,-17 0-16,-1-18 16,1 18-1</inkml:trace>
  <inkml:trace contextRef="#ctx0" brushRef="#br0" timeOffset="-102875.496">24553 3634 0,'-17'17'0,"17"1"16,0 17-1,17-17-15,1-18 0,17 0 16,-17 0-1,0 0-15,-1-18 0,1-17 16,-18 17-16,0-35 16,0 36-1,-35-1 1,35 0-16,-18 18 0,0 0 16,1 0-1</inkml:trace>
  <inkml:trace contextRef="#ctx0" brushRef="#br0" timeOffset="-102558.00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-101663.539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-101517.307">23195 4039 0,'18'18'16,"-1"0"-16,1-1 16,0 1-16,17 17 15,-17-17-15,17-1 16,-17 1 0</inkml:trace>
  <inkml:trace contextRef="#ctx0" brushRef="#br0" timeOffset="-101373.83">23319 4075 0,'-18'17'0,"0"1"16,-17 17-16,17-17 16,1 17-16,17-17 15,17-18-15</inkml:trace>
  <inkml:trace contextRef="#ctx0" brushRef="#br0" timeOffset="-101222.666">23495 3951 0,'18'-18'15,"17"18"1,-17 0-1</inkml:trace>
  <inkml:trace contextRef="#ctx0" brushRef="#br0" timeOffset="-101106.556">23495 4092 0,'35'-17'16,"-17"17"-1,0-18-15,17 18 16,-18-18-16</inkml:trace>
  <inkml:trace contextRef="#ctx0" brushRef="#br0" timeOffset="-99214.83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-98961.471">26599 3598 0,'36'0'16,"-19"0"-16,19-17 15,-1-1 1,-17 0-16,-1 18 0,-17-17 15,-17 17 1</inkml:trace>
  <inkml:trace contextRef="#ctx0" brushRef="#br0" timeOffset="-98808.917">26652 3545 0,'0'0'0,"0"18"16,0 0-16,0 17 16,18 0-16,-18-17 15,18 17-15,-1 0 0,-17-17 16,18 17-16,0-17 0,-1 0 15,-17-1-15,18-17 16,-18 18-16,17-18 16</inkml:trace>
  <inkml:trace contextRef="#ctx0" brushRef="#br0" timeOffset="-98636.426">26882 3651 0,'0'36'0,"0"34"16,17-35-1,19 1 1,-19-36-16,1-18 31</inkml:trace>
  <inkml:trace contextRef="#ctx0" brushRef="#br0" timeOffset="-98342.789">26970 3563 0,'35'-18'16,"0"18"0,-17-17-16,17 17 0,-17 0 15,0 17 1,-1 19-1,-17-1-15,36 36 16,-36-36-16,35 18 16,-18-18-16,-17 0 15,0-17-15,-17-18 32,-1 0-17,1-18-15,-1 1 16,0-1-16,1 18 15</inkml:trace>
  <inkml:trace contextRef="#ctx0" brushRef="#br0" timeOffset="-82810.502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-82477.221">29016 3457 0,'18'18'15,"-1"-18"1,19 0 0,-1 0-16,-18 0 15,19 0 1,-36-18-16,17 18 0</inkml:trace>
  <inkml:trace contextRef="#ctx0" brushRef="#br0" timeOffset="-82293.016">29104 3475 0,'0'35'15,"0"0"1,0-17-16,-17 35 15,17-18-15,0-17 0,0 0 16,0-1-16,17 1 16,1-18-16,-1 17 15,1-17-15,0-17 0</inkml:trace>
  <inkml:trace contextRef="#ctx0" brushRef="#br0" timeOffset="-82019.783">29281 3545 0,'17'0'15,"1"0"-15,-1 0 16,19 18 0,-36 0-16,17-18 15,-17 17-15,0 1 16,0 0-16,-17-18 0,-1 17 15,18 1-15,-18 0 16,18-1-16,0 1 16,18-1-1,0-17-15,-1 0 16,19 0-16,-19 0 0,-17-17 16</inkml:trace>
  <inkml:trace contextRef="#ctx0" brushRef="#br0" timeOffset="-81652.672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-81236.044">29845 3898 0,'18'0'15,"17"0"1,18-17 0,0 17-1,-18 0-15</inkml:trace>
  <inkml:trace contextRef="#ctx0" brushRef="#br0" timeOffset="-81086.012">29898 4092 0,'53'-17'15,"-18"17"-15,18-18 16,-35 18-16,17-18 0,-17 18 15</inkml:trace>
  <inkml:trace contextRef="#ctx0" brushRef="#br0" timeOffset="-80819.176">30409 3634 0,'0'17'16,"18"19"-16,17 52 15,-17-35-15,17 52 16,-17-52-16,17 36 15,-17-36-15,35 17 16,-53-52 0</inkml:trace>
  <inkml:trace contextRef="#ctx0" brushRef="#br0" timeOffset="-62183.139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-61949.885">5098 11183 0,'0'0'0,"17"0"16,1-18-1,17 18-15,-17-17 16,35-1-16,-36 18 15,1 0-15,17 0 16</inkml:trace>
  <inkml:trace contextRef="#ctx0" brushRef="#br0" timeOffset="-61782.267">5168 11218 0,'0'71'16,"18"35"-1,-1-53 1,1 0 0,17-18-1,-17-35-15,17 0 0,-17-18 16</inkml:trace>
  <inkml:trace contextRef="#ctx0" brushRef="#br0" timeOffset="-61511.054">5362 11201 0,'0'0'0,"18"0"0,0 17 16,-1-17-16,18 18 16,-17 0-16,0-1 15,-18 1-15,17 17 16,-17-17-16,-17-1 15,-1 1-15,0 0 0,-17 17 16,18-17 0,34-1-16,1-17 15,17 0 1,0 0-16,18 0 16,-35 0-16,17 0 15</inkml:trace>
  <inkml:trace contextRef="#ctx0" brushRef="#br0" timeOffset="-61160.206">5644 11148 0,'18'0'15,"-18"-18"1,35 18-16,-17 18 16,17-1-1,-17 1-15,0 0 16,-18 17-16,35 18 16,-35-18-16,35 53 15,-35-70-15,0 17 0,18 1 16,-18-19-16,0 1 15,-18-18 1,0 0-16,1 0 16,-1 0-1,1-18-15,-1 1 16</inkml:trace>
  <inkml:trace contextRef="#ctx0" brushRef="#br0" timeOffset="-59737.695">7832 11201 0,'-18'0'16,"0"0"-16,-17 106 15,17-54 1,1 90 0,-1 16-16,18-17 15,18-88-15,-1 18 16,19-36-16,-19 18 0,19-18 16,34 18-16,-52-53 15,52 18-15,-52-36 16</inkml:trace>
  <inkml:trace contextRef="#ctx0" brushRef="#br0" timeOffset="-57552.093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-57123.536">8661 11113 0,'17'0'16,"19"0"-1,-19 0-15,19 0 16,-19 0-16,1 0 0,17 0 16,-17 0-16,-18-18 15</inkml:trace>
  <inkml:trace contextRef="#ctx0" brushRef="#br0" timeOffset="-56938.747">8714 11218 0,'0'53'16,"0"18"-1,17-36 1,1-17-16,0 17 15,-1-35-15,1 0 0,17 0 16,-17 0-16,-1-18 16</inkml:trace>
  <inkml:trace contextRef="#ctx0" brushRef="#br0" timeOffset="-56661.757">8943 11183 0,'18'18'16,"-18"-1"-16,17 1 16,1 0-16,-18 17 15,0-17-15,0-1 16,0 1-16,0-1 16,-18-17-1,18 18-15,18-18 16,-1 0-1,1 18-15,0-18 16,-1 0-16,19 17 16,-19-17-1,-17-17-15,18 17 16</inkml:trace>
  <inkml:trace contextRef="#ctx0" brushRef="#br0" timeOffset="-56350.77">9155 11095 0,'17'0'16,"1"0"0,0 0-16,-1 18 15,1-18-15,-1 35 16,-17 0-16,18 0 15,-18-17-15,0 17 16,0 1-16,0-19 16,0 1-1,-18-18 1,1-18 15,-1 18-15,1 18-1</inkml:trace>
  <inkml:trace contextRef="#ctx0" brushRef="#br0" timeOffset="-56115.825">9454 11800 0,'0'53'0,"-35"36"16,0-37 0,-18 1-1,18-35-15,17-18 16</inkml:trace>
  <inkml:trace contextRef="#ctx0" brushRef="#br0" timeOffset="-55422.267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-55176.4">10125 11077 0,'17'-17'0,"1"-1"16,17 18-1,-17-18-15,0 18 16,-1 0-16,1 0 16,-36 0-1</inkml:trace>
  <inkml:trace contextRef="#ctx0" brushRef="#br0" timeOffset="-55015.853">10178 11148 0,'17'35'16,"-17"0"-16,0 36 16,18-53-16,0 17 15,-1-18-15,18-17 16,-17 0-16,0-17 16</inkml:trace>
  <inkml:trace contextRef="#ctx0" brushRef="#br0" timeOffset="-54819.875">10407 11218 0,'0'18'0,"0"35"16,0-35-16,18-1 15,-1 1-15,1-18 16,0-18-16</inkml:trace>
  <inkml:trace contextRef="#ctx0" brushRef="#br0" timeOffset="-54487.385">10530 11095 0,'0'-18'0,"18"18"15,17-17 1,-17 17-16,0 0 0,-1 0 16,-17 17-1,18 19 1,-18-1-16,0-18 0,0 19 15,18 34-15,-18-52 16,0 17-16,0-17 0,17-1 16,-17 1-1,0 0-15,-17-18 32,-1-18-17,18 0-15,-18 18 0</inkml:trace>
  <inkml:trace contextRef="#ctx0" brushRef="#br0" timeOffset="-54092.097">10813 10848 0,'17'18'15,"1"-1"1,35 54 0,0-1-1,-18-17-15,36 71 16,-54-54-16,1 71 16,-18-52-16,0-1 0,0-18 15,-35 89-15,17-88 16,0-18-16,-17-1 0,0 1 15,-1 0-15</inkml:trace>
  <inkml:trace contextRef="#ctx0" brushRef="#br0" timeOffset="-41924.264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-41773.701">2999 13600 0,'0'-18'16,"17"18"0,19 0-16,-1 0 15,0 0-15,36 0 16,-36-18-16,-17 18 0</inkml:trace>
  <inkml:trace contextRef="#ctx0" brushRef="#br0" timeOffset="-41495.111">3316 12876 0,'18'-17'32,"-1"17"-32,1-18 15,0 0-15,-1 18 0,19-17 16,-19 17-16,19-18 16,-19 18-16,-17 18 15</inkml:trace>
  <inkml:trace contextRef="#ctx0" brushRef="#br0" timeOffset="-41312.64">3369 12876 0,'18'36'16,"-1"17"0,-17-36-16,18 36 15,-18 0 1,18-35-16,-18-1 0,17-17 15,-17 18-15,18-18 16,0 0 0,-1-18-16</inkml:trace>
  <inkml:trace contextRef="#ctx0" brushRef="#br0" timeOffset="-41040.049">3581 12894 0,'17'18'16,"1"-1"-16,0 1 16,-1 0-16,1-1 15,0 1 1,-18 0-16,0-1 16,0 1-16,0-1 15,-18 1-15,0-18 16,36 0-1,-18 18-15,18-18 16,-1 0 0,1 17-1,-1-17-15,1 0 0,0-17 0</inkml:trace>
  <inkml:trace contextRef="#ctx0" brushRef="#br0" timeOffset="-40711.214">3757 12788 0,'18'18'0,"-1"-18"16,1 0-16,0 0 15,17 17-15,-17-17 16,-18 18-1,17 17-15,-17 18 16,18-35-16,-18 35 16,-18-18-1,18-17-15,0-1 0,0 1 16,-17-18 15,-1-18-15,0 18-16,1 0 15,-1 18 1</inkml:trace>
  <inkml:trace contextRef="#ctx0" brushRef="#br0" timeOffset="-39909.989">4498 13600 0,'0'17'0,"-18"19"15,-17 34 1,17-35 0,1-17-16,-1 0 0,0-1 15,1 1 1</inkml:trace>
  <inkml:trace contextRef="#ctx0" brushRef="#br0" timeOffset="-39437.972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-38749.489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-38604.847">5556 13511 0,'71'-17'0,"-1"17"16,-34-18-1,-1 0-15,18 1 16,0-1-1</inkml:trace>
  <inkml:trace contextRef="#ctx0" brushRef="#br0" timeOffset="-38343.4">5821 12718 0,'17'-18'0,"72"-17"16,-54 35-1,18-18-15,-35 0 16,-1 18-16,1 0 15</inkml:trace>
  <inkml:trace contextRef="#ctx0" brushRef="#br0" timeOffset="-38165.203">5909 12823 0,'18'71'16,"-18"-18"-1,0 18-15,0-54 16,0 36-16,17-35 16,1-18-16,17-18 15,-17 18 1</inkml:trace>
  <inkml:trace contextRef="#ctx0" brushRef="#br0" timeOffset="-37899.212">6103 12841 0,'18'18'15,"-1"-18"-15,1 17 16,0-17-16,17 18 16,-17 0-16,-18-1 15,-18-17-15,0 18 16,18 0-16,-17-1 15,17 1 1,-18-18-16,18 18 16,18-18-16,-1 0 15,19 0 1,-19 0-16,1-18 16</inkml:trace>
  <inkml:trace contextRef="#ctx0" brushRef="#br0" timeOffset="-37541.196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-36816.19">8167 12735 0,'0'-17'0,"-18"17"16,1 0-1,-1 35-15,0 53 16,1-35 0,17 18-16,0 87 15,0-52-15,0-18 0,17 1 16,36 52-16,-35-88 15,17 0-15,18-18 0,-18-18 16,36 19 0</inkml:trace>
  <inkml:trace contextRef="#ctx0" brushRef="#br0" timeOffset="-31018.01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-30774.201">8996 12806 0,'17'0'16,"19"0"0,-19 0-16,19-18 15,-19 18-15,19 0 16,-19 0-16,-17-17 16</inkml:trace>
  <inkml:trace contextRef="#ctx0" brushRef="#br0" timeOffset="-30590.364">9049 12876 0,'0'36'15,"17"17"1,-17-18-16,36 18 16,-36-18-16,17-17 0,-17-1 15,18-17-15,0 18 16,-1-18-16,1-18 15,-18 1-15</inkml:trace>
  <inkml:trace contextRef="#ctx0" brushRef="#br0" timeOffset="-30323.036">9260 12894 0,'18'18'15,"0"-18"1,-1 0-16,36 17 16,-35-17-16,0 0 15,-18 18-15,0 0 16,-18-1-16,0 1 16,1 17-16,-1 0 15,18-17 1,18-18-1,-1 0-15,1 0 16,0-18-16,-1 18 0</inkml:trace>
  <inkml:trace contextRef="#ctx0" brushRef="#br0" timeOffset="-29961.347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-29682.969">9931 13388 0,'0'35'16,"-18"0"-1,0-17-15,-17 17 0,0 1 16,17-19-16,-52 19 16,52-19-16</inkml:trace>
  <inkml:trace contextRef="#ctx0" brushRef="#br0" timeOffset="-29250.091">10266 13035 0,'0'18'31,"17"17"-31,-17 18 16,18-18-1,-18 1-15,18 34 0,-18-35 16,0-17-16,17 17 16,1-17-16</inkml:trace>
  <inkml:trace contextRef="#ctx0" brushRef="#br0" timeOffset="-28506.315">10566 12665 0,'0'-18'16,"17"36"-1,19 17 1,-1 0-16,0 1 15,0 16-15,1 1 0,52 53 16,-53-53 0,-17 0-16,35 35 0,-53-35 15,0 18-15,-18 35 16,-17-54-16,0 19 16,-1-18-16,-17-18 0,18 18 15</inkml:trace>
  <inkml:trace contextRef="#ctx0" brushRef="#br0" timeOffset="-26536.165">11906 13176 0,'-17'0'16,"34"0"15,1 0-15,0 0-1,-1 0-15,36-17 16,18 17 0,-36-18-1,0 18-15,-17 0 0</inkml:trace>
  <inkml:trace contextRef="#ctx0" brushRef="#br0" timeOffset="-26069.499">12612 12788 0,'-18'18'15,"1"-1"1,-1 1-16,18 0 0,-18 17 0,1 71 16,17-53-1,0 0-15,35 53 16,0-36-1,0-35-15,18 1 16,-35-19-16,0-17 0,-1 0 16</inkml:trace>
  <inkml:trace contextRef="#ctx0" brushRef="#br0" timeOffset="-25846.371">12859 12982 0,'0'53'16,"0"-18"-16,17 1 16,-17 34-16,0-34 15,18 16-15,-18-16 16,18-1-16,-1-35 15</inkml:trace>
  <inkml:trace contextRef="#ctx0" brushRef="#br0" timeOffset="-25674.288">13212 13264 0,'-18'36'15,"0"17"1,-17-36-16,35 1 0,0 0 16,0-1-16</inkml:trace>
  <inkml:trace contextRef="#ctx0" brushRef="#br0" timeOffset="-25458.015">13423 13088 0,'0'0'0,"0"35"0,18-17 16,-18 35-16,17-18 16,-17 18-16,0-18 15,18-17-15,-18 17 16,0-17-16,18 0 15,-1-18-15</inkml:trace>
  <inkml:trace contextRef="#ctx0" brushRef="#br0" timeOffset="-25254.819">13564 12806 0,'53'53'16,"18"53"0,-36-53-16,18 70 15,-35-70-15,-1 17 0,-17-17 16,-17 0-16,-1 18 0,-53 52 16,19-70-16</inkml:trace>
  <inkml:trace contextRef="#ctx0" brushRef="#br0" timeOffset="-16781.4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-16609.977">3210 15187 0,'0'-18'15,"18"18"1,35 0 0,0 0-16,-18 0 0,18 0 15,-18 0-15,53-17 16,-52 17-16</inkml:trace>
  <inkml:trace contextRef="#ctx0" brushRef="#br0" timeOffset="-16260.65">3598 14570 0,'18'0'16,"35"-18"0,-35 0-16,17 18 15,18-17 1,-18-1-16,-17 18 16</inkml:trace>
  <inkml:trace contextRef="#ctx0" brushRef="#br0" timeOffset="-16059.89">3651 14570 0,'0'53'0,"18"-18"16,-18 18-16,18-36 16,-18 19-16,17-19 15,-17 1-15,18 17 16,-1-35-16,1 18 0,0 0 15,35-18 1,-36 0-16,1-18 0,0 18 16,-1-18-16</inkml:trace>
  <inkml:trace contextRef="#ctx0" brushRef="#br0" timeOffset="-15892.091">3933 14640 0,'0'0'0,"0"18"16,-17-18-16,17 35 16,0 0-16,17-17 15,1 0-15,-18-1 0,18 1 16,-1-18-16,1 0 16</inkml:trace>
  <inkml:trace contextRef="#ctx0" brushRef="#br0" timeOffset="-15536.462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-15345.942">4692 15081 0,'-18'53'16,"1"-18"-16,-19 18 15,19-35-15,-1 17 0,0-17 16,-17 17-16</inkml:trace>
  <inkml:trace contextRef="#ctx0" brushRef="#br0" timeOffset="-14625.01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-14285.009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-14123.955">5874 14923 0,'17'0'16,"36"0"-1,-35-18 1,17 18-16,36-18 16,-54 18-16,19-17 0,-19 17 15,1-18-15</inkml:trace>
  <inkml:trace contextRef="#ctx0" brushRef="#br0" timeOffset="-13878.472">6156 14358 0,'18'-18'16,"-1"18"-16,19 0 0,-1 0 16,0-17-16,18 17 15,-18 0-15,1-18 16,-19 18-16,-17-17 16,-17 17-16,-1 0 15</inkml:trace>
  <inkml:trace contextRef="#ctx0" brushRef="#br0" timeOffset="-13740.771">6244 14393 0,'18'53'15,"17"18"-15,-17-18 16,-1-36-16,1-17 16,17 36-1,-17-36-15,17 0 16</inkml:trace>
  <inkml:trace contextRef="#ctx0" brushRef="#br0" timeOffset="-13573.447">6473 14429 0,'0'53'16,"0"-36"-16,18 36 15,0-18-15,-1-17 0,19 0 16</inkml:trace>
  <inkml:trace contextRef="#ctx0" brushRef="#br0" timeOffset="-13250.451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-11348.208">8361 14429 0,'-18'0'15,"1"0"1,-1 17-16,0 19 16,1-1-16,-1 71 15,0-36-15,18 71 16,0-70-16,0-1 0,18 1 16,17-18-16,18 53 15,-18-71-15,1 0 16,-1-17-16,0 0 0,1-1 15</inkml:trace>
  <inkml:trace contextRef="#ctx0" brushRef="#br0" timeOffset="-10954.064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-10313.199">9066 14358 0,'18'0'16,"0"-18"-1,-1 18-15,36 0 16,-35-17-1,17 17-15,-17-18 0,-1 18 0,1 0 16</inkml:trace>
  <inkml:trace contextRef="#ctx0" brushRef="#br0" timeOffset="-10125.705">9119 14376 0,'0'35'16,"0"-17"-16,18 35 16,0-18-16,-1 0 15,1-17-15,0-1 0,-1-17 16,1 18-16,-1 0 16,1-18-16,0 0 15</inkml:trace>
  <inkml:trace contextRef="#ctx0" brushRef="#br0" timeOffset="-9864.128">9419 14376 0,'0'0'0,"18"17"15,-18 1-15,0 0 16,17-1-16,-17 1 16,0 0-16,0-1 0,18 1 0,-18-1 15</inkml:trace>
  <inkml:trace contextRef="#ctx0" brushRef="#br0" timeOffset="-9585.635">9596 14305 0,'17'18'31,"-17"-1"-31,18 19 16,-18-19-1,0 1-15,17 17 16,-17-17-16,0 0 15,0-1 1</inkml:trace>
  <inkml:trace contextRef="#ctx0" brushRef="#br0" timeOffset="-8823.327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-8601.017">9878 14940 0,'17'53'16,"-17"-35"-16,0 17 0,-17 0 15,-1 1 1,1-19-16,-19 1 15</inkml:trace>
  <inkml:trace contextRef="#ctx0" brushRef="#br0" timeOffset="-7805.776">10319 14640 0,'17'0'16,"1"18"-1,-18 0-15,0 17 16,0 0-16,18 18 15,-18-18-15,0 1 0,0-19 0,17 19 16,-17-19 0,18-17-16</inkml:trace>
  <inkml:trace contextRef="#ctx0" brushRef="#br0" timeOffset="-7395.147">10548 14288 0,'18'17'31,"35"18"-31,-18 1 15,0-1-15,36 53 16,-54-35-16,36 71 16,-35-54-16,0 1 15,-36 70-15,0-71 16,-35 19-16,-35 52 16</inkml:trace>
  <inkml:trace contextRef="#ctx0" brushRef="#br0" timeOffset="-4453.673">18115 13917 0,'0'-53'16,"0"36"-16,-17-1 0,17-17 15,-18 17 1,0 18-16,1 35 16,17 18-16,-18 53 15,18-35-15,0-1 16,0 54-16,18-1 16,-1-70-16,-17-18 15,18 1-15,-18 16 16,-18-52-1,-17 0-15,17-17 16</inkml:trace>
  <inkml:trace contextRef="#ctx0" brushRef="#br0" timeOffset="-4312.793">17956 14446 0,'-70'-106'15,"70"89"1,17-1-16,36 159 0,-106-299 0,89 158 16,-19-18-16,72 0 15,-54 18-15,18 0 0,35 0 16,-53 0-16,1 0 15,-19 0-15,1 0 16,-1 0-16,1 18 16</inkml:trace>
  <inkml:trace contextRef="#ctx0" brushRef="#br0" timeOffset="-4070.099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-3813.93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-2645.864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-2385.436">18009 15152 0,'-17'-71'16,"-19"18"0,19 36-16,17-1 15,-36 18-15,19 53 16,17 0-1,0 53-15,0-53 16,17 70 0,19-70-16,-19 0 0,36 18 15,-35-36-15,0 35 16,-18-34 0</inkml:trace>
  <inkml:trace contextRef="#ctx0" brushRef="#br0" timeOffset="-2250.137">17798 15505 0,'35'-36'16,"18"19"-1,-18-1-15,53 0 16,-35 18-16,35 0 16,-52 0-16,-1 0 15,-17 0-15</inkml:trace>
  <inkml:trace contextRef="#ctx0" brushRef="#br0" timeOffset="-1972.016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-1728.094">18768 15434 0,'0'18'0,"0"17"15,0-17-15,0 35 16,0-36-16,35 18 15,-17-17-15,52-18 16,-34 0-16,52-18 16,-71-17-16,36-18 15,-53 36-15,-17-36 16,-1 17 0,-53-17-16,36 36 0,0 17 15,-18 0-15,18 0 16,-18 35-16</inkml:trace>
  <inkml:trace contextRef="#ctx0" brushRef="#br0" timeOffset="-1138.335">17339 15346 0,'0'-18'15,"0"1"1,-18 17 15,-17 52-31,0-34 16,-36 35-16,18-18 16,18 1-16</inkml:trace>
  <inkml:trace contextRef="#ctx0" brushRef="#br0" timeOffset="630.339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1274.208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1692.711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2115.598">22084 13811 0,'0'-17'16,"18"17"0,-1 0-16,18 0 15,1 0-15,-19 0 0,19 0 16,-19 0 0,-17-18-16</inkml:trace>
  <inkml:trace contextRef="#ctx0" brushRef="#br0" timeOffset="2290.294">22137 13847 0,'0'70'15,"0"-35"-15,0 36 16,0-1 0,17-52-16,1 17 0,0-17 15,-1 0 1,1-18-16,0 0 0,17-36 15</inkml:trace>
  <inkml:trace contextRef="#ctx0" brushRef="#br0" timeOffset="2493.041">22366 13935 0,'18'17'0,"-18"1"15,0 35-15,0-35 16,0 34-16,17-52 16,-17 18-1</inkml:trace>
  <inkml:trace contextRef="#ctx0" brushRef="#br0" timeOffset="2798.452">22507 13776 0,'18'0'0,"17"0"15,-17 18 1,-1-18-16,1 17 15,-18 1 1,0 0-16,0-1 0,0 18 16,0 1-16,0-19 15,0 36-15,0-35 16,0 17-16,0-17 16,-18-18 15,18-18-31,-17 1 15,-1-1-15,-17 18 16</inkml:trace>
  <inkml:trace contextRef="#ctx0" brushRef="#br0" timeOffset="3516.052">22278 14870 0,'18'0'31,"17"0"-31,-18 0 16,36-18 0,-35 18-16,0 0 15</inkml:trace>
  <inkml:trace contextRef="#ctx0" brushRef="#br0" timeOffset="3721.973">22313 14870 0,'0'35'15,"-17"-17"-15,17 52 16,0-52-16,17 35 15,-17-18 1,18-17-16,17-1 16,-17 1-16,-1-18 15,1 0-15,17 0 16,-35-18-16,18 18 0</inkml:trace>
  <inkml:trace contextRef="#ctx0" brushRef="#br0" timeOffset="4173.55">22490 14923 0,'0'0'0,"17"0"31,1 17-16,0-17 1,-1 18-16,18-1 16,-35 1-16,18-18 0,-18 35 15,0-17-15,-18 0 16,18-1 0,-17 1-16,17 0 15,17-18 1,19 0-1,-19 0 1,1-18-16</inkml:trace>
  <inkml:trace contextRef="#ctx0" brushRef="#br0" timeOffset="4518.351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16363.2">3034 7638 0,'-18'0'15,"-17"-18"1,17 18-16,18-18 16,18 36 15,0-18-31,52 18 15,18-18 1,-52-18-16,69 0 16,-69 18-16,-1 0 0,0 0 15,-17 0-15,0 0 16,-18 18 0</inkml:trace>
  <inkml:trace contextRef="#ctx0" brushRef="#br0" timeOffset="16646.769">3263 7444 0,'18'0'15,"-1"17"-15,1-17 16,0 18-16,-1 0 0,36-1 15,0 18 1,-17-35-16,-19 36 0,36-1 16,-53 0-16,18 18 15,-36 0 1,0-35-16,1 17 0,-1-17 16,-35 17-1,18-17-15,17-1 0,1 1 16,-36 17-16</inkml:trace>
  <inkml:trace contextRef="#ctx0" brushRef="#br0" timeOffset="20784.228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22997.662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23180.232">3510 16810 0,'18'0'31,"-1"0"-31,1 0 0,35 0 15,-35 0 1,17 0-16,0 0 16</inkml:trace>
  <inkml:trace contextRef="#ctx0" brushRef="#br0" timeOffset="23736.415">3757 16210 0,'35'18'31,"1"-18"-15,17-18-16,-18 18 15,-18 0-15,36-17 16,-35 17-16</inkml:trace>
  <inkml:trace contextRef="#ctx0" brushRef="#br0" timeOffset="23931.814">3845 16281 0,'-17'70'0,"17"-34"15,0 34-15,0-52 16,35 17-16,-17-35 15,34 18 1,-34-18-16,0 0 0,17-18 16</inkml:trace>
  <inkml:trace contextRef="#ctx0" brushRef="#br0" timeOffset="24110.122">4110 16298 0,'0'36'16,"0"-1"-16,0-17 0,18 17 15,-1-18-15,1-17 16,-1 0 0,1-17-16</inkml:trace>
  <inkml:trace contextRef="#ctx0" brushRef="#br0" timeOffset="24398.168">4251 16157 0,'18'0'16,"-1"0"0,1 0-1,0 18-15,17 0 16,-18-1-16,-17 1 0,36 52 15,-36-34-15,35 52 16,-35-53-16,18 18 16,-18-35-16,17-1 15,-17 1-15,-17-18 16,-1 0 0,0-18-16,1 1 15,-1-1 1,0 0-16,18 1 15</inkml:trace>
  <inkml:trace contextRef="#ctx0" brushRef="#br0" timeOffset="25155.671">4939 16598 0,'70'0'15,"-17"0"1,-17 0-16,17-17 15</inkml:trace>
  <inkml:trace contextRef="#ctx0" brushRef="#br0" timeOffset="25282.249">4992 16757 0,'53'18'16,"-18"-18"-16,18-18 15,-18 0-15</inkml:trace>
  <inkml:trace contextRef="#ctx0" brushRef="#br0" timeOffset="26010.99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26228.584">6562 16051 0,'35'0'16,"0"0"0,-17-17-16,52-1 15,-34 18 1,-19 0-16</inkml:trace>
  <inkml:trace contextRef="#ctx0" brushRef="#br0" timeOffset="26366.582">6632 16087 0,'0'53'16,"18"17"0,0-35-1,-1-17-15,1 0 16,-1-1-16,19-17 0,17 0 16,-36-17-16</inkml:trace>
  <inkml:trace contextRef="#ctx0" brushRef="#br0" timeOffset="26634.921">6879 16051 0,'35'0'15,"-17"0"-15,0 18 0,-1 0 16,1-1-16,-18 1 0,0 0 15,0-1-15,-18 19 16,18-19-16,-17 1 16,17-1-16,17 1 31,19-18-15,-19 0-16,36-18 15,-35 18-15,-1-17 16</inkml:trace>
  <inkml:trace contextRef="#ctx0" brushRef="#br0" timeOffset="26962.834">7161 15963 0,'18'0'15,"0"0"1,17 0 0,0 18-16,-17-1 15,-18 1 1,18 17-16,-18-17 16,0 17-16,17 1 0,1-1 15,-1 35 1,1-52-16,-18 17 0,18-17 0,-18 0 15,-18-36 17,-17 0-17,17-17-15,1 17 0,-1 1 16</inkml:trace>
  <inkml:trace contextRef="#ctx0" brushRef="#br0" timeOffset="27429.163">7461 15787 0,'-17'0'0,"34"0"31,1-18-31,0 18 16,-1 0-16,36 0 15,-18 0-15,1 0 16,-1-17-16,0 17 0,-17 0 15,17-18-15,-17 18 16</inkml:trace>
  <inkml:trace contextRef="#ctx0" brushRef="#br0" timeOffset="27602.128">7620 15857 0,'18'106'0,"-18"-18"16,17-52-16,-17-1 15,36 18-15,-36-35 16,17-1-16</inkml:trace>
  <inkml:trace contextRef="#ctx0" brushRef="#br0" timeOffset="28391.628">8149 16704 0</inkml:trace>
  <inkml:trace contextRef="#ctx0" brushRef="#br0" timeOffset="28931.808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29280.728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29458.828">8714 16651 0,'17'0'15,"19"-18"1,-1 18-16,18-17 16,-36 17-16,36-35 15,-35 35-15</inkml:trace>
  <inkml:trace contextRef="#ctx0" brushRef="#br0" timeOffset="29738.058">8961 15998 0,'0'-17'16,"17"17"-16,36 0 16,-18-18-16,36 1 15,-36 17-15,1-18 16,-19 18 0,-34 0-16</inkml:trace>
  <inkml:trace contextRef="#ctx0" brushRef="#br0" timeOffset="29881.668">9066 16051 0,'18'71'15,"17"0"1,-17-36-16,17 0 16,18-17-1,-35-18-15</inkml:trace>
  <inkml:trace contextRef="#ctx0" brushRef="#br0" timeOffset="30126.68">9260 16034 0,'0'0'0,"18"0"0,0 17 15,-1 19 1,19-1-16,-19 0 15,-17-17 1,-17 17-16,17-17 16,-18-18-1,36 0 1,-1 0-16,1 0 16,17-18-1,-17 1-15</inkml:trace>
  <inkml:trace contextRef="#ctx0" brushRef="#br0" timeOffset="30549.127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31478.553">10178 16457 0,'17'0'16,"1"0"-16,17 0 15,36-18-15,-18 1 16,0-1-16,0 18 0,-1-17 16,1-1-16,0 18 0,35-18 15,-52 18-15,-19 0 16,19-17 0</inkml:trace>
  <inkml:trace contextRef="#ctx0" brushRef="#br0" timeOffset="31666.869">10654 16228 0,'-53'70'16,"35"-34"-16,-52 52 15,52-35-15,-17-18 0,17 0 0,1-17 16,17-53 15</inkml:trace>
  <inkml:trace contextRef="#ctx0" brushRef="#br0" timeOffset="31828.19">10442 16157 0,'53'88'15,"-18"-52"-15,18 52 16,-35-53-16,17 0 0,36 36 16,-54-53-1,1 17-15</inkml:trace>
  <inkml:trace contextRef="#ctx0" brushRef="#br0" timeOffset="32668.429">7320 10142 0,'-17'71'0,"17"-1"15,17 1 1,1-36-16,52 18 16,-34-53-16,52 18 15,-35-18-15,0 0 16,-18-18-16,0 18 15,0 0-15,-17-17 0,0 17 0</inkml:trace>
  <inkml:trace contextRef="#ctx0" brushRef="#br0" timeOffset="32935.686">7126 10213 0,'0'-35'16,"18"-18"-16,-1-18 15,1 36-15,-18 17 16,18-17-16,-1 17 16,1 18-16,-18-17 15,18 17-15,17 17 16,0-17-16,-17 18 0,17 0 15,-17-1-15,17 1 0,18 17 16,-35-17-16,-1-1 16</inkml:trace>
  <inkml:trace contextRef="#ctx0" brushRef="#br0" timeOffset="33390.492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33580.672">8343 9860 0,'0'53'16,"0"-18"-1,0 1-15,18-1 0,-18 0 0,17 0 16,-17 1-16,36 34 15,-19-17-15,1-18 16,17 18-16,-17-35 16,0 0-16,-1-1 15,1 1-15,0-18 0</inkml:trace>
  <inkml:trace contextRef="#ctx0" brushRef="#br0" timeOffset="34387.528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34571.678">9313 10266 0,'18'-18'16,"17"1"-1,-17-1 1,0 18-16,-1-18 15,1 1-15,-1-1 16,1 18-16,-18-35 16,0 17-16,0-17 15</inkml:trace>
  <inkml:trace contextRef="#ctx0" brushRef="#br0" timeOffset="34704.234">9366 9948 0,'18'53'16,"-18"-17"-16,-18-125 0,36 230 0,0-52 15,-1-54-15,1 0 16,17 36 0,-35-54-16,18 1 0,-1 0 15</inkml:trace>
  <inkml:trace contextRef="#ctx0" brushRef="#br0" timeOffset="35715.327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35892.855">10231 10283 0,'0'18'15,"0"0"1,17-18 0,1 0-16,-1 0 0,-17-18 15,18 18-15,-18-18 16,-18 18-16</inkml:trace>
  <inkml:trace contextRef="#ctx0" brushRef="#br0" timeOffset="36187.128">10319 10231 0,'17'0'31,"1"17"-31,0-17 16,-18 18-16,17-18 0,-17 17 15,18 1-15,-18 0 16,-18-18-1,1 0-15,-1 17 16</inkml:trace>
  <inkml:trace contextRef="#ctx0" brushRef="#br0" timeOffset="36454.942">10442 10301 0,'18'-18'16,"-18"1"-16,18-1 0,-1 1 16,-17-1-1,0 0-15,18 1 16,-36 34 0,18 19-1,0-19-15,18 36 16,-1-35-16,1-18 0,-18 17 15,18-17-15,17 0 16,-17 0-16,-1-17 16,19-1-16,-19 0 15,-17 1-15</inkml:trace>
  <inkml:trace contextRef="#ctx0" brushRef="#br0" timeOffset="37038.756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37446.471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38130.46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38262.012">13088 10125 0,'18'0'0,"17"-18"15,-17 0 1,17 1-16,-17 17 16,-1-18-16,-17 1 15,0-1-15</inkml:trace>
  <inkml:trace contextRef="#ctx0" brushRef="#br0" timeOffset="38418.719">13229 9701 0,'0'106'16,"18"71"-1,17-54 1,-17-70-16,-1 0 15,19 35-15,-36-53 16</inkml:trace>
  <inkml:trace contextRef="#ctx0" brushRef="#br0" timeOffset="39875.688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0108.632">11448 15787 0,'0'-18'16,"17"18"-16,1-17 0,17-1 16,-17 18-16,35-18 15,-36 1-15,1 17 0,0 0 16,-1 17 0</inkml:trace>
  <inkml:trace contextRef="#ctx0" brushRef="#br0" timeOffset="40259.814">11536 15840 0,'0'53'16,"0"0"0,35 17-1,-35-52-15,35 17 16,-17-17-16,35-1 16,-35-17-16,17 0 15,-17 0-15,-1-17 16</inkml:trace>
  <inkml:trace contextRef="#ctx0" brushRef="#br0" timeOffset="40437.868">11783 15840 0,'0'53'15,"0"-18"-15,0 18 16,17 0-1,1-36-15,0 1 0,-1-18 16,1 0-16,0-18 16</inkml:trace>
  <inkml:trace contextRef="#ctx0" brushRef="#br0" timeOffset="40731.16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0960.424">12277 15487 0,'0'53'0,"17"-18"16,1 18-1,-18-35-15,18-1 16</inkml:trace>
  <inkml:trace contextRef="#ctx0" brushRef="#br0" timeOffset="41465.382">12788 15822 0,'0'-35'16,"-17"52"-1,-1 54 1,0-18-16,1 88 15,17 18-15,0-89 16,0-17-16,53 53 16,-36-71-16,18-17 15,18 0-15,-17-1 0,34-17 16</inkml:trace>
  <inkml:trace contextRef="#ctx0" brushRef="#br0" timeOffset="41762.592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1911.119">13194 16369 0,'53'-18'16,"0"1"-1,17-1 1,-17 0-16,0 1 15,-18-1-15,-17 18 16</inkml:trace>
  <inkml:trace contextRef="#ctx0" brushRef="#br0" timeOffset="42183.756">13423 15804 0,'0'-17'16,"35"-18"-1,1 35-15,-19-18 16,19 0-16,-19 18 15,19-17-15,17-1 16,-36 18-16,1 0 16</inkml:trace>
  <inkml:trace contextRef="#ctx0" brushRef="#br0" timeOffset="42365.825">13494 15769 0,'0'53'15,"17"0"-15,1-35 0,0 17 16,-1-17-16,19 34 16,-19-34-16,19 17 15,-19-35-15,1 0 16,17 0-16,-17 0 16,-1-35-16</inkml:trace>
  <inkml:trace contextRef="#ctx0" brushRef="#br0" timeOffset="42517.051">13811 15840 0,'0'70'16,"0"-52"0,0 0-16,18 17 15,0-18-15,-1 1 16,1-18-16</inkml:trace>
  <inkml:trace contextRef="#ctx0" brushRef="#br0" timeOffset="42801.062">13935 15734 0,'17'0'16,"-17"-18"-16,18 18 0,0 0 15,-1 0-15,1 0 16,-18 18-16,18 35 16,-18-36-16,17 19 0,1 34 15,-1-17 1,-17-35-16,0-1 16,18 1-16,-36-18 15,1 0 1,-1 0-1,1-18-15,-1 18 16</inkml:trace>
  <inkml:trace contextRef="#ctx0" brushRef="#br0" timeOffset="43207.702">14164 15505 0,'18'0'31,"17"35"-15,0 18-16,18 35 0,0-35 15,18 88 1,-54-88-16,19 88 15,-19-70-15,-17-1 0,-35 54 16,-18-1 0,18-70-16,-1 0 15,1-18-15,0 0 16</inkml:trace>
  <inkml:trace contextRef="#ctx0" brushRef="#br2" timeOffset="49602.36">1799 15117 0,'-17'0'16,"34"17"0,18-17-1,-17 0-15,17 0 16,1 0-16,52 0 15,-53 0-15,18-17 16,18 17-16,-36 0 16,0 0-16,0 0 15,-17 0-15,0-18 16,-1 0-16,-17 1 16</inkml:trace>
  <inkml:trace contextRef="#ctx0" brushRef="#br2" timeOffset="49841.262">2064 14852 0,'17'18'15,"1"-1"-15,35 19 16,-18-19-16,1 1 16,52 17-16,-53 0 15,36 1-15,-36-1 16,-18-17-16,-17 17 15,18-18-15,-36 36 16,1-35-16,-36 35 16,35-35-16,-17-1 0,-18 18 15,18-35 1,17 18-16</inkml:trace>
  <inkml:trace contextRef="#ctx0" brushRef="#br2" timeOffset="50821.619">2417 17551 0,'-18'-53'16,"18"35"-16,-18-17 16,1 17-16,-1 18 15,18-17-15,-18 17 0,1 0 16,-1 17-16,0 54 16,1-1-16,17 1 0,0 17 15,0 0-15,17 0 16,1 1-16,17 17 15,1-54-15,-1-16 0,35 17 16,-34-53-16,34 0 16</inkml:trace>
  <inkml:trace contextRef="#ctx0" brushRef="#br2" timeOffset="51130.802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51364.604">2858 17410 0,'17'0'0,"1"0"15,-1 17-15,19-17 16,-1 0-16,18 0 16,-35 0-16,-1-17 0,1 17 15,-1-18 1,-34 18-16,-1 0 16,-17 0-16</inkml:trace>
  <inkml:trace contextRef="#ctx0" brushRef="#br2" timeOffset="51491.987">2981 17427 0,'0'53'15,"0"-18"1,18-17-16,-36-124 0,36 247 0,17-70 16,-35-53-16,35 17 15,-17-35-15,-18 17 16,35-17-16,-17 0 16,-1-17-16</inkml:trace>
  <inkml:trace contextRef="#ctx0" brushRef="#br2" timeOffset="51648.804">3175 17480 0,'18'35'16,"-18"54"-1,0-72-15,17 19 0,1-19 16,0-17-1</inkml:trace>
  <inkml:trace contextRef="#ctx0" brushRef="#br2" timeOffset="51949.212">3298 17357 0,'18'0'16,"0"0"-16,17 0 16,-17 17-1,-1 1-15,19 17 16,-19-17-16,19 17 16,-36-17-16,17 17 0,-17-17 15,0-1-15,0 1 16,-17 0-16,-1-18 15,0 0 1,1-18-16,-1 0 16</inkml:trace>
  <inkml:trace contextRef="#ctx0" brushRef="#br2" timeOffset="52154.09">3704 17939 0,'0'70'15,"-17"-17"1,17-35-16,0 17 15,-18-35-15</inkml:trace>
  <inkml:trace contextRef="#ctx0" brushRef="#br2" timeOffset="52438.206">4004 17639 0,'0'53'15,"0"-18"-15,18 36 16,-18-36-16,0-17 15,0 17-15,17 18 16,1-36-16,0-17 16</inkml:trace>
  <inkml:trace contextRef="#ctx0" brushRef="#br2" timeOffset="52693.957">4180 17480 0,'53'71'16,"18"-1"0,-36-17-16,36 18 15,-54-18-15,1-18 0,0 18 16,-18 0-16,0 53 15,-18-71-15,-17 0 16,-18 36-16,18-36 16,-36 0-16</inkml:trace>
  <inkml:trace contextRef="#ctx0" brushRef="#br2" timeOffset="56103.286">8308 12453 0,'18'0'16,"52"-18"-1,-17 18-15,106-17 16,-36 17-16,-17 0 15,35-18-15,141 1 16,-123-1-16,141-17 16,-159 17-16,0 18 0,53-35 15,-123 35-15,-36 0 16,-17 17 0</inkml:trace>
  <inkml:trace contextRef="#ctx0" brushRef="#br2" timeOffset="57010.649">6209 17357 0,'-18'-18'16,"18"0"-16,-17 1 0,-1-1 15,0 0-15,1 18 31,17 36-15,0 17-16,-18 0 0,18 52 16,-18 37-1,18-72-15,18-17 0,0 35 16,-1-53-16,19-17 16,17 0-1,-18-18-15,0 0 0,0-18 16</inkml:trace>
  <inkml:trace contextRef="#ctx0" brushRef="#br2" timeOffset="57353.867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57609.666">6791 17286 0,'18'0'0,"-1"0"15,1-18-15,0 18 16,-1 0-16,1 0 0,17-17 16</inkml:trace>
  <inkml:trace contextRef="#ctx0" brushRef="#br2" timeOffset="57877.564">6791 17304 0,'0'35'15,"0"0"1,0-17-16,18 35 16,-1-35-16,1-1 0,17 18 15,-17-17-15,17 0 16,-17-18-16,-1 0 0,19 0 16,-19 0-1,1 0-15</inkml:trace>
  <inkml:trace contextRef="#ctx0" brushRef="#br2" timeOffset="58094.462">7091 17321 0,'17'53'16,"1"0"0,-18-35-16,35 52 15</inkml:trace>
  <inkml:trace contextRef="#ctx0" brushRef="#br2" timeOffset="58390.311">7232 17198 0,'35'18'0,"-17"-18"15,35 35 1,-36-18-16,19 1 15,-36 0-15,0-1 0,17 1 16,-17 0-16,0-1 16,-17 1-16,-1 0 31,0-18-31,18-18 16,-17 18-1</inkml:trace>
  <inkml:trace contextRef="#ctx0" brushRef="#br2" timeOffset="58579.147">7567 17762 0,'-18'53'16,"1"-35"-16,-1 17 0,-17 0 16,35-17-16,-18 0 15,1-18-15</inkml:trace>
  <inkml:trace contextRef="#ctx0" brushRef="#br2" timeOffset="59439.666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59711.664">8237 17216 0,'36'-18'16,"-1"18"0,-17-18-1,-1 18-15,1 0 0,-1 0 16</inkml:trace>
  <inkml:trace contextRef="#ctx0" brushRef="#br2" timeOffset="59896.681">8308 17321 0,'0'36'0,"18"34"16,-1-52-16,-17 0 0,35 17 16,-17-35-1,0 17-15,-1-17 16,1 0-16,-18-17 15</inkml:trace>
  <inkml:trace contextRef="#ctx0" brushRef="#br2" timeOffset="60140.842">8467 17268 0,'17'18'0,"1"0"16,-18-1-16,18 1 15,-1 0-15,-17-1 16,0 1-16,0 0 0,-17-1 16,17 1-1,-18-18-15,18 18 16,18-18-16,-1 0 16,19 0-1,-19 0-15,18 0 16</inkml:trace>
  <inkml:trace contextRef="#ctx0" brushRef="#br2" timeOffset="60492.108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60865.738">8978 17251 0,'18'17'15,"35"54"1,35 53-1,-53-54-15,-17-17 0,0 70 16,-18-52-16,-18-18 16,-53 88-16,36-88 15,-18 18-15,-35 34 16,53-69-16,-1-19 0,-17 19 16</inkml:trace>
  <inkml:trace contextRef="#ctx0" brushRef="#br2" timeOffset="62005.912">9384 16986 0,'0'18'16,"18"-18"15,17 18-16,-18-1-15,19-17 0,-1 35 16,0-17-16,18 0 0,0 17 16,0-17-16,71 17 15,-72-17-15,19-1 0,-18-17 16,0 18-16,-18-18 16,0 17-16,-17-17 0,0 18 15,-36 0 1</inkml:trace>
  <inkml:trace contextRef="#ctx0" brushRef="#br2" timeOffset="63650.611">1411 13653 0,'-18'-18'16,"36"36"15,35-1-31,-18-17 16,18 18-16,-17-18 0,16 0 16,37 0-16,-36-18 15,-1 18-15,-16 0 0,-1-17 16,18-1-1</inkml:trace>
  <inkml:trace contextRef="#ctx0" brushRef="#br2" timeOffset="63867.034">1834 13441 0,'18'53'15,"17"-36"-15,-17 19 16,35-1-16,0 18 15,-36-18-15,1-17 16,0 35 0,-18-18-16,-18 0 15,0-17-15,-34 17 16,-1-17-16,-18 35 16,36-36-16,0 19 15</inkml:trace>
  <inkml:trace contextRef="#ctx0" brushRef="#br2" timeOffset="64639.807">10037 17410 0,'-18'-18'31,"0"36"-15,18 52-16,0-17 16,0 18-16,18 70 15,17-35 1,-35-54-16,18 1 0,35 18 16,-36-53-16,19-1 15,-19-17-15,1 0 0,0-17 16</inkml:trace>
  <inkml:trace contextRef="#ctx0" brushRef="#br2" timeOffset="64950.759">10354 17727 0,'0'88'0,"0"18"16,0-71-1,0-17 1,0-53 0,35-36-1,-17 36-15,0-18 16,-1 18-16,1-18 0,17 0 16,0 35-16,1 18 15,-19 18-15,1 35 16,-18-18-16,0 0 15,0 36-15,18-18 16,-18-36-16,0 1 16,17-18-16</inkml:trace>
  <inkml:trace contextRef="#ctx0" brushRef="#br2" timeOffset="65173.358">10601 17216 0,'18'0'16,"17"0"-1,0 0-15,18-18 16,-35 18-16,17-18 15,-17 18-15,-1 0 0,-34 0 16</inkml:trace>
  <inkml:trace contextRef="#ctx0" brushRef="#br2" timeOffset="65323.397">10689 17216 0,'18'35'15,"-1"0"-15,-17 0 16,18 1-16,0-1 15,-18-17 1,17-1 0,1-17-16</inkml:trace>
  <inkml:trace contextRef="#ctx0" brushRef="#br2" timeOffset="65580.721">10901 17233 0,'17'18'16,"1"-1"-1,0 1-15,-18 0 16,0 35-16,0-36 16,0 1-16,0 0 15,0-1 1,35-17 15,-17 0-31,-18 18 0,35-18 16,-17 0-1,-1 0-15,1 0 0</inkml:trace>
  <inkml:trace contextRef="#ctx0" brushRef="#br2" timeOffset="65923.539">11113 17198 0,'17'0'0,"-17"-18"15,35 18-15,-17 0 16,35 18-16,-35-18 15,-1 18 1,1-18-16,-18 35 16,0 0-16,0 0 15,0 1-15,0-1 16,0-17-16,-18-18 47,-17-18-32,17 0-15,1 18 16</inkml:trace>
  <inkml:trace contextRef="#ctx0" brushRef="#br2" timeOffset="66237.141">11430 17762 0,'0'36'16,"-18"17"0,18-18-16,-17-18 15,17 19-15,-18-19 16,18 1-16,0 0 16,-18-18-16</inkml:trace>
  <inkml:trace contextRef="#ctx0" brushRef="#br2" timeOffset="66469.624">11695 17621 0,'0'36'15,"17"-19"-15,-17 36 16,18-18-16,0 1 0,-18-19 16,17 19-16,1-19 0,-1 18 15,-17-17-15,18-18 16</inkml:trace>
  <inkml:trace contextRef="#ctx0" brushRef="#br2" timeOffset="66974.534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68432.896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69999.395">13335 16757 0,'-18'0'0,"18"-18"31,18 18-15,17-17-16,1 17 16,69-18-16,-52 18 15,71 0 1,-71 0-16,35 0 16,-35 0-16,-18 0 15</inkml:trace>
  <inkml:trace contextRef="#ctx0" brushRef="#br2" timeOffset="72293.711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73214.215">14499 17198 0,'-17'0'15,"34"-18"16,18 18-15,1 0-16,17-17 16,-18 17-16,-17 0 0,17-18 15,-35 36 1</inkml:trace>
  <inkml:trace contextRef="#ctx0" brushRef="#br2" timeOffset="73376.495">14552 17198 0,'0'18'0,"0"-1"0,18 36 16,-18-35-16,17 17 15,-17-17-15,18-1 0,0 19 16,-1-19 0,1 1-16,0-18 15,-1-18-15</inkml:trace>
  <inkml:trace contextRef="#ctx0" brushRef="#br2" timeOffset="73544.341">14817 17286 0,'0'35'16,"0"-17"-16,17 17 15,-17-17-15,36 17 16</inkml:trace>
  <inkml:trace contextRef="#ctx0" brushRef="#br2" timeOffset="73876.175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74129.276">15222 17903 0,'0'53'0,"-53"18"16,18-36-1</inkml:trace>
  <inkml:trace contextRef="#ctx0" brushRef="#br2" timeOffset="74477.178">15628 17657 0,'0'35'15,"18"35"1,-18-34-16,0-1 0,0 0 16,17 36-16,1-36 15,-18-17-15,18-18 0,-1 0 16</inkml:trace>
  <inkml:trace contextRef="#ctx0" brushRef="#br2" timeOffset="74693.915">15981 17374 0,'70'124'16,"-34"-71"-16,-1 0 0,18 35 15,-18-18 1,-17-34-16,-36 52 16,-17-53-16,0 0 0</inkml:trace>
  <inkml:trace contextRef="#ctx0" brushRef="#br2" timeOffset="75129.256">13635 17251 0,'-18'0'0,"-17"0"0,0 0 15,17 17-15,0 36 16,18 0 0,18 106-16,-18-71 15,35 142-15,-17-142 16,53 88-16,-19-105 16,54 17-16,-35-70 15,17-1-15</inkml:trace>
  <inkml:trace contextRef="#ctx0" brushRef="#br2" timeOffset="76061.934">12718 17939 0,'-18'0'0,"36"0"16,17 0 0,18 0-1,-18 0-15,0 0 0,18-18 16,-17 18-16,-19 0 0,19 0 15,-1 0 1</inkml:trace>
  <inkml:trace contextRef="#ctx0" brushRef="#br2" timeOffset="76240.694">12929 17798 0,'0'17'15,"-17"1"-15,17 17 16,-36 36-16,19-36 16,-1 0-16,0 1 0,1-1 15,-1-17 1,1-1-16,17-34 16,-18-1-1</inkml:trace>
  <inkml:trace contextRef="#ctx0" brushRef="#br2" timeOffset="76384.132">12841 17745 0,'35'70'16,"-17"1"-16,17-1 0,-17-17 16,70 36-1,-53-37-15,36 1 16</inkml:trace>
  <inkml:trace contextRef="#ctx0" brushRef="#br2" timeOffset="77997.608">5115 17727 0,'0'18'0,"18"-18"15,0 0 1,17 0 0,-18 0-16,1 0 15</inkml:trace>
  <inkml:trace contextRef="#ctx0" brushRef="#br2" timeOffset="78109.193">5221 17762 0,'-18'0'16,"1"18"-16,52-36 16,-88 36-16,53 0 0,18-18 15,17 0-15,-17-18 16,17 18 0,-17-18-16</inkml:trace>
  <inkml:trace contextRef="#ctx0" brushRef="#br2" timeOffset="80766.545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82196.68">5045 17427 0,'17'0'16,"1"18"-1,0-18-15,-1 0 0,19 0 16,-19 0-16,36 0 15,-35 0-15,-1 0 0,1 0 16,0 0-16,-1 0 16,1 0-16</inkml:trace>
  <inkml:trace contextRef="#ctx0" brushRef="#br2" timeOffset="82513.351">5133 17762 0,'18'0'31,"17"0"-31,0 0 16,53 0-16,-52 0 15,34 0 1,-52 18-16</inkml:trace>
  <inkml:trace contextRef="#ctx0" brushRef="#br2" timeOffset="83490.901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85138.114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94613.396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96138.724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148724.832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149299.24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149592.052">25629 13123 0,'36'-17'0,"-19"17"16,36-18-16,-35 18 16,17 0-16,0-18 15</inkml:trace>
  <inkml:trace contextRef="#ctx0" brushRef="#br1" timeOffset="149759.476">25682 13212 0,'0'35'16,"18"0"-1,0 0 1,-1-17-16,1 0 16,-1-1-16,1-17 0,0 0 15</inkml:trace>
  <inkml:trace contextRef="#ctx0" brushRef="#br1" timeOffset="149937.269">25912 13229 0,'0'53'15,"0"-18"-15,0-17 16,17 17-16,1-35 16,-1 0-16</inkml:trace>
  <inkml:trace contextRef="#ctx0" brushRef="#br1" timeOffset="150232.093">26017 13053 0,'18'0'16,"0"0"-16,-1 0 0,19 0 15,-19 0 1,1 0-16,-1 17 0,1 36 16,-18-35-16,18 35 15,-1-18-15,1 36 16,-18-54-16,18 1 15,-18 35 1,0-35-16,-18-18 31,-17 0-15,17 0-16,0 0 0,1 0 16</inkml:trace>
  <inkml:trace contextRef="#ctx0" brushRef="#br1" timeOffset="155531.38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155954.897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156214.878">25523 14887 0,'36'0'16,"17"-17"0,-18-1-1,-17 18-15,-1 0 0,-17-18 16</inkml:trace>
  <inkml:trace contextRef="#ctx0" brushRef="#br1" timeOffset="156377.99">25541 14993 0,'18'71'16,"-1"34"-16,19-34 15,-36-53 1,17 17-16,1-17 16,0-1-16,-1-17 15,1-17-15</inkml:trace>
  <inkml:trace contextRef="#ctx0" brushRef="#br1" timeOffset="156579.07">25823 14958 0,'0'17'0,"0"36"16,0-35-16,0 17 0,0 18 15,18-35-15,-18 17 16,18-17-16,-18-1 16,17-17-1</inkml:trace>
  <inkml:trace contextRef="#ctx0" brushRef="#br1" timeOffset="156909.968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157227.629">25559 15311 0,'35'0'16,"-17"17"-1,17-17-15,0 0 0,36 18 16,-54-18-16,1 0 16</inkml:trace>
  <inkml:trace contextRef="#ctx0" brushRef="#br1" timeOffset="159252.43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159597.479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159796.277">1111 6738 0,'18'18'15,"0"-18"-15,34-36 16,-34 19-1,0-1-15</inkml:trace>
  <inkml:trace contextRef="#ctx0" brushRef="#br1" timeOffset="159908.587">1182 6738 0,'0'124'16,"0"-107"0,0-158-16,17 300 0,-17-124 0,36-17 15,-1-18 1,-17-18-16,-1 18 0,1-18 15,0 1-15</inkml:trace>
  <inkml:trace contextRef="#ctx0" brushRef="#br1" timeOffset="160053.629">1358 6862 0,'0'35'16,"18"-18"-1,17-34 1</inkml:trace>
  <inkml:trace contextRef="#ctx0" brushRef="#br1" timeOffset="160269.771">1429 6720 0,'17'-17'31,"19"34"-16,-89-17-15,123 18 0,-70 0 16,18-1-16,0 1 0,-1 0 16,1-1-16,-18 1 15,0 0-15,0-1 16,-18 1-16,1-18 16,-19 17-1,19-17-15,-1 0 16</inkml:trace>
  <inkml:trace contextRef="#ctx0" brushRef="#br1" timeOffset="161043.678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161415.346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161610.802">1217 8925 0,'18'0'0,"35"0"16,-36 0-1,1 0-15,17 0 0,0 0 16,-17 0 0</inkml:trace>
  <inkml:trace contextRef="#ctx0" brushRef="#br1" timeOffset="161754.568">1288 8961 0,'0'0'0,"0"52"0,17-34 16,1 17-16,17 18 15,-17-35-15,17 17 16,-17-35-16,-1 0 16,1 0-16,17-17 15,-35-1-15</inkml:trace>
  <inkml:trace contextRef="#ctx0" brushRef="#br1" timeOffset="161904.763">1552 8996 0,'0'53'16,"0"-18"-16,0 0 15,0-17-15,18-18 16,0-18-1</inkml:trace>
  <inkml:trace contextRef="#ctx0" brushRef="#br1" timeOffset="162156.505">1640 8890 0,'18'0'16,"17"0"-1,-17 0-15,0 35 0,-1-17 16,1 0-16,0-1 0,-1 18 16,1-17-16,-1 0 0,-17 17 15,18-17 1,-53-1 0,35 1-16,-53-18 15,35 0-15,-17 0 16,17-18-16,-17 18 15</inkml:trace>
  <inkml:trace contextRef="#ctx0" brushRef="#br0" timeOffset="170897.84">26635 13741 0,'17'-18'16,"1"18"-1,17 18 1,-17-18-16,0 17 0,17-17 16,18 18-1,-18-18-15,0 0 0,-17 0 16,0 0-1</inkml:trace>
  <inkml:trace contextRef="#ctx0" brushRef="#br0" timeOffset="171020.055">26652 13935 0,'71'35'15,"-18"-35"-15,35 0 16,-35 0-16,-18 0 0</inkml:trace>
  <inkml:trace contextRef="#ctx0" brushRef="#br0" timeOffset="171731.578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172021.26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172153.913">28222 13829 0,'36'18'15,"-1"-18"-15,35 0 16,1 0-1,-36-18-15</inkml:trace>
  <inkml:trace contextRef="#ctx0" brushRef="#br0" timeOffset="172394.305">28557 13176 0,'36'0'16,"-1"0"-16,0 0 16,36 0-16,-36-17 15,18 17-15,-35-18 16</inkml:trace>
  <inkml:trace contextRef="#ctx0" brushRef="#br0" timeOffset="172555.508">28575 13300 0,'18'88'15,"-1"-53"-15,-17-17 0,53 35 16,-35-53-16,35 17 15,-36-17-15,19 0 16,-36-17-16</inkml:trace>
  <inkml:trace contextRef="#ctx0" brushRef="#br0" timeOffset="172746.588">28857 13335 0,'0'18'0,"0"35"15,0-36-15,18 36 16,-18-35-16,18-18 16,-1 17-16,1-17 15</inkml:trace>
  <inkml:trace contextRef="#ctx0" brushRef="#br0" timeOffset="173056.173">28981 13159 0,'35'-18'15,"-17"18"1,-1 0-16,1 0 0,17 0 15,0 18 1,-17-1-16,-18 1 0,18 52 16,-18 1-1,0-53-15,0 17 0,0 0 16,0 0 0,0-17-16,-18-18 31,0-18-16,1 18 1</inkml:trace>
  <inkml:trace contextRef="#ctx0" brushRef="#br0" timeOffset="173316.082">29351 13758 0,'18'36'16,"-1"-36"-16,-17 17 0</inkml:trace>
  <inkml:trace contextRef="#ctx0" brushRef="#br0" timeOffset="175563.641">29863 13653 0,'0'17'32,"53"54"-17,-18-36 1,0-17-16,0 17 0,1 0 15,-19-17-15,19 17 0,17 0 16,-36-17 0</inkml:trace>
  <inkml:trace contextRef="#ctx0" brushRef="#br0" timeOffset="175741.478">30092 13670 0,'-35'53'16,"-1"-18"-16,1 1 15,-53 69-15,53-69 16,-1-1-16,19 0 16,-1 1-16,18-19 0</inkml:trace>
  <inkml:trace contextRef="#ctx0" brushRef="#br0" timeOffset="176085.15">30321 13282 0,'18'-18'15,"0"18"1,17 0-16,0 0 15,0 0-15,18-17 0,18 17 16,-36-18-16,0 18 16,-17 0-1,-53 0-15</inkml:trace>
  <inkml:trace contextRef="#ctx0" brushRef="#br0" timeOffset="176237.18">30445 13300 0,'17'53'16,"1"-36"-16,17 54 15,-17-54-15,0 19 16,-1-19-16,-17 1 0,18 0 16,-18-1-16</inkml:trace>
  <inkml:trace contextRef="#ctx0" brushRef="#br0" timeOffset="178628.133">26793 15452 0,'18'0'16,"0"17"-16,17-17 15,0 0-15,1 18 16,-1-18-16,18 0 16,-36 0-16,1 0 0,0 0 15</inkml:trace>
  <inkml:trace contextRef="#ctx0" brushRef="#br0" timeOffset="178755.895">26864 15646 0,'53'17'16,"18"-17"0,-1 0-1,-35-17-15</inkml:trace>
  <inkml:trace contextRef="#ctx0" brushRef="#br0" timeOffset="180858.1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181208.06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181330.392">28363 15593 0,'0'0'0,"53"0"16,-17-18-16,34 18 16,-35 0-16,54-17 15,-72 17-15</inkml:trace>
  <inkml:trace contextRef="#ctx0" brushRef="#br0" timeOffset="181564.552">28769 14958 0,'35'0'16,"-17"0"-16,53 0 15,-54 0-15,54 0 16,-54 0-16,19-18 16</inkml:trace>
  <inkml:trace contextRef="#ctx0" brushRef="#br0" timeOffset="181708.952">28875 15064 0,'0'70'0,"35"1"15,0-18 1,1-36-16,-19 1 16,1 0-16,0-18 15,-1 0-15</inkml:trace>
  <inkml:trace contextRef="#ctx0" brushRef="#br0" timeOffset="181870.637">29104 15081 0,'-17'53'15,"17"-18"1,35 1 0,-18-36-16,1 0 15</inkml:trace>
  <inkml:trace contextRef="#ctx0" brushRef="#br0" timeOffset="182165.53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188888.879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190857.478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196934.868">30462 14358 0,'18'0'16,"0"18"-16,-18-1 15,35 36-15,0-17 16,36 52-16,-18-53 16,0 18-16,17 0 15,-17 0-15,53 53 16,-71-71-16,18 18 0,-18-18 15,1 0-15,17 18 16,-36-35-16,1 0 0</inkml:trace>
  <inkml:trace contextRef="#ctx0" brushRef="#br3" timeOffset="197536.452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198325.613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198620.532">31768 15099 0,'0'0'0,"0"-18"16,53 18-1,-18 0-15,18-17 16,-18 17-16,-17 0 0,17 0 16,-17 0-16</inkml:trace>
  <inkml:trace contextRef="#ctx0" brushRef="#br3" timeOffset="198798.284">31821 15117 0,'17'52'16,"-17"-16"0,18-1-16,-18 53 15,17-17-15,1-54 0,-18 19 16,18-19-1,-1 1-15,1-18 0,0 0 16</inkml:trace>
  <inkml:trace contextRef="#ctx0" brushRef="#br3" timeOffset="199087.203">32050 15311 0,'0'70'0,"0"-35"15,18 18-15,17-17 16,18-19-16,-18-17 16,18 0-16,-18-17 15,-17-1 1,-1 0-16,-17-17 0,0 0 0,0 17 15,-35-35-15,18 18 16,-19 17-16,36 1 16,-17 17-16,-1 0 15,18 17-15</inkml:trace>
  <inkml:trace contextRef="#ctx0" brushRef="#br3" timeOffset="199704.727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200706.579">32703 14905 0,'17'0'31,"36"0"-16,-35 0-15,17 0 16,0 0-16,1 0 0,16-18 16,-34 18-1,0 0-15,-18-17 0</inkml:trace>
  <inkml:trace contextRef="#ctx0" brushRef="#br3" timeOffset="200838.742">32897 15028 0,'17'89'16,"1"-54"-16,-18 0 0,0 36 15,0-36-15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">16228 7497 0,'35'35'15,"53"35"1,-35-52 0,35 35-1,-70-35-15,0 52 32,-18-52-32,-124 52 15,-35 19 1,107-54-1,-54 35 1,88-52 0</inkml:trace>
  <inkml:trace contextRef="#ctx0" brushRef="#br0" timeOffset="1066.31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">15910 11518 0,'0'0'16,"18"0"-1,105 0 1,54 35 15,-18-35-15,-107 0-16,72-17 15,-71-1 17,-106 18-17</inkml:trace>
  <inkml:trace contextRef="#ctx0" brushRef="#br0" timeOffset="2334.287">16492 11271 0,'0'0'31,"53"53"-31,18-18 16,52 18-1,-52 0 1,-71 35 0,-71-17 15,-35 17-31,-35-17 31,53-18-31</inkml:trace>
  <inkml:trace contextRef="#ctx0" brushRef="#br0" timeOffset="3630.437">3334 8625 0,'0'-17'47,"0"-1"-47,17 1 15,36-54 17,18-53-17,105-105 1,-70 53 0,-53 70 15,-35 88-31,-18-17 15,-18 17 1</inkml:trace>
  <inkml:trace contextRef="#ctx0" brushRef="#br0" timeOffset="3900.245">3651 7655 0,'0'-17'15,"124"-36"32,-89 35-47,-17 18 0,87 53 32,-87 53-17,-36 17 1,18-17 15,0-88-31,0 35 16,0-36-16,0 19 15</inkml:trace>
  <inkml:trace contextRef="#ctx0" brushRef="#br0" timeOffset="4850.255">22983 13053 0,'0'0'0,"106"70"31,88 54-15,71-1-1,52 18 1,-158-105 0,-124-19 15,-35-34-31,-17-1 0</inkml:trace>
  <inkml:trace contextRef="#ctx0" brushRef="#br0" timeOffset="5085.966">23707 13317 0,'35'0'16,"177"71"15,-159-53-31,35 34 15,-53 19 1,-35-36-16,-106 36 16,-176 52 15,194-52-15</inkml:trace>
  <inkml:trace contextRef="#ctx0" brushRef="#br0" timeOffset="5535.963">22684 16051 0,'17'0'47,"213"-105"-31,69-19 0,231-123 15,-372 141-16,-140 71 17,-36 17-32,-35 1 15</inkml:trace>
  <inkml:trace contextRef="#ctx0" brushRef="#br0" timeOffset="5758.874">23618 15240 0,'36'-18'15,"87"18"17,-35 18-32,106 17 31,-105 1-15,-72-36-16,-52 88 15,-88 35 1,-19 54-1,90-124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">5433 14111 0,'0'18'16,"17"52"-1,-17-34-15,0 105 16,0-53-16,0 18 0,0 123 15,0-141 1,18 53-16,0-88 16,-1 35-16,-17-52 15,18-19-15,-18 1 0,18 0 16,-1-18-16</inkml:trace>
  <inkml:trace contextRef="#ctx0" brushRef="#br0" timeOffset="2673.279">5062 14640 0,'18'-35'16,"0"0"-16,35-36 16,-18 18-16,71-88 15,-71 88-15,36-88 16,-36 88 0,-18 0-16,1 0 15,0 36-15,-1 52 16,1 53-1,17-35-15,-17 18 16,17-18-16,0 0 0,1-18 16,34 35-16,-34-34 15</inkml:trace>
  <inkml:trace contextRef="#ctx0" brushRef="#br0" timeOffset="3585.322">4216 15487 0,'0'18'31,"17"17"-16,1 18-15,-18 0 0,18 88 16,-18-53-16,0 71 16,0-89-1,0-17-15,0 18 0,17-36 16,1 0 0,-18-17-16,18-18 15</inkml:trace>
  <inkml:trace contextRef="#ctx0" brushRef="#br0" timeOffset="3897.53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">4339 16792 0,'18'36'15,"-18"16"1,17-16-16,1 17 0,-18 0 16,18 17-16,-18-17 0,17 18 0,1 17 15,-18-53 1,35 18-16,-17-35 16,0-18-16,-1 0 0</inkml:trace>
  <inkml:trace contextRef="#ctx0" brushRef="#br0" timeOffset="5710.03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">10566 15134 0,'0'71'15,"-18"-36"1,18 18-16,0 70 16,0-52-16,0 0 0,0-1 15,0 36-15,18-71 16,-18 0-16,17 1 0,-17-19 16,18-17-16,0 0 15,-18-53 1</inkml:trace>
  <inkml:trace contextRef="#ctx0" brushRef="#br0" timeOffset="28894.95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">9613 16034 0,'0'-18'0,"18"18"15,-18-18-15,0 1 16,17 17 0,-17-18-1,0 36 16,-17 17-15,17-17 0,0 52-16,0-34 15,0 34-15,0-35 16,17 1-16,1 17 16,-18-36-16,18 1 0,-18 17 15</inkml:trace>
  <inkml:trace contextRef="#ctx0" brushRef="#br0" timeOffset="31703.238">9895 16369 0,'0'70'16,"0"-52"-16,18 35 15,0-18-15,-18-17 16,17-18-16,-17 18 0,18-18 16</inkml:trace>
  <inkml:trace contextRef="#ctx0" brushRef="#br0" timeOffset="31825.896">9895 16122 0,'18'18'16</inkml:trace>
  <inkml:trace contextRef="#ctx0" brushRef="#br0" timeOffset="32193.122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">9878 16951 0,'-18'-18'15,"36"36"17,17 70-17,-17-35-15,-1 18 0,1 17 16,-18-18-16,18 1 0,-18 17 0,17 36 15,1-71 1,0-18-16,-18-18 0,35 19 16,0-54-1</inkml:trace>
  <inkml:trace contextRef="#ctx0" brushRef="#br0" timeOffset="34128.432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">15293 14517 0,'0'-18'0,"18"1"16,-1-1-16,-17 0 0,0 36 31,18 35-31,-18-18 16,0 36-16,0 87 16,-18-69-16,18 16 15,-17 1-15,17 71 0,0-107 16,0 54-1,17-89-15,-17 0 0,18 1 16,-18-54 0,-18-17-1</inkml:trace>
  <inkml:trace contextRef="#ctx0" brushRef="#br0" timeOffset="47869.442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">16034 16228 0,'0'70'15,"0"-17"1,0-35-16,17 17 16,1-35-16,0 0 0,17 0 15,0-17-15,-17-1 16,0-17-16,-1 17 16,-17 0-16,0-17 15,0 17 1,0 36-1,0 0 1,0-1 0,35 1-16,-17-18 15,17 0 1,-17 0-16,0-35 16</inkml:trace>
  <inkml:trace contextRef="#ctx0" brushRef="#br0" timeOffset="50584.96">16351 16228 0,'0'-18'16,"0"36"-16,0-53 0,18 35 31,17-18-15,-17 18-16,35-18 15,-36 18-15,54-17 16,-53-1 0,-1 18-16,1-18 0</inkml:trace>
  <inkml:trace contextRef="#ctx0" brushRef="#br0" timeOffset="50733.378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8">19332 10530 0,'0'-17'16,"18"17"-16,35-18 0,-18 18 15,89-17 1,-54 17-16,106 0 16,-105 0-16,17 0 0,36-18 15</inkml:trace>
  <inkml:trace contextRef="#ctx0" brushRef="#br0" timeOffset="72716.928">2946 16140 0,'-18'0'16,"36"0"0,-1 0-1,1 0-15,0 0 0,17 0 16,0 0-16,18 0 15,-18 0-15,1 0 0,-1 0 16,0 0-16,18 0 16,-18 0-16,-17-18 0,0 18 15,-1 0-15,1-18 16,-18 1 0</inkml:trace>
  <inkml:trace contextRef="#ctx0" brushRef="#br0" timeOffset="73022.855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">13423 16193 0,'0'17'15,"18"-17"-15,35 18 16,-18-18-16,36 0 16,-18 17-1,17-17-15,-35 0 16,36 0-16,-53 0 16,17 0-16,-18 0 15,-34-17 1,-1 17-1</inkml:trace>
  <inkml:trace contextRef="#ctx0" brushRef="#br0" timeOffset="74563.514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">5874 3634 0,'0'17'16,"-36"1"0,19 0-16,-18 70 15,-1-53-15,1 18 16,-36 70 0,1-17-16,52-53 0,1-18 15,-36 36 1,53-36-16,-18-17 0,18 0 15</inkml:trace>
  <inkml:trace contextRef="#ctx0" brushRef="#br1" timeOffset="151506.998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">3722 3246 0,'0'-18'0,"17"18"15,1-18 1,0 18-16,17-17 15,-17 17-15,17-18 0,-17 18 16,17-18-16,0 1 16,-17 17-1,-36 0 1</inkml:trace>
  <inkml:trace contextRef="#ctx0" brushRef="#br1" timeOffset="152203.867">3775 3175 0,'0'35'16,"0"-17"-16,-18 35 16,0-18-16,18 0 15,0 36-15,0-36 16,0 1-16,18-19 15,-18 18-15,18-17 0,-1 0 16,1-1-16,35 19 16,-35-36-16,-1 0 0,1 0 15,-1 0-15,1 0 0,0-18 16,-1 0-16</inkml:trace>
  <inkml:trace contextRef="#ctx0" brushRef="#br1" timeOffset="152570.58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">5398 4745 0,'17'0'47,"18"0"-47,-17 0 15,35 0-15,35 0 16,-35 0-16,35 0 16,-52 0-16,-1 0 0,-18 0 15</inkml:trace>
  <inkml:trace contextRef="#ctx0" brushRef="#br1" timeOffset="179849.623">3493 4833 0,'-18'0'32,"36"0"15,-1-18-32,1 18-15,17 0 0,18-17 16,0 17-16,70-18 15,-70 18-15,18 0 0,35 0 16,-71 0-16,53 0 16,-53 0-16,18 0 15,0 0 1,-17-17-16,-19 17 0,36-18 16</inkml:trace>
  <inkml:trace contextRef="#ctx0" brushRef="#br1" timeOffset="188869.12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">10971 2611 0,'18'0'47,"17"0"-47,-17 0 15,0 0-15,35-18 16,-18 18-16,-18 0 16,1-18-16,0 18 0</inkml:trace>
  <inkml:trace contextRef="#ctx0" brushRef="#br1" timeOffset="190041.987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">11324 2663 0,'0'18'15,"-17"0"1,17-1-16,0 1 16,0 17-16,0-17 15,0 17-15,0-17 16,17-18 0,1 0-16</inkml:trace>
  <inkml:trace contextRef="#ctx0" brushRef="#br1" timeOffset="190970.96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">10813 4957 0,'0'17'0,"-18"18"16,0 18 0,18-35-16,0 35 15,0-35-15,18-1 16,0 18-1,17-17-15,-17-18 16,17 0-16,-18 0 16,19-18-16</inkml:trace>
  <inkml:trace contextRef="#ctx0" brushRef="#br1" timeOffset="200535.9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">10989 7655 0,'0'18'47,"0"17"-31,0-17-16,0 17 15,0-17-15,0 17 16,0-17-16,18-18 15,-1 0 1</inkml:trace>
  <inkml:trace contextRef="#ctx0" brushRef="#br1" timeOffset="206193.846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">10813 10301 0,'0'35'16,"-18"1"0,18 17-1,18-36-15,17 19 16,-17-19-16,17 1 15,-18-1-15,19-17 16,-19 0-16</inkml:trace>
  <inkml:trace contextRef="#ctx0" brushRef="#br1" timeOffset="209739.362">11024 10372 0,'0'35'15,"0"-17"1,0-1-16,0 1 0,18 0 16,-18 17-1,18-35-15,-18 17 0</inkml:trace>
  <inkml:trace contextRef="#ctx0" brushRef="#br1" timeOffset="210290.925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">10742 12859 0,'0'0'0,"18"0"0,-1-18 16,1 18-16,35-18 15,-18 1-15,0 17 16,-17 0-1,0 0-15,-36 0 16,0 0 0</inkml:trace>
  <inkml:trace contextRef="#ctx0" brushRef="#br1" timeOffset="212069.83">10848 12788 0,'0'35'16,"0"-17"-16,0 35 15,0-18-15,18 18 16,-18-35-16,17 17 16,1-17-1,-1-18 1,1 0-16</inkml:trace>
  <inkml:trace contextRef="#ctx0" brushRef="#br1" timeOffset="212325.079">11007 12841 0,'0'18'16,"0"-1"-1,0 1-15,17 17 16,1-17-1,17-18-15,1 0 16,-19 0 0,1-18-1,-18 1 1,0-1 0</inkml:trace>
  <inkml:trace contextRef="#ctx0" brushRef="#br1" timeOffset="212466.597">11077 12894 0,'0'53'15,"18"0"1,0-18-16,-1-35 16,1 18-16,-1-18 15</inkml:trace>
  <inkml:trace contextRef="#ctx0" brushRef="#br1" timeOffset="212809.571">11201 12788 0,'17'0'15,"1"0"1,17 0-1,-17 18 1,0-1-16,-1 1 16,-17 0-16,0-1 15,0 1-15,0 17 16,0-17 0,0 17-16,0 1 15,0-19-15,18 1 16,-18-1-16,-18-17 31,1 0-15,-1 0-16,0 0 15</inkml:trace>
  <inkml:trace contextRef="#ctx0" brushRef="#br1" timeOffset="213961.107">11060 13476 0,'0'-18'15,"0"36"1,-18-18-16,0 18 16,18 17-16,0-17 15,0 17 1,18-17-16,0-1 0,-1 1 15,1-18 1,17 0-16,-17 0 16,-1 0-16,1 0 15,-18-18 1,18 18-16,-36 0 16</inkml:trace>
  <inkml:trace contextRef="#ctx0" brushRef="#br1" timeOffset="214160.898">11130 13529 0,'0'18'15,"0"35"-15,-17-36 16,17 1-1,0 17-15,17-17 0,-17 17 0,0 0 16,18-17-16,-18 0 16,0-1-16</inkml:trace>
  <inkml:trace contextRef="#ctx0" brushRef="#br1" timeOffset="-213801.276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-213543.293">24783 12453 0,'17'0'16,"36"0"0,-35 0-16,52-18 15,-52 18-15,17 0 16,-17-17 0,0 17-16</inkml:trace>
  <inkml:trace contextRef="#ctx0" brushRef="#br1" timeOffset="-213357.768">24818 12524 0,'0'35'16,"0"0"-16,0 0 0,0 1 0,0-1 16,18 18-1,-1-18-15,18 0 16,-17-17-16,35 0 15,-35-18-15,-1 0 16</inkml:trace>
  <inkml:trace contextRef="#ctx0" brushRef="#br1" timeOffset="-213123.3">25153 12594 0,'0'35'16,"0"1"0,0-1-16,18 18 15,-1-35-15,1 17 16,-18-18-16,18-17 15</inkml:trace>
  <inkml:trace contextRef="#ctx0" brushRef="#br1" timeOffset="-212767.126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-211904.405">25806 13300 0,'17'0'31,"19"0"-15,-1 0-16,0 0 15,18 0-15,18 0 16,-36 0-16,0 0 0,0 0 16,-17 0-16,-18-18 15</inkml:trace>
  <inkml:trace contextRef="#ctx0" brushRef="#br1" timeOffset="-211765.978">25823 13441 0,'53'17'16,"88"1"0,-52-18-1,-19-18-15</inkml:trace>
  <inkml:trace contextRef="#ctx0" brushRef="#br1" timeOffset="-211141.895">26864 11730 0,'35'-18'16,"36"1"-1,-36 17 1,53-18-16,-52 18 16,-1 0-16,-17 0 0,17 0 15</inkml:trace>
  <inkml:trace contextRef="#ctx0" brushRef="#br1" timeOffset="-210331.457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-207528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-207250.467">27658 11624 0,'35'0'16,"0"0"0,1 0-16,-19 0 0,19-18 15,-19 18-15,1 0 0</inkml:trace>
  <inkml:trace contextRef="#ctx0" brushRef="#br1" timeOffset="-207067.466">27746 11659 0,'0'71'16,"0"-18"-1,0-36-15,18 19 16,-1-19-16,-17 1 0,18-18 16,0 18-16,-1-18 0,18 0 15</inkml:trace>
  <inkml:trace contextRef="#ctx0" brushRef="#br1" timeOffset="-206849.798">27993 11695 0,'0'53'0,"0"-36"15,0 18-15,18 18 16,-18-35-16,17 17 15,1-17-15,-1-18 16,1 0-16</inkml:trace>
  <inkml:trace contextRef="#ctx0" brushRef="#br1" timeOffset="-206544.162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-206116.418">28046 12294 0,'0'36'16,"0"-19"0,0 19-16,0-1 0,17 35 15,-17-34-15,18-19 16,-18 36-1,18-35-15</inkml:trace>
  <inkml:trace contextRef="#ctx0" brushRef="#br1" timeOffset="-204564.233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-204274.661">27887 12929 0,'18'18'16,"17"0"-1,0-18-15,1 0 0,16 0 16,-34 0 0,0 0-16,-1 0 15</inkml:trace>
  <inkml:trace contextRef="#ctx0" brushRef="#br1" timeOffset="-204130.774">27940 13053 0,'0'70'0,"18"-17"16,-18-35-1,35 17-15,-17-17 0,17-18 16</inkml:trace>
  <inkml:trace contextRef="#ctx0" brushRef="#br1" timeOffset="-203930.156">28134 13088 0,'-18'35'16,"36"1"-16,0 17 16,-1-36-16,19 1 15,-19-18-15,19 0 16</inkml:trace>
  <inkml:trace contextRef="#ctx0" brushRef="#br1" timeOffset="-203618.432">28293 12929 0,'17'-17'16,"1"17"-16,0 0 16,-1 0-16,-17 17 15,18 19-15,0-36 16,-18 35-16,0 18 15,0-36-15,0 54 16,0-36-16,0 18 16,0-18-16,0 1 15,0-19-15,-18-17 32,0 0-17,1 0 1,-1-17-16,0 17 15</inkml:trace>
  <inkml:trace contextRef="#ctx0" brushRef="#br1" timeOffset="-202828.6">28046 13635 0,'0'0'0,"0"-18"0,17 18 16,1 0 0,17 0-16,-17 18 15,17 17-15,-35 0 16,0-17-16,-17 17 16,-19 1-1,-17 17-15,36-36 16,-18 1-16,35-1 15,0 1-15,35-18 16,-18 0-16,19 0 16,-19 0-16,19 0 15</inkml:trace>
  <inkml:trace contextRef="#ctx0" brushRef="#br1" timeOffset="-202262.196">27711 14340 0,'17'0'16,"19"18"0,-19-18-16,1 18 15,0-1-15,-18 1 16</inkml:trace>
  <inkml:trace contextRef="#ctx0" brushRef="#br1" timeOffset="-202161.491">27746 14587 0,'18'0'0</inkml:trace>
  <inkml:trace contextRef="#ctx0" brushRef="#br1" timeOffset="-202014.377">27781 14781 0,'0'18'16,"18"0"-1,0-18 1</inkml:trace>
  <inkml:trace contextRef="#ctx0" brushRef="#br1" timeOffset="-201216.338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-200960.788">27887 15028 0,'35'-17'15,"18"-1"-15,-35 0 16,52 18-16,1 0 15,-53 0-15,-1 0 16,1 0-16</inkml:trace>
  <inkml:trace contextRef="#ctx0" brushRef="#br1" timeOffset="-200816.304">27993 15028 0,'0'53'16,"18"0"-16,17 0 15,-18-35-15,19 17 16,-19-17 0,19-1-16,-19-17 15,1 18-15</inkml:trace>
  <inkml:trace contextRef="#ctx0" brushRef="#br1" timeOffset="-200627.608">28258 15152 0,'0'35'16,"0"-17"-16,17-1 0,1 36 16,-1-35-16,19 17 15,-19-35 1,1 0-16,0 18 0,-1-18 0</inkml:trace>
  <inkml:trace contextRef="#ctx0" brushRef="#br1" timeOffset="-200269.408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-199719.931">28081 15699 0,'-18'17'15,"18"19"1,0-1 0,18-18-16,0 1 0,35 0 15,17-1 1,-34 1-16,16-18 15,-16 0-15,-19 0 0,1 0 16,0 0 0</inkml:trace>
  <inkml:trace contextRef="#ctx0" brushRef="#br1" timeOffset="-199570.368">28258 15769 0,'0'71'16,"17"17"0,1-53-16,-1-17 0,36 35 15</inkml:trace>
  <inkml:trace contextRef="#ctx0" brushRef="#br1" timeOffset="-198181.183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-194952.352">11836 4904 0,'17'-18'0,"19"-35"16,-19 18-16,71-53 16,-17 52-16,0-17 15,-1-17-15,1 17 0,17-18 16,-18 1-16,19 17 0,52-71 15,-106 89 1,0 0-16,1 0 0,-36 17 16,-18 18-16,0 18 15</inkml:trace>
  <inkml:trace contextRef="#ctx0" brushRef="#br1" timeOffset="-194603.981">11994 4463 0,'0'17'0,"0"1"15,-17 17-15,17-17 0,-18 17 16,1 53-16,-1-35 16,-17 71-1,17-71-15,18 17 16,18-35-16,-1-17 0,36 17 16,0-35-16,0-17 15,53-36-15,-53 35 16,-18 1-16,0-1 15,1 18-15,17-18 16</inkml:trace>
  <inkml:trace contextRef="#ctx0" brushRef="#br1" timeOffset="-194023.623">11889 7673 0,'0'-18'31,"35"-17"-16,-17 0-15,52-53 16,-17 35-16,0-18 16,70-52-1,-52 70-15,-36 0 0,18 0 0,-35 18 16,-1 17-16,1-17 0,0 17 16,-36 36-1</inkml:trace>
  <inkml:trace contextRef="#ctx0" brushRef="#br1" timeOffset="-193725.628">11977 7267 0,'-18'53'0,"-17"18"16,35-1-1,0-34-15,0-1 0,0 35 16,18-52 0,34 0-16,-34-18 15,70 0-15,-52-18 16,52-17-16,-53 17 15,0 0-15,1 1 16,-19 17-16</inkml:trace>
  <inkml:trace contextRef="#ctx0" brushRef="#br1" timeOffset="-193156.941">11748 10142 0,'0'-17'31,"35"-36"-16,0 18-15,36-54 16,-18 36-16,-18-17 16,18 17-16,0 0 15,0 0-15,17-17 16,-35 34-16,-35 19 0,18 17 16</inkml:trace>
  <inkml:trace contextRef="#ctx0" brushRef="#br1" timeOffset="-192863.158">11818 9825 0,'-18'53'15,"18"17"1,-17 1 0,17-36-16,17 18 15,19-18 1,-19-35-16,1 18 0,35-36 16,-18 18-16,36-53 15,-36 36-15,0-18 16,18-1-16,-18 19 15</inkml:trace>
  <inkml:trace contextRef="#ctx0" brushRef="#br1" timeOffset="-192007.378">11536 12541 0,'0'18'15,"0"-36"-15,35 1 16,-17-19-16,17-34 15,0 17-15,18-53 16,-17 53-16,-19-17 16,18 17-16,54-71 15,-54 71-15,0 0 16,0 18-16,-17 17 0,0-17 16,-18 18-16,-18 34 15,18 1 1,-35-1-16</inkml:trace>
  <inkml:trace contextRef="#ctx0" brushRef="#br1" timeOffset="-191656.84">11483 12136 0,'0'-18'0,"0"36"32,0-1-32,0 18 0,0 36 15,0-36 1,0 1-16,0 34 0,0-35 15,0 1-15,18-19 16,-1 1-16,18-18 16,18 0-16,-17-18 15,-1 1-15,53-54 16,-53 54-16,1-19 0,17 19 16,-36-1-1</inkml:trace>
  <inkml:trace contextRef="#ctx0" brushRef="#br1" timeOffset="-182776.033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-182425.036">15575 9084 0,'18'0'31,"35"-35"-15,-36 35 0,19-18-16,-19 18 15</inkml:trace>
  <inkml:trace contextRef="#ctx0" brushRef="#br1" timeOffset="-182191.958">15610 9084 0,'0'18'16,"-17"17"0,17 0-16,0 1 15,0-19-15,17 18 16,-17-17-16,18 0 0,17-1 15,1-17-15,-19 18 16,1-18 0,0 0-16</inkml:trace>
  <inkml:trace contextRef="#ctx0" brushRef="#br1" timeOffset="-181763.063">15787 9102 0,'17'0'15,"1"-18"1,0 18 0,-1 0-1,-17 18 1,18-1 0,-18 19-1,0-19-15,-18 19 16,1-19-1,-1 18 1,0-35-16,18 18 16,18-18-16,0 18 15,-1-18-15,1 17 16,0-17-16,17 0 16,-17 0-16,-1 0 15</inkml:trace>
  <inkml:trace contextRef="#ctx0" brushRef="#br1" timeOffset="-181341.441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-177903.914">20373 9560 0,'0'0'0,"18"0"31,-1 0-31,1 0 15,35 0-15,-18-17 16,36 17-16,-36 0 16,18 0-16,-36 0 15,19 0 1,-19 0-16,-34 0 16,-1 0-1</inkml:trace>
  <inkml:trace contextRef="#ctx0" brushRef="#br1" timeOffset="-177737.162">20408 9754 0,'35'0'16,"18"18"0,0-36-1,-17 1-15,-1 17 0,0 0 16,0-18-1,-35 36-15</inkml:trace>
  <inkml:trace contextRef="#ctx0" brushRef="#br1" timeOffset="-176719.7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-176286.156">21731 8908 0,'-18'0'15,"36"-18"1,0 18 0,35-18-16,-18 18 15,18-17-15,-18 17 16,-17 0-16</inkml:trace>
  <inkml:trace contextRef="#ctx0" brushRef="#br1" timeOffset="-176046.109">21766 8925 0,'0'36'16,"0"-19"-1,-17 54-15,17-18 16,0-18-16,0-17 15,35 35-15,0-18 16,1-18-16,-19-17 16,1 0-16,17 0 15,-17 0-15,-1 0 0,1 0 16,-18-17 0</inkml:trace>
  <inkml:trace contextRef="#ctx0" brushRef="#br1" timeOffset="-175718.953">22066 8996 0,'18'0'16,"35"17"-1,-18-17-15,0 0 0,1 18 16,-19 17 0,-17-17-16,-17 17 15,17-17-15,-36 0 16,19-1 0,-1 1-16,36 0 31,17-18-16,18 0 1,-35 0-16,17 0 16</inkml:trace>
  <inkml:trace contextRef="#ctx0" brushRef="#br1" timeOffset="-175303.04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-172203.836">18944 11007 0,'18'53'0,"-1"-18"16,1 18-1,0-18-15,-1-17 0,19-1 0,-19 19 16,1-19-16,17 1 16,-17 0-16</inkml:trace>
  <inkml:trace contextRef="#ctx0" brushRef="#br1" timeOffset="-172030.065">19191 11042 0,'0'18'16,"0"17"-1,0-17-15,0-1 0,18 36 16,-1-35 0,19 17-16,-19-17 15</inkml:trace>
  <inkml:trace contextRef="#ctx0" brushRef="#br1" timeOffset="-171353.246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-170957.919">19579 11218 0,'0'-17'16,"18"-1"-1,17 0 1,-17 1-16,-1-1 16,1 1-16,17-36 15,-17 35-15,0 0 0,-18 1 16,0-1 0,0 36-1,17 35-15,-17-36 16,18 54-16,-1-54 15,1 19-15,17-1 16,-17-17-16,17 17 16,-17-17-16</inkml:trace>
  <inkml:trace contextRef="#ctx0" brushRef="#br1" timeOffset="-170669.122">20302 11448 0,'18'0'32,"35"0"-32,-18 0 15,0-18-15,1 18 0,17-18 16,-36 18 0</inkml:trace>
  <inkml:trace contextRef="#ctx0" brushRef="#br1" timeOffset="-170513.519">20302 11677 0,'53'0'16,"-17"0"-16,-1-18 16,18 18-16,-36 0 15,1 0-15,0 0 0</inkml:trace>
  <inkml:trace contextRef="#ctx0" brushRef="#br1" timeOffset="-169565.616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-169080.998">21749 10813 0,'0'17'31,"-18"1"-15,0 35-16,1-18 15,17 0-15,0-17 16,0 0-16,17-1 16,1-17-1</inkml:trace>
  <inkml:trace contextRef="#ctx0" brushRef="#br1" timeOffset="-168928.258">21855 10918 0,'-18'36'16,"18"-19"-16,0 36 15,0-35-15,18 35 16,-18-35-16</inkml:trace>
  <inkml:trace contextRef="#ctx0" brushRef="#br2" timeOffset="-138697.611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-138146.065">23742 4322 0,'0'35'15,"0"53"1,18 35 0,-1-52-16,1 70 15,0-70-15,-18-18 0,35 52 16,0-52-16,0 18 16,1-36-16,17 0 15</inkml:trace>
  <inkml:trace contextRef="#ctx0" brushRef="#br2" timeOffset="-137384.594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-136946.29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-136049.2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-135555.286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-127208.897">5997 17762 0,'0'18'47,"18"17"-31,0-17-16,-1 70 15,18-53-15,1 54 16,-19-36 0,19 35-16,-19-53 15,1 0-15,17 18 16,-17-35-16,-1-1 0,1-17 15,0 18-15,-1-18 16</inkml:trace>
  <inkml:trace contextRef="#ctx0" brushRef="#br2" timeOffset="-126812.095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-121317.468">12012 17198 0,'0'18'0,"18"17"16,17 0-16,18 53 16,-18-35-1,53 71-15,-35-71 16,36 52-16,-54-69 15,35 34-15,-34-52 16,-1 17 0,-17-35-16,-36-17 15</inkml:trace>
  <inkml:trace contextRef="#ctx0" brushRef="#br2" timeOffset="-120952.822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-120194.873">16969 17180 0,'17'18'47,"19"35"-31,-1-18 0,0 0-16,0 1 0,71 34 15,-71-34-15,18-1 16,0 0-16,0 18 0,18 0 15,-36-35-15,36 17 16,-54-35-16,1 0 16,-18-18-1,0 1-15</inkml:trace>
  <inkml:trace contextRef="#ctx0" brushRef="#br2" timeOffset="-119704.619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-97254.86">20779 4004 0,'17'18'16,"-17"-1"-1,18 19-15,-18-19 0,35 36 16,-17-35-16,17 17 16,-35-17-16,35-1 15,-35 1-15,18-18 16</inkml:trace>
  <inkml:trace contextRef="#ctx0" brushRef="#br2" timeOffset="-97121.297">20955 4057 0,'0'18'16,"18"-1"-1,-1 54 1,-17-18-1,18-18-15</inkml:trace>
  <inkml:trace contextRef="#ctx0" brushRef="#br2" timeOffset="-96410.58">28928 3916 0,'-18'17'16,"18"1"-16,-17 17 0,-1 18 16,18-35-16,0 0 15,18-1-15,-18 1 16,17 0-16,1-1 16,17-17-16</inkml:trace>
  <inkml:trace contextRef="#ctx0" brushRef="#br2" timeOffset="-96274.711">29122 3969 0,'-18'17'15,"18"1"-15,-17 35 16,-1-35-16,18 35 16,18-36-16,-18 1 15,0-1-15</inkml:trace>
  <inkml:trace contextRef="#ctx0" brushRef="#br3" timeOffset="-58453.389">10883 4463 0,'0'0'0,"0"17"16,0-34 15,0-1-16,18-17 1,-18 17-16,0-17 0,17 0 16,-17-1-16,0 19 15</inkml:trace>
  <inkml:trace contextRef="#ctx0" brushRef="#br3" timeOffset="-58301.243">10901 4092 0,'0'0'0,"0"-17"0,0-1 15,0-17 1,0 17-16</inkml:trace>
  <inkml:trace contextRef="#ctx0" brushRef="#br3" timeOffset="-58136.56">11236 3687 0,'18'0'16,"-1"-18"0,1 0-16,17 1 15,-17-1-15,-1 18 16</inkml:trace>
  <inkml:trace contextRef="#ctx0" brushRef="#br3" timeOffset="-58001.353">11783 3475 0,'53'-18'15,"17"1"-15,-17-1 16</inkml:trace>
  <inkml:trace contextRef="#ctx0" brushRef="#br3" timeOffset="-57868.48">12506 3369 0,'53'0'16,"-35"0"-16,34 0 15</inkml:trace>
  <inkml:trace contextRef="#ctx0" brushRef="#br3" timeOffset="-57698.548">13176 3263 0,'53'-17'16,"-35"17"-1,-1 0-15,36 0 0,-35 0 16,17 0-16,-17 0 16,0 0-16,-1 0 15,1 0-15</inkml:trace>
  <inkml:trace contextRef="#ctx0" brushRef="#br3" timeOffset="-57604.216">13494 3263 0,'17'0'0</inkml:trace>
  <inkml:trace contextRef="#ctx0" brushRef="#br3" timeOffset="-57017.447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-54582.565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-54044.732">14870 3404 0,'0'-17'15,"0"-1"-15,-18 0 16,18 1-16,0-1 16,0 0-1,0 1 1,0 34 15,-18 1-15,18 17-16,0-17 15,0 0-15,0 17 16,18-17-16,-18-1 16</inkml:trace>
  <inkml:trace contextRef="#ctx0" brushRef="#br3" timeOffset="-52963.047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-52580.078">15663 3545 0,'18'0'16,"-36"18"-16,1 35 15,-19-18-15,-34 53 16,52-52-16,-17-1 0,-18 18 16</inkml:trace>
  <inkml:trace contextRef="#ctx0" brushRef="#br3" timeOffset="-51685.551">15169 2646 0,'18'0'31,"17"0"-15,-17 0-1,0 0-15,-1 0 0,19 0 16,-19 0-16,1 0 16,-18-18-1,-35 18 1</inkml:trace>
  <inkml:trace contextRef="#ctx0" brushRef="#br3" timeOffset="-51395.536">15152 2681 0,'0'18'16,"0"17"-1,0-17-15,0 17 16,17-17-16,-17-1 15,0 19 1,18-36-16,-18 17 0,18-17 0,-1 18 16,1-18-1,0 0-15,-1 0 16,1 0-16,0 0 16</inkml:trace>
  <inkml:trace contextRef="#ctx0" brushRef="#br3" timeOffset="-51079.562">15434 2699 0,'0'17'16,"0"1"-1,0 0-15,0 35 16,0-36-1,0 1-15,0 0 16,18-1-16</inkml:trace>
  <inkml:trace contextRef="#ctx0" brushRef="#br3" timeOffset="-50713.149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-50155.098">16457 2681 0,'18'0'16,"-1"0"0,19 0-16,-1 0 15,0 0 1,-17-18-16,17 18 0,-17 0 16</inkml:trace>
  <inkml:trace contextRef="#ctx0" brushRef="#br3" timeOffset="-49934.375">16510 2663 0,'0'36'15,"0"-1"-15,0 0 16,0 1-16,0-19 0,0 1 15,18 0-15,-1-1 0,19 1 16,-19-18-16,36 0 16,-18 0-16,-17 0 15,17 0-15,-17-18 16</inkml:trace>
  <inkml:trace contextRef="#ctx0" brushRef="#br3" timeOffset="-49522.455">16898 2681 0,'0'-18'16,"0"36"15,0 0-15,0-1-16,0 19 15,0-19-15,0 1 0,0 0 16,18-1-16,-18 1 16,17-18-1,1-18-15</inkml:trace>
  <inkml:trace contextRef="#ctx0" brushRef="#br3" timeOffset="-49190.071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-40507.263">14164 3810 0,'0'-18'32,"0"36"30,0 17-46,0 1-1,-18 34-15,18-35 16,0 36-16,18-36 16,0 36-16,-1-36 15,19 18-15,-19-35 16,19 17 0,-19-35-16,1 18 15,-1-18-15,1-18 16</inkml:trace>
  <inkml:trace contextRef="#ctx0" brushRef="#br3" timeOffset="-40196.727">14411 3881 0,'-18'17'15,"1"1"-15,17-1 16,17 1 0,19 17-1,17-17 1,-18 0-16,0-18 15,0 0-15,-17 0 0,0 0 0,-1 0 16,1 0 0</inkml:trace>
  <inkml:trace contextRef="#ctx0" brushRef="#br3" timeOffset="-39984.325">14587 3898 0,'0'88'16,"-17"-17"-16,17-36 15,0-17-15,0 35 16,17-18-16,-17 0 15,0-17-15</inkml:trace>
  <inkml:trace contextRef="#ctx0" brushRef="#br3" timeOffset="-39807.108">14711 4233 0,'0'18'16,"-18"17"0,18-17-16,18-18 31</inkml:trace>
  <inkml:trace contextRef="#ctx0" brushRef="#br3" timeOffset="-39389.477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-39039.732">15011 3757 0,'17'0'16,"1"18"-16,0-1 15,-1 1 1,36 35-16,-35-18 15,17 0-15,0 54 16,-35-54-16,18 18 16,-18 0-16,0 35 0,-18-53 15,18 1-15,-35 16 16,17-34-16,1-18 16</inkml:trace>
  <inkml:trace contextRef="#ctx0" brushRef="#br3" timeOffset="-38473.057">14852 3933 0,'-18'0'31,"36"0"48,17 0-64,-17 0 1,0 18-16,-1-18 0,1 35 15,-1-35-15,-17 36 16,0-19-16</inkml:trace>
  <inkml:trace contextRef="#ctx0" brushRef="#br3" timeOffset="-36866.518">16298 3757 0,'-17'18'16,"17"52"0,-18 1-16,18-18 15,0-36-15,0 19 16,0-1-16,18-17 0,-1-1 16,1 1-16,0 0 0,35 17 15,-36-35 1,18 0-16,1 0 15,-1 0-15,-35-18 0</inkml:trace>
  <inkml:trace contextRef="#ctx0" brushRef="#br3" timeOffset="-36565.302">16686 3775 0,'-17'17'16,"-1"19"-1,18-1 1,0-17-16,0 17 16,18 0-16,-1-17 15,19-1-15,-1-17 16,-17 0-16,17 0 0,0 0 15,0 0-15,1-17 16,-19-1 0,-17 0-1</inkml:trace>
  <inkml:trace contextRef="#ctx0" brushRef="#br3" timeOffset="-36360.471">16863 3828 0,'0'0'0,"0"17"16,0 1-16,0 17 0,0-17 16,17 35-16,-17-36 15,18 19-15,-18-1 16,18 0-16,-1-17 15,-17 0 1</inkml:trace>
  <inkml:trace contextRef="#ctx0" brushRef="#br3" timeOffset="-36163.267">17163 4075 0,'0'17'16,"-18"36"0,0-35-16,1 17 0,17-17 15,-18-1-15,18 1 16,18-18 0</inkml:trace>
  <inkml:trace contextRef="#ctx0" brushRef="#br3" timeOffset="-35910.377">17374 3933 0,'0'36'15,"0"-1"1,0 18 0,0-18-16,0-17 15,18 17 1,0-35-16,-18 18 0,17-18 16</inkml:trace>
  <inkml:trace contextRef="#ctx0" brushRef="#br3" timeOffset="-35613.991">17515 3722 0,'18'17'16,"0"1"0,35 17-16,-36 1 0,36-1 15,-35 0 1,-1 0-16,1 1 0,0 34 16,-18-34-16,0 34 15,-18-35 1,0 1-16,-34 17 15,34-18-15,0-17 16</inkml:trace>
  <inkml:trace contextRef="#ctx0" brushRef="#br3" timeOffset="-31477.289">14464 4692 0,'0'18'32,"18"35"-17,-18-18-15,0 0 16,17 18-16,-17 18 16,18-36-16,-18-18 15,17 36 1,1-17-16,0-19 15,-18 1-15</inkml:trace>
  <inkml:trace contextRef="#ctx0" brushRef="#br3" timeOffset="-31071.593">14340 4833 0,'18'-18'46,"-18"1"-30,18-1-16,-1 1 16,1-19-16,0 19 15,17-19 1,-17 19-16,-1-1 16,1 18-16,-1 0 15,1 18 1,-18-1-1,18 1-15,-1 0 0,1-1 16,0 1-16,-1 0 0,19-1 16,-19 1-16,1-1 15</inkml:trace>
  <inkml:trace contextRef="#ctx0" brushRef="#br3" timeOffset="-25732.302">15117 4639 0,'17'18'31,"1"17"-15,-1-17-1,1 17-15,17 35 0,-17-34 16,0-1-16,-1 36 16,19-19-1,-19-34-15,-17 0 0,18-1 16,-1 1-16,-17-36 15</inkml:trace>
  <inkml:trace contextRef="#ctx0" brushRef="#br3" timeOffset="-25375.779">15046 4921 0,'0'-35'32,"0"17"-17,0-35 1,0 36-16,0-1 15,0 1-15,18-1 0,-1-17 16,-17 17-16,36-17 16,-19 17-16,-17 0 15,18 1-15,-1 17 0,19 0 16,-19 0-16,36 0 16,-35 0-16,0 0 15,17 0-15,-18 0 16,1 0-16</inkml:trace>
  <inkml:trace contextRef="#ctx0" brushRef="#br3" timeOffset="-11578.335">15558 8378 0,'-18'0'16,"18"18"-16,18-36 62,-18-34-46,17 34-16,-17-17 0,0-1 15</inkml:trace>
  <inkml:trace contextRef="#ctx0" brushRef="#br3" timeOffset="-11428.56">15646 8061 0,'17'-18'15,"-17"1"1,0-1-16,18 0 16,-18 1-1,18-1-15,-18 1 16,17 17-16,-17-18 0</inkml:trace>
  <inkml:trace contextRef="#ctx0" brushRef="#br3" timeOffset="-11290.012">15804 7761 0,'0'-18'0,"18"-34"15,0 52-15,-18-36 16,17 36-16,1-17 31,0 17-31,-1-18 16,19 0 0,-19 1-16</inkml:trace>
  <inkml:trace contextRef="#ctx0" brushRef="#br3" timeOffset="-11150.645">16281 7338 0,'17'-18'15,"1"1"1,0-1-16,-1 0 0,36-17 16,-18 17-1,-17 1-15</inkml:trace>
  <inkml:trace contextRef="#ctx0" brushRef="#br3" timeOffset="-11011.958">16845 7091 0,'18'-18'15,"-1"1"-15,19 17 0,17-18 16</inkml:trace>
  <inkml:trace contextRef="#ctx0" brushRef="#br3" timeOffset="-10861.491">17515 6950 0,'71'-36'16,"-36"19"-1,-17 17-15,0 0 0</inkml:trace>
  <inkml:trace contextRef="#ctx0" brushRef="#br3" timeOffset="-10244.045">15346 8149 0,'0'18'16,"17"35"-1,1-18-15,35 71 16,-35-71-16,35 53 16,-36-70-1,36 17-15,-18-35 16,36 0-16,-36-17 16,36-36-1,-36 17-15,18-17 0,-35 18 16,-1 35-1,1-17-15</inkml:trace>
  <inkml:trace contextRef="#ctx0" brushRef="#br3" timeOffset="-8653.92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-8363.107">19279 6015 0,'18'0'0,"-18"-18"16,18 18-16,17-17 15,-17 17-15,-1-18 0,1 18 16,17 0-1,-35 18-15</inkml:trace>
  <inkml:trace contextRef="#ctx0" brushRef="#br3" timeOffset="-8164.028">19332 6050 0,'0'18'0,"18"-1"0,-18 1 15,18 35-15,-18-18 16,17 18-16,-17-18 16,35 1-1,-35-19-15,18 1 0,17 0 16,-17-18 0,0-18-16</inkml:trace>
  <inkml:trace contextRef="#ctx0" brushRef="#br3" timeOffset="-7908.603">19667 6050 0,'53'0'16,"-35"0"-1,-18 18-15,0-1 16,0 1-16,-18 35 15,1-35-15,-1 17 0,-17-17 16,35 17 0,0-18-1,35-17 1,-17 0-16,-1 0 16,19 0-16,-19-17 0</inkml:trace>
  <inkml:trace contextRef="#ctx0" brushRef="#br3" timeOffset="-7542.25">19914 5944 0,'0'0'0,"18"0"16,0 18 0,-1-18-16,1 0 15,0 18-15,-1-1 16,1 19-16,-1-19 16,-17 1-16,0 17 0,18 18 15,-18-35-15,0-1 16,-18 19-1,18-19-15,-17 1 16,-1-18-16,1 0 16,-1 0-1,0-18 17</inkml:trace>
  <inkml:trace contextRef="#ctx0" brushRef="#br3" timeOffset="-5738.635">20267 6738 0,'0'18'16,"-18"35"0,18-36-16,-17 36 15,-1-35-15,1 35 16,17-36-16,0 1 15,17-18 1</inkml:trace>
  <inkml:trace contextRef="#ctx0" brushRef="#br3" timeOffset="-5350.634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-5084.006">21290 5874 0,'35'0'16,"1"-18"-16,17 0 15,-18 1-15,18-1 16,-36 18 0,1 0-16</inkml:trace>
  <inkml:trace contextRef="#ctx0" brushRef="#br3" timeOffset="-4871.509">21325 5891 0,'18'36'16,"-18"-1"-16,18 18 15,-18-18-15,17 0 16,1-17 0,0 0-16,-1-1 0,1-17 15,0 0-15,-1 0 16,1 0-16,-1 0 15</inkml:trace>
  <inkml:trace contextRef="#ctx0" brushRef="#br3" timeOffset="-4589.089">21625 5909 0,'53'18'16,"-35"-18"-16,-1 0 16,1 17-16,0 1 0,-18 0 15,17-18-15,-17 17 0,0 1 16,0 17-16,0-17 0,-17-18 16,-1 17-1,36-17 16,-1 0-15,1 0-16,17 0 16,-17 0-16</inkml:trace>
  <inkml:trace contextRef="#ctx0" brushRef="#br3" timeOffset="-4193.63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-2308.202">18397 7232 0,'-17'18'32,"17"17"-17,-18 0-15,18 53 16,0-52-16,0 17 0,18 17 15,-1-35 1,19-17-16,17 35 16,-36-35-16,36-1 15,-18 1-15,1-18 16</inkml:trace>
  <inkml:trace contextRef="#ctx0" brushRef="#br3" timeOffset="-2036.019">18750 7214 0,'0'18'15,"18"53"-15,-18-54 16,0 36-16,35 18 16,-35-36-16,35 18 15,-17-18-15,-18-17 16,18-1-16,-18 1 0,17 0 16</inkml:trace>
  <inkml:trace contextRef="#ctx0" brushRef="#br3" timeOffset="-1841.3">19032 7532 0,'-17'53'16,"17"-36"-1,0 19 1,0-19-16,17-17 16</inkml:trace>
  <inkml:trace contextRef="#ctx0" brushRef="#br3" timeOffset="-1607.113">19226 7320 0,'-17'35'16,"17"-17"-16,17 0 0,1-1 16,35 1-1,-35 0-15,52-18 16,-52 0-16,17 0 0,-17-18 15,17 18-15</inkml:trace>
  <inkml:trace contextRef="#ctx0" brushRef="#br3" timeOffset="-1441.055">19420 7408 0,'18'53'15,"0"-17"1,-1-1-16,-17-18 16,36 1-16,-36 0 15,17-18-15</inkml:trace>
  <inkml:trace contextRef="#ctx0" brushRef="#br3" timeOffset="-1212.398">19614 7197 0,'71'53'16,"-18"17"-16,-18 1 15,-35-18-15,18 35 16,-53 71-1,-18-71 1,35-53-16,-17-17 16</inkml:trace>
  <inkml:trace contextRef="#ctx0" brushRef="#br3" timeOffset="377.137">21202 7056 0,'0'-36'15,"0"19"-15,-18 17 16,1 17 0,-1 36-16,18 0 15,0 53 1,0-71-16,18 18 0,35 18 16,-36-36-16,19 0 15,16 18-15,-34-53 16,17 18-16,-17-18 0,0 0 15</inkml:trace>
  <inkml:trace contextRef="#ctx0" brushRef="#br3" timeOffset="827.714">21572 7056 0,'0'17'31,"18"36"-16,0-35-15,-1 35 16,19 0-16,-19-36 16,1 19-16,-1-1 15,1-18-15,-18 1 16</inkml:trace>
  <inkml:trace contextRef="#ctx0" brushRef="#br3" timeOffset="1017.251">21925 7320 0,'-17'35'16,"17"-17"-1,-18 17 1,0-17-16,18 0 15</inkml:trace>
  <inkml:trace contextRef="#ctx0" brushRef="#br3" timeOffset="1329.024">22154 6967 0,'0'36'15,"18"-1"-15,0 18 16,-18-36-16,17 19 0,1 17 15,0-36-15,-1 1 16,-17 35-16,18-35 16,-18-1-16,18 1 15</inkml:trace>
  <inkml:trace contextRef="#ctx0" brushRef="#br3" timeOffset="1591.452">22366 6826 0,'53'53'15,"18"0"1,-18 18 0,-18-36-16,35 71 15,-52-36 1,-36 19-16,-17-54 16,-18 53-16</inkml:trace>
  <inkml:trace contextRef="#ctx0" brushRef="#br3" timeOffset="5680.29">18715 8026 0,'18'0'78,"-1"0"-62,1 0-16,-1-18 0,36 18 16,-35 0-16,0 0 15,-1 0-15</inkml:trace>
  <inkml:trace contextRef="#ctx0" brushRef="#br3" timeOffset="6178.793">19209 7990 0,'17'0'15,"1"0"1,0 0-16,17 0 15,0-17-15,1 17 16,16 0 0,-16 0-16,-19 0 15</inkml:trace>
  <inkml:trace contextRef="#ctx0" brushRef="#br3" timeOffset="7651.396">19491 8220 0,'0'17'31,"0"19"-15,18-19-1,-18 1-15,17 0 0,1 17 16,-18-18-16,18 36 16,-18-35-16,17 0 15,-17-1-15,18 1 16,-18 0-1,17-18 1</inkml:trace>
  <inkml:trace contextRef="#ctx0" brushRef="#br3" timeOffset="8100.97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9419.454">18680 8326 0,'-18'17'31,"18"1"-31,-18 17 16,1-17-16,-1 35 15,-17-18-15,17 0 16,0 18-1,18-18-15,-17-17 0,17 17 16</inkml:trace>
  <inkml:trace contextRef="#ctx0" brushRef="#br3" timeOffset="9758.523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1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8">16757 3739 0,'18'36'0,"17"34"15,-17-34 1,-18 69-16,0-34 16,0-18-16,17 70 15,-17-70-15,0-17 0,35 34 16,-17-70 0,0 0-16</inkml:trace>
  <inkml:trace contextRef="#ctx0" brushRef="#br0" timeOffset="1031.386">17057 4092 0,'0'71'16,"0"-1"0,0-17-1,35-35-15,0 0 0,18-36 16,-35 18-16,0-35 15,-1 17-15,-17 0 16,0-35-16,0 18 16,-17-18-16,-1 53 15,-17-17-15,17 17 16,-17 0 0,35 17-16</inkml:trace>
  <inkml:trace contextRef="#ctx0" brushRef="#br0" timeOffset="1410.765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">17551 3828 0,'0'-18'15,"17"0"1,1 18 0</inkml:trace>
  <inkml:trace contextRef="#ctx0" brushRef="#br0" timeOffset="2395.675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">21255 3510 0,'0'0'0,"0"18"0,0 17 16,18 71 0,-18-36-16,0 1 0,17 0 15,-17 70-15,0-71 16,0-17-16,0-18 0,18 36 15,-1-53 1,1-18-16</inkml:trace>
  <inkml:trace contextRef="#ctx0" brushRef="#br0" timeOffset="12715.681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">22384 4022 0,'17'0'16,"19"0"0,-1 0-16,18-18 15,-18 18-15,18-18 16,-18-17-1,-35 17-15,18 1 0</inkml:trace>
  <inkml:trace contextRef="#ctx0" brushRef="#br0" timeOffset="14147.778">22490 3739 0,'17'71'15,"1"0"1,17-1-16,-17-35 16,17 18-16,-35-17 15,18-19-15,-18 1 0,17 17 16,-17-17 0</inkml:trace>
  <inkml:trace contextRef="#ctx0" brushRef="#br0" timeOffset="15134.333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">23230 3863 0,'18'88'15,"-18"-53"-15,18 18 16,-1 18 0,36-1-16,-35-34 15,17-36 1</inkml:trace>
  <inkml:trace contextRef="#ctx0" brushRef="#br0" timeOffset="15448.9">23495 4092 0,'18'53'0,"-18"-35"15,17-1-15,1 19 16,0-19-16,-1-17 15</inkml:trace>
  <inkml:trace contextRef="#ctx0" brushRef="#br0" timeOffset="15552.778">23513 3969 0,'17'-36'16,"1"36"-1,17 0 1</inkml:trace>
  <inkml:trace contextRef="#ctx0" brushRef="#br0" timeOffset="15776.204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">24359 3722 0,'36'0'16,"-1"17"-1,-17 19 1</inkml:trace>
  <inkml:trace contextRef="#ctx0" brushRef="#br0" timeOffset="16309.504">24589 4075 0,'0'-18'0</inkml:trace>
  <inkml:trace contextRef="#ctx0" brushRef="#br0" timeOffset="44688.626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">16281 6209 0,'53'0'16,"-18"-18"-16,35 1 15,-34-1 1,34-17-16</inkml:trace>
  <inkml:trace contextRef="#ctx0" brushRef="#br0" timeOffset="45094.98">16775 5556 0,'0'-17'16,"17"17"-1,36 0 1,-35-18-16,17 18 0,0-18 0,18 18 15,-35-17-15,0 17 16</inkml:trace>
  <inkml:trace contextRef="#ctx0" brushRef="#br0" timeOffset="45245.774">16828 5592 0,'0'52'16,"17"-16"-16,-17-1 0,53 18 15,-35-35-15,35 17 16,-18-35-16,-17 17 16,-1-17-16,1 0 15,-1 0-15</inkml:trace>
  <inkml:trace contextRef="#ctx0" brushRef="#br0" timeOffset="45438.975">17163 5592 0,'0'52'0,"0"-34"16,0 0-16,0 35 16,0-36-16,17 1 15,1 0-15,0-18 16</inkml:trace>
  <inkml:trace contextRef="#ctx0" brushRef="#br0" timeOffset="45747.052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">17851 5909 0,'35'-18'15,"-18"18"-15,36 0 16,-17-17-16,34 17 16,-52 0-16,17 0 15,-17 0-15</inkml:trace>
  <inkml:trace contextRef="#ctx0" brushRef="#br0" timeOffset="46411.853">17886 6068 0,'53'17'15,"35"-17"1,-53 0-16,36 0 16,-36 0-16,-17 0 0</inkml:trace>
  <inkml:trace contextRef="#ctx0" brushRef="#br0" timeOffset="47163.616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4">19438 5362 0,'53'0'16,"-35"0"-16,70 0 16,-53 0-16,18 0 0,0-17 15,-18-1 1</inkml:trace>
  <inkml:trace contextRef="#ctx0" brushRef="#br0" timeOffset="47568.176">19544 5450 0,'18'71'16,"-18"-36"-16,17 36 15,-17-54-15,18 19 16,17-1-16,-17-35 16,17 18-16,-17-1 15,17-17 1,-17-17-16,-18-19 0</inkml:trace>
  <inkml:trace contextRef="#ctx0" brushRef="#br0" timeOffset="47735.67">19808 5503 0,'0'36'15,"0"17"1,18-18-16,-18-18 0,18 36 15,-1-17 1,1-36-16,17-18 16</inkml:trace>
  <inkml:trace contextRef="#ctx0" brushRef="#br0" timeOffset="48030.758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">20391 5891 0,'35'71'16,"-18"-36"0,19 1-16,17 16 15,0 1-15,-18-35 16,-17 0-16,-1-18 15</inkml:trace>
  <inkml:trace contextRef="#ctx0" brushRef="#br0" timeOffset="48487.555">20567 5927 0,'-71'123'15,"18"-70"-15,-17 35 16,52-52-16,1-1 0,17-18 0,0 19 16</inkml:trace>
  <inkml:trace contextRef="#ctx0" brushRef="#br0" timeOffset="48893.998">21237 5962 0,'18'0'16,"35"-18"-16,-18 1 16,0-1-16,1 18 0,17-18 15,-1 1 1,-16-1-16</inkml:trace>
  <inkml:trace contextRef="#ctx0" brushRef="#br0" timeOffset="49041.438">21378 5786 0,'18'88'0,"-18"-35"16,35 35-16,-17-35 16,17 17-1,-17-52-15</inkml:trace>
  <inkml:trace contextRef="#ctx0" brushRef="#br0" timeOffset="49560.759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">22525 5398 0,'18'0'16,"17"0"-1,-18 0-15,36 0 16,-17 0-16,-1 0 15,-17 0-15,-1 0 0,1-18 16</inkml:trace>
  <inkml:trace contextRef="#ctx0" brushRef="#br0" timeOffset="50027.666">22631 5503 0,'0'71'15,"17"-18"1,19-18 0,-1 0-1,-17-17-15,17 0 16,0-18-16,-17-18 0,-18 0 16</inkml:trace>
  <inkml:trace contextRef="#ctx0" brushRef="#br0" timeOffset="50232.932">22913 5468 0,'0'35'15,"0"-17"-15,0 35 16,18 0-16,-18-36 0,17 19 15,1-36-15,-1 17 16,1-17-16,-18-17 16</inkml:trace>
  <inkml:trace contextRef="#ctx0" brushRef="#br0" timeOffset="50571.362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8">16863 7355 0</inkml:trace>
  <inkml:trace contextRef="#ctx0" brushRef="#br0" timeOffset="53374.042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59">17180 6879 0,'18'-17'15,"17"17"-15,18 0 16,-18 0-16,18 0 15,-17 0-15,-19 0 16,19 0-16</inkml:trace>
  <inkml:trace contextRef="#ctx0" brushRef="#br0" timeOffset="53747.76">17321 6932 0,'0'35'0,"18"36"15,-18-36-15,35 18 16,1-18 0,-19-35-16,19 18 15,-19-36-15</inkml:trace>
  <inkml:trace contextRef="#ctx0" brushRef="#br0" timeOffset="53907.99">17568 6967 0,'0'53'0,"0"-17"15,18-1 1,0-35 0</inkml:trace>
  <inkml:trace contextRef="#ctx0" brushRef="#br0" timeOffset="54188.772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">18133 7214 0,'35'18'16,"18"0"-16,-18-18 16,-17 0-16,0 0 15,-18 17-15</inkml:trace>
  <inkml:trace contextRef="#ctx0" brushRef="#br0" timeOffset="54525.63">18150 7444 0,'36'17'15,"-1"1"-15,18-18 16,-18 0-16,-17-18 16</inkml:trace>
  <inkml:trace contextRef="#ctx0" brushRef="#br0" timeOffset="55287.719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">19667 6862 0,'0'0'0,"0"-18"16,36 0-16,-19 18 16,19-17-16,-19 17 15,1 0-15,17 0 16,-17 0-16,-18-18 0</inkml:trace>
  <inkml:trace contextRef="#ctx0" brushRef="#br0" timeOffset="55699.719">19738 6932 0,'18'71'15,"-1"-18"1,1-36-16,17 36 16,-17-35-1,-18-1-15,35 1 0,-17-18 16,-1 0-16,1 0 15</inkml:trace>
  <inkml:trace contextRef="#ctx0" brushRef="#br0" timeOffset="55877.189">20003 6932 0,'-18'53'0,"18"0"16,18-18 0,-18-17-16,17-1 15,1-17-15</inkml:trace>
  <inkml:trace contextRef="#ctx0" brushRef="#br0" timeOffset="56188.475">20144 6773 0,'17'0'16,"1"18"0,0-18-16,-1 18 15,1-18-15,-1 17 16,1 1-16,-18 0 0,0 34 15,0-34-15,0 35 16,0-35-16,0 35 16,0-36-1,0 1-15,-18-18 16,1 0 0,-1 0-1,-17-18 1,17 1-16</inkml:trace>
  <inkml:trace contextRef="#ctx0" brushRef="#br0" timeOffset="56450.026">20620 6791 0,'-18'71'15,"1"34"-15,17 19 16,0-54-16,0-17 16,17 71-16,1-89 15,35 36-15,-36-36 16,19-17-1,-19-18-15</inkml:trace>
  <inkml:trace contextRef="#ctx0" brushRef="#br0" timeOffset="56760.936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59">21431 6791 0,'53'0'15,"-35"0"-15,35-18 16,-36 18 0,1 0-16,0-17 15,-36 17-15</inkml:trace>
  <inkml:trace contextRef="#ctx0" brushRef="#br0" timeOffset="57278.398">21484 6809 0,'0'53'15,"18"17"1,-18-35-16,35 36 16,-17-53-16,17-1 15,-17 1-15,17-18 16,-17-18-16,17 1 16</inkml:trace>
  <inkml:trace contextRef="#ctx0" brushRef="#br0" timeOffset="57451.252">21784 6862 0,'0'17'0,"0"54"16,0-54-16,18 1 0,-18 0 15,17 17 1,1-35-16,0 0 15</inkml:trace>
  <inkml:trace contextRef="#ctx0" brushRef="#br0" timeOffset="57758.022">21890 6738 0,'18'18'15,"-1"-18"-15,1 17 16,-1-17-16,-17 18 16,18-18-16,0 18 15,-1 17-15,-17-17 16,18 34-16,-18-34 16,0 53-16,0-36 15,0 18 1,0-36-16,0 1 15,-18-18 1,1 0 0,-1-18-16,18 1 31</inkml:trace>
  <inkml:trace contextRef="#ctx0" brushRef="#br0" timeOffset="58169.638">22137 6668 0,'17'17'15,"19"1"1,-19-1-16,19 19 0,17 34 15,-36-34 1,36 52-16,-35-35 16,-1 70-16,-17-52 15,-17 70-15,17-88 16,-36 70 0,19-88-16,-18 36 15,-1-53-15</inkml:trace>
  <inkml:trace contextRef="#ctx0" brushRef="#br0" timeOffset="59486.656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">18450 9172 0,'18'36'16,"35"52"-16,-36-35 15,54 17-15,-18-35 16,18 18 0,-19-35-16,19 0 15,-53-18-15,35-18 16,-18 0-16,-18-17 15,1 0-15,0 0 16,-18 17-16,-18-17 16</inkml:trace>
  <inkml:trace contextRef="#ctx0" brushRef="#br0" timeOffset="62529.582">16757 4815 0,'0'18'47,"-18"17"-32,18-17-15,0 17 0,0-17 16,0 52 0,0 1-16,18-36 15,-18-17-15,0 17 0,0 0 16,18-35-16,-18 18 16</inkml:trace>
  <inkml:trace contextRef="#ctx0" brushRef="#br0" timeOffset="62795.176">16563 5062 0,'0'71'16,"18"-36"-1,-1 36-15,-17-54 16,18 19-16,-1-19 0,19 1 15,-19-18-15,36 18 16,-35-36-16,17 0 0,-17 1 16,17-36-16,0 17 15,1-16 1,-36 16-16,17 19 0,-17-1 16,18 0-16,0 18 15</inkml:trace>
  <inkml:trace contextRef="#ctx0" brushRef="#br0" timeOffset="63801.318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">19579 10636 0,'35'0'16,"1"0"-16,52-17 16,-35-1-16,35 0 15,-53 18-15,1-17 16</inkml:trace>
  <inkml:trace contextRef="#ctx0" brushRef="#br0" timeOffset="64183.369">20073 10019 0,'35'0'0,"18"-35"16,35 17-1,-52 0-15,17 1 16,-18-1 0,-53 18-1,-17 0 1</inkml:trace>
  <inkml:trace contextRef="#ctx0" brushRef="#br0" timeOffset="64308.564">20197 9966 0,'-36'35'16,"36"-17"-16,0 17 16,18 36-16,0-230 0,-18 335 0,52-105 15,1-36 1,-35-17-16,17-1 16,-17 1-16,0-18 15,-1 0-15</inkml:trace>
  <inkml:trace contextRef="#ctx0" brushRef="#br0" timeOffset="64502.757">20479 10072 0,'0'53'16,"0"-18"-1,0 0-15,0-17 0,17 0 16,1 17 0,0-35-16</inkml:trace>
  <inkml:trace contextRef="#ctx0" brushRef="#br0" timeOffset="65193.088">20602 10037 0,'18'-18'15,"0"18"-15,-1 0 16,18 0-16,1 0 16,-1 0-1,-17 18-15,-1-1 16,-17 1-16,0 35 15,0 0 1,0-18-16,0-17 0,0 34 16,0 1-1,0-35 1,-17-18 0,-1 0-1,0-18-15,1 1 16,-1-1-16</inkml:trace>
  <inkml:trace contextRef="#ctx0" brushRef="#br0" timeOffset="65470.557">20955 10001 0,'0'18'31,"0"0"-31,0 34 16,0-34-16,0 17 16,0 1-16,18 17 15,-1-36-15,-17 18 0,18-17 16,17 0-1,-17-18-15,-1 0 16,1-18-16</inkml:trace>
  <inkml:trace contextRef="#ctx0" brushRef="#br0" timeOffset="65631.355">21184 10195 0,'0'36'0,"18"-19"16,0 1 0,-1-18-1</inkml:trace>
  <inkml:trace contextRef="#ctx0" brushRef="#br0" timeOffset="65770.989">21202 9984 0,'0'-18'15,"0"0"-15</inkml:trace>
  <inkml:trace contextRef="#ctx0" brushRef="#br0" timeOffset="65950.205">21449 10037 0,'35'35'16,"0"18"-16,-35-18 16,0 18-16,0-35 15,-17 17-15,-1-18 0,1 19 16,-19-19-16,-17 1 15</inkml:trace>
  <inkml:trace contextRef="#ctx0" brushRef="#br0" timeOffset="66320.352">20708 9296 0,'0'17'16,"0"1"-16,0 35 15,0-18-15,18 53 16,-18-52-16,17 69 15</inkml:trace>
  <inkml:trace contextRef="#ctx0" brushRef="#br0" timeOffset="66533.489">20849 10813 0,'0'105'16,"0"19"-1,0-71-15,0 53 16,0-71-16,0 0 16,0-17-16</inkml:trace>
  <inkml:trace contextRef="#ctx0" brushRef="#br0" timeOffset="67261.349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">22296 10054 0,'52'-17'0,"-34"17"15,17 0-15,1 0 0,17-18 16,-36 18-16,1-18 16</inkml:trace>
  <inkml:trace contextRef="#ctx0" brushRef="#br0" timeOffset="67799.531">22401 10072 0,'0'88'16,"18"-17"-1,17-1 1,-17-35-16,17 1 16,1-1-1,-19-35-15,1 0 0</inkml:trace>
  <inkml:trace contextRef="#ctx0" brushRef="#br0" timeOffset="67969.011">22666 10213 0,'0'53'15,"0"-18"1,18-17-1,17-1 1,-17-17-16</inkml:trace>
  <inkml:trace contextRef="#ctx0" brushRef="#br0" timeOffset="68266.971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">23213 10125 0,'0'17'31,"0"19"-31,0-1 16,0 0-16,17 0 0,-17 1 16,18 17-16,0-18 15,-1 0 1,1-17-16,0 0 0,-1-18 16,1-18-16</inkml:trace>
  <inkml:trace contextRef="#ctx0" brushRef="#br0" timeOffset="69686.665">23407 10213 0,'0'-18'16,"17"18"171,1 0-77,-36 0 15</inkml:trace>
  <inkml:trace contextRef="#ctx0" brushRef="#br0" timeOffset="70508.825">21167 10037 0,'0'-18'0,"0"36"47,0 34-32,17-34-15,-17 53 16,0-54-16,0 19 0,0-19 16,0 1-16,18 35 15,0-18 1</inkml:trace>
  <inkml:trace contextRef="#ctx0" brushRef="#br0" timeOffset="71109.645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1">23689 10195 0,'53'36'16,"-18"-1"-1,-17-18-15,-18 19 16,0-19-16,-53 36 16,18-35-16,-36 0 15</inkml:trace>
  <inkml:trace contextRef="#ctx0" brushRef="#br0" timeOffset="71499.77">23054 9507 0,'0'18'0,"0"0"16,18 17-16,-18 53 15,0-35-15</inkml:trace>
  <inkml:trace contextRef="#ctx0" brushRef="#br0" timeOffset="71688.905">23125 11042 0,'-18'159'0,"-17"-36"16,35-70-16,-18 35 15,18-52-15,18-1 16</inkml:trace>
  <inkml:trace contextRef="#ctx0" brushRef="#br0" timeOffset="71916.328">24007 10777 0,'17'0'32,"1"0"-32,-1 0 0,1 0 15</inkml:trace>
  <inkml:trace contextRef="#ctx0" brushRef="#br0" timeOffset="72105.815">24395 10813 0,'35'-18'15,"0"18"1,0 0 0,-17 0-16</inkml:trace>
  <inkml:trace contextRef="#ctx0" brushRef="#br0" timeOffset="72241.08">24624 10813 0,'18'0'0,"-1"17"16,1-17 0,-1 0-1</inkml:trace>
  <inkml:trace contextRef="#ctx0" brushRef="#br0" timeOffset="72876.855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">25753 10160 0,'17'0'15,"1"-18"1,17 18 0,-17 0-16,17-17 15,-17 17-15,0-18 0,-1 18 16</inkml:trace>
  <inkml:trace contextRef="#ctx0" brushRef="#br0" timeOffset="73428.582">25841 10125 0,'0'0'0,"18"0"0,-1 0 16,1 0-1,0 0 1</inkml:trace>
  <inkml:trace contextRef="#ctx0" brushRef="#br0" timeOffset="74046.051">25788 10160 0,'-18'35'0,"18"-17"15,0 17-15,0-17 16,0 17-16,0 18 16,18-35-16,0-1 0,-1 19 15,19-19 1,-19-17-16,1 0 16,17 0-16,-35-17 15,18 17-15</inkml:trace>
  <inkml:trace contextRef="#ctx0" brushRef="#br0" timeOffset="74207.723">26053 10266 0,'0'17'16,"0"19"-1,17-19-15,1 1 31,0 0-31,-1-18 0,1 0 16</inkml:trace>
  <inkml:trace contextRef="#ctx0" brushRef="#br0" timeOffset="74714.259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">26564 10142 0,'-17'0'0,"-1"0"15,18 18-15,-35 35 16,35-18-16,0 36 15,0-36 1,0 0-16,53 36 16,-36-36-16,1-17 0,35 17 15,-36-35 1</inkml:trace>
  <inkml:trace contextRef="#ctx0" brushRef="#br0" timeOffset="75576.006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">27129 10301 0,'17'35'0,"-17"-17"16,18 35-16,-18-18 15,0-17-15,0 35 16,-18-36-16,-35 1 16</inkml:trace>
  <inkml:trace contextRef="#ctx0" brushRef="#br0" timeOffset="76030.348">26211 9525 0,'0'18'0,"0"-1"0,0 36 15,0-18-15,18 54 16,-18-36-16,18 52 16</inkml:trace>
  <inkml:trace contextRef="#ctx0" brushRef="#br0" timeOffset="76259.471">26317 11359 0,'0'124'16,"0"-71"-16,-17 106 15,17-124-15,17 0 16</inkml:trace>
  <inkml:trace contextRef="#ctx0" brushRef="#br0" timeOffset="76797.279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">16422 10336 0,'53'0'16,"0"0"-16,70-17 15,-70-1-15,18 0 16,-1-17-16,-17 35 0,35-35 16,-70 35-16</inkml:trace>
  <inkml:trace contextRef="#ctx0" brushRef="#br0" timeOffset="78824.557">17198 9419 0,'35'0'16,"18"0"0,-18 0-16,1-17 0,-1 17 15,53-18 1,-70 18-16,-18-18 15</inkml:trace>
  <inkml:trace contextRef="#ctx0" brushRef="#br0" timeOffset="78989.825">17339 9437 0,'0'70'15,"0"-52"-15,18 53 16,-18-36-16,0 0 15,35 18-15,-35-35 0,18-1 16,17 1-16,0-18 16,-17 18-16,-1-18 15</inkml:trace>
  <inkml:trace contextRef="#ctx0" brushRef="#br0" timeOffset="79234.489">17639 9543 0,'18'0'16,"-18"17"-16,0 1 16,0 17-1,0-17-15,0-1 0,17 19 16,-17-19-16,18 19 15,-18-19 1,17-17-16</inkml:trace>
  <inkml:trace contextRef="#ctx0" brushRef="#br0" timeOffset="79567.101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">18344 10178 0,'18'0'0,"0"0"16,35 0-1,-36 0-15,54 0 16,-36-18-16,0 18 0,18-18 15,-35 18-15</inkml:trace>
  <inkml:trace contextRef="#ctx0" brushRef="#br0" timeOffset="80351.14">18521 10372 0,'35'0'0,"0"0"15,54-18 1,-72 18-16,19-18 16</inkml:trace>
  <inkml:trace contextRef="#ctx0" brushRef="#br0" timeOffset="84801.738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5">15822 6791 0,'18'-18'16,"17"1"-1,0-1 1,1 18-16,52-18 15,-53 1-15,0 17 16,1 0-16,-1 17 0,-17 1 16,-18 35-1,-36-18 1,19 1-16,-1-19 0,0 1 16,-17 35-16,35-36 15,-18 1-15</inkml:trace>
  <inkml:trace contextRef="#ctx0" brushRef="#br0" timeOffset="85630.591">15575 8837 0,'-17'18'15,"52"-36"1,-18 0-16,19-17 16,17 0-16,70-71 15,-70 53-15,18 0 0,70-53 16,-53 53-16,71-52 15,-89 52 1,1 0-16,-18 18 0,17-36 16,-52 53-16,-18-17 15,-18 17-15</inkml:trace>
  <inkml:trace contextRef="#ctx0" brushRef="#br0" timeOffset="85857.791">16439 7920 0,'18'0'0,"17"-18"15,1 18 1,-1 0-16,0 0 0,18 0 16,-35 18-16,35 17 15,-53-17-15,17-1 16,-34 72-16,-1-54 15,-17 0-15,17 0 16,-17 1-16,0-1 16</inkml:trace>
  <inkml:trace contextRef="#ctx0" brushRef="#br0" timeOffset="86626.759">20743 5380 0,'18'-18'16,"17"-35"0,53-35-1,-52 35-15,70-53 16,-36 53-16,36-70 15,-53 88-15,17-36 16,-52 36-16,0 17 16,-18 1-16,-36 34 15</inkml:trace>
  <inkml:trace contextRef="#ctx0" brushRef="#br0" timeOffset="86975.589">20726 5027 0,'17'-18'0,"1"18"31,-36 18-15,18 17-16,-17 54 0,17-37 15,0 1-15,0 0 16,0 36-16,17-72 16,1 18-16,17-17 15,1 0-15,-1-18 16,0-18-16,53-17 15,-35 17-15,-18 1 0,18-19 16,-17 19 0</inkml:trace>
  <inkml:trace contextRef="#ctx0" brushRef="#br0" timeOffset="87720.041">21661 7779 0,'-18'17'16,"18"72"0,18-36-16,-1 52 15,18-52-15,18 0 16,0-18-16,18 1 0,88 17 16,-71-36-1,0 1-15,88 0 0,-105-18 16,0 0-16,-1 0 15,-52-18-15,-54-17 16</inkml:trace>
  <inkml:trace contextRef="#ctx0" brushRef="#br0" timeOffset="88081.939">21519 8255 0,'18'-35'47,"0"-18"-32,-1 18-15,-17-18 0,0-18 16,0 1 0,0 34-16,0 1 0,0 0 15,0-1-15,0 19 16,18 17-16,0 0 16,-1 0-16,54 17 15,-18 1-15,0 0 16,53-1-16,-54 1 15,-16-18-15,-19 18 16</inkml:trace>
  <inkml:trace contextRef="#ctx0" brushRef="#br0" timeOffset="91126.431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">17110 13494 0,'70'-36'0,"-34"19"15,16-1-15,19 1 16,-36-1-16,-17 18 0,17-18 16</inkml:trace>
  <inkml:trace contextRef="#ctx0" brushRef="#br0" timeOffset="91524.48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">18203 12594 0,'0'71'15,"0"-18"-15,0-18 0,0 18 16,0-36-16,18 1 15,0-18 1</inkml:trace>
  <inkml:trace contextRef="#ctx0" brushRef="#br0" timeOffset="92153.435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">18927 13000 0,'35'0'15,"0"0"1,18-18-16,-18 18 0,1 0 15,-19 0 1,-34 0-16</inkml:trace>
  <inkml:trace contextRef="#ctx0" brushRef="#br0" timeOffset="92587.465">18909 13159 0,'18'17'0,"52"-17"16,-35-17-16,36-1 15,-53 18-15,-1-18 16</inkml:trace>
  <inkml:trace contextRef="#ctx0" brushRef="#br0" timeOffset="93643.026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">20743 12435 0,'36'-17'16,"-19"17"-16,54-18 15,-36 1-15,36-1 16,-54 18-16,1 0 16,-36 0-16</inkml:trace>
  <inkml:trace contextRef="#ctx0" brushRef="#br0" timeOffset="94032.125">20814 12488 0,'0'71'16,"18"-1"0,-1-34-16,18-19 0,18 36 15,-35-53-15,35 18 16,-35-18-16,17 0 16</inkml:trace>
  <inkml:trace contextRef="#ctx0" brushRef="#br0" timeOffset="94216.705">21131 12524 0,'0'0'0,"0"17"16,0 36-16,0-35 15,0 17-15,0-17 16,0-1-16,18 1 0</inkml:trace>
  <inkml:trace contextRef="#ctx0" brushRef="#br0" timeOffset="94507.741">21237 12400 0,'18'0'16,"0"0"-16,-1 18 16,1-18-16,17 17 15,-17 1-15,-1 0 16,-17-1-16,0 1 16,18 0-16,-18-1 0,0 19 15,-18-19-15,18 1 16,0-1-16,0 1 15,-17-18 1,-1 0 0,18-18-1,-18 18-15</inkml:trace>
  <inkml:trace contextRef="#ctx0" brushRef="#br0" timeOffset="94951.629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">23072 13229 0,'17'0'16,"36"-17"0,-17-1-16,69-17 15,-52 35-15,18-18 16,-54 0 0,1 1-16</inkml:trace>
  <inkml:trace contextRef="#ctx0" brushRef="#br0" timeOffset="95662.341">23283 12965 0,'18'88'15,"0"18"1,17-36-16,0 54 16,18-19-1</inkml:trace>
  <inkml:trace contextRef="#ctx0" brushRef="#br0" timeOffset="96175.165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">24800 12418 0,'36'-18'15,"-1"18"-15,0 0 0,36 0 16,-36 0 0,-17 0-16,17 0 0,-17-17 15,-36 17 1,0 0-16</inkml:trace>
  <inkml:trace contextRef="#ctx0" brushRef="#br0" timeOffset="96517.989">25012 12383 0,'-18'17'0,"36"-34"15,-53 52-15,35 0 0,0-17 16,0 35-16,17-18 15,-17 0-15,18 0 0,17 1 16,-17-19-16,0 1 16,17-18-1,-18 0-15,-17-18 16,0 1-16</inkml:trace>
  <inkml:trace contextRef="#ctx0" brushRef="#br0" timeOffset="96681.502">25206 12506 0,'18'35'16,"-18"-17"-16,17 0 0,1-1 16,-18 1-16,18-1 15,-1-17-15</inkml:trace>
  <inkml:trace contextRef="#ctx0" brushRef="#br0" timeOffset="96991.364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39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">18556 14358 0,'0'18'31,"0"-1"-31,18 19 16,-18 17-1,0-18-15,17 0 16,-17-17-16,0-1 15,18-17 1</inkml:trace>
  <inkml:trace contextRef="#ctx0" brushRef="#br0" timeOffset="98882.12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">19226 14658 0,'53'0'16,"0"18"-1,-17-18-15,-19 0 16,-17 17-16</inkml:trace>
  <inkml:trace contextRef="#ctx0" brushRef="#br0" timeOffset="99166.253">19262 14817 0,'35'17'16,"18"-17"0,-18 0-16,18 0 15</inkml:trace>
  <inkml:trace contextRef="#ctx0" brushRef="#br0" timeOffset="100200.345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">21114 14482 0,'0'35'16,"0"0"-16,17-17 0,-17-1 0,18 36 15,0-35-15,-1 17 16,1-35-1,0 18-15</inkml:trace>
  <inkml:trace contextRef="#ctx0" brushRef="#br0" timeOffset="101012.251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">21890 14305 0,'0'18'0,"0"35"0,-18 70 16,18-35-16,0-17 15,0 17-15,-17 0 16,17-17-16,17 88 0,1-106 16,35 35-1,-36-53-15,19 0 0,-19-17 16,19-18-16</inkml:trace>
  <inkml:trace contextRef="#ctx0" brushRef="#br0" timeOffset="101868.905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">22401 14993 0,'53'-18'15,"-17"18"1,17 0-16,-1-17 0,1 17 0,18-18 16,-18 1-16,70-1 15,-70 0-15,-18 1 16,1 17-16</inkml:trace>
  <inkml:trace contextRef="#ctx0" brushRef="#br0" timeOffset="102236.019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">23530 14323 0,'0'35'15,"0"-17"-15,0 35 16,0-36-16,18 36 16,-18-35-16,18 17 15,-1-35-15,1 18 16,-1-18-16</inkml:trace>
  <inkml:trace contextRef="#ctx0" brushRef="#br0" timeOffset="102881.337">23707 14252 0,'17'0'0,"1"-17"16,0 17-1,17 0 1,-17 0-16,-1 17 16,-17 1-16,18 35 15,-18-36-15,0 36 16,0-17-16,0 17 16,0-18-16,0 0 15,0-17-15,17-1 16,-34-17 15,-1 0-15,1 0-16,-1 0 15,0 0-15</inkml:trace>
  <inkml:trace contextRef="#ctx0" brushRef="#br0" timeOffset="103438.693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">25171 15452 0,'17'-18'16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">4163 5115 0,'-18'0'0,"36"0"31,70 18-15,-35 0-16,123-1 15,-70-17 1,141-17-16,-123 17 15,-1-18-15,89 18 16,-142 0-16,36 0 16,-71 0-16</inkml:trace>
  <inkml:trace contextRef="#ctx0" brushRef="#br0" timeOffset="10076.804">6879 5239 0,'0'17'0,"35"1"15,1 0-15,70-1 16,-36-17-1,1 0-15,-18 0 0,17 0 16,54 0-16,-89 0 16</inkml:trace>
  <inkml:trace contextRef="#ctx0" brushRef="#br0" timeOffset="11905.332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">18256 5786 0,'-17'17'16,"17"1"-16,0-1 0,0 1 15,0 0-15,0-1 0,0 19 16,0-19-16,0 36 16,0-17-16,17-19 0,1 18 15,17 1 1,-17-36-16,17 17 15,18-17-15,53-17 16,-71 17-16,18-18 0,-35 18 16</inkml:trace>
  <inkml:trace contextRef="#ctx0" brushRef="#br0" timeOffset="23139.769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">24642 4886 0,'-18'18'16,"18"17"0,-18 0-16,18 36 15,0-18-15,18 52 16,-18-52-16,18-17 0,-18 17 16,35 0-16,-18-18 15,19-18-15,-19 1 16</inkml:trace>
  <inkml:trace contextRef="#ctx0" brushRef="#br0" timeOffset="23663.881">25241 5256 0,'18'0'0,"0"0"16</inkml:trace>
  <inkml:trace contextRef="#ctx0" brushRef="#br0" timeOffset="23778.951">25365 5274 0,'17'0'0,"1"-18"16</inkml:trace>
  <inkml:trace contextRef="#ctx0" brushRef="#br0" timeOffset="24117.318">25841 4868 0,'35'18'0,"36"53"16,-54-36-16,36 53 15,-35-35-15,0 35 16,-18-35-16,0 0 16,-18 0-1,-17 0-15,35-36 16,-18-17-16</inkml:trace>
  <inkml:trace contextRef="#ctx0" brushRef="#br0" timeOffset="24307.548">26582 5115 0,'53'-17'0,"0"17"16,-36 0-16,1 17 15</inkml:trace>
  <inkml:trace contextRef="#ctx0" brushRef="#br0" timeOffset="24413.57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">27252 5362 0,'-18'0'16,"36"0"-16,0 0 15,52 0-15,-17 0 16,0 0-16,18 18 0,-18-18 16,17 0-16,1 0 15,-18 0-15,35 18 0,-53-18 16,-17 0-16</inkml:trace>
  <inkml:trace contextRef="#ctx0" brushRef="#br0" timeOffset="26176.5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">28522 5980 0,'18'35'16,"-1"-17"-16,-17 17 16,18-35-16,-18 17 0</inkml:trace>
  <inkml:trace contextRef="#ctx0" brushRef="#br0" timeOffset="26916.158">28610 5715 0,'18'-18'15,"17"18"1,0 0-16</inkml:trace>
  <inkml:trace contextRef="#ctx0" brushRef="#br0" timeOffset="27071.576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">29122 5891 0,'17'18'15,"19"0"1,-19-18-16,-34 0 16</inkml:trace>
  <inkml:trace contextRef="#ctx0" brushRef="#br0" timeOffset="27788.73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">29281 5133 0,'17'0'16,"1"0"0</inkml:trace>
  <inkml:trace contextRef="#ctx0" brushRef="#br0" timeOffset="29495.8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">29968 4851 0,'-35'53'0,"18"35"16,-1-35-16,18 70 15,18-52-15,17 52 16,-18-70-16,36 53 16,-35-53-1,17 0-15,-17-18 16</inkml:trace>
  <inkml:trace contextRef="#ctx0" brushRef="#br0" timeOffset="30708.938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">30339 5009 0,'18'0'0,"-18"-17"15,17-18-15,1 17 16,17-17-16,-17 17 16,-18 0-16,17-17 15,1 35-15,0 0 16,-1 0-1,1 53-15,0-18 16,-18 1-16,17-19 0,1 18 16,17 1-16,0 34 15,-17-52-15</inkml:trace>
  <inkml:trace contextRef="#ctx0" brushRef="#br0" timeOffset="31164.752">30939 5539 0,'0'17'0,"0"19"16,-18-19-16,0 18 15,1-17-15,-19 17 16</inkml:trace>
  <inkml:trace contextRef="#ctx0" brushRef="#br0" timeOffset="31598.67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">31538 4745 0,'124'53'0,"-54"-18"16,54 71-16,-71-36 15,0 89-15,-36-71 16,-34 71-1,-19-71-15,-34 53 16,35-88-16,-71 18 16</inkml:trace>
  <inkml:trace contextRef="#ctx0" brushRef="#br0" timeOffset="33255.048">27623 6403 0,'0'70'15,"17"54"1,36-53-16,0-1 15,-18-52-15,18-1 16,18 19 0,-36-36-16,-17 0 0,52 0 15,-52-18 1,-18 0 0,0 1-16</inkml:trace>
  <inkml:trace contextRef="#ctx0" brushRef="#br0" timeOffset="33544.04">27252 6703 0,'0'-18'15,"18"1"-15,-1-1 16,36-35-16,0-18 15,-35 36-15,-1 0 16,1-18 0,0 18-16,-1 17 0,1-17 15,0 17-15,-1 18 16,19 0-16,-1 18 16,35 17-16,-34-17 15,52 17 1,-53 0-16,53-17 15</inkml:trace>
  <inkml:trace contextRef="#ctx0" brushRef="#br0" timeOffset="56174.062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4">21220 11077 0,'0'18'32,"17"0"-17,1-1-15,17 36 16,-17-18-16,-1-17 15,19 35 1,-19-18-16,1-17 0,0-18 0,-1 17 16,1-17-16,17-17 0,0-18 15,1-1 1,17-17-16,-36 18 16,19-18-16,-19 36 15,1 17-15</inkml:trace>
  <inkml:trace contextRef="#ctx0" brushRef="#br0" timeOffset="72145.935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">1147 12435 0,'17'0'16,"1"-17"-1,-1 17-15,36-18 16,-35 18-16,0-17 15,-1 17-15,1 0 16</inkml:trace>
  <inkml:trace contextRef="#ctx0" brushRef="#br0" timeOffset="73013.165">1199 12453 0,'18'35'15,"0"1"-15,-18-19 16,0 19-16,0 16 16,0 1-1,17-17-15,-17-19 0,18 19 16,0-36 0,-1 17-16,1-17 15</inkml:trace>
  <inkml:trace contextRef="#ctx0" brushRef="#br0" timeOffset="73308.893">1464 12453 0,'0'35'31,"0"-17"-31,0 0 16,0 35-16,18-1 15,-18-34-15,0 0 16,17-1-16,19-34 15</inkml:trace>
  <inkml:trace contextRef="#ctx0" brushRef="#br0" timeOffset="73631.384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">2064 12929 0,'0'0'0,"0"36"15,-18 17 1,-17-36-16,-18 54 16,35-36-16,-17 0 0,-18 1 15</inkml:trace>
  <inkml:trace contextRef="#ctx0" brushRef="#br0" timeOffset="77371.901">2311 12594 0,'0'18'0,"0"17"16,17 0-1,-17 1-15,0 34 16,0 1-16,0-36 16,0 0-16,18 1 15,-18-19-15,18-17 16,-1 0-16,-17-17 16</inkml:trace>
  <inkml:trace contextRef="#ctx0" brushRef="#br0" timeOffset="77701.485">2417 12259 0,'0'-18'16,"0"36"-1,35 35 1,35 35 0,19 18-1,-54-35-15,0-19 0,18 72 16,-35-54-16,-18 54 15,-36-53-15,-17 52 16,18-52-16,-18-19 16</inkml:trace>
  <inkml:trace contextRef="#ctx0" brushRef="#br0" timeOffset="80624.597">14182 12435 0,'0'-17'15,"0"-1"-15,-18 18 16,0 0 0,1 0-1,-19 53-15,36-18 16,-17 1-16,-1 17 0,1 35 15,-1-35-15,36 35 16,-18-53 0,17-17-16,36 35 15,-35-36-15,17 1 0,18 17 16,-35-35 0,-1 18-16</inkml:trace>
  <inkml:trace contextRef="#ctx0" brushRef="#br0" timeOffset="81548.823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">14711 12435 0,'0'-17'16,"17"17"-1,1 0-15,0 0 16,-1 0-16,19 0 16,-19-18-16,1 18 0,0 0 15,-1 0 1,-17-17-16,-17 17 16,17-18-1</inkml:trace>
  <inkml:trace contextRef="#ctx0" brushRef="#br0" timeOffset="82090.454">14746 12383 0,'0'17'15,"0"1"-15,0-1 0,-18-17 16,18 36 0,0-1-16,0-17 0,18-1 0,-18 36 15,18-35 1,-18-1-16,17 1 0,1 0 0,0-1 15,-1-17 1,1 0-16,0-17 16</inkml:trace>
  <inkml:trace contextRef="#ctx0" brushRef="#br0" timeOffset="82306.843">14975 12488 0,'0'36'0,"0"-1"16,0-17 0,0-1-16,0 1 0,0-1 15,18 1 1,0-18-16</inkml:trace>
  <inkml:trace contextRef="#ctx0" brushRef="#br0" timeOffset="82599.04">15064 12400 0,'35'0'15,"-17"0"1,-1 18 0,1-18-16,-1 17 15,1 19-15,0-19 16,17 19 0,-17-19-16,-18 1 0,0 0 0,17-1 15,-34 1 1,-1-18-1,0 0-15,1 0 16,-1 0-16,0 0 16</inkml:trace>
  <inkml:trace contextRef="#ctx0" brushRef="#br0" timeOffset="82843.975">15399 12929 0,'-18'36'15,"0"-19"-15,-17 19 16,18-19-16,-19 1 16,36-1-16,-17-17 15</inkml:trace>
  <inkml:trace contextRef="#ctx0" brushRef="#br0" timeOffset="83889.935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">16104 12383 0,'53'70'16,"53"71"0,-35-35-16,-54-35 15,1-19-15,-18 1 0,0 53 16,-18-35-16,-52 35 16,34-53-16</inkml:trace>
  <inkml:trace contextRef="#ctx0" brushRef="#br0" timeOffset="87216.39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1">23548 12577 0,'0'0'0,"18"0"0,-1 0 16,1-18-1,70 0 1,88 1-1,89 34 1,-36 1 0,-105-18-1,158 0-15,-141-18 16,124 1-16,-142-19 16,54 1-16,-125 35 15,-34-18-15,-18 1 16,-35-1-16</inkml:trace>
  <inkml:trace contextRef="#ctx0" brushRef="#br0" timeOffset="88990.478">18591 12806 0,'-17'0'0,"17"17"15,0 54-15,0-36 16,17 18-16,-17 0 15,18 0-15,-18 18 0,0 17 16,18-53-16,-1 0 16,-17-17-1,0-36 1,0 1-16</inkml:trace>
  <inkml:trace contextRef="#ctx0" brushRef="#br0" timeOffset="89308.102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">18979 12718 0,'18'0'0,"17"0"0,-17 0 15,35-18-15,-35 18 16,17 0 0,-35-18-16</inkml:trace>
  <inkml:trace contextRef="#ctx0" brushRef="#br0" timeOffset="89656.259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">19315 12735 0,'17'-17'15,"19"17"1,-19 0-1,1 0-15,-1 0 0,1 0 16,0 17-16,-18 1 16,0 17-16,0 18 15,17-18-15,-17-17 0,0 0 16,0 17 0,-17-35 30,-1-18-46,0 18 16</inkml:trace>
  <inkml:trace contextRef="#ctx0" brushRef="#br0" timeOffset="90258.585">19650 13194 0,'-18'53'15,"-17"0"-15,17-36 16,18 1-16,-17-18 31</inkml:trace>
  <inkml:trace contextRef="#ctx0" brushRef="#br0" timeOffset="90692.10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">20302 12771 0,'36'35'0,"34"35"16,-35-34-16,1-1 15,-1 0-15,-17 36 16,-18 17 0,-18-53-16,-35 36 15,18-54-15,0 1 0,-36 17 16,53-35-16</inkml:trace>
  <inkml:trace contextRef="#ctx0" brushRef="#br0" timeOffset="91915.214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">23142 12806 0,'18'0'0,"0"0"0,-1 0 15,18-18-15,1 18 16,-1 0-16,0-17 15</inkml:trace>
  <inkml:trace contextRef="#ctx0" brushRef="#br0" timeOffset="92332.43">23213 12823 0,'0'53'15,"0"0"1,17-17-16,1-1 15,17-17-15,-17-1 16,0-17-16,-1-17 16,1 17-16</inkml:trace>
  <inkml:trace contextRef="#ctx0" brushRef="#br0" timeOffset="92494.518">23424 12894 0,'0'18'16,"0"-1"-16,0 1 0,0 17 15,18-35-15,-18 18 16,18-18-16</inkml:trace>
  <inkml:trace contextRef="#ctx0" brushRef="#br0" timeOffset="92777.111">23513 12806 0,'17'0'0,"1"0"15,0 0-15,-1 0 16,1 0-16,-1 0 16,1 17-1,-18 1-15,18 17 16,-18-17-16,0 17 0,0-17 15,17 17-15,-17-17 16,0 0-16,0-1 16,-17-17 15,17-17-15,-18-1-1</inkml:trace>
  <inkml:trace contextRef="#ctx0" brushRef="#br0" timeOffset="93056.152">23901 13264 0,'0'36'16,"-18"-1"-1,0-17-15,1-1 16,17 1-16</inkml:trace>
  <inkml:trace contextRef="#ctx0" brushRef="#br0" timeOffset="93517.571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5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">24694 10619 0,'36'-18'16,"-19"18"-16,19 0 16,-19 0-16,1-18 15,0 18-15,-18-17 0,17-19 16,1 19-16,-18-18 15,-18-1-15,1 19 16</inkml:trace>
  <inkml:trace contextRef="#ctx0" brushRef="#br0" timeOffset="97065.911">24747 10478 0,'18'52'0,"0"37"15,-1-19 1,1-35-16,0-17 0,-1 0 0,1 17 15,-1-35 1</inkml:trace>
  <inkml:trace contextRef="#ctx0" brushRef="#br0" timeOffset="97633.453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">25418 10707 0,'0'17'16,"17"1"-16,-17 0 31,18-18-31,-18 17 16,18-17-16,-1 0 15</inkml:trace>
  <inkml:trace contextRef="#ctx0" brushRef="#br0" timeOffset="97876.524">25488 10636 0,'0'-17'15,"0"-1"-15,18 18 16,-18 18 0</inkml:trace>
  <inkml:trace contextRef="#ctx0" brushRef="#br0" timeOffset="98216.62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">4269 9190 0,'0'35'15,"-18"-17"-15,18-1 0,0 1 16,18 0 0,-1-18-16,1 0 0,17-18 15,-35 0 1,18 18-16,-18-35 16,0 18-16,-18-1 0,18 0 15,-17 18-15,-19-17 16,19 17-16,17 17 0,-18-17 15,18 18-15</inkml:trace>
  <inkml:trace contextRef="#ctx0" brushRef="#br0" timeOffset="918.348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">4621 9419 0,'18'0'15,"17"0"1,-17 0-16,0 0 16</inkml:trace>
  <inkml:trace contextRef="#ctx0" brushRef="#br0" timeOffset="1251.729">4604 9560 0,'17'18'16,"36"-18"-1,0 0 1,-35 0-16</inkml:trace>
  <inkml:trace contextRef="#ctx0" brushRef="#br0" timeOffset="1902.576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">8961 9137 0,'0'53'16,"0"0"-16,0-18 15,17 0 1,1-35 0,-1 0-16,-17-17 15</inkml:trace>
  <inkml:trace contextRef="#ctx0" brushRef="#br0" timeOffset="4476.263">9084 9102 0,'18'-18'16,"-1"18"-16,1 0 16,0-18-1,-1 18-15,1 18 16,17 17-1,-35-17-15,18 17 16,-1-17 0,-17 0-16,0-1 0,0 1 15,0-1-15,-17 1 16,-1 0-16,1-18 16,-1 17-16,0-17 15,1 0-15</inkml:trace>
  <inkml:trace contextRef="#ctx0" brushRef="#br0" timeOffset="4704.152">9472 9366 0,'18'0'0,"-1"0"16,1 0 0,0 0-16,-1 0 15</inkml:trace>
  <inkml:trace contextRef="#ctx0" brushRef="#br0" timeOffset="4816.356">9454 9472 0,'18'35'15,"0"-35"-15,-1 0 16,19 0-16,-19 0 16,36 0-16</inkml:trace>
  <inkml:trace contextRef="#ctx0" brushRef="#br0" timeOffset="5155.105">9825 9119 0,'35'-17'16,"18"17"0,-35 0-16,17 35 15,0 0-15,-35 1 0,0-1 16,-17 35 0,-19 1-16,36-36 15,-17 36-15,17-54 16,0 1-16,53 35 15,-36-53-15,19 18 16,-1-1-16,0-17 0,36 0 16,-18 18-1</inkml:trace>
  <inkml:trace contextRef="#ctx0" brushRef="#br0" timeOffset="9336.259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4">6103 10777 0,'18'0'31,"-1"0"-31,19-17 16,-1 17-16,18 0 16,-18 0-16,18-18 15,-35 18-15,-1 0 16</inkml:trace>
  <inkml:trace contextRef="#ctx0" brushRef="#br0" timeOffset="9753.798">6174 10883 0,'17'71'16,"1"17"-1,35-17 1,-36-54-16,1 1 15,35-1-15,-35-17 16,35-17-16</inkml:trace>
  <inkml:trace contextRef="#ctx0" brushRef="#br0" timeOffset="10059.872">6579 10813 0,'0'17'31,"0"1"-15,0 0-16,0 17 15,0 0 1,0 0-16,0 1 16,0-19-16,0 1 0,18 0 15,-18-1-15,18 1 16,-1-18 0,1 0-16</inkml:trace>
  <inkml:trace contextRef="#ctx0" brushRef="#br0" timeOffset="10410.923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">7497 11412 0,'35'18'16,"18"-18"-1,17 0-15,-52-18 16,35 18-16</inkml:trace>
  <inkml:trace contextRef="#ctx0" brushRef="#br0" timeOffset="15422.12">8555 10742 0,'18'0'0,"34"-18"15,-34 1-15,35-1 16,-18 18-16,18-17 16,-18 17-16,-17 0 15,0 0-15,17 0 16</inkml:trace>
  <inkml:trace contextRef="#ctx0" brushRef="#br0" timeOffset="15771.372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">13864 10460 0,'0'53'16,"0"-36"-16,0 19 0,18-19 15,-1 19-15,1-1 16,35-17-16,-35-1 15,35-17 1,-36 0-16,18 0 16</inkml:trace>
  <inkml:trace contextRef="#ctx0" brushRef="#br0" timeOffset="23083.288">14199 10495 0,'0'18'0,"18"35"16,-18-36-16,18 19 0,-1-1 16,1-35-16,17 18 15</inkml:trace>
  <inkml:trace contextRef="#ctx0" brushRef="#br0" timeOffset="23379.334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">14587 11236 0,'36'18'16,"17"-18"-16,-18-18 15,18 0-15,-18 1 16</inkml:trace>
  <inkml:trace contextRef="#ctx0" brushRef="#br0" timeOffset="24175.308">15011 10460 0,'17'0'0,"1"-18"16,70-17 0,-35 17-16,-18 1 15,18-1-15,-17 0 0,-1 18 0,0-17 16,-17-1 0</inkml:trace>
  <inkml:trace contextRef="#ctx0" brushRef="#br0" timeOffset="24441.409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">13494 11183 0,'0'-18'16,"0"1"-1,17 17 1,-17-18-16,0 36 47,-17-1-32,17 19-15,-18-1 16,18 0-16,0-17 16,0 0-16,0 34 15,0-34-15,18 0 16,-1-1-16,1-17 15</inkml:trace>
  <inkml:trace contextRef="#ctx0" brushRef="#br0" timeOffset="30207.918">13811 12065 0,'36'18'15,"-19"-1"-15,18 36 16,-17-18-16,17 1 16,18 17-16,-17-36 15,-1 1-15,0 35 16,0-35-16,-35-1 16,18 1-16</inkml:trace>
  <inkml:trace contextRef="#ctx0" brushRef="#br0" timeOffset="30564.466">13776 12294 0,'-18'0'16,"18"-17"-16,0-1 16,0-35-16,18 35 15,-18-52-15,18 52 16,-1-35-1,-17 18-15,18 0 16,0 17-16,-1 1 16,1 17-1,17 0-15,0 0 16,18 17-16,-35 1 16,17-18-16</inkml:trace>
  <inkml:trace contextRef="#ctx0" brushRef="#br0" timeOffset="33016.496">6315 12047 0,'0'18'16,"17"0"-16,1-1 16,35 36-1,35-18 1,-53-17-16,54 17 15,-72-17-15,19 17 16,-19-35-16</inkml:trace>
  <inkml:trace contextRef="#ctx0" brushRef="#br0" timeOffset="33301.748">6262 12206 0,'-18'0'16,"36"-18"15,-1-17-15,-17 18-16,0-36 15,0 17-15,0 19 16,-17-36-16,17 35 15,0 1-15,0-1 16,0 36 0,53-18-1,-18 0-15,36 0 16,-36 17-16</inkml:trace>
  <inkml:trace contextRef="#ctx0" brushRef="#br0" timeOffset="42700.49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">6015 13282 0,'18'0'32,"-1"0"-32,36 18 15,-35-18-15,-1-18 0,19 18 16,-19 0-16,19 0 15,-19 0-15</inkml:trace>
  <inkml:trace contextRef="#ctx0" brushRef="#br0" timeOffset="43250.336">6068 13317 0,'0'36'16,"0"-19"-1,0 19-15,17 16 16,-17-16-16,18 17 16,0-36-16,-1 36 15,1-53-15,0 18 16,-1 0-16,1-18 15,17 0-15,-17 0 16</inkml:trace>
  <inkml:trace contextRef="#ctx0" brushRef="#br0" timeOffset="43494.636">6421 13370 0,'0'36'16,"0"-1"0,0-18-16,17 19 15,-17-19-15,18 1 16,-18 0-16,0-1 15,17 1-15</inkml:trace>
  <inkml:trace contextRef="#ctx0" brushRef="#br0" timeOffset="43866.562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2">6579 14199 0,'0'36'16,"0"17"0,18-36-16,-18 1 15,0 17-15,18 0 16,-18 1-16,0-19 0,0 19 15</inkml:trace>
  <inkml:trace contextRef="#ctx0" brushRef="#br0" timeOffset="45234.857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">7920 13264 0,'18'-17'0,"-1"17"15,1 0-15,17 0 16,0-18-16,-17 18 15,17 0-15,-17-17 16</inkml:trace>
  <inkml:trace contextRef="#ctx0" brushRef="#br0" timeOffset="45690.979">7955 13353 0,'18'53'16,"-18"17"0,0-52-16,35 35 15,0-18-15,-17-35 0,0 18 16,17-1-16,0-17 16,-17 0-16</inkml:trace>
  <inkml:trace contextRef="#ctx0" brushRef="#br0" timeOffset="45981.258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">6950 13988 0,'35'17'16,"-17"-17"-16,35 18 15,-36-18-15</inkml:trace>
  <inkml:trace contextRef="#ctx0" brushRef="#br0" timeOffset="47675.678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">8149 14076 0,'18'17'15,"-1"-17"1,19 0-16,17 18 15,-36-18-15,19 18 16,-36-1-16,0 19 16,-18-19-16,-17 36 15,17-35-15,0 17 16,1-17-16,17-1 16,17-17-1,1 0-15,35 0 16,-35 0-16,17 0 15</inkml:trace>
  <inkml:trace contextRef="#ctx0" brushRef="#br0" timeOffset="51186.803">9525 4392 0,'-18'0'0,"36"-18"31,35-52-15,-18 35-16,18-18 0,18-18 15,-1 1-15,1-19 0,88-52 16,-71 53-16,-18 18 16,54-54-16,-89 89 15,-17 0-15,-18 17 16,-18 18 0,0 18-16</inkml:trace>
  <inkml:trace contextRef="#ctx0" brushRef="#br0" timeOffset="51512.964">9719 3828 0,'-35'35'16,"-1"35"0,1 19-1,18-54-15,-1 53 16,0-17-16,18-36 16,18-17-16,0 17 15,17-35-15,35 0 16,-34 0-16,52-35 15,-35 17-15,17-17 16,-52 35-16,0 0 16</inkml:trace>
  <inkml:trace contextRef="#ctx0" brushRef="#br0" timeOffset="52254.347">9384 7461 0,'0'-17'47,"35"-19"-31,-17 1-1,17 0-15,36-71 0,-36 35 16,71-70 0,-36 53-16,36-88 15,-53 105-15,18-35 16,-36 53-16,-35 36 0,18-19 15,-18 19 1,0 34-16,-18-17 0</inkml:trace>
  <inkml:trace contextRef="#ctx0" brushRef="#br0" timeOffset="52647.78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5">14005 13247 0,'18'0'0,"0"-18"16,-1 18-16,18 0 15,-17 0-15,17-17 16,-17 17 0,0 0-16</inkml:trace>
  <inkml:trace contextRef="#ctx0" brushRef="#br0" timeOffset="66328.551">14041 13353 0,'0'53'16,"17"-1"-1,1-16-15,17-1 16,-17-17 0,-1-18-16,19 0 15</inkml:trace>
  <inkml:trace contextRef="#ctx0" brushRef="#br0" timeOffset="66500.308">14252 13423 0,'0'53'15,"0"-35"1,0-1-16,18 19 15,0-19-15</inkml:trace>
  <inkml:trace contextRef="#ctx0" brushRef="#br0" timeOffset="66825.527">14393 13264 0,'18'18'0,"0"-18"15,17 18 1,-17-18-16,-1 0 16,1 35-1,-18-17-15,35 35 16,-35-36-16,0 18 0,18-17 15,-18 35-15,0-35 16,0 17-16,0-17 16,-18-18-1,0 0 1,1-18-16,-18 0 16,17 18-1</inkml:trace>
  <inkml:trace contextRef="#ctx0" brushRef="#br0" timeOffset="67059.045">14358 14146 0,'18'53'16,"-18"-17"-16,17 34 15,-17-52-15,0 17 0,0-17 16,0-1-16,-17 1 16</inkml:trace>
  <inkml:trace contextRef="#ctx0" brushRef="#br0" timeOffset="67709.291">15522 13758 0,'0'18'16,"36"-18"-16,-1 0 15,0 0-15,0 0 16,1 0-16,52 0 16,-53 0-16,-17 0 0,-1 0 15</inkml:trace>
  <inkml:trace contextRef="#ctx0" brushRef="#br0" timeOffset="67842.245">15646 13935 0,'70'17'16,"1"1"-1,-36-18-15,36 0 16</inkml:trace>
  <inkml:trace contextRef="#ctx0" brushRef="#br0" timeOffset="85942.935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">17110 13935 0,'17'17'15,"19"-17"-15,-19 18 16,19-18-16,-1 0 0,18 0 15,-18 0-15,36-18 16,-36 1-16,-17-1 0</inkml:trace>
  <inkml:trace contextRef="#ctx0" brushRef="#br0" timeOffset="86649.182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">17762 13264 0,'-17'36'0,"17"-1"16,0 18-1,0-35-15,0-1 0,17 1 16,-17-1-1,18-17-15,-18-17 16</inkml:trace>
  <inkml:trace contextRef="#ctx0" brushRef="#br0" timeOffset="87266.37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">11553 5574 0,'18'0'0,"-18"-18"16,18 1-16,17-36 15,0 17-15,36-52 16,-18 35-16,-18-17 16,18 17-16,0 0 0,0 0 15,-18 0-15,0 18 0,1 0 0,-1-36 16,-17 53 0,-18 1-16,-18 17 15</inkml:trace>
  <inkml:trace contextRef="#ctx0" brushRef="#br0" timeOffset="104379.813">11642 5115 0,'0'18'16,"-18"35"0,0-18-16,1 71 15,17-71-15,-18 71 16,18-71-16,0 1 16,0-1-16,35-17 15,1-1 1,-1-17-16,0-17 0,36-1 15,-1 0 1,-52 18-16</inkml:trace>
  <inkml:trace contextRef="#ctx0" brushRef="#br0" timeOffset="105079.015">11589 7444 0,'17'0'31,"19"53"-31,-19-18 15,19 0-15,17 36 16,-18-36-16,18 18 0,17 35 16,-34-53-16,16 36 15,-16-53 1,17-18-16,-36 0 16,1-18-16,-18 0 15</inkml:trace>
  <inkml:trace contextRef="#ctx0" brushRef="#br0" timeOffset="105368.281">11571 7885 0,'0'0'0,"0"-18"15,18-53-15,-18 18 16,17 1-16,1-54 16,-18 53-16,18 0 15,-18-53-15,17 71 16,-17 0-16,18-1 16,-18 19-16,18 17 0,17 17 15,-17 19-15,34 16 16,-16-34-1,-1 0-15,36-1 16</inkml:trace>
  <inkml:trace contextRef="#ctx0" brushRef="#br0" timeOffset="108003.632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">14288 3263 0,'17'-17'15,"36"17"1,0-18-16,-35 0 15,35 18-15,-36-17 16,1 17-16</inkml:trace>
  <inkml:trace contextRef="#ctx0" brushRef="#br0" timeOffset="108394.394">14376 3316 0,'0'18'0,"0"52"15,0-52-15,0 17 16,17 1-16,36-1 15,-35-35-15,35 17 16,-18-17-16,0-17 16,-17-1-16</inkml:trace>
  <inkml:trace contextRef="#ctx0" brushRef="#br0" timeOffset="108619.094">14570 3298 0,'0'0'0,"17"0"0,1 0 16,0 0-16,-1 0 16,1 0-16,-18 18 15,18 0-15,-18-1 0,0 1 0,0 0 16,0 35 0,0-36-16,0 1 0,0 0 15,17-18 1,1 0-16,17-18 15,-35 0 1</inkml:trace>
  <inkml:trace contextRef="#ctx0" brushRef="#br0" timeOffset="109210.733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1">15134 3739 0,'0'18'0,"35"-18"16,-17 0-1,17 0-15,1 0 0,17 0 16,-18 0-16,-18 0 16,1 0-16,0 0 15</inkml:trace>
  <inkml:trace contextRef="#ctx0" brushRef="#br0" timeOffset="109711.535">15205 3916 0,'35'17'16,"18"-17"0,-35 0-16,17-17 15,0 17-15</inkml:trace>
  <inkml:trace contextRef="#ctx0" brushRef="#br0" timeOffset="110469.455">15893 3334 0,'17'0'32,"19"0"-17,16 0-15,-16 0 16,52 0-16,-53 0 0,1 0 16,-1 0-16,-18 0 15,19-18-15,-19 18 0,-17-18 16</inkml:trace>
  <inkml:trace contextRef="#ctx0" brushRef="#br0" timeOffset="110695.563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1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">24500 5027 0,'18'-18'16,"17"18"0,-17-17-16,17 17 0,18-18 15,-35 18-15,17-17 16,-17 17 0,-18-18-1</inkml:trace>
  <inkml:trace contextRef="#ctx0" brushRef="#br0" timeOffset="128154.678">24553 4710 0,'18'88'16,"-18"-35"-16,18 0 0,-1 35 15,19 0 1,-19-53-16,1 1 0,-1-1 16,1-18-1</inkml:trace>
  <inkml:trace contextRef="#ctx0" brushRef="#br0" timeOffset="128485.477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">25118 4886 0,'0'-18'16,"17"18"-16,-17-17 15,18 17-15,0 0 16</inkml:trace>
  <inkml:trace contextRef="#ctx0" brushRef="#br0" timeOffset="128802.819">25312 5062 0,'0'36'15,"17"17"1,54 17 0,-18-35-16,-18-35 15,0 18-15,-17-18 16</inkml:trace>
  <inkml:trace contextRef="#ctx0" brushRef="#br0" timeOffset="143940.756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">7285 16122 0,'18'0'78,"17"18"-62,0-18-16,53 0 16,-52 0-16,52 0 15,-53 0 1,36 0-16,-54 0 16</inkml:trace>
  <inkml:trace contextRef="#ctx0" brushRef="#br0" timeOffset="145855.898">7408 16298 0,'53'18'16,"18"-18"-16,-18-18 15,-18 18-15,18-17 16,-35 17-1</inkml:trace>
  <inkml:trace contextRef="#ctx0" brushRef="#br0" timeOffset="146404.101">8343 15610 0,'35'0'15,"-17"0"1,17 0-16,54-35 15,-54 18-15,18-1 0,-18 0 16,18 1 0,-18-1-16</inkml:trace>
  <inkml:trace contextRef="#ctx0" brushRef="#br0" timeOffset="146749.708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1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">16986 15505 0,'18'17'16,"35"-17"-1,-36 18-15,54-18 16,-36 0-16,18-18 16,-35 18-16,-18-17 15</inkml:trace>
  <inkml:trace contextRef="#ctx0" brushRef="#br0" timeOffset="174852.29">17039 15540 0,'0'18'0,"-17"70"15,17-18 1,17-34-16,1-1 0,35 18 16,0-36-1,-18-17-15,-17 0 0,-1-17 16,1 17-16,-1-18 0</inkml:trace>
  <inkml:trace contextRef="#ctx0" brushRef="#br0" timeOffset="175021.782">17321 15575 0,'0'35'16,"0"54"-1,18-1 1,17-53 0,-17-35-1</inkml:trace>
  <inkml:trace contextRef="#ctx0" brushRef="#br0" timeOffset="175316.258">17515 15469 0,'18'0'16,"0"18"-16,-1 17 15,1-17-15,0 0 16,-1 34 0,1-34-16,0 17 15,-1 18-15,1-17 16,-18 16-1,0-16 1,-18-36-16,1 17 0,-1-17 16,0 0-16,1 0 15,-1 0-15,0 0 16,1 0 0</inkml:trace>
  <inkml:trace contextRef="#ctx0" brushRef="#br0" timeOffset="176202.975">18186 16051 0,'17'18'16,"1"-18"-16,35 18 15,-18-18-15,0 0 0,1 17 16,-1-17-16,18 0 16,-18 0-16,0-17 15</inkml:trace>
  <inkml:trace contextRef="#ctx0" brushRef="#br0" timeOffset="176357.558">18186 16281 0,'35'35'16,"18"-35"-1,-18 0-15,18 0 0,18 0 16,-36-18-1,-17 18-15</inkml:trace>
  <inkml:trace contextRef="#ctx0" brushRef="#br0" timeOffset="177419.54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">20144 15575 0,'0'71'0,"17"-1"16,1-34-1,17 34-15,-17-52 0,-1-1 16,19 1 0,-19-18-16,19 0 15,-36-18-15</inkml:trace>
  <inkml:trace contextRef="#ctx0" brushRef="#br0" timeOffset="178025.214">20479 15610 0,'0'53'15,"0"18"1,0-36-16,17 18 15,-17-35-15,18-18 16,-18 17-16,18-17 16,-1 0-16,1-17 15</inkml:trace>
  <inkml:trace contextRef="#ctx0" brushRef="#br0" timeOffset="178287.838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3">20990 16157 0,'36'0'16,"-1"0"-16,0 0 15,0 18-15,1-18 16,-19 0-16,19-18 0</inkml:trace>
  <inkml:trace contextRef="#ctx0" brushRef="#br0" timeOffset="178992.683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">25876 12224 0,'18'0'16,"17"0"-16,0 0 15,1 0-15,-1 0 16,18 0-1,-35 0-15,-1 0 0,-17-18 16</inkml:trace>
  <inkml:trace contextRef="#ctx0" brushRef="#br0" timeOffset="182890.232">25982 12294 0,'0'89'16,"35"-1"-16,1 0 15,-19-53-15,1-17 16,17 17-16,0-35 16</inkml:trace>
  <inkml:trace contextRef="#ctx0" brushRef="#br0" timeOffset="183058.195">26247 12471 0,'0'53'0,"17"0"15,1-36-15,17 1 16,1-18 0</inkml:trace>
  <inkml:trace contextRef="#ctx0" brushRef="#br0" timeOffset="183364.28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">27093 12912 0,'18'17'15,"0"-17"1,35 18-1,-1 0-15,-16-1 16,-19-17-16</inkml:trace>
  <inkml:trace contextRef="#ctx0" brushRef="#br0" timeOffset="183874.895">27146 13123 0,'18'18'16,"0"-18"-16,34 0 15,-34 0 1,0-18-16</inkml:trace>
  <inkml:trace contextRef="#ctx0" brushRef="#br0" timeOffset="184427.15">27922 12012 0,'36'-18'15,"52"18"1,-35 0-16,53 0 16,-53 0-16,-18 0 15,0 18-15,-35 0 16,-35-18 0</inkml:trace>
  <inkml:trace contextRef="#ctx0" brushRef="#br0" timeOffset="184738.145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">28716 12753 0,'18'0'0,"-1"0"16,1 0-16,0 0 16,-1 0-16,19 0 15,-19 0-15,1 0 16,17 0-16</inkml:trace>
  <inkml:trace contextRef="#ctx0" brushRef="#br0" timeOffset="186364.199">29157 12788 0,'35'-17'16,"1"17"-16,-19 0 0,54 0 15</inkml:trace>
  <inkml:trace contextRef="#ctx0" brushRef="#br0" timeOffset="186495.349">29616 12823 0,'17'-17'16,"1"17"-16,0 0 15,-1 0-15,1 0 0,0 0 16</inkml:trace>
  <inkml:trace contextRef="#ctx0" brushRef="#br0" timeOffset="186611.765">30057 12841 0,'17'0'15,"1"0"-15</inkml:trace>
  <inkml:trace contextRef="#ctx0" brushRef="#br0" timeOffset="186824.787">30745 12929 0,'17'0'0,"19"0"16,-19 0-16,-17-17 15</inkml:trace>
  <inkml:trace contextRef="#ctx0" brushRef="#br0" timeOffset="187386.11">28751 13811 0,'-17'0'15,"34"0"-15,1 0 16,17 0-1,-17 0-15,0 0 0,-1 0 16,19 0-16,-19 0 16</inkml:trace>
  <inkml:trace contextRef="#ctx0" brushRef="#br0" timeOffset="187524.218">29104 13811 0,'18'0'16,"-1"0"-16,19 0 16,-19 0-16,1 0 15</inkml:trace>
  <inkml:trace contextRef="#ctx0" brushRef="#br0" timeOffset="187647.715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">30321 13864 0,'18'0'16</inkml:trace>
  <inkml:trace contextRef="#ctx0" brushRef="#br0" timeOffset="188049.452">30674 13864 0,'35'0'15,"-17"0"1</inkml:trace>
  <inkml:trace contextRef="#ctx0" brushRef="#br0" timeOffset="209251.682">13917 4533 0,'-18'0'16,"1"0"0,-1 0-1,36 18 17,52-1-17,1-17-15,88 0 16,-71-17-16,88-1 15,-88 1 1,-17-1-16</inkml:trace>
  <inkml:trace contextRef="#ctx0" brushRef="#br0" timeOffset="-209985.197">13829 7461 0,'18'18'0,"-1"52"15,1-34-15,-1-1 0,19 53 16,-19-53 0,19 18-16,17 36 15,-36-54-15,1 0 0,-1 0 16,19 1-16,-1 17 15,-35-36-15,18-17 16</inkml:trace>
  <inkml:trace contextRef="#ctx0" brushRef="#br0" timeOffset="-209655.646">13688 7938 0,'0'-18'16,"0"-35"0,0 18-16,35-36 15,-35 18-15,0-17 16,0 34-16,18 19 15,-18-36-15,0 35 16,35 18 0,-17 0-16,35 0 15,-18 0-15,35 0 16,-52 18-16,17-18 16,36 35-16,-36-17 15,0-18-15,36 35 16</inkml:trace>
  <inkml:trace contextRef="#ctx0" brushRef="#br0" timeOffset="-182905.894">22331 7038 0,'17'0'46,"19"35"-30,-19-17-16,19-1 0,17 36 16,-36-17-16,19-19 0,16 36 15,-16-35 1,-19 0-16,19 17 16,-19-35-1,-17-18-15</inkml:trace>
  <inkml:trace contextRef="#ctx0" brushRef="#br0" timeOffset="-182751.733">22595 7073 0,'-52'53'16,"34"-18"-16,-17 1 15,-1-1-15,19 0 0,-1 1 16,0-19-16,18 18 15,0-17-15,18 0 16</inkml:trace>
  <inkml:trace contextRef="#ctx0" brushRef="#br0" timeOffset="-182545.318">22842 7303 0,'0'52'15,"0"19"1,0-18 0,0-18-16,0 36 15,0-54-15</inkml:trace>
  <inkml:trace contextRef="#ctx0" brushRef="#br0" timeOffset="-181884.538">22437 8237 0,'-18'0'0,"18"18"31,35 17-15,-17-17-16,17 17 16,1 0-16,16 1 15,-16-1-15,17-17 16,-36-1-16,1 1 15</inkml:trace>
  <inkml:trace contextRef="#ctx0" brushRef="#br0" timeOffset="-181700.065">22648 8220 0,'-35'70'16,"-18"-17"0,36-18-16,17 1 0,-36 17 15,36-18 1</inkml:trace>
  <inkml:trace contextRef="#ctx0" brushRef="#br0" timeOffset="-181349.867">22913 8343 0,'18'18'16,"-1"-1"0,1-17-16,-1 0 15,-17 18-15,0 17 16,0-17-16,-17 17 16,-1 1-16,1-19 0,-1 1 15,0 0-15,1 17 16,34-18-1,1 1-15,17-18 16,0 18-16,-17-18 16,0 0-16</inkml:trace>
  <inkml:trace contextRef="#ctx0" brushRef="#br0" timeOffset="-180910.35">22437 9155 0,'0'35'16,"17"-17"-16,1 17 16,17 18-1,1-18-15,-1 0 0,18 1 16,-18-19-16,-17 1 16,35-1-1,-36 1-15,-17-36 0</inkml:trace>
  <inkml:trace contextRef="#ctx0" brushRef="#br0" timeOffset="-180749.849">22578 9225 0,'-18'35'0,"1"36"16,-1-18-16,18 0 15,0-18-15,0 0 16</inkml:trace>
  <inkml:trace contextRef="#ctx0" brushRef="#br0" timeOffset="-180115.649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-179113.908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-178830.011">24924 7355 0,'0'71'16,"17"17"-1,89 0 1,-70-70-16,52 0 16,-35-18-16,-18-18 15,0-17-15,-17-1 16,-18 1-1,-71-71-15,36 71 16,-18 0-16,-17 0 16,17 35-16,0 17 15,35 18-15,0 1 16</inkml:trace>
  <inkml:trace contextRef="#ctx0" brushRef="#br0" timeOffset="-178518.032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-178030.532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-177717.185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-177451.162">25083 10936 0,'-36'141'0,"36"0"16,36-35 0,-19-71-16,107 18 15,-54-53 1,-17-35-1,-35 0-15,-1-18 16,-17 18-16,-17-1 0,-36-52 16,35 35-16,-52-70 15,52 52 1,0 1-16</inkml:trace>
  <inkml:trace contextRef="#ctx0" brushRef="#br0" timeOffset="-176650.281">25665 6756 0,'-18'0'16,"36"17"-1,17 54 1,0-36-16,0 18 0,36 0 0,88 88 16,-53-70-1,88 87-15,-89-87 16,1 0-16,88 52 16,-123-70-16,35 35 15,-71-53-15,-35-17 16,0 0-1</inkml:trace>
  <inkml:trace contextRef="#ctx0" brushRef="#br0" timeOffset="-176448.814">26599 7532 0,'71'53'15,"17"0"1,-53-18-16,18 0 0,36 18 15,-54-18-15,0 1 16,-52-1 0,-54-17-1,-17-1-15,17-17 16,18 0-16</inkml:trace>
  <inkml:trace contextRef="#ctx0" brushRef="#br0" timeOffset="-176216.91">25576 7726 0,'36'0'15,"-1"0"-15,53 0 16,-17 17-16,87 36 15,-69-35-15,87 35 16,-88-35-16,53 17 16,-70-35-1,-36 0-15</inkml:trace>
  <inkml:trace contextRef="#ctx0" brushRef="#br0" timeOffset="-176100.086">26511 7849 0,'18'18'16,"0"0"-16,-1-18 0,1 17 15</inkml:trace>
  <inkml:trace contextRef="#ctx0" brushRef="#br0" timeOffset="-175783.349">25665 8678 0,'0'18'16,"70"-36"0,124-52-16,-17-1 15,105-70 1,-106 71-1,-70 17 1,-53 35 0,-35 18-16,-18-18 15,-18 18-15,0 0 16,1 0 0,17 18-16,-18 0 15,18-1-15,-18 1 16</inkml:trace>
  <inkml:trace contextRef="#ctx0" brushRef="#br0" timeOffset="-175398.761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-175016.169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-174570.849">25435 11007 0,'18'0'16,"52"-53"0,54-71-1,-53 54-15,105-124 16,18-53-16,-88 123 15,0-17-15,70-123 16,-17 17 0,-106 141-16,0-18 0,17-70 15,-35 53 1,-35 88-16,-17 36 0</inkml:trace>
  <inkml:trace contextRef="#ctx0" brushRef="#br0" timeOffset="-174392.616">26741 8925 0,'0'0'0,"0"18"0,-18-18 15,36 0-15,17 0 16,0 0-16,0 0 16,36-18-16,-36 1 15,1 17-15,-1-18 16,-18 36-16,-17-1 16,-17 36-16,-1-35 15,-17 17 1,35-17-16,-18-18 0</inkml:trace>
  <inkml:trace contextRef="#ctx0" brushRef="#br0" timeOffset="-174049.279">27005 7796 0,'-17'0'16,"-1"0"0</inkml:trace>
  <inkml:trace contextRef="#ctx0" brushRef="#br0" timeOffset="-173635.824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-173401.923">27446 8502 0,'53'0'32,"-18"18"-32,1-18 15,34 0-15,71 0 16,-70 0-16,-1 0 0,54-18 16,-89 18-16,-17 0 15,17-18-15,-35 1 16</inkml:trace>
  <inkml:trace contextRef="#ctx0" brushRef="#br0" timeOffset="-173242.281">28011 8378 0,'-18'0'0,"36"0"0,-36-17 16,0 17-16,36 0 15,0 0-15,-1 0 0,36 17 16,-18 1-16,54 17 16,-54-17-16,0 17 0,0-17 15,1 17-15,-1 1 16,-35-19-16,-18 18 15,1-17-15,-19 0 16,-52-18-16</inkml:trace>
  <inkml:trace contextRef="#ctx0" brushRef="#br0" timeOffset="-172578.467">23424 7232 0,'0'-18'16,"-17"18"0,34 0 31,36-17-47,0-19 15,71-34-15,-36 17 16,88-71-16,-70 54 15,-18-1-15,18 1 16,0-1-16,70-52 16,-105 87-16,-36 1 0,1 18 15,-19-19-15,1 19 16</inkml:trace>
  <inkml:trace contextRef="#ctx0" brushRef="#br0" timeOffset="-172434.57">24448 6385 0,'17'0'16,"18"0"-16,-17 0 0,53 18 16,-36 0-16,18-1 15,-18 1 1,-17 17-16,-18 18 16,-18 0-16</inkml:trace>
  <inkml:trace contextRef="#ctx0" brushRef="#br0" timeOffset="-171895.79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-171773.514">24130 7479 0,'-18'18'0,"1"52"16,17-35-16</inkml:trace>
  <inkml:trace contextRef="#ctx0" brushRef="#br0" timeOffset="-171340.294">23495 8555 0,'18'0'15,"-1"-18"-15,1-17 16,17-18 0,0 35-16,1-17 0,-1 0 15,71-53-15,-36 17 16,19 1-16,16-19 15,1 1-15,0-18 0,0 0 16,17-17-16,-17 0 0,-18 17 16,-17 18-16,-18-1 15,-53 72-15</inkml:trace>
  <inkml:trace contextRef="#ctx0" brushRef="#br0" timeOffset="-171072.357">23654 8273 0,'35'35'16,"-17"0"-16,52 18 16,-17-18-16,18 1 0,-1-1 15,1 0-15,-18 1 16,0-19-16,0 18 0</inkml:trace>
  <inkml:trace contextRef="#ctx0" brushRef="#br0" timeOffset="-170855.463">23372 7743 0,'17'18'16,"36"70"-1,123 177 1,-105-177-16,0 0 16,-1 18-16,-35-18 0</inkml:trace>
  <inkml:trace contextRef="#ctx0" brushRef="#br0" timeOffset="-170650.982">23513 8908 0,'35'0'32,"-17"17"-32,34 1 15,54 17-15,-35-17 16,-18 17-16,0-17 16,53-1-16,-36 36 15,-52-35-15,-36 17 16,-17-17-16</inkml:trace>
  <inkml:trace contextRef="#ctx0" brushRef="#br0" timeOffset="-170494.857">23618 9349 0,'-88'35'15,"71"-17"-15,-1 17 16,18-18-16,18 1 16,-1 0-16,19-1 0,16 1 15,1 0-15,53 35 16,-53-36-16,18 1 0,35 52 15,-54-52 1,-16 35-16</inkml:trace>
  <inkml:trace contextRef="#ctx0" brushRef="#br0" timeOffset="-170089.176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-169721.731">23495 10407 0,'-35'-106'15,"17"-35"1,18 70-16,35-70 16,36 0-16,-18 71 15,0-1-15,17-17 0,19 0 16,-1-18-16,106-106 15,-88 89-15,-1 17 0,72-106 16,-124 142 0,-18-1-16,0 18 15</inkml:trace>
  <inkml:trace contextRef="#ctx0" brushRef="#br0" timeOffset="-169454.249">23971 9666 0,'36'18'16,"16"-1"-1,-16 19-15,-1-19 16,0 19-16,53-1 15,-52-17-15,-1-1 0,53 18 16,-52-17-16,-1 35 16,-18 0-1,-17-35-15,-17 17 16</inkml:trace>
  <inkml:trace contextRef="#ctx0" brushRef="#br0" timeOffset="-168981.649">23601 9754 0,'17'-53'15,"19"-52"1,-1 52-1,-17 35-15,-1 18 0,1-18 16,35 54 0,-35-19-16,17 19 15,71 52-15,105 18 16,-34-53 0,-1-18-1,-52 18 1,-72-18-16,19 18 15,-36-18-15,1 18 16,-36-35-16</inkml:trace>
  <inkml:trace contextRef="#ctx0" brushRef="#br0" timeOffset="-168791.249">24483 9472 0,'53'53'15,"17"53"1,-17-53-16,18 17 16,-1-17-1,-52-35-15,0 0 0</inkml:trace>
  <inkml:trace contextRef="#ctx0" brushRef="#br0" timeOffset="-166194.65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-164587.114">25682 6015 0,'0'35'0,"0"36"16,0-36-16,0 53 16,18-53-1,0 18-15,-1-17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">6738 10354 0,'18'0'15,"-1"0"1,36 0-16,-17-18 16,16 18-16,-34-17 15,17 17-15,-52 0 31</inkml:trace>
  <inkml:trace contextRef="#ctx0" brushRef="#br0" timeOffset="451.156">6791 10354 0,'18'35'0,"-1"36"15,-17-18 1,0 35-1,0-35 1,0-18-16,18 18 16,0-35-16,-18 17 0,17-35 15,1 18-15,-1-18 0,1 0 16,17-36-16</inkml:trace>
  <inkml:trace contextRef="#ctx0" brushRef="#br0" timeOffset="658.21">7108 10478 0,'0'52'16,"18"-16"-16,-18-19 15,0 1-15,0 17 0,18 1 16,-18-19-16,17 1 15,1-18-15,0 0 16,-18-18 0</inkml:trace>
  <inkml:trace contextRef="#ctx0" brushRef="#br0" timeOffset="995.69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">7938 10760 0,'35'17'16,"0"-17"0,-17 0-16,35 0 15,-36 0-15,1 0 16,0 0-16,-18 18 15,-18-18-15</inkml:trace>
  <inkml:trace contextRef="#ctx0" brushRef="#br0" timeOffset="1380.926">7990 10936 0,'53'18'16,"-35"-1"-16,17-17 0,36 0 15,-1 0 1,-52 0-16,0 0 0</inkml:trace>
  <inkml:trace contextRef="#ctx0" brushRef="#br0" timeOffset="2125.436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3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">10072 11218 0,'0'18'15,"-18"0"1,36-18 0</inkml:trace>
  <inkml:trace contextRef="#ctx0" brushRef="#br0" timeOffset="3164.486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">13194 11148 0,'-18'-18'47</inkml:trace>
  <inkml:trace contextRef="#ctx0" brushRef="#br0" timeOffset="5806.107">13617 11165 0,'0'-17'31,"-17"-1"-15,17 1-16,0-1 16,0 0-16,-18-17 0,18-36 15,-18 36-15,18-35 16,0 34-16,0 1 15,18 35-15,0 0 16,-1 0-16,1 18 16,35 17-1,17 18-15</inkml:trace>
  <inkml:trace contextRef="#ctx0" brushRef="#br0" timeOffset="6296.3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75">15981 10195 0,'-53'0'16,"0"53"0,18 71-1,35-36-15,0-18 0,0 107 16,17-18 0,1-89-16,35 36 15,-18-53-15,36 17 16,-36-52-16,-17-18 0,17 0 15,-17 0-15</inkml:trace>
  <inkml:trace contextRef="#ctx0" brushRef="#br0" timeOffset="8616.239">16298 10372 0,'-17'70'16,"-1"18"-16,0-35 15,18 71-15,18-71 16,0 35-16,-1-35 16,36 17-1,-17-52-15,-1 0 0,18-1 16</inkml:trace>
  <inkml:trace contextRef="#ctx0" brushRef="#br0" timeOffset="8920.6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">17074 11042 0,'0'53'16,"-17"-35"-16,-1 34 15,18-34 1,-17 0-16,17-1 0</inkml:trace>
  <inkml:trace contextRef="#ctx0" brushRef="#br0" timeOffset="9393.0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">17480 10178 0,'-17'-18'16,"17"0"0,35 54-1,53 34 1,0 36 0,-53-35-16,36 70 15,-18 35-15,-35-88 0,-18 18 16,0-18-16,0 89 15,-18-107-15,-17 1 16,-36 35-16</inkml:trace>
  <inkml:trace contextRef="#ctx0" brushRef="#br0" timeOffset="12202.872">18944 10777 0,'35'0'16,"1"0"-1,-1 0-15,71-17 16,-53-1-16,0 18 0,35-18 16,-53 1-16,0 17 15,36 0-15,-71-18 16,18 18-16,-18-17 16</inkml:trace>
  <inkml:trace contextRef="#ctx0" brushRef="#br0" timeOffset="12374.778">19332 10619 0,'-35'0'0,"0"17"16,35 1 0,-18 17-16,-17 18 15,-18 35-15,18-52 0,-18 52 16,35-71 0,0 19-16,1-36 15,17-18 1,0-17-16,-18 17 15</inkml:trace>
  <inkml:trace contextRef="#ctx0" brushRef="#br0" timeOffset="12510.119">18979 10619 0,'0'-18'16,"36"53"0,-1 36-16,-17-18 15,35 35-15,17-18 16,1 1-1,-36-53-15</inkml:trace>
  <inkml:trace contextRef="#ctx0" brushRef="#br0" timeOffset="13136.634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">20549 10795 0,'-17'0'0,"-1"0"15,0 0-15,36 0 47</inkml:trace>
  <inkml:trace contextRef="#ctx0" brushRef="#br0" timeOffset="13720.52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">21502 10389 0,'0'36'31,"0"17"-31,17 35 16,-17-18-16,0 71 16,18-70-16,0 52 15,-18-70-15,17 36 16,-17-54 0</inkml:trace>
  <inkml:trace contextRef="#ctx0" brushRef="#br0" timeOffset="18941.998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">6967 12065 0,'36'-18'16,"-19"1"-16,54-1 16,-54 0-16,54-17 15,-18 35 1,-35 0 0</inkml:trace>
  <inkml:trace contextRef="#ctx0" brushRef="#br0" timeOffset="19382.038">7091 12118 0,'17'53'16,"1"0"-1,-18-18-15,18 18 16,-1-18-16,1 1 16,0-19-16,17 1 15,0-18-15,1 0 16,-19-18-16,1 1 15</inkml:trace>
  <inkml:trace contextRef="#ctx0" brushRef="#br0" timeOffset="19537.211">7355 12188 0,'0'53'16,"18"0"-1,-18-35-15,18-18 0,17 18 16,0-18 0,-17 0-16</inkml:trace>
  <inkml:trace contextRef="#ctx0" brushRef="#br0" timeOffset="19834.642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">8343 12841 0,'53'18'15,"18"-18"1,-18 0-16,-18 0 15</inkml:trace>
  <inkml:trace contextRef="#ctx0" brushRef="#br0" timeOffset="22506.874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">10442 12894 0,'0'-18'0,"0"1"15,0 34 17,0 19-17,0-19 1</inkml:trace>
  <inkml:trace contextRef="#ctx0" brushRef="#br0" timeOffset="27791.85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">13741 12418 0,'0'-18'0,"17"18"16,1 0-16,17 18 15,-17-18-15,35 35 16,-53-17-1,17-1-15,-17 36 16,0-35-16,-17 0 0,-18 34 16,17-34-1,0 0 1,18-1-16,0 1 0,53 0 16,-18-1-16,36 1 15,-18-18 1,-18 0-16</inkml:trace>
  <inkml:trace contextRef="#ctx0" brushRef="#br0" timeOffset="32548.439">14235 12753 0,'0'53'16,"0"-36"-16,0 1 15,-18 0-15,-17 35 16,17-36-16,0 1 16,1 0-16</inkml:trace>
  <inkml:trace contextRef="#ctx0" brushRef="#br0" timeOffset="32807.04">14587 12506 0,'0'35'15,"0"36"1,0-54-16,18 36 15,-18-17-15,0-19 16,0 1-16,0 0 0,0-1 16,18-17-1</inkml:trace>
  <inkml:trace contextRef="#ctx0" brushRef="#br0" timeOffset="33084.044">14817 12453 0,'17'0'0,"1"18"15,17 17-15,-17-17 16,17 35-1,-35-18-15,18 0 0,-18 36 16,-18-1 0,1-35-16,17-17 0,-18 0 15,18-1-15,-18-17 16,1 0 0</inkml:trace>
  <inkml:trace contextRef="#ctx0" brushRef="#br0" timeOffset="33535.487">15046 12083 0,'0'17'31,"18"1"-31,-1 17 0,19 0 16,34 36 0,-35-18-16,18 0 0,-17-18 0,-1 36 15,18 35-15,-36-36 16,-17 54-1,-17-72-15,-36 72 16,18-53-16,-71 17 16</inkml:trace>
  <inkml:trace contextRef="#ctx0" brushRef="#br0" timeOffset="35077.03">4269 11113 0,'-18'0'16,"0"17"-16,18 1 16,36 17-1,-1-35-15,0 18 16,71-1-16,-53-17 15,17 0-15,1 0 16,0 0-16,52-17 0,-70 17 16,0-18-16,0 18 15,-36 0-15,19 0 16,-19 0-16,1 0 0</inkml:trace>
  <inkml:trace contextRef="#ctx0" brushRef="#br0" timeOffset="35297.719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">9560 7303 0,'18'-36'15,"0"1"-15,17 17 0,18-88 16,-18 54-16,0-1 16,1 0-16,34-35 15,-52 52-15,-1 1 0,-17 17 16,18 18-16,-36-17 16</inkml:trace>
  <inkml:trace contextRef="#ctx0" brushRef="#br0" timeOffset="37572.174">9525 6791 0,'-18'35'16,"1"71"-16,-1-53 15,0 88-15,1-88 16,34 53-16,1-71 15,0-17-15,17-1 16,18-17-16,53 0 16,-53-17-16,0-1 0,0 1 15,17-19-15,-35 1 16</inkml:trace>
  <inkml:trace contextRef="#ctx0" brushRef="#br0" timeOffset="44201.734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">6932 13670 0,'0'-17'16,"18"17"15,17 0-31,-17 0 0,17 0 15,0-18-15,-17 18 16,17-18-16,0 18 0,-17-17 16</inkml:trace>
  <inkml:trace contextRef="#ctx0" brushRef="#br0" timeOffset="44724.2">7056 13653 0,'0'35'15,"0"18"1,0 17 0,0-52-16,0 0 0,17 34 15,18-34 1,-17 0-16,17-18 16,-17 0-16,17 0 0,-17 0 15</inkml:trace>
  <inkml:trace contextRef="#ctx0" brushRef="#br0" timeOffset="45041.581">7338 13670 0,'17'0'16,"19"0"-16,-19 18 16,1-1-16,0 19 15,-1-19-15,-17 36 16,0-35-16,-17 17 16,-1-17-1,0-18-15,1 17 16,34-17-1,19 0 1,-1-17 0,-17 17-16,17-18 0</inkml:trace>
  <inkml:trace contextRef="#ctx0" brushRef="#br0" timeOffset="45480.219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89">8061 14111 0,'18'18'0,"35"-18"15,-36 17-15,36-17 16,-35 18-16,-1-18 15</inkml:trace>
  <inkml:trace contextRef="#ctx0" brushRef="#br0" timeOffset="45874.596">8202 14358 0,'35'0'16,"1"0"-1</inkml:trace>
  <inkml:trace contextRef="#ctx0" brushRef="#br0" timeOffset="46571.084">9031 14252 0,'0'18'32,"18"-18"-32,-1 18 15,19-18-15,-19 0 16,1 0-16</inkml:trace>
  <inkml:trace contextRef="#ctx0" brushRef="#br0" timeOffset="46695.308">9366 14270 0,'0'18'15,"0"-1"1</inkml:trace>
  <inkml:trace contextRef="#ctx0" brushRef="#br0" timeOffset="46831.87">9648 14288 0,'18'0'15,"-18"17"1,-18-17 0</inkml:trace>
  <inkml:trace contextRef="#ctx0" brushRef="#br0" timeOffset="46938.286">9790 14323 0,'17'17'16,"-34"-17"-1</inkml:trace>
  <inkml:trace contextRef="#ctx0" brushRef="#br0" timeOffset="49480.219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">6668 14958 0,'0'17'15,"17"1"1,1 0-16,17-18 16,18 0-16,-35-18 15,35 0-15,-36 18 16,1 0-16</inkml:trace>
  <inkml:trace contextRef="#ctx0" brushRef="#br0" timeOffset="50313.418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">6967 15064 0,'18'17'31,"17"1"-15,-17-18-16,17 35 15,-17-17 1,-18-1-16,0 1 0,0 0 0,-18-1 16,1 1-16,17 0 31,17-18-16,18 0 1,-17 0-16,35 0 16</inkml:trace>
  <inkml:trace contextRef="#ctx0" brushRef="#br0" timeOffset="51114.685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">8202 15452 0,'18'0'32,"35"0"-32,0 0 15,-18 0-15,0 0 16,-17 0-16,-1 0 15</inkml:trace>
  <inkml:trace contextRef="#ctx0" brushRef="#br0" timeOffset="51741.712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">19826 11448 0,'-18'0'16,"36"0"15,17 0-31,1 0 16,34 0-16,89 0 15,-71 0-15,159 0 16,-106 0-16,177 0 15,-142 0-15,177-18 16,-194 18-16,-36 0 16,-17-18-16,-35 18 0,-19 0 15,-34 0-15</inkml:trace>
  <inkml:trace contextRef="#ctx0" brushRef="#br1" timeOffset="89954.396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">21202 12312 0,'0'71'0,"0"-36"16,35 18 0,-17-18-16,17-35 0,53 18 15,-52-36-15,34-17 16,-35-1-16,-17-34 16,-18 17-16,-35-18 15,0 18-15,-1 18 16,-70 0-1,54 35-15,16 0 0,1 18 16,0-1-16</inkml:trace>
  <inkml:trace contextRef="#ctx0" brushRef="#br1" timeOffset="91225.939">21908 11836 0,'17'0'16,"1"0"-1,-1 0-15,19 0 0,17 0 16,0 0-16,-18 17 15,-18-17-15,19 18 0,-19 17 16,-17 1-16,0-1 16,0 0-16,-17-17 0,-1 17 15,0-17-15,-17 35 16,35-36-16,-17 18 16,17-17-16,0 0 15</inkml:trace>
  <inkml:trace contextRef="#ctx0" brushRef="#br1" timeOffset="91349.11">22225 12524 0,'0'53'16,"0"-18"-16,-18-35 15</inkml:trace>
  <inkml:trace contextRef="#ctx0" brushRef="#br1" timeOffset="91977.329">21290 12153 0,'0'-17'0,"-17"17"31,17 17-31,-36 18 16,19-17-16,-19 35 16,19-18-16,-19 18 15</inkml:trace>
  <inkml:trace contextRef="#ctx0" brushRef="#br0" timeOffset="106453.758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">13776 7585 0,'0'17'0,"0"36"16,0-17-16,35 52 15,-17-18-15,0-17 16,17 18-16,-18-1 16,19-17-16,-1 0 0,18 53 15,-18-71-15,0 1 16,1-1-16,-19-18 0,36 19 16,-35-19-1,0-17-15</inkml:trace>
  <inkml:trace contextRef="#ctx0" brushRef="#br0" timeOffset="113572.572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">26176 10707 0,'35'-18'15,"-17"1"-15,17 17 16,18-18-16,-17 0 16,16 1-16,1-1 15,-17 18-15,-1 0 0</inkml:trace>
  <inkml:trace contextRef="#ctx0" brushRef="#br0" timeOffset="125017.648">26758 9878 0,'18'0'62,"-1"-18"-46,1 18-16,17-17 16,-17 17-16,17 0 15,-17 0-15,0 0 16,-36 0-1</inkml:trace>
  <inkml:trace contextRef="#ctx0" brushRef="#br0" timeOffset="125251.058">26776 9860 0,'0'35'16,"0"-17"-16,0 17 16,17 1-16,1 69 15,0-87-15,17 35 16,-17-35-16,52-1 16,-52-17-16,35 0 15,-36 0-15,1 0 16,0-17-1</inkml:trace>
  <inkml:trace contextRef="#ctx0" brushRef="#br0" timeOffset="125456.995">27111 9966 0,'0'35'0,"0"1"16,18-1 0,-18-18-16,0 19 0,17-1 15,1 0 1,-18-17-16,35-18 16</inkml:trace>
  <inkml:trace contextRef="#ctx0" brushRef="#br0" timeOffset="125789.177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">27570 10478 0,'35'0'16,"35"0"0,1-18-1,-53 18-15,17 0 16</inkml:trace>
  <inkml:trace contextRef="#ctx0" brushRef="#br0" timeOffset="126196.146">27587 10672 0,'53'17'16,"0"1"-1,-18-18-15,36-18 16,-36 18-16</inkml:trace>
  <inkml:trace contextRef="#ctx0" brushRef="#br0" timeOffset="126930.026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">29192 9772 0,'18'18'16,"-18"17"0,0-17-16,18 34 15,-1 19-15,1-36 16,0 18-16,-1-35 16,-17-1-16,18-17 0,-1 18 15,1 0-15,0-18 16,-1 0-16,1-18 15,0 18 1</inkml:trace>
  <inkml:trace contextRef="#ctx0" brushRef="#br0" timeOffset="127797.522">29598 9860 0,'-18'35'16,"18"1"-16,0-19 0,0 19 15,0-19 1,18 1-16,0 0 0,-18-1 16</inkml:trace>
  <inkml:trace contextRef="#ctx0" brushRef="#br0" timeOffset="128165.31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">30145 10495 0,'18'0'15,"17"18"1,18 35 0,35 0-16,-35-18 0,35 35 15,0-17 1,-53-35-16,36 35 16,-53-53-16,-1 18 15,-17-36 1</inkml:trace>
  <inkml:trace contextRef="#ctx0" brushRef="#br0" timeOffset="128911.668">30533 10495 0,'-35'71'15,"-36"17"1,18-18-16,36-34 15,-1-1-15,0 18 16,18-35-16,0 17 16</inkml:trace>
  <inkml:trace contextRef="#ctx0" brushRef="#br0" timeOffset="129320.896">31238 10548 0,'18'0'15,"35"0"1,-18-18-16,54 18 16,-37-17-16,37 17 15,-54 0-15,0-18 16,-17 18-16</inkml:trace>
  <inkml:trace contextRef="#ctx0" brushRef="#br0" timeOffset="129498.95">31468 10248 0,'17'88'16,"-17"18"-16,18-53 16,-18 53-16,18-53 15,-1 53-15,1-53 16,0 0-16</inkml:trace>
  <inkml:trace contextRef="#ctx0" brushRef="#br0" timeOffset="130806.87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">32491 9807 0,'35'-17'15,"18"17"1,0 0-1,-35 0-15,17 17 16,-17-17 0,-36 0-16</inkml:trace>
  <inkml:trace contextRef="#ctx0" brushRef="#br0" timeOffset="131181.223">32544 9913 0,'0'71'16,"0"-1"-1,17-17-15,1-18 0,17-17 16,1 0 0,-1-18-1,-17 0-15</inkml:trace>
  <inkml:trace contextRef="#ctx0" brushRef="#br0" timeOffset="131344.886">32773 10037 0,'0'52'0,"18"1"15,-18-35 1,17 0-16,-17-1 16,18-17-16,-18 18 0</inkml:trace>
  <inkml:trace contextRef="#ctx0" brushRef="#br0" timeOffset="131674.15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5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">26899 11606 0,'18'-17'16,"0"17"-16,-1-18 15,54 0-15,-36 1 16,36-1-1,-36 18-15,-17-17 0,-1 17 16</inkml:trace>
  <inkml:trace contextRef="#ctx0" brushRef="#br0" timeOffset="134304.558">26988 11642 0,'35'70'16,"-18"-34"-16,36 16 0,-35-16 15,35-1 1,-35-17-16,17-1 16,-18-17-16,1 0 15,-18-17-15</inkml:trace>
  <inkml:trace contextRef="#ctx0" brushRef="#br0" timeOffset="134454.26">27270 11695 0,'0'53'16,"0"-1"-1,0-16 1,17-19-16</inkml:trace>
  <inkml:trace contextRef="#ctx0" brushRef="#br0" timeOffset="134743.442">27376 11518 0,'35'-17'16,"-18"17"0,1 0-16,35 0 15,-35 17 1,-1 18-16,1-17 15,0 35-15,-18-18 16,0 18 0,-18-35-16,18 17 0,0-17 15,-18-18-15,18 17 16,-17-17 0,17-17-1,-18 17-15,0 0 0,1 0 16</inkml:trace>
  <inkml:trace contextRef="#ctx0" brushRef="#br0" timeOffset="134983.28">27693 11977 0,'35'17'16,"1"-17"-16,34 18 16,-52-18-16,17 0 15,-17 18-15</inkml:trace>
  <inkml:trace contextRef="#ctx0" brushRef="#br0" timeOffset="135087.102">27746 12136 0,'35'17'16,"1"1"-16,-19-18 0,36 0 16</inkml:trace>
  <inkml:trace contextRef="#ctx0" brushRef="#br0" timeOffset="135805.756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">29087 11659 0,'17'-17'15,"18"-1"1,-17 18-16,35-35 0,-35 35 15,-1 0-15,19 0 16,-1-18-16,-18 18 16,1 0-16,-36 0 15</inkml:trace>
  <inkml:trace contextRef="#ctx0" brushRef="#br0" timeOffset="136234.86">29157 11642 0,'0'35'0,"18"-17"0,-18 17 16,17 35 0,-17-52-16,18 17 0,-18-17 15,0 17-15,35 1 16,-17-19-16,17-17 16,-17 0-1,17-17-15</inkml:trace>
  <inkml:trace contextRef="#ctx0" brushRef="#br0" timeOffset="136400.978">29457 11800 0,'-18'36'15,"18"-1"1,18-17-1,0-1 1,-1-17-16,-17-17 0</inkml:trace>
  <inkml:trace contextRef="#ctx0" brushRef="#br0" timeOffset="136700.971">29580 11589 0,'18'-18'15,"0"18"-15,-1 0 16,1 0-16,0 0 16,-1 18-16,1-1 15,0 1-15,-1 17 16,-17 1 0,0 17-16,0-18 15,-17 18-15,17-18 16,0 0-16,0-17 15,0 0-15,0-36 32,-18 0-17,0 18-15,1-17 16</inkml:trace>
  <inkml:trace contextRef="#ctx0" brushRef="#br0" timeOffset="137184.557">30374 11677 0,'-17'-18'16,"17"36"0,0 0-16,-18 17 0,18 88 15,-18-52 1,18-1-16,-17 107 0,-1-89 15,36 53-15,-1-88 16,36 35 0,-35-70-16,17 0 15,0-18-15,-17 0 0</inkml:trace>
  <inkml:trace contextRef="#ctx0" brushRef="#br0" timeOffset="137490.902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">31556 11783 0,'0'17'0,"0"19"15,0-1-15,0 0 16,18-17-16,-18 0 16,17-1-1,-17 1 1</inkml:trace>
  <inkml:trace contextRef="#ctx0" brushRef="#br0" timeOffset="138724.675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">31944 11483 0,'18'35'16,"35"36"-1,17 35-15,1 17 16,-54-52-16,36 70 16,-35-71-16,0 71 15,-36-70-15,18 0 16,-18-1-16,-17-17 0,-53 88 15,35-88-15,-18 18 16</inkml:trace>
  <inkml:trace contextRef="#ctx0" brushRef="#br0" timeOffset="140403.343">29175 7973 0,'0'-71'16,"0"18"-1,0 36-15,-18-1 16,18 36-16,0 17 16,0 88-16,-18-52 15,1 105-15,-1-87 16,-52 193 0,52-212-16,0 1 15,18-1-15,0 19 16,0-54-16,18 0 15,0-17-15,-1-18 16</inkml:trace>
  <inkml:trace contextRef="#ctx0" brushRef="#br0" timeOffset="140689.763">28769 8502 0,'-18'53'16,"18"35"-1,0-53-15,18 71 16,-18-53-16,35 35 16,1 0-1,-19-70-15,19 17 0,34-35 16,-17 0-16,-18-17 15,124-71 1,-53 17-16,-36 18 16,-17 18-1,-35 35 1</inkml:trace>
  <inkml:trace contextRef="#ctx0" brushRef="#br0" timeOffset="141689.973">31274 13106 0,'0'-18'0,"-18"36"15,18 35 1,0-18 0,18 18-16,17 53 15,0-53-15,18 88 16,-17-88-16,34 52 15,-35-52-15,71 18 16,-71-36-16,54 0 16,-36-35-16,-18 0 15,-18-17-15,-17-18 16</inkml:trace>
  <inkml:trace contextRef="#ctx0" brushRef="#br0" timeOffset="142075.213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">25594 14923 0,'53'0'0,"-18"17"15,1 18 1,-19-17-16,1 17 16,-36 1-1,18-1-15,-17-17 0,-1 34 16,18-34-16,0 17 15,0-17-15,18 0 16,-1-1-16,18-17 16,-17 0-16,0 0 0,-1-17 15,-17-1 1</inkml:trace>
  <inkml:trace contextRef="#ctx0" brushRef="#br0" timeOffset="146077.214">25682 15134 0,'88'0'15,"-35"0"-15,-17 0 16,-1 0-16,0 0 0,-17 0 16</inkml:trace>
  <inkml:trace contextRef="#ctx0" brushRef="#br0" timeOffset="146528.112">24624 15311 0,'0'17'32,"18"18"-32,-1 1 15,1 52 1,-1 0-16,-17-53 16,36 54-16,-36-54 15,17-17-15,1 34 16,-18-34-1,-18-36 1</inkml:trace>
  <inkml:trace contextRef="#ctx0" brushRef="#br0" timeOffset="146817.131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79">18080 14482 0,'0'35'0,"0"88"15,18-70-15,-1 71 16,1-54-16,17 1 16,-17-36-16,-1 0 15,1-35-15,-36-17 16</inkml:trace>
  <inkml:trace contextRef="#ctx0" brushRef="#br0" timeOffset="147823.561">17939 14817 0,'17'88'0,"19"-18"16,17-17-1,0-35 1,-18 0-16,18-36 15,-36 0-15,19-17 16,-19 17-16,1-34 16,-18 16-16,0 19 15,0-1-15,-18 36 16</inkml:trace>
  <inkml:trace contextRef="#ctx0" brushRef="#br0" timeOffset="151438.878">24500 13723 0,'0'-18'15,"18"1"1,-18-1-16,0 36 31,0-1-15,0 19-16,0 17 16,0-18-16,0 0 15,0 36 1,18-1-16,-18-34 15,17 16-15,-17-34 16,0 0-16,18-1 16,-18-34-16,0-1 15,-18 0 1</inkml:trace>
  <inkml:trace contextRef="#ctx0" brushRef="#br0" timeOffset="151806.112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8">18203 16175 0,'0'53'0,"0"-36"16,18 1-16,-18 0 15,18-18 1,-1 0 0</inkml:trace>
  <inkml:trace contextRef="#ctx0" brushRef="#br0" timeOffset="152956.887">18221 15857 0,'-18'0'16,"18"36"0,0-19-1,0 1-15,18 17 0,-18 0 16,18 54-16,-18-54 15,0 53-15,0-53 16,-18 54-16,18-54 16,-18 18-1</inkml:trace>
  <inkml:trace contextRef="#ctx0" brushRef="#br0" timeOffset="153262.112">18027 16210 0,'0'18'16,"0"-1"-16,35 19 15,1 17 1,-19-18-16,1-17 16,-1-1-16,1 1 0,0-1 15,-1 1-15,19-18 16,-19 0-16,19-18 16,-19 1-16,18-36 15,-17 35-15,0-17 16,-1 17-16,1 1 15</inkml:trace>
  <inkml:trace contextRef="#ctx0" brushRef="#br0" timeOffset="173341.37">24765 10619 0,'0'-18'31,"18"18"-15,17 0-1,-17 18-15,-1-18 0,54 17 16,-18 1-16,53-18 15,-54 0-15,54-18 16,-70 18 0,34-17-16,-35 17 15,-17-18-15,-18 0 16,-18 18 0</inkml:trace>
  <inkml:trace contextRef="#ctx0" brushRef="#br0" timeOffset="173599.053">25206 10442 0,'18'0'16,"-1"18"-1,1 0-15,35-1 16,-36 1-16,19-1 0,-1 1 15,-17-18-15,17 18 16,0-18-16,0 17 0,1 1 16,-19 0-16,-17-1 15,-17 19-15,-1-19 16,-52 36-16,17-18 16,-36 36-1,37-36-15</inkml:trace>
  <inkml:trace contextRef="#ctx0" brushRef="#br0" timeOffset="-201502.916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-200891.5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-200763.557">10089 14164 0,'0'35'16,"-17"-17"0,17 0-1,0-1-15</inkml:trace>
  <inkml:trace contextRef="#ctx0" brushRef="#br0" timeOffset="-200084.93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-199500.979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-199112.166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-198988.557">12224 14323 0,'0'17'16,"-18"-17"-1</inkml:trace>
  <inkml:trace contextRef="#ctx0" brushRef="#br0" timeOffset="-198088.357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-197627.00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-197337.187">13917 13423 0,'-18'106'0,"1"18"16,17-72-16,17 90 16,1-19-1,17-70-15,-17 0 0,35 35 16,17-17-1,-52-54-15,0 1 16,17 0-16</inkml:trace>
  <inkml:trace contextRef="#ctx0" brushRef="#br0" timeOffset="-196480.757">14376 13617 0,'0'18'16,"0"35"0,0 0-16,17 53 15,-17-36-15,36 54 16,17-19-1,-18-69-15,0-1 0,-17 0 16</inkml:trace>
  <inkml:trace contextRef="#ctx0" brushRef="#br0" timeOffset="-195324.282">14764 13776 0,'17'18'47,"1"35"-47,-18-18 15,18 18-15,-18-18 16,17 18 0,-17-35-16,0 17 15</inkml:trace>
  <inkml:trace contextRef="#ctx0" brushRef="#br0" timeOffset="-194945.524">15064 14023 0,'-18'18'0,"18"34"15,0-34-15,0 35 16,0-35-16,-18 17 16</inkml:trace>
  <inkml:trace contextRef="#ctx0" brushRef="#br0" timeOffset="-194561.981">15293 13847 0,'18'-18'0,"17"18"16,18 18-1,-36-18-15,1 0 0,0 35 16,-18-18 0,-18 36-1,0-17-15,1-19 0,17 1 16,-18 0-16,0-1 15,36 1-15,17-18 16,-17 0 0,17 0-16,-17 0 0,17 0 15,-17 0-15,0-18 0</inkml:trace>
  <inkml:trace contextRef="#ctx0" brushRef="#br0" timeOffset="-194284.178">15681 13758 0,'18'18'16,"35"35"-1,-36 0 1,1-18-16,-1-17 0,1 17 16,-18 18-16,0-35 15,-35 17-15,17-18 16,1-17-16,-19 0 16</inkml:trace>
  <inkml:trace contextRef="#ctx0" brushRef="#br0" timeOffset="-194012.998">15628 13335 0,'35'35'15,"18"53"-15,0-17 16,35 70 0,-52-53-16,17 53 15,-18-70-15,-18-18 0,-17 53 16,0-53 0,0-18-16,-35 36 0,0-54 15,17 1-15,1-1 16</inkml:trace>
  <inkml:trace contextRef="#ctx0" brushRef="#br0" timeOffset="-193422.025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-193265.123">16545 13705 0,'18'18'0,"17"70"15,-17-35-15,17 0 0,36 53 16,-36-71 0,0 18-16,18 0 15,-35-35-15,-1-18 16</inkml:trace>
  <inkml:trace contextRef="#ctx0" brushRef="#br0" timeOffset="-192921.128">17110 13794 0,'17'35'16,"-17"88"0,18-70-1,17 18 1,-17-54-16,0 1 0,17-18 16,0-18-1,-35 1-15,18-1 0,-1-35 16,-17 18-16,-17-18 15,17 18-15,-36 0 16,1 35-16,0 0 16,17 0-16,18 17 15,0 1 1,18-1-16,0-17 16</inkml:trace>
  <inkml:trace contextRef="#ctx0" brushRef="#br0" timeOffset="-192788.846">17480 13970 0,'0'18'16</inkml:trace>
  <inkml:trace contextRef="#ctx0" brushRef="#br0" timeOffset="-192488.138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-192259.37">18098 13635 0,'17'18'15,"-17"-1"-15,18 54 16,-18-18-16,17 52 16,-17-52-16,18 53 15,0-71-15,-18 1 16</inkml:trace>
  <inkml:trace contextRef="#ctx0" brushRef="#br0" timeOffset="-182994.87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-169014.578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-168590.97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-149277.813">21943 10037 0,'-18'0'16,"18"-18"15,35-17-15,1-1-16,52-52 15,-18 35-15,-17-17 16,36 17-16,-19-18 0,71-52 16,-70 70-16,-1 0 15,19-18-15,-54 36 16,0 0-16,-35 17 16,-35 18-16</inkml:trace>
  <inkml:trace contextRef="#ctx0" brushRef="#br0" timeOffset="-148962.234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">24888 1993 0,'36'0'16,"-1"-17"-1,71-1-15,-53 0 16,0 1-16,53-1 16,-71 18-16,0 0 15</inkml:trace>
  <inkml:trace contextRef="#ctx0" brushRef="#br0" timeOffset="10640.293">26423 1887 0,'18'0'31,"17"0"-15,36-17-16,-54 17 15,18 0-15,-17-18 0,35 18 16,-35 0-16,-1 0 16,1 0-1</inkml:trace>
  <inkml:trace contextRef="#ctx0" brushRef="#br0" timeOffset="10807.259">26494 2011 0,'35'17'0,"-17"-17"15,34 18 1,-16-18-16,17-18 0,-18 18 0,0 0 15,0 0-15,-17-17 0,0 17 16</inkml:trace>
  <inkml:trace contextRef="#ctx0" brushRef="#br0" timeOffset="11629.714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">28222 1482 0,'18'0'31,"17"0"-15,0 0-16,18 0 15,-35-18-15,0 18 16,-1 0-16,1 0 0</inkml:trace>
  <inkml:trace contextRef="#ctx0" brushRef="#br0" timeOffset="12714.003">28328 1588 0,'18'70'16,"-1"-52"-16,1 35 16,-18-36-16,18 1 0,-18 17 15</inkml:trace>
  <inkml:trace contextRef="#ctx0" brushRef="#br0" timeOffset="13224.354">28681 1870 0,'17'0'47,"19"35"-31,-19-35-16,1 18 15,0-1-15,35 19 16,-18-19-16,-17 1 16,-1-1-16,36 1 15,-53 0-15,18-18 0,-18 17 16</inkml:trace>
  <inkml:trace contextRef="#ctx0" brushRef="#br0" timeOffset="13408.236">28893 1870 0,'-53'53'16,"35"-18"-16,-53 35 16,54-34-1,-19-1-15,19 0 16,17-17-16,-18 0 0,18-1 0</inkml:trace>
  <inkml:trace contextRef="#ctx0" brushRef="#br0" timeOffset="15683.723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">25506 1217 0,'17'0'0,"1"0"31,0 0-15,-1 0-16,1 0 0,17 0 16,-17 0-16,0-18 15,-1 18-15</inkml:trace>
  <inkml:trace contextRef="#ctx0" brushRef="#br0" timeOffset="21344.148">25559 1217 0,'17'0'15,"-17"18"1,0-1-16,18 19 0,-18-19 16,0 54-16,0-54 15,0 19-15,18 17 16,-18-18-16,17-35 0,1 35 15,17-35 1,-17 0-16,0 0 16,-1 0-16,1-17 0,17-1 15</inkml:trace>
  <inkml:trace contextRef="#ctx0" brushRef="#br0" timeOffset="21587.79">25912 1305 0,'0'18'0,"0"0"16,0-1-16,0 18 15,17 1-15,-17-19 0,0 19 16,18-19 0,-18 1-16,17-18 15</inkml:trace>
  <inkml:trace contextRef="#ctx0" brushRef="#br0" timeOffset="21951.022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">27623 1393 0,'17'0'15,"18"0"1,-17 0-16,0-17 0,17 17 15,-17-18 1,-1 18-16,1-17 16</inkml:trace>
  <inkml:trace contextRef="#ctx0" brushRef="#br0" timeOffset="24309.78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">30551 1288 0,'52'-18'16,"19"0"-1,-53 18 1,-1-17-16</inkml:trace>
  <inkml:trace contextRef="#ctx0" brushRef="#br0" timeOffset="25754.043">30586 1305 0,'17'36'16,"-17"-1"-16,0 18 15,0-18 1,0-17-16,0 17 0,18-17 16,0 17-16,-1-17 15,1-18-15,0 0 16,17-18 0,-17 18-16,-18-18 0,17 18 15</inkml:trace>
  <inkml:trace contextRef="#ctx0" brushRef="#br0" timeOffset="25960.814">30886 1376 0,'0'35'15,"17"0"-15,-17 1 16,18-19-16,-18 1 16,18 0-16,-1-1 15</inkml:trace>
  <inkml:trace contextRef="#ctx0" brushRef="#br0" timeOffset="26340.178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2">25735 2028 0,'-17'18'47,"17"0"-31,-18-1-16,18 1 15,0 17-15,0-17 0,0 35 16,0-35-1,0-1-15,0 36 16,0-35-16,0-1 0,0 1 16,18-18-16,-18 18 15</inkml:trace>
  <inkml:trace contextRef="#ctx0" brushRef="#br0" timeOffset="35368.945">28011 2134 0,'0'-17'15,"0"34"1,17-17-1,-17 18 1,0 0-16,18-1 0,-18 36 16,0-18-1,0-17-15,0 17 0,0-17 16,0 17-16</inkml:trace>
  <inkml:trace contextRef="#ctx0" brushRef="#br0" timeOffset="39201.53">30833 2099 0,'17'0'15,"-17"18"64,0-1-64,0 19-15,0-19 16,0 1-16,0 35 15,0-36-15,0 1 0,0 17 16,0-17 0</inkml:trace>
  <inkml:trace contextRef="#ctx0" brushRef="#br0" timeOffset="44534.159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">22666 4004 0,'-18'0'16,"18"-18"-1,0 1 16,0 34 1,0 19-17,18-1-15,-18 0 16,18-17-16,-1 0 0,1 17 16,17-35-16,0 17 15,1-17-15,17 0 16,-36-17-1,19 17-15,34-35 16,-52 17-16,17-17 16</inkml:trace>
  <inkml:trace contextRef="#ctx0" brushRef="#br0" timeOffset="47131.578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">26211 2840 0,'18'0'47,"0"0"-47,-1 0 0,36 0 15,-17-18-15,-19 18 16,1 0-16,-1 0 16,1 0-16,-36 0 15,-17 18 1</inkml:trace>
  <inkml:trace contextRef="#ctx0" brushRef="#br0" timeOffset="47827.015">26211 2840 0,'0'18'32,"0"-1"-32,0 1 15,0 17-15,0-17 16,0 35 0,0 0-16,0-36 15,0 18-15,0-17 0,18 0 16,0-1-16,-1 1 15,1-18-15,0 0 0,17 0 16,-17 0 0,-1 0-16,1 0 0</inkml:trace>
  <inkml:trace contextRef="#ctx0" brushRef="#br0" timeOffset="48099.212">26494 2963 0,'17'0'15,"-17"18"1,0 0-16,0-1 0,0 19 15,0-19 1,0 1-16,18-1 0,-18 1 16,18-18 15</inkml:trace>
  <inkml:trace contextRef="#ctx0" brushRef="#br0" timeOffset="48473.465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">26476 3598 0,'18'0'15,"-18"-17"-15,0 34 32,0 1-32,17 0 15,-17 17-15,0 0 16,0-17-16,0-1 16,0 1-1,0 17-15,0-17 16,-17-18-1</inkml:trace>
  <inkml:trace contextRef="#ctx0" brushRef="#br0" timeOffset="49829.75">27270 3316 0,'17'0'31,"19"0"-16,34 0 1,-35-18-16,-17 18 0,17 0 16,-17 0-16</inkml:trace>
  <inkml:trace contextRef="#ctx0" brushRef="#br0" timeOffset="49983.668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">29369 3475 0,'53'-18'16,"-18"18"0,18 0-16,-18-17 15,0 17-15,1-18 16,-19 0-16</inkml:trace>
  <inkml:trace contextRef="#ctx0" brushRef="#br0" timeOffset="51909.372">29774 2805 0,'18'0'16,"35"-18"-16,-35 18 16,52-18-16,-35 18 15,-17 0-15,0 0 16,-36 0-16</inkml:trace>
  <inkml:trace contextRef="#ctx0" brushRef="#br0" timeOffset="52114.759">29880 2822 0,'0'0'0,"0"18"15,0 17 1,0 18-16,0-18 15,0-17-15,18 35 16,-18-35-16,35 17 16,0-35-16,-17 17 0,17-17 15,1 18 1,-19-36-16</inkml:trace>
  <inkml:trace contextRef="#ctx0" brushRef="#br0" timeOffset="52398.212">30198 2893 0,'17'0'16,"-17"17"-1,0 36-15,0-17 16,0-19-16,18 36 16,0-35-1,-18-1-15,0 1 0</inkml:trace>
  <inkml:trace contextRef="#ctx0" brushRef="#br0" timeOffset="52815.70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1">30163 3528 0,'0'17'15,"0"19"1,0-19-16,0 19 0,0-1 15,17-17-15,-17 34 16,18-34-16,-1 17 16,1-17-16</inkml:trace>
  <inkml:trace contextRef="#ctx0" brushRef="#br0" timeOffset="53800.919">30709 2805 0,'18'0'16,"0"0"-1,-1 17-15,19 1 16,-1 52-16,0-34 16,18 70-16,-35-54 15,17 1-15,-17 0 0,-1 88 16,-17-88-16,0 88 16,-17-88-1,-1 0-15,-35 53 16,35-71-16,1 1 0,-19-1 15,-16 0-15</inkml:trace>
  <inkml:trace contextRef="#ctx0" brushRef="#br1" timeOffset="79591.574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">27340 4480 0,'18'-17'16,"17"17"-1,-17-18-15,17 18 0,0 0 16,-17-18-16,17 18 0,1-17 16,-1-1-16,0 0 15,-17 18-15,-1 0 16,-34 0-1</inkml:trace>
  <inkml:trace contextRef="#ctx0" brushRef="#br1" timeOffset="80349.541">27358 4463 0,'0'17'16,"18"1"-1,-18 0-15,0-1 16,0 18-16,0 1 16,0-1-16,0 0 15,0-17-15,17 17 0,1 1 16,-18-1-16,17-18 15,19 1-15,-1 0 16,-17-18-16,17 0 16,0 0-16,-17 0 0,0 0 15</inkml:trace>
  <inkml:trace contextRef="#ctx0" brushRef="#br1" timeOffset="86271.21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5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">27711 5521 0,'0'18'32,"0"17"-17,-18-17-15,18 34 16,0-34-16,0 17 15,18 1 1,-1-19-16,1 1 0,0 17 16,-1-35-1,1 0-15,0 0 16,-1 0-16,-17-17 0,0-1 16,0 0-1</inkml:trace>
  <inkml:trace contextRef="#ctx0" brushRef="#br1" timeOffset="87650.384">27693 5380 0,'18'-18'16,"-1"1"-1,-17-1-15,18 0 16</inkml:trace>
  <inkml:trace contextRef="#ctx0" brushRef="#br1" timeOffset="88613.271">28822 4639 0,'18'0'32,"17"0"-17,0 0-15,0 0 0,18 0 16,36 0-16,-37 0 15,-16 0-15,-1 0 16,0 18-16,-17-18 0,17 0 16,-17 0-16,-18 17 15,-18-17-15,1-17 16,-1 17-16</inkml:trace>
  <inkml:trace contextRef="#ctx0" brushRef="#br1" timeOffset="88985.26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">29933 4357 0,'0'-18'16,"0"36"15,0-1-31,18 19 0,-18-1 16,0 36-1,17 52-15,1-52 16,0-54 0,-18 1-16,17 17 15,-17-17-15,0-1 16</inkml:trace>
  <inkml:trace contextRef="#ctx0" brushRef="#br1" timeOffset="90747.741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">28346 5750 0,'17'0'31,"36"0"0,-35 0-31,0 0 0,17 0 16,35 18-16,-17 0 16,-17-18-16,16 0 0,-16 17 15,52-17 1,-70 0-16,17 0 0,-17 0 16,-1 0-16,-17-17 15</inkml:trace>
  <inkml:trace contextRef="#ctx0" brushRef="#br1" timeOffset="93428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">31133 5927 0,'0'17'16,"0"1"-16,0 0 15,17 17 1,-17-17-16,18-1 15,0 1-15,-1-1 16,-17-34 0</inkml:trace>
  <inkml:trace contextRef="#ctx0" brushRef="#br1" timeOffset="96830.431">31186 5627 0</inkml:trace>
  <inkml:trace contextRef="#ctx0" brushRef="#br1" timeOffset="97088.761">31291 6050 0,'18'-17'15,"0"-1"-15,-1-17 16,1 17-16,-18 0 0,18 18 16,-1 0-16,19 0 15,-19 0 1,-17 18-16,35 17 15,-35-17-15,0 0 16,0-1-16,18 1 0,-18-1 0</inkml:trace>
  <inkml:trace contextRef="#ctx0" brushRef="#br1" timeOffset="97682.582">32120 5574 0,'-17'70'16,"17"-34"-16,0 52 16,0-35-16,0-18 0,17 53 15,-17-17 1,18-36-16,17 0 15,-17-17-15,0-18 16,-1 0-16</inkml:trace>
  <inkml:trace contextRef="#ctx0" brushRef="#br1" timeOffset="98397.106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">25753 10777 0,'53'-17'16,"17"-19"-1,-34 19-15,-1 17 0,35-35 16,-34 35-16,-19 0 16,1 0-16,0 0 0</inkml:trace>
  <inkml:trace contextRef="#ctx0" brushRef="#br0" timeOffset="150108.176">26211 10072 0,'18'0'16,"0"0"-1,35-18 1,-36 18-16,36 0 16,-35 0-16,17 0 15,-17 0-15,-1 0 16</inkml:trace>
  <inkml:trace contextRef="#ctx0" brushRef="#br0" timeOffset="150369.3">26264 10072 0,'-17'17'16,"17"1"-16,0 0 0,-18 17 15,18-17 1,0 17-16,0-17 0,18 17 0,-1 0 15,1-17 1,0 17-16,-1-35 0,1 18 16,17-1-16,-17-17 15,-1 0-15,1 0 0,0 0 16,-1-17 0</inkml:trace>
  <inkml:trace contextRef="#ctx0" brushRef="#br0" timeOffset="150720.419">26599 10160 0,'0'18'0,"0"-1"15,0 1-15,0 35 16,0-36-16,0 1 0,0 17 15,18-17-15,-18 0 16,0-1 0,18-17-1</inkml:trace>
  <inkml:trace contextRef="#ctx0" brushRef="#br0" timeOffset="151186.465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">27517 10601 0,'-18'0'15,"36"0"1,17 18 0,-17-18-16,-1 0 15,19 17-15,-19-17 16,1 0-16</inkml:trace>
  <inkml:trace contextRef="#ctx0" brushRef="#br0" timeOffset="153618.405">27534 10795 0,'36'18'15,"-1"-18"-15,18 0 16,-36-18-16,19 18 0,-19 0 16</inkml:trace>
  <inkml:trace contextRef="#ctx0" brushRef="#br0" timeOffset="154486.849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2">28575 10089 0,'35'-17'15,"-17"17"-15,35 0 16,-36-18 0,36 18-16,-35 0 15,0 0-15,-1 0 0</inkml:trace>
  <inkml:trace contextRef="#ctx0" brushRef="#br0" timeOffset="155103.982">28628 10125 0,'0'35'15,"-18"0"-15,18 1 16,0 16-1,0-34-15,18 0 0,-18-1 16,18-17-16,17 18 16,-18 0-16,19-18 15,-19 0-15,1-18 0,0 18 16</inkml:trace>
  <inkml:trace contextRef="#ctx0" brushRef="#br0" timeOffset="155304.322">28893 10195 0,'-18'53'15,"18"0"-15,0-18 16,18-17-16,-1 0 15,1-18 1</inkml:trace>
  <inkml:trace contextRef="#ctx0" brushRef="#br0" timeOffset="155736.571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">28787 10795 0,'35'18'16,"-17"-18"-1,-1 17-15,36 1 16,-18 0-16,-35-1 0,18 18 16,-36 1-1,18-19-15,-17 1 16,-1 0-16,1-1 0,-19 1 15,36 0 1,18-1 0,35-17-1,-36 0-15,19 0 16,-19-17-16</inkml:trace>
  <inkml:trace contextRef="#ctx0" brushRef="#br0" timeOffset="156593.216">29369 9948 0,'17'-17'16,"36"-1"-1,-17 18-15,-19-18 16,19 18-16,-1 0 0,-18-17 16,-17 34-1</inkml:trace>
  <inkml:trace contextRef="#ctx0" brushRef="#br0" timeOffset="156755.049">29475 10001 0,'17'53'0,"-17"-18"15,0 1-15,0-19 16,0 1-16,18 35 16,-36-35-16</inkml:trace>
  <inkml:trace contextRef="#ctx0" brushRef="#br0" timeOffset="157506.016">29651 10724 0,'18'0'31,"35"18"-16,-18 0-15,-18-1 0,19 1 16,17 17 0,-18 1-16,-17-19 0,17 18 15,0-17 1,-53-36 0</inkml:trace>
  <inkml:trace contextRef="#ctx0" brushRef="#br0" timeOffset="157676.948">29968 10636 0,'-17'36'0,"-36"34"16,0-35-16,0 36 15,18-53 1,35-1-16,-18 18 15,36-17-15,17-18 0</inkml:trace>
  <inkml:trace contextRef="#ctx0" brushRef="#br0" timeOffset="158246.028">30533 10760 0,'18'0'46,"17"0"-46,0 0 16,0 0-16,36 0 16,-36 0-16,36-18 15,-54 18-15,1 0 16</inkml:trace>
  <inkml:trace contextRef="#ctx0" brushRef="#br0" timeOffset="159161.347">30639 10478 0,'0'17'32,"17"54"-17,-17-36-15,0 0 16,0 53-16,0-52 16,0 52-1,18-53-15,-18-17 0,18 17 0,-1-17 16</inkml:trace>
  <inkml:trace contextRef="#ctx0" brushRef="#br0" timeOffset="159979.865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">31732 10019 0,'18'0'31,"17"0"-15,-17 0-16,0 0 15,-1 0-15,1-18 0,35 18 16,-36 0 0,1 0-16</inkml:trace>
  <inkml:trace contextRef="#ctx0" brushRef="#br0" timeOffset="161754.226">31750 10037 0,'0'17'31,"0"1"-15,0-1-16,0 19 15,-35 34 1,35-34-1,-18 16-15,18-16 16,18-19-16,-1 1 16,19 0-16,17-18 15,-36 0-15,18 0 16,1 0-16,-19 0 16</inkml:trace>
  <inkml:trace contextRef="#ctx0" brushRef="#br0" timeOffset="162144.126">32085 10142 0,'0'18'16,"0"0"-1,0-1-15,-17 71 16,17-52-16,0-19 16,17 19-16,1-19 15,-1 1-15</inkml:trace>
  <inkml:trace contextRef="#ctx0" brushRef="#br0" timeOffset="162481.50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3">27234 11518 0,'18'0'31,"0"0"-31,17 0 16,0 0-1,1 0-15,16 0 16,-34 0-16,0 0 16,-36 0-1</inkml:trace>
  <inkml:trace contextRef="#ctx0" brushRef="#br0" timeOffset="166109.658">27252 11536 0,'0'53'15,"0"-36"-15,0 36 16,0-17-16,0-1 0,35 35 15,-17-34 1,0-19-16,35 19 16,-36-36-16,1 17 0,-1-17 15,19 18-15,-19-18 16,1-18-16</inkml:trace>
  <inkml:trace contextRef="#ctx0" brushRef="#br0" timeOffset="166336.497">27587 11677 0,'0'35'16,"0"18"-1,18-18 1,-18-17-16,18 17 16,-1-35-1</inkml:trace>
  <inkml:trace contextRef="#ctx0" brushRef="#br0" timeOffset="166682.949">27711 11553 0,'17'0'16,"1"0"-16,17 0 16,-17 0-16,0 0 15,-1 18 1,1 0-1,-18-1-15,0 1 0,0 17 16,17 18 0,-17-35-16,0 0 15,0-1-15,0 1 0,0-1 16,0 1-16,-17-18 31,-1 0-15,1 0-1,-1-18 1</inkml:trace>
  <inkml:trace contextRef="#ctx0" brushRef="#br0" timeOffset="167036.297">27517 12294 0,'17'0'0,"1"18"15,0 0-15,-1-18 16,19 35-16,-19-17 15,1-18-15,-18 17 16,0 1-16,0-1 16,0 1-1,-18 0-15,1-18 16,17 17-16,17 1 16,1-18-1,17 18 1,-17-18-16,17-18 15</inkml:trace>
  <inkml:trace contextRef="#ctx0" brushRef="#br0" timeOffset="167248.162">28187 12083 0,'71'0'15,"-36"-18"1,0 18-16,18 0 16,-35 0-16</inkml:trace>
  <inkml:trace contextRef="#ctx0" brushRef="#br0" timeOffset="167386.622">28187 12241 0,'0'18'15,"35"-18"1,-17 18-16,35-18 16,-18 0-16,0-18 0,-17 18 15</inkml:trace>
  <inkml:trace contextRef="#ctx0" brushRef="#br0" timeOffset="168161.034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">29669 11606 0,'17'-17'31,"-34"17"-31,-1 53 16,0-18-16,-17 71 16,17-36-16,1 1 15,17 17-15,0 71 16,17-89-16,36 36 15,-35-53-15,17-18 16,18-17-16,-18 0 0,-17-1 16</inkml:trace>
  <inkml:trace contextRef="#ctx0" brushRef="#br0" timeOffset="168828.688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">30039 12171 0,'53'-18'0,"0"36"16,0-18-1,-18 0-15,53 0 16,-35-18-16</inkml:trace>
  <inkml:trace contextRef="#ctx0" brushRef="#br0" timeOffset="169243.609">30586 11536 0,'53'-18'15,"-18"18"1,-17 0-16,-1 0 16</inkml:trace>
  <inkml:trace contextRef="#ctx0" brushRef="#br0" timeOffset="169434.405">30551 11571 0,'17'53'16,"1"53"0,-1-88-16,-17 17 15,71 18-15,-18-36 16,-18-17-1,-17 0-15,0 0 16,-1-17-16</inkml:trace>
  <inkml:trace contextRef="#ctx0" brushRef="#br0" timeOffset="169640.133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">30674 12330 0,'18'0'16,"-1"0"-16,1 0 0,35 17 16,0-17-1,-36 18-15,1-18 0,-18 35 16,-18-17-16,-17 17 16,18-17-16,-19-1 15,36 1-15,-17 17 16,34-17-1,19-18 1,-1 0-16,-18 0 0,36-18 16</inkml:trace>
  <inkml:trace contextRef="#ctx0" brushRef="#br0" timeOffset="171035.348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">26247 11553 0,'17'-17'16,"-34"17"31,-1 53-47,0-18 15,1 0-15,-1 18 0,-17-17 16,-18 52 0,18-35-16,-1 0 0,1-1 15,-18 19-15,36-36 16,-1-17-16,18 0 0,18-36 16,-1-17-1</inkml:trace>
  <inkml:trace contextRef="#ctx0" brushRef="#br1" timeOffset="189488.221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-210573.693">23407 16316 0,'17'18'31,"19"-1"-15,-1 1-1,18 17-15,17 0 16,-17 1-16,0-19 0,53 19 16,-53-19-16,-18-17 15,18 18-15,18-18 16,-54 0-16,19 0 15,-36-18-15</inkml:trace>
  <inkml:trace contextRef="#ctx0" brushRef="#br0" timeOffset="-210183.534">23548 16563 0,'-18'0'16,"18"-18"-1,-17-35 1,-1 0-16,0 18 15,1-35-15,-1 34 16,0 1-16,1-35 16,-18 17-16,17 35 15,0 0 1,18 36 0,36 0-1,34 17 1,-35-17-16,1-18 0,-1 17 0,35 1 15,1-1 1,-36-17-16</inkml:trace>
  <inkml:trace contextRef="#ctx0" brushRef="#br0" timeOffset="-209734.628">23460 17586 0,'-18'0'16,"53"18"-1,-17-1 1,17 1-16,1-18 0,34 18 16,-35-1-1,1-17-15,-1 18 0,-17-18 16,35 17-16,-53 1 16,17-18-16,-17 18 15</inkml:trace>
  <inkml:trace contextRef="#ctx0" brushRef="#br0" timeOffset="-209349.019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-201550.097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-198204.52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">8061 5292 0,'-18'0'16,"36"-18"15,17 0-15,36-35-1,-36 36-15,36-36 16,-36 18-16,0-1 0,18-17 16,-35 36-16,-18-1 15,17 1-15,-34 34 16</inkml:trace>
  <inkml:trace contextRef="#ctx0" brushRef="#br0" timeOffset="1336.261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">26741 776 0,'17'0'47,"18"-18"-31,-17 18-16,0 0 0,-1-17 15</inkml:trace>
  <inkml:trace contextRef="#ctx0" brushRef="#br0" timeOffset="22378.92">26741 811 0,'0'36'15,"0"17"1,17-18-16,-17-17 16,18-1-1,-1-17-15,1 18 0,0-18 16,-1 0-16</inkml:trace>
  <inkml:trace contextRef="#ctx0" brushRef="#br0" timeOffset="22610.55">26970 829 0,'0'35'16,"18"18"-16,-18-17 15,17-19 1,-17 1-16,18-1 16,-1-17-1</inkml:trace>
  <inkml:trace contextRef="#ctx0" brushRef="#br0" timeOffset="22974.997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">25665 882 0,'-18'0'0,"0"0"15,1 35 1,-1 1-16,0 16 16,18 1-16,-17 0 0,17 35 15,0 54-15,0-72 16,35 1-16,-17-18 0,70 52 15,-35-52-15,0-17 16,17-19-16,1 19 16,-1-36-16</inkml:trace>
  <inkml:trace contextRef="#ctx0" brushRef="#br0" timeOffset="24170.768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">27817 635 0,'17'35'16,"-17"1"-1,18 34 1,-1-17-1,1-18-15,0 18 0,-1 0 16</inkml:trace>
  <inkml:trace contextRef="#ctx0" brushRef="#br0" timeOffset="26073.157">28116 1199 0,'-17'0'16,"17"18"-16,17 0 16,1-1-16,35 19 15,-18-1-15,1-17 16,52 34 0,-53-34-16,0 0 0,1-1 15,16 1-15,-34 0 16,-18-1-16,18-17 0,-36 18 15,0-18 1</inkml:trace>
  <inkml:trace contextRef="#ctx0" brushRef="#br0" timeOffset="26250.143">28399 1252 0,'-89'71'16,"1"17"-1,18 0-15,52-52 16,0 52-16</inkml:trace>
  <inkml:trace contextRef="#ctx0" brushRef="#br0" timeOffset="50364.272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2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">9737 11818 0,'17'0'63,"-17"18"-63,0-1 15,0 1-15,0 0 0,18-1 16,-18 1-16,0 0 0,18-1 16</inkml:trace>
  <inkml:trace contextRef="#ctx0" brushRef="#br0" timeOffset="107533.151">10054 11871 0,'18'18'15,"-18"17"-15,0-17 16,0-1-16,0 18 16,17-35-16,-17 36 15</inkml:trace>
  <inkml:trace contextRef="#ctx0" brushRef="#br0" timeOffset="107906.07">10054 11271 0,'18'0'15,"-1"0"-15,1 0 16,0 0-16,35 0 16,-36 0-16,1 0 15,0-17-15</inkml:trace>
  <inkml:trace contextRef="#ctx0" brushRef="#br0" timeOffset="108106.091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">10460 11218 0,'18'0'16,"-1"0"0,1 0-1,-1 0-15,1 18 16,0 0-16,-1 17 16,-17 0-16,18-17 0,-18 17 15,0 18-15,0-35 16,18 35-1,-18-18-15,-18-35 47,0 0-47,1-18 16</inkml:trace>
  <inkml:trace contextRef="#ctx0" brushRef="#br0" timeOffset="109813.733">8202 11783 0,'-18'0'16,"1"0"-1,17-18-15,17 18 32,54 0-17,17 0-15,-35 0 16,88 0 0,-53 0-16,89 0 0,-89 0 15,106 0-15,-106 0 16,71 18-1,-53-18-15</inkml:trace>
  <inkml:trace contextRef="#ctx0" brushRef="#br0" timeOffset="110402.035">10707 11218 0,'17'0'16,"36"0"-1,0-17 1,35 17-16,-52 0 0,-1-18 16,36 18-1,-36 0-15</inkml:trace>
  <inkml:trace contextRef="#ctx0" brushRef="#br0" timeOffset="110551.753">10936 11324 0,'18'53'16,"-18"-18"-16,17 18 15,-17-17 1,0-19-16,18 18 15</inkml:trace>
  <inkml:trace contextRef="#ctx0" brushRef="#br0" timeOffset="110898.965">11165 11748 0,'36'17'16,"-1"-17"-16,18 0 15,0 0-15,70 0 16,-35-17-16,-17 17 16,17 0-16,0-18 0,71 18 15,-88 0-15,35 0 16,-71 0-16,18 18 16,-53-1-1</inkml:trace>
  <inkml:trace contextRef="#ctx0" brushRef="#br0" timeOffset="115859.272">8237 12841 0,'18'0'15,"35"0"1,-18 0-16,18 0 16,0 0-16,0 0 0,35 18 15,-17-18-15,123 17 16,-88-17-16,105 0 15,-105 0-15,70 0 16,-105 0-16,-18-17 16,0 17-16,-36 0 0,1 0 15</inkml:trace>
  <inkml:trace contextRef="#ctx0" brushRef="#br0" timeOffset="117599.196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">10407 12365 0,'0'-18'16,"18"18"-16,-1 0 15,19 0-15,-1 0 16,-18 0-16,36 0 16,-35 0-1</inkml:trace>
  <inkml:trace contextRef="#ctx0" brushRef="#br0" timeOffset="118456.382">10495 12453 0,'0'35'16,"18"1"-1,-1-1-15,-17-17 0,36-1 16,-19 1-1,1-18-15,-18 17 0,18-17 16,-1-17-16</inkml:trace>
  <inkml:trace contextRef="#ctx0" brushRef="#br0" timeOffset="118627.705">10672 12488 0,'0'18'0,"17"17"16,-17-17-16,0 17 15,18-35-15,-18 18 16,17-18-16</inkml:trace>
  <inkml:trace contextRef="#ctx0" brushRef="#br0" timeOffset="118905.32">10795 12330 0,'18'0'16,"-1"0"-16,19 0 15,-19 0-15,1 17 16,-1 1-16,-17 0 0,36 34 15,-36-34-15,0 17 16,-18-17 0,0 0-1,1-18-15,-1 0 0,-17 17 16,17-34 0,18-1-1</inkml:trace>
  <inkml:trace contextRef="#ctx0" brushRef="#br0" timeOffset="119243.326">10601 12965 0,'35'0'15,"-17"17"1,17-17-16,-17 0 16,17 36-16,-35-19 15,0 18 1,0 1-16,-18-19 15,18 19-15,-17-36 16,17 17 0,0 1-16,17-18 0,1 0 15,17 0-15,-17 0 0,0-18 16</inkml:trace>
  <inkml:trace contextRef="#ctx0" brushRef="#br0" timeOffset="119792.752">11077 12294 0,'18'0'15,"0"-17"1,17 17 0,0 0-16,18-18 15,-18 18-15,-17-18 0,0 18 16</inkml:trace>
  <inkml:trace contextRef="#ctx0" brushRef="#br0" timeOffset="119922.457">11254 12347 0,'0'53'16,"0"-35"-16,17 35 15,-17-36 1,18 36-16</inkml:trace>
  <inkml:trace contextRef="#ctx0" brushRef="#br0" timeOffset="120512.311">11501 12859 0,'17'0'32,"36"0"-17,0 0 1,0 0-16,88 0 15,-70-18-15,17 18 0,88 0 16,1-18 0,-107 18-16,1 0 15,-18 0-15,17 18 16,-52-18-16,-1 18 16</inkml:trace>
  <inkml:trace contextRef="#ctx0" brushRef="#br0" timeOffset="121609.473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">10442 13741 0,'36'0'16,"-19"0"-16,36-18 16,0 0-1,-35 18-15,17-17 16</inkml:trace>
  <inkml:trace contextRef="#ctx0" brushRef="#br0" timeOffset="122063.249">10478 13776 0,'0'71'15,"0"-1"1,17-35 0,18 18-16,-17-53 0,17 18 15,18-18 1,-35 0-16,0 0 15,17-18-15</inkml:trace>
  <inkml:trace contextRef="#ctx0" brushRef="#br0" timeOffset="122348.53">10813 13794 0,'0'35'16,"0"-17"-16,0 34 15,17-34-15,1 0 16,0-1 0,17-17-16</inkml:trace>
  <inkml:trace contextRef="#ctx0" brushRef="#br0" timeOffset="122653.511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">11236 13776 0,'18'0'16,"-1"0"-16,1-18 15,35 18-15,-36-17 16,1 17-16,0 0 0,-1 0 16,-17-18-16</inkml:trace>
  <inkml:trace contextRef="#ctx0" brushRef="#br0" timeOffset="123464.955">11342 13847 0,'0'52'15,"17"1"-15,-17-17 16,18-1 0,-18-17-16</inkml:trace>
  <inkml:trace contextRef="#ctx0" brushRef="#br0" timeOffset="124472.211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">10389 15046 0,'0'-18'0,"18"18"16,17-17-16,1 17 15,-19 0-15,1 0 16</inkml:trace>
  <inkml:trace contextRef="#ctx0" brushRef="#br0" timeOffset="124856.724">10425 15081 0,'0'53'15,"0"-35"-15,0 35 16,0-36-1,0 1-15,17-18 0,1 18 16,0-1-16,-1-17 0,18 0 16,-17 0-16,0 0 15,-18-17-15</inkml:trace>
  <inkml:trace contextRef="#ctx0" brushRef="#br0" timeOffset="125045.401">10672 15081 0,'0'18'0,"0"0"16,0-1 0,0 1-16,17-1 0,1 19 15,-1-19 1</inkml:trace>
  <inkml:trace contextRef="#ctx0" brushRef="#br0" timeOffset="125446.495">10830 14958 0,'0'17'15,"36"-17"1,-19 0-16,18 0 15,1 0-15,-36 18 16,17 0 0,-17-1-16,0 1 0,0 17 15,0-17-15,0 0 0,0-1 16,0 1-16,0-1 0,0 1 31,-17-18-15,-1 0-16,0 0 15,1 0-15</inkml:trace>
  <inkml:trace contextRef="#ctx0" brushRef="#br0" timeOffset="125697.978">10530 15575 0,'0'18'16,"18"-1"0,0-17-16,-18 18 0,17 17 15,19 1 1,-19-19-16,36 1 15,-35-18 1</inkml:trace>
  <inkml:trace contextRef="#ctx0" brushRef="#br0" timeOffset="125823.795">10689 15716 0,'0'53'16,"0"-35"-16,18 17 15,-1-35-15,1 0 16</inkml:trace>
  <inkml:trace contextRef="#ctx0" brushRef="#br0" timeOffset="126048.421">11113 15028 0,'70'-17'16,"-17"-1"-1,-35 18-15,17-18 16</inkml:trace>
  <inkml:trace contextRef="#ctx0" brushRef="#br0" timeOffset="126169.477">11201 15064 0,'0'35'16,"0"18"-16,17-18 16,1-17-16,0 17 15,-1-17-15</inkml:trace>
  <inkml:trace contextRef="#ctx0" brushRef="#br0" timeOffset="126725.104">8220 14041 0,'35'0'15,"0"0"1,18 0-16,18 0 0,-1 0 15,36-18-15,88 0 16,-70 1-16,-19 17 0,1-18 16,-17 18-16,-1-18 15</inkml:trace>
  <inkml:trace contextRef="#ctx0" brushRef="#br0" timeOffset="127209.019">11959 14023 0,'-17'0'16,"34"0"-16,54 0 16,-18 0-1,35 0-15,71 0 16,-54-18-16,-16 1 0,-1-1 15,0 18-15,18-18 16,-71 18-16,-17 0 16</inkml:trace>
  <inkml:trace contextRef="#ctx0" brushRef="#br0" timeOffset="127608.639">8326 15505 0,'52'0'15,"-16"0"-15,17 0 16,17 0-16,195-36 16,-177 19-16,88-1 15</inkml:trace>
  <inkml:trace contextRef="#ctx0" brushRef="#br0" timeOffset="128008.872">11818 15346 0,'53'0'15,"35"0"1,141 0 0,-140 0-16,17 0 15,88-18-15,-36 1 16,-105 17-16,0-18 16</inkml:trace>
  <inkml:trace contextRef="#ctx0" brushRef="#br0" timeOffset="129305.11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3">11712 14076 0,'18'0'31,"35"0"-31,-18 0 16,0 0-16,36 0 15,-36 0-15,18 0 16,-18 0-16</inkml:trace>
  <inkml:trace contextRef="#ctx0" brushRef="#br0" timeOffset="131753.487">11571 15399 0,'0'17'16,"35"-17"15,1 0-31,-1 0 0,0-17 16,1 17-16,52 0 15,-71 0-15,19 0 0,-1 0 16</inkml:trace>
  <inkml:trace contextRef="#ctx0" brushRef="#br0" timeOffset="133025.652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">8149 7391 0,'-17'0'16,"34"-18"15,1-17-31,52-36 16,-34 18-16,-1 18 0,18 0 16,-18-1-16,18-16 15,-18 16-15,-17 1 16</inkml:trace>
  <inkml:trace contextRef="#ctx0" brushRef="#br0" timeOffset="140395.91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">7902 9031 0,'-17'0'0,"17"18"15,0-36 16,17 0-31,1 1 16,17-36 0,-17 18-16,-1 17 15,36-53-15,-35 54 16,17-36-16,-17 53 16,-18-18-16,0 36 15</inkml:trace>
  <inkml:trace contextRef="#ctx0" brushRef="#br0" timeOffset="141550.332">7779 8767 0,'0'17'31,"0"18"-15,0 1-16,0 34 15,17-34-15,-17-1 0,0-18 16,18 19-16,0-19 0,17 1 16,-17-18-16,-1 0 15,36-18 1,-35 1-16,17 17 0,-17-18 0,35 0 16,-18 1-1,0 17-15,0-18 16,1 18-1</inkml:trace>
  <inkml:trace contextRef="#ctx0" brushRef="#br0" timeOffset="153002.144">9701 16422 0,'0'-18'16,"0"1"-1,0-1 1,0 0 0,0 36 15,0 52-15,0-34-16,0-1 15,-17 18 1,17-18-16,17 18 15,1-18-15,0 1 16,-1-19-16,19-17 16,-1 18-16,-17-18 15,-1-18-15,18 1 16,-35-1-16</inkml:trace>
  <inkml:trace contextRef="#ctx0" brushRef="#br0" timeOffset="153261.849">10089 16387 0,'-17'-18'16,"-1"18"0,1 18-1,17-1-15,0 36 16,0-35-16,0-1 0,17 19 15,1-19 1,-1-17-16,1 0 0,0 18 16,35-18-16,-36 0 15,1 0-15,0 0 16,17 18-16,-18-18 16</inkml:trace>
  <inkml:trace contextRef="#ctx0" brushRef="#br0" timeOffset="153459.177">10231 16422 0,'0'0'0,"0"35"16,0 36-16,0-18 15,0-1-15,0-16 16,17-1 0</inkml:trace>
  <inkml:trace contextRef="#ctx0" brushRef="#br0" timeOffset="153690.633">10513 16616 0,'0'53'16,"0"-36"-16,-18 19 15,18-19-15,-17 1 16,17 0-16,-18-1 0,18 1 15</inkml:trace>
  <inkml:trace contextRef="#ctx0" brushRef="#br0" timeOffset="154659.798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">11289 16193 0,'18'0'31,"17"17"-15,-18-17-1,1 18-15,35-1 16,-35 1-16,-1 17 0,1-17 16,0 17-16,-18 36 15,0-36-15,-18 0 0,0 1 16,1-1-16,-1 0 0,-35 18 16,35-18-16</inkml:trace>
  <inkml:trace contextRef="#ctx0" brushRef="#br0" timeOffset="159657.183">13847 11254 0,'-18'-18'15,"18"0"16,18 18-31,-1 0 16,18-17-16,1 17 16,17-18-16,-36 18 15,19 0-15,-1 0 0,-18 0 16,19 0 0,-19-18-16,1 18 0</inkml:trace>
  <inkml:trace contextRef="#ctx0" brushRef="#br0" timeOffset="160699.655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">14182 11642 0,'17'0'32,"1"17"-17,0 19-15,35-1 16,17 18-16,-35-36 15,54 36-15,-72-35 16,36 17-16,-35-35 16,-1 18-16,-17 0 15</inkml:trace>
  <inkml:trace contextRef="#ctx0" brushRef="#br0" timeOffset="161560.175">14482 11642 0,'-36'53'16,"1"-18"-16,-18 35 16,18-34-16,17-1 0,-35 36 15,53-36 1,-17-18-16,34 19 15,1-19-15</inkml:trace>
  <inkml:trace contextRef="#ctx0" brushRef="#br0" timeOffset="161783.786">14746 11889 0,'0'35'0,"0"18"15,0-18 1,0-17-16,18 52 16,-1-34-16,-17-1 15,18-35-15,-18 17 16</inkml:trace>
  <inkml:trace contextRef="#ctx0" brushRef="#br0" timeOffset="162460.579">14235 12647 0,'0'18'47,"35"-1"-47,-17 1 16,-1 17-16,1-17 0,17 17 15,-17-17-15,-1 17 0,19-17 16,-1 35-1,-17-18-15,-1-17 16,1-18-16,-18 17 0</inkml:trace>
  <inkml:trace contextRef="#ctx0" brushRef="#br0" timeOffset="162651.07">14534 12700 0,'-52'35'16,"-1"1"-1,35-19-15,0 18 0,-17 18 16,17-17-16,18-1 16,0-17-16,0-1 15</inkml:trace>
  <inkml:trace contextRef="#ctx0" brushRef="#br0" timeOffset="163068.652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79">14340 13441 0,'-17'0'16,"-1"0"0,18 17-1,18 19 1,-1-19-1,19 19-15,-19-19 0,36 36 16,-35-35-16,17 35 16,-17-36-16,-1 19 15,1-19 1,-18-34 0</inkml:trace>
  <inkml:trace contextRef="#ctx0" brushRef="#br0" timeOffset="164330.26">14499 13529 0,'-17'18'16,"-19"17"-1,19 0-15,17-17 0,-36 52 16,19-17-1,-1-35-15,18 0 0,0 17 16</inkml:trace>
  <inkml:trace contextRef="#ctx0" brushRef="#br0" timeOffset="164697.487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79">20743 12947 0,'53'18'16,"0"-18"0,18 0-16,-36 0 15,18 0-15,-35 0 16</inkml:trace>
  <inkml:trace contextRef="#ctx0" brushRef="#br0" timeOffset="173799.097">23248 11307 0,'18'0'31,"35"-18"-31,-18 18 16,35-18 0,1 1-16,-36 17 15,-17 0-15,17 0 0,-17 0 16</inkml:trace>
  <inkml:trace contextRef="#ctx0" brushRef="#br0" timeOffset="174734.038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">24818 11977 0,'0'17'0,"0"1"16,0 0-16,18 35 15,-18-36-15,17 1 0,1 17 16,-18 0 0,0-17-16</inkml:trace>
  <inkml:trace contextRef="#ctx0" brushRef="#br0" timeOffset="177009.062">24871 11448 0,'17'0'16,"1"-18"0,0 18-16,35-18 15,-18 1-15,-17 17 16,-1-18-16</inkml:trace>
  <inkml:trace contextRef="#ctx0" brushRef="#br0" timeOffset="177210.12">24959 11483 0,'0'35'15,"0"-17"1,0-1-16,0 19 16,18-36-16,-18 17 15,0 1-15,17 0 16,1-1-16,-18 1 15,18-18-15,-1 18 16,1-18 0</inkml:trace>
  <inkml:trace contextRef="#ctx0" brushRef="#br0" timeOffset="177560.025">25206 11448 0,'0'17'31,"18"19"-15,-18 16-1,0-34-15,17 17 0,-17 1 16,18-36-16,-18 17 15</inkml:trace>
  <inkml:trace contextRef="#ctx0" brushRef="#br0" timeOffset="177887.362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">25612 11324 0,'0'0'0,"17"0"16,19-17-1,-19 17 1,19-18-16,16 18 16,-34 0-16,0 0 15</inkml:trace>
  <inkml:trace contextRef="#ctx0" brushRef="#br0" timeOffset="178421.067">25682 11342 0,'36'35'16,"-36"0"-16,17-17 0,1 17 16,17 18-1,-35-18 1,0-17-16</inkml:trace>
  <inkml:trace contextRef="#ctx0" brushRef="#br0" timeOffset="181430.519">26017 11783 0,'18'17'16,"35"19"0,-35-1-16,52 18 15,-35-18-15,18 0 16,18 1 0,-36-19-16,0 1 0,1 0 15,-19-18-15,-34 0 31</inkml:trace>
  <inkml:trace contextRef="#ctx0" brushRef="#br0" timeOffset="181608.744">26370 11818 0,'-53'53'15,"18"0"-15,0-18 0,-54 36 16,37-1 0,16 1-1,19-36-15</inkml:trace>
  <inkml:trace contextRef="#ctx0" brushRef="#br0" timeOffset="182370.552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">24694 13229 0,'36'53'15,"-36"-18"-15,17 36 16,-17-53-16,18 17 0,-18-18 15,0 1-15</inkml:trace>
  <inkml:trace contextRef="#ctx0" brushRef="#br0" timeOffset="183815.368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">24836 12682 0,'17'-17'15,"1"17"-15,-1 0 16,1 0-16,0 0 16,-1-18-16</inkml:trace>
  <inkml:trace contextRef="#ctx0" brushRef="#br0" timeOffset="184255.317">24871 12735 0,'0'36'16,"0"34"-1,0-52-15,17 35 16,1-18-16,0-17 16,-1-1-16,19 1 15,-19-18-15,1 18 16,0-18-16,-1-18 16</inkml:trace>
  <inkml:trace contextRef="#ctx0" brushRef="#br0" timeOffset="184440.252">25100 12841 0,'0'53'16,"0"-18"-1,35 1-15,-17-36 16,0-36-1</inkml:trace>
  <inkml:trace contextRef="#ctx0" brushRef="#br0" timeOffset="184711.392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">25382 12665 0,'18'0'15,"0"0"-15,-1 0 16,36 0-16,-35 0 16,-18 17-1</inkml:trace>
  <inkml:trace contextRef="#ctx0" brushRef="#br0" timeOffset="185006.113">25453 12718 0,'0'53'16,"0"-1"0,18 19-1,-18-53-15,17 17 0,1 0 16,-1-17-16,-17 0 16</inkml:trace>
  <inkml:trace contextRef="#ctx0" brushRef="#br0" timeOffset="185368.041">25859 13106 0,'17'17'16,"36"19"-1,-18-19-15,36 36 16,-18-35-16,-18-1 16,0 1-16,-17 0 0,17-1 15,-17-17-15</inkml:trace>
  <inkml:trace contextRef="#ctx0" brushRef="#br0" timeOffset="185525.292">26088 13053 0,'-53'70'15,"0"19"1,-17 69 0,34-70-16,19-52 15</inkml:trace>
  <inkml:trace contextRef="#ctx0" brushRef="#br0" timeOffset="186273.80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2">24483 14676 0,'17'0'0,"1"0"16,0 0 15,-1 0-15,1 0-1,-18 17-15,18-17 16,-18 18-16,17-1 16,-17 1-16,-17 0 15,-1-1 1,-17 1-16,-1-18 15,19 18-15,-36-1 16,35-17-16,1 0 0,-1 0 16,0 0-16</inkml:trace>
  <inkml:trace contextRef="#ctx0" brushRef="#br0" timeOffset="188509.023">24589 13988 0,'17'-18'16,"-17"36"47,-17-1-63,17 1 15,-18 0-15,18 17 0,0-18 16,18 36-1,-1-17-15,1-19 16,0-17-16,-1 18 0,18 0 16,-17-18-16,0 0 15,-1 0-15,1-18 16</inkml:trace>
  <inkml:trace contextRef="#ctx0" brushRef="#br0" timeOffset="188771.179">24853 14023 0,'0'18'16,"18"17"-16,-18-18 16,0 19-16,0-1 15,0-17-15,0-1 0,17-17 16,-17 18-16,18-18 16,0 0-16</inkml:trace>
  <inkml:trace contextRef="#ctx0" brushRef="#br0" timeOffset="189131.849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">25329 13917 0,'18'0'16,"17"0"0,54 0-1,-54-18 1</inkml:trace>
  <inkml:trace contextRef="#ctx0" brushRef="#br0" timeOffset="189560.18">25418 13935 0,'0'17'0,"0"19"0,0-1 16,17 0-16,-17 18 15,18-18-15,0 18 16,-18-35-1,17 17-15</inkml:trace>
  <inkml:trace contextRef="#ctx0" brushRef="#br0" timeOffset="189906.407">25682 14411 0,'18'35'16,"35"18"-1,-36-35-15,72 35 16,-54-18-16,53 0 16,-53-17-16,18 17 15,-35-35-15</inkml:trace>
  <inkml:trace contextRef="#ctx0" brushRef="#br0" timeOffset="190083.465">25912 14499 0,'-36'106'16,"1"-71"-16,17 53 15,18-52 1,0-1-16,18-17 0,-18-1 16</inkml:trace>
  <inkml:trace contextRef="#ctx0" brushRef="#br0" timeOffset="191006.96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">24765 15946 0,'-18'-18'16,"1"36"-16,17-1 16,0 1-16,17 35 15,1-36-15,17 1 16,-17 0-16,0 17 0,52-17 16,-52-1-16,17 1 15,-17-18 1</inkml:trace>
  <inkml:trace contextRef="#ctx0" brushRef="#br0" timeOffset="191417.415">24906 16104 0,'0'18'16,"0"0"-16,18 17 16,-1-17-16,1 17 15,-18-18-15,18-17 0,-1 18 16,-17 0-16</inkml:trace>
  <inkml:trace contextRef="#ctx0" brushRef="#br0" timeOffset="191802.418">24959 15346 0,'0'0'0,"18"-18"16,-1 18-16,19-17 15,-19 17-15,1 0 16</inkml:trace>
  <inkml:trace contextRef="#ctx0" brushRef="#br0" timeOffset="192013.216">24994 15346 0,'-17'53'16,"17"17"-1,0 1-15,0-53 0,35 34 16,0-16 0,-17-19-16,0 1 15,34 0-15,-34-18 16,17-18-16,-17 0 16</inkml:trace>
  <inkml:trace contextRef="#ctx0" brushRef="#br0" timeOffset="192240.775">25259 15399 0,'18'35'15,"-18"0"-15,17 18 16,1-35-16,-18 0 16,17-1-16,-17 1 0,18-18 15</inkml:trace>
  <inkml:trace contextRef="#ctx0" brushRef="#br0" timeOffset="192592.715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">25612 15293 0,'17'0'0,"1"0"16,17 0-16,-17 0 0,35 0 15,-36 0-15,19 0 16,-54 0 15,0 0-15,1 18-16,-1 17 15,18 0-15,0-17 16,0 17-16,0 0 0,0 1 0,0-19 16,35 36-1,-35-35-15,18-1 0</inkml:trace>
  <inkml:trace contextRef="#ctx0" brushRef="#br0" timeOffset="193352.957">26070 15734 0,'18'18'16,"35"-1"-1,-36 1-15,54 17 16,-18 0-1,-18-17-15,36 17 16,-54-35-16,1 18 0,0 0 16,-36-18-1</inkml:trace>
  <inkml:trace contextRef="#ctx0" brushRef="#br0" timeOffset="193537.335">26353 15699 0,'-53'88'16,"35"-53"-16,0 18 0,-35 35 16,53-53-16,-17 1 0,17 17 15,17-53 1</inkml:trace>
  <inkml:trace contextRef="#ctx0" brushRef="#br0" timeOffset="196963.62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">15910 12806 0,'18'0'15,"0"0"1,52 0-16,-35 0 16,18 0-16,-17 0 0,17 0 15,17 0-15,-35 0 16,18 0-16,-35-18 15</inkml:trace>
  <inkml:trace contextRef="#ctx0" brushRef="#br1" timeOffset="207201.79">16210 12665 0,'18'88'0,"-18"-53"16,17 71-16,-17-53 15,0 0-15,18 53 16,-18-71-16</inkml:trace>
  <inkml:trace contextRef="#ctx0" brushRef="#br1" timeOffset="207812.34">16828 11148 0,'17'-18'16,"36"1"0,-18 17-1,18-18-15,18-17 0,-36 35 16,0-18-16,18 18 15,-35 0-15</inkml:trace>
  <inkml:trace contextRef="#ctx0" brushRef="#br1" timeOffset="208565.069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">17974 11218 0,'18'0'15,"17"-17"1,0-1-16,-17 18 0,0 0 15,-1-18-15,1 18 0,-1 0 16</inkml:trace>
  <inkml:trace contextRef="#ctx0" brushRef="#br1" timeOffset="209737.58">18027 11236 0,'0'53'0,"0"-35"16,0 52-1,0 1-15,18-54 16,-18 19-16,17-19 0,19 18 16,-19-35-16,18 0 15</inkml:trace>
  <inkml:trace contextRef="#ctx0" brushRef="#br1" timeOffset="209914.671">18274 11324 0,'0'53'16,"0"35"0,18-52-1,-1-36-15,1 17 0,-1-17 16</inkml:trace>
  <inkml:trace contextRef="#ctx0" brushRef="#br1" timeOffset="210193.322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">17657 11695 0,'0'17'16,"0"19"-16,0-19 16,0 18-16,0 1 15,17 17-15,-17-18 0,18 0 16,-18 0-16</inkml:trace>
  <inkml:trace contextRef="#ctx0" brushRef="#br1" timeOffset="211444.849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3">18239 11924 0,'0'18'0,"0"17"15,0-18 1,0 19-16,0-1 0,17 18 16,-17-18-16,18-17 15,-18 17-15</inkml:trace>
  <inkml:trace contextRef="#ctx0" brushRef="#br1" timeOffset="213296.915">18098 12506 0,'17'0'47,"18"18"-31,1-1-16,17-17 15,-36 0-15,19 0 16,-19 0-16</inkml:trace>
  <inkml:trace contextRef="#ctx0" brushRef="#br1" timeOffset="213451.282">18150 12541 0,'-17'36'16,"17"-1"-16,0 0 16,0 0-16,0 1 0,35 17 15,-17-36 1,-1 1-16,19-1 15,-1-17 1,-17 0-16</inkml:trace>
  <inkml:trace contextRef="#ctx0" brushRef="#br1" timeOffset="213614.2">18362 12665 0,'-18'35'15,"18"18"1,0-35-16,0-1 0,0 18 16,18-17-1,17-18 1</inkml:trace>
  <inkml:trace contextRef="#ctx0" brushRef="#br1" timeOffset="213874.566">18521 12559 0,'17'0'15,"1"0"-15,0 0 16,17 0-16,-17 18 16,-1-18-16,-17 35 0,18-18 15,0 36-15,-18-17 16,17 17-16,-17-36 15,0 18-15,0-17 16,-17-18 0,-1 0-1,0 0-15,1-18 16,-1 18-16</inkml:trace>
  <inkml:trace contextRef="#ctx0" brushRef="#br1" timeOffset="214197.457">18274 13159 0,'35'0'15,"-17"0"-15,17 17 16,-17 1-16,-1 0 0,1-1 16,-18 1-16,0 35 15,0-36-15,-18 1 0,18 0 16,0-1-16,-17 1 0,17 0 16,17-1-1,1-17 1,0 0-1,17 18-15,0-18 0,-17 0 16</inkml:trace>
  <inkml:trace contextRef="#ctx0" brushRef="#br1" timeOffset="-214598.385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-214391.543">18062 13758 0,'36'0'16,"-19"18"-16,1-18 16,-1 0-16,1 0 15</inkml:trace>
  <inkml:trace contextRef="#ctx0" brushRef="#br1" timeOffset="-214259.25">18098 13794 0,'0'0'0,"0"17"0,-18 1 16,18 0-16,0 17 0,0 18 15,18-18 1,-1 0-16,1-17 16,17 0-16,0-18 15,-17 0-15,0 0 0</inkml:trace>
  <inkml:trace contextRef="#ctx0" brushRef="#br1" timeOffset="-214089.666">18309 13917 0,'0'53'15,"0"-18"1,18-35-16,-1 18 16,1-18-16,0-18 15</inkml:trace>
  <inkml:trace contextRef="#ctx0" brushRef="#br1" timeOffset="-213837.471">18415 13776 0,'18'0'16,"-1"0"-16,19 0 16,-19 18-1,18-1 1,-35 1-16,18 0 0,-18 17 15,18-18-15,-18 19 16,0-1-16,0 0 16,0-17-16,0 0 15,-18-1-15,0 1 16,1-18 0,-1 0-1,1-35 1</inkml:trace>
  <inkml:trace contextRef="#ctx0" brushRef="#br1" timeOffset="-213463.668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-212789.996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-212618.727">17903 15081 0,'18'0'15,"0"0"-15,-1 0 16,1-17-16</inkml:trace>
  <inkml:trace contextRef="#ctx0" brushRef="#br1" timeOffset="-212457.923">18009 15081 0,'0'53'16,"-17"-18"-16,17-17 0,0 35 15,17 0 1,-17-35-16,18-1 16,0-17-16,-1 18 15,1-18-15</inkml:trace>
  <inkml:trace contextRef="#ctx0" brushRef="#br1" timeOffset="-212285.181">18168 15152 0,'-18'17'0,"18"19"15,18-19 1,-18 1-16,18 0 0,-18-1 0,17 1 16</inkml:trace>
  <inkml:trace contextRef="#ctx0" brushRef="#br1" timeOffset="-211918.965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-211662.578">17939 15117 0,'0'-18'31,"35"18"-16,-17-18-15,-1 18 16,19 0-16,-19 18 0</inkml:trace>
  <inkml:trace contextRef="#ctx0" brushRef="#br1" timeOffset="-211374.025">17974 15716 0,'0'18'15,"0"17"-15,18 0 16,-1-17-16,19 0 16,17-1-16,-18 1 15,-18-18-15,36 0 16,-35-18-16</inkml:trace>
  <inkml:trace contextRef="#ctx0" brushRef="#br1" timeOffset="-211245.163">18168 15787 0,'0'88'15,"0"-53"-15,18 53 16,-1-52-16,-17-19 16</inkml:trace>
  <inkml:trace contextRef="#ctx0" brushRef="#br1" timeOffset="-210160.176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-207368.473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-206523.28">26829 11906 0,'17'0'16,"19"0"-1,-1 0-15,-17 0 0,17 0 16,0 0-16,18 0 16,-35 0-16,-1 0 0</inkml:trace>
  <inkml:trace contextRef="#ctx0" brushRef="#br1" timeOffset="-206368.557">27005 11748 0,'0'88'16,"18"35"0,-1-35-1,1-35-15,17 18 16,-17-54-16,0 1 16</inkml:trace>
  <inkml:trace contextRef="#ctx0" brushRef="#br1" timeOffset="-206000.93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-205724.459">27587 11324 0,'18'0'16,"17"-17"-1,-17 17-15,17-18 16,-17 18-16,17 0 0,-17 0 16,-1-18-16</inkml:trace>
  <inkml:trace contextRef="#ctx0" brushRef="#br1" timeOffset="-205579.898">27675 11412 0,'0'36'16,"18"52"-1,0-53-15,-18 0 0,35 18 16,-17-35-16,17 0 16,-17-1-1,-1-17-15,1 0 0,-18-17 16,17 17-16</inkml:trace>
  <inkml:trace contextRef="#ctx0" brushRef="#br1" timeOffset="-205412.285">27887 11448 0,'0'53'15,"18"-18"-15,-1 18 16,1-36-16,17 19 15,-17-36 1,0 0-16,17-18 16</inkml:trace>
  <inkml:trace contextRef="#ctx0" brushRef="#br1" timeOffset="-205132.563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-204277.124">27852 11994 0,'17'0'15,"-17"18"-15,18 0 16,-18 17-16,18 36 15,-18-19-15,0 19 16,17-36-16,-17-17 16,0 0-16,0-1 0</inkml:trace>
  <inkml:trace contextRef="#ctx0" brushRef="#br1" timeOffset="-203660.514">26793 13300 0,'0'-36'16,"36"19"-1,-19 17-15,19-18 16,17 18-1,-18 0-15,-17 0 0,-1 0 16,-17 18-16,18-18 0</inkml:trace>
  <inkml:trace contextRef="#ctx0" brushRef="#br1" timeOffset="-203514.985">26882 13159 0,'35'53'15,"-35"-18"-15,18 35 16,-1-34-16,19 34 16,-19-35-1,1 1-15</inkml:trace>
  <inkml:trace contextRef="#ctx0" brushRef="#br1" timeOffset="-203170.326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-202903.468">27623 12841 0,'17'0'0,"1"-18"16,17 1-1,0-1 1,-17 18 0,-18-17-16</inkml:trace>
  <inkml:trace contextRef="#ctx0" brushRef="#br1" timeOffset="-202781.938">27693 12894 0,'0'88'16,"35"-52"-1,-17-19-15,17 1 16,1-1-16,-19-17 16,1 0-16</inkml:trace>
  <inkml:trace contextRef="#ctx0" brushRef="#br1" timeOffset="-202618.939">27922 12929 0,'18'36'16,"0"17"-1,-18-36-15,35 1 16,-17-18-16,-1 0 0</inkml:trace>
  <inkml:trace contextRef="#ctx0" brushRef="#br1" timeOffset="-202325.546">28063 12823 0,'18'0'15,"0"0"-15,-1 0 0,1 18 16,17 0-16,-17-1 16,0 19-1,-1-19-15,-17 1 16,0 0-16,0-1 15,-17 1-15,-1-18 16,0 18-16,1-1 16,-1 1-16,18-1 15,-18-17 32,1 0-31</inkml:trace>
  <inkml:trace contextRef="#ctx0" brushRef="#br1" timeOffset="-202002.714">27887 13441 0,'0'0'0,"18"17"0,-1-17 16,1 0-16,17 36 16,-17-19-16,0 19 15,-18-19-15,-18 1 16,18 0-16,-18-1 15,1 1-15,17 0 16,-18-18-16,18 17 0,18-17 16,-1 18-1,19-18-15,-19 0 16</inkml:trace>
  <inkml:trace contextRef="#ctx0" brushRef="#br1" timeOffset="-201562.198">26582 14552 0,'35'18'0,"-17"-18"15,17 0-15,53 0 16,-53 0-16,36-18 15</inkml:trace>
  <inkml:trace contextRef="#ctx0" brushRef="#br1" timeOffset="-201422.592">26793 14446 0,'18'71'16,"0"-18"-16,-1 53 15,1-18 1</inkml:trace>
  <inkml:trace contextRef="#ctx0" brushRef="#br1" timeOffset="-201023.673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-200768.104">27587 14041 0,'53'0'15,"-35"-18"-15,35 18 16,-36 0-16</inkml:trace>
  <inkml:trace contextRef="#ctx0" brushRef="#br1" timeOffset="-200589.496">27658 14076 0,'0'70'16,"17"1"-16,1-18 16,-18-35-16,35 17 15,-35-18-15,36 1 16,-19 0-16,1-18 16,17 0-1,-35-18-15</inkml:trace>
  <inkml:trace contextRef="#ctx0" brushRef="#br1" timeOffset="-200401.5">27887 14146 0,'0'53'16,"18"0"-1,-1-35-15,1 35 16,0-36-16,-1 1 0,1-18 16,0 0-16</inkml:trace>
  <inkml:trace contextRef="#ctx0" brushRef="#br1" timeOffset="-200033.271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-199610.515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-199240.097">26864 15699 0,'35'17'16,"1"1"-1,52 0-15,-35-18 16,0 0-16,35 0 16</inkml:trace>
  <inkml:trace contextRef="#ctx0" brushRef="#br1" timeOffset="-199070.843">27093 15540 0,'18'70'16,"0"19"-16,-18-36 15,35 35-15,-35-35 16,18-18-16,-1-17 15</inkml:trace>
  <inkml:trace contextRef="#ctx0" brushRef="#br1" timeOffset="-198672.488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-198438.335">27834 15399 0,'18'-18'16,"35"0"-1,0 18 1,-36-17-16,1 17 0</inkml:trace>
  <inkml:trace contextRef="#ctx0" brushRef="#br1" timeOffset="-198309.578">27905 15363 0,'0'53'16,"17"18"0,1-36-16,0 1 15,17 34 1,-17-17-16,-1-35 15,-17-1-15,18 1 0</inkml:trace>
  <inkml:trace contextRef="#ctx0" brushRef="#br1" timeOffset="-198010.054">28081 15416 0,'18'18'31,"-18"0"-31,0-1 16,17 19-16,-17-19 15,18 19-15,-18-19 16,0 1-16,18-1 15,-18 1 1,17-18-16,-34 0 31,17-18-31</inkml:trace>
  <inkml:trace contextRef="#ctx0" brushRef="#br1" timeOffset="-197774.552">28275 15381 0,'0'18'0</inkml:trace>
  <inkml:trace contextRef="#ctx0" brushRef="#br1" timeOffset="-197186.969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-196540.431">28081 16034 0,'-18'0'31,"18"35"-15,-17 0-16,-1-17 15,18 35-15,18-35 16,-1-1-16,1 1 0,17 17 16,1-35-16,-1 18 15,0-18 1,-17 0-16,17 0 15,-17 0-15,-1 0 16,-17-18-16</inkml:trace>
  <inkml:trace contextRef="#ctx0" brushRef="#br1" timeOffset="-196357.3">28187 16193 0,'0'70'15,"0"-35"-15,18 18 0,-1 18 16,1-36-16,0 18 16</inkml:trace>
  <inkml:trace contextRef="#ctx0" brushRef="#br2" timeOffset="-181214.498">23354 11871 0,'18'0'31,"17"0"-15,18 0-16,-18 0 15,-17 0-15,35 0 16,-36-18-16,18 18 16,-35-17-1</inkml:trace>
  <inkml:trace contextRef="#ctx0" brushRef="#br2" timeOffset="-180998.729">23513 11730 0,'17'0'16,"1"0"-16,0 0 0,34 18 16,-34-1-16,17-17 15,1 18 1,-19-1-16,19 1 15,-36 0-15,0-1 0,17 19 16,-34-36-16,17 17 16,-53 19-16,35-19 15,-17 1-15,-18 17 16,35-17-16</inkml:trace>
  <inkml:trace contextRef="#ctx0" brushRef="#br2" timeOffset="-180470.319">23354 13070 0,'18'18'32,"-1"-18"-32,1 0 15,-1 0-15,19-18 16,-19 18-16,19 0 16,-19-17-16,1 17 15</inkml:trace>
  <inkml:trace contextRef="#ctx0" brushRef="#br2" timeOffset="-180263.98">23460 12929 0,'53'18'16,"-36"-18"-16,19 18 15,-19-1-15,36 1 16,-35 0-16,17-1 15,-35 1-15,18-1 0,-18 19 16,-18-19-16,18 1 16,-35 17-16,17-17 15,0 0-15</inkml:trace>
  <inkml:trace contextRef="#ctx0" brushRef="#br2" timeOffset="-179722.199">23336 14464 0,'36'0'15,"-19"0"1,1 0-16,-1 0 0,19 0 16,-19-18-16,1 18 15,0 0-15,-1 0 0,1 0 16,0 0 0,-18-17-1</inkml:trace>
  <inkml:trace contextRef="#ctx0" brushRef="#br2" timeOffset="-179501.746">23495 14252 0,'18'18'0,"-18"0"16,35 17-16,-35-18 15,35 1-15,-17 0 16,17 17-1,-17-35-15,-18 35 16,0-17-16,0 0 16,0-1-16,-36 1 15,19-1-15,-1 1 16</inkml:trace>
  <inkml:trace contextRef="#ctx0" brushRef="#br2" timeOffset="-179129.668">23336 15681 0,'0'18'0,"18"-18"16,17 35 0,36-35-16,-36 0 15,18 0-15,-35 0 16</inkml:trace>
  <inkml:trace contextRef="#ctx0" brushRef="#br2" timeOffset="-178940.099">23530 15540 0,'36'18'15,"-19"-18"-15,1 17 0,-1 1 16,1-18 0,-18 17-16,0 1 0,-18 0 15,1-1-15,-1-17 16,-17 18-16,0-18 15</inkml:trace>
  <inkml:trace contextRef="#ctx0" brushRef="#br2" timeOffset="-176293.416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-174446.548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-172623.138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-170743.774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-167061.866">30110 13388 0,'17'0'125,"36"-18"-110,-35 18-15,52 0 16,-34-17-16,17 17 16,-36 0-16,18-18 15,-17 18-15,-18 18 31,-18-18-31</inkml:trace>
  <inkml:trace contextRef="#ctx0" brushRef="#br2" timeOffset="-166893.962">30092 13653 0,'18'0'16,"52"0"-16,-17 0 15,53 0 1,-71-18-16,18 18 0,-35 0 16,17 0-16,-17-18 15</inkml:trace>
  <inkml:trace contextRef="#ctx0" brushRef="#br2" timeOffset="-165470.661">31468 11395 0,'0'0'0,"17"0"0,19 0 16,-1 0 0,36-18-16,-36 18 15,18 0-15,17-18 16,-52 18-16,35-17 16,-71 17-1</inkml:trace>
  <inkml:trace contextRef="#ctx0" brushRef="#br2" timeOffset="-164748.798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-164069.734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-163930.825">31979 12118 0,'53'0'16,"-17"-18"-1,69 1-15,-16-1 16,-37 18-16,19-18 15,-36 18-15</inkml:trace>
  <inkml:trace contextRef="#ctx0" brushRef="#br2" timeOffset="-163740.786">32508 11501 0,'36'-18'16,"17"0"-16,0 1 15,-18 17-15,-17 0 16,-1 0-16</inkml:trace>
  <inkml:trace contextRef="#ctx0" brushRef="#br2" timeOffset="-163597.08">32561 11518 0,'0'18'0,"0"52"16,18-34-16,-18-19 15,53 54 1,-35-53-16,17 17 0,-17-18 0,34 1 16,-34-18-16,0 0 15</inkml:trace>
  <inkml:trace contextRef="#ctx0" brushRef="#br2" timeOffset="-163418.028">32861 11642 0,'0'53'0,"18"-18"16,-18-17-16,35 17 15,-17-18-15,-1 1 0,1-18 16</inkml:trace>
  <inkml:trace contextRef="#ctx0" brushRef="#br2" timeOffset="-163123.42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-162429.02">32703 12347 0,'0'18'16,"0"52"-1,0-34-15,17-1 16,1 36-16,-18-54 15,17 18-15,-17-17 16</inkml:trace>
  <inkml:trace contextRef="#ctx0" brushRef="#br2" timeOffset="-161868.16">32015 13282 0,'53'-18'15,"70"18"1,-70 18-16,0-18 0,35 35 16,-88-17-16,0 53 15,-18-36-15,-17 0 16,-35 71-1,-1 0-15,36-71 16,17 18-16,18-18 0,0 18 16,18-35-16,35 17 15,-36-35 1,19 0-16,-19 0 16</inkml:trace>
  <inkml:trace contextRef="#ctx0" brushRef="#br2" timeOffset="-161733.985">32050 13723 0,'35'0'15,"0"-18"-15,36 18 16,-18-17-16,35-1 16,-35 1-16</inkml:trace>
  <inkml:trace contextRef="#ctx0" brushRef="#br2" timeOffset="-161538.644">32544 13088 0,'35'-18'15,"0"18"-15,36 0 16,-36-17-16,-17 17 15,17 0-15,-35 17 16,-18-17-16</inkml:trace>
  <inkml:trace contextRef="#ctx0" brushRef="#br2" timeOffset="-161411.343">32632 13123 0,'-18'18'0,"1"35"16,17-18-16,0 36 15,17-36-15,36 18 16,-17-35-16,34-1 15,-52-17-15,17 0 16,-17-17 0</inkml:trace>
  <inkml:trace contextRef="#ctx0" brushRef="#br2" timeOffset="-161244.741">32879 13229 0,'0'35'16,"18"-17"-16,-18 0 0,17 17 15,1-35-15,17 18 16</inkml:trace>
  <inkml:trace contextRef="#ctx0" brushRef="#br2" timeOffset="-160977.229">33055 13106 0,'18'-36'16,"17"36"-1,-17 0 1,-1 18-16,1 0 16,0-1-16,-1 1 0,-17 0 15,0 17-15,-17 18 16,17-18-16,-18 36 15,18-54-15,0 19 0,0-1 16,0-18 0,18-17-16,-36 0 31,0-17-31,1 17 16,-1-18-16,1 18 0</inkml:trace>
  <inkml:trace contextRef="#ctx0" brushRef="#br2" timeOffset="-160677.565">32773 13705 0,'35'0'16,"1"0"-1,-19 0-15,19 18 0,-19 0 16,-17-1-16,-17 19 16,-19 17-1,1-18-15,17 0 16,1-17-16,-1-1 0,0 19 16,36-19-16,17 1 15,-17-18-15,35-18 16,-35 18-1,-1 0-15</inkml:trace>
  <inkml:trace contextRef="#ctx0" brushRef="#br2" timeOffset="-160081.983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-159987.479">32120 15240 0,'-17'0'16,"-1"0"-16,53 0 0,-52 0 0,52 0 16,0 0-1,1 0-15,34 0 16,-17-18-16,-18 18 0,1-17 16</inkml:trace>
  <inkml:trace contextRef="#ctx0" brushRef="#br2" timeOffset="-159764.127">32544 14534 0,'35'-17'16,"0"17"-16,-17 0 15,53-18 1,-36 18-16,0-17 0,-17 17 0,-1 0 16,-34 0-1</inkml:trace>
  <inkml:trace contextRef="#ctx0" brushRef="#br2" timeOffset="-159615.566">32597 14570 0,'0'53'15,"17"-18"-15,19 18 16,-19-18-16,1-17 0,35 17 16,-36-17-1,1-18-15,0 17 16,-1-17-16</inkml:trace>
  <inkml:trace contextRef="#ctx0" brushRef="#br2" timeOffset="-159447.208">32861 14640 0,'0'36'16,"0"-1"-16,0 0 15,18 0-15,0-17 16,-1-18-1</inkml:trace>
  <inkml:trace contextRef="#ctx0" brushRef="#br2" timeOffset="-159209.466">33002 14552 0,'18'-18'16,"0"18"-16,17 0 31,-35 18-31,18-18 15,-18 18-15,0-1 0,0 19 16,0-19-16,0 19 16,0-19-1,0 1-15,17-18 16,-17 17-16,18-17 16,-18-17-1,17 17-15,-17-18 16</inkml:trace>
  <inkml:trace contextRef="#ctx0" brushRef="#br2" timeOffset="-158463.9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-157985.134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-157848.541">32032 16616 0,'18'0'0,"0"0"15,34 0-15,37 0 16,-36 0-16,52-18 16,-69 18-16,17 0 15</inkml:trace>
  <inkml:trace contextRef="#ctx0" brushRef="#br2" timeOffset="-157430.063">32632 15981 0,'18'0'16,"17"0"0,-17 0-16,17 0 15,18 0-15,-18 0 16,0 0-1,-17 0-15</inkml:trace>
  <inkml:trace contextRef="#ctx0" brushRef="#br2" timeOffset="-157273.513">32685 16104 0,'0'53'15,"0"35"1,53-35-1,-18-35 1,18-18 0,-35 0-1</inkml:trace>
  <inkml:trace contextRef="#ctx0" brushRef="#br2" timeOffset="-157090.477">32914 16193 0,'0'70'15,"35"-17"1,-17-35-16,17-1 16,1-17-1</inkml:trace>
  <inkml:trace contextRef="#ctx0" brushRef="#br2" timeOffset="-156845.263">33108 16016 0,'18'0'15,"-18"18"-15,17-1 0,1 1 16,17 35-1,-35-35 1,0 17 0,0-17-16,-17-1 0,-1 1 15,0-18 1,18 17-16,-17-17 16,-1 0-16,1 0 15</inkml:trace>
  <inkml:trace contextRef="#ctx0" brushRef="#br2" timeOffset="-156495.214">32844 16722 0,'-36'35'16,"19"-17"-16,17 35 15,0-1 1,17-34-16,1 0 0,0-18 16,35 17-1,-18-17-15,-18 0 0,1 0 16,0 0-16,-1-17 15,-34 17 1,-19 0-16,1 53 16,35-36-16,-17 19 15,17-1-15,0 35 16,17-34-16</inkml:trace>
  <inkml:trace contextRef="#ctx0" brushRef="#br2" timeOffset="-155161.306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-152469.03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-142983.156">4392 12947 0,'18'0'15,"-18"18"-15,35-1 16,0-17-16,36 18 16,-36-18-16,71-18 15,-71 18-15,36-35 16,-36 35-16,-17 0 16</inkml:trace>
  <inkml:trace contextRef="#ctx0" brushRef="#br2" timeOffset="-142829.97">4480 13247 0,'53'17'16,"0"-17"-16,18 0 16,-18 0-16,-18 0 15,18 0-15,-18 0 16</inkml:trace>
  <inkml:trace contextRef="#ctx0" brushRef="#br2" timeOffset="-141923.387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-141741.557">2452 13123 0,'35'0'16,"-17"0"-16,52 0 16,-34 0-16,52-17 15,-35-1-15,17 0 16,-34 1-16</inkml:trace>
  <inkml:trace contextRef="#ctx0" brushRef="#br2" timeOffset="-141497.515">2928 12259 0,'35'0'16,"-17"-18"-16,53 1 16,-36-1-16,0 0 0,0 18 15,1-17-15,-1 17 16</inkml:trace>
  <inkml:trace contextRef="#ctx0" brushRef="#br2" timeOffset="-141235.525">2999 12312 0,'-18'71'15,"18"-1"1,0-35-16,18 1 0,17 17 15,-17-36-15,17 18 16,0-35-16,0 18 16,18-18-1,0-18-15,-35 1 16,17 17-16,-17 0 0,-18-18 16</inkml:trace>
  <inkml:trace contextRef="#ctx0" brushRef="#br2" timeOffset="-140990.44">3440 12330 0,'0'17'0,"0"19"15,0-1-15,0-18 16,0 19-16,0-1 16,0-17-16,0-1 15,17-17 1</inkml:trace>
  <inkml:trace contextRef="#ctx0" brushRef="#br2" timeOffset="-140630.386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-109401.972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-108891.318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-108513.19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-107684.272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-97768.64">32120 10672 0,'0'-18'32,"0"0"-17,18 18 1,-18 18 31,-18 17-32,18 0-15,0 1 16,18 52-16,-18-35 16,18 0-16,-18 0 0,17 35 15,-17-53-15,36 36 16,-36-36-1,17 0-15,1 18 16,-18-35-16,18-1 16,-36-17-16</inkml:trace>
  <inkml:trace contextRef="#ctx0" brushRef="#br0" timeOffset="-97446.333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-95928.036">2593 11042 0,'0'18'15,"0"17"1,0 35 0,18-34-16,-18 17 15,0-18-15,0 71 16,0-71-16,0 18 0,17-18 16,-17 0-16,18 1 15,-18-1-15,0-17 16,0-1-16,0 1 15,-18-18 1</inkml:trace>
  <inkml:trace contextRef="#ctx0" brushRef="#br0" timeOffset="-95683.9">2434 11553 0,'35'71'16,"1"-18"-16,-1 0 15,0-35-15,18 17 16,-35-35-16,17 0 16,-17 0-16,17-18 0,-17 1 15,35-54-15,-18 36 16,-17-18-16,34 0 15,-52 35-15</inkml:trace>
  <inkml:trace contextRef="#ctx0" brushRef="#br0" timeOffset="-89154.543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-80979.03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-80373.733">10866 8678 0,'17'-17'31,"1"17"-16,35 0-15,-18 0 0,0-18 16,-17 18-16,17 0 16,1 0-16,-19-18 0,18 18 15</inkml:trace>
  <inkml:trace contextRef="#ctx0" brushRef="#br0" timeOffset="-80033.538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-79688.319">11377 8714 0,'0'17'32,"0"19"-17,18-19-15,-18 36 0,17-35 16,-17 17-16,18 0 16,0-17-1,-1-18 1,1 0-1</inkml:trace>
  <inkml:trace contextRef="#ctx0" brushRef="#br0" timeOffset="-79238.787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-64067.997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-63094.054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-62632.25">18362 16669 0,'18'0'15,"17"0"1,-17 0-16,-1 0 0,1-18 15,0 18-15,17 0 16,-18 0-16,1 0 16,-36-18-1</inkml:trace>
  <inkml:trace contextRef="#ctx0" brushRef="#br1" timeOffset="-62322.144">18397 16686 0,'0'18'0,"-17"-18"16,17 18-16,0-1 15,0 1-15,0 17 16,0-17-16,17-18 15,-17 35-15,18-35 16,-18 18-16,18-18 16,-18 17-16,17 1 15,1-18 1,-18 18 0,18-18-16,-1 0 15,1 0-15,-1 0 16</inkml:trace>
  <inkml:trace contextRef="#ctx0" brushRef="#br1" timeOffset="-61931.777">18662 16722 0,'0'17'31,"18"1"-31,-18 35 16,0-35-16,0 17 16,0-18-16,0 1 0,17 0 15,-17-36 16</inkml:trace>
  <inkml:trace contextRef="#ctx0" brushRef="#br1" timeOffset="-61570.399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-58361.838">19826 16757 0,'0'18'15,"0"17"1,0 0-16,0 18 15,-18-18-15,18 1 16,0-1-16,36 53 16,-19-70-16,19-1 15,-19-17-15,19 0 16,17-17-16,-36-1 16</inkml:trace>
  <inkml:trace contextRef="#ctx0" brushRef="#br1" timeOffset="-58151.107">20108 16880 0,'0'36'16,"18"-1"-1,17 0 1,1-35-1,-1 0-15,35 0 16,-17 0-16,-35-17 16,0-1-16</inkml:trace>
  <inkml:trace contextRef="#ctx0" brushRef="#br1" timeOffset="-58018.266">20338 16898 0,'17'71'16,"-17"-36"-16,18 18 15,0-18-15</inkml:trace>
  <inkml:trace contextRef="#ctx0" brushRef="#br1" timeOffset="-57840.075">20567 17163 0,'-18'35'0,"18"-17"16</inkml:trace>
  <inkml:trace contextRef="#ctx0" brushRef="#br1" timeOffset="-57617.921">20884 17004 0,'-17'70'16,"34"-17"-16,1-17 15,17-1 1,-17-17-16</inkml:trace>
  <inkml:trace contextRef="#ctx0" brushRef="#br1" timeOffset="-57412.24">21131 16916 0,'53'88'16,"-35"-35"-16,0-18 0,17 36 15,-17-36 1,-18 0-16,0 0 0,-18-17 16</inkml:trace>
  <inkml:trace contextRef="#ctx0" brushRef="#br3" timeOffset="-25984.204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-19443.157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-19055.989">2558 16563 0,'17'0'47,"19"0"-31,-1 0-16,-18-18 0,19 18 15,-19-17-15,1 17 0,0 0 16,17-18-1</inkml:trace>
  <inkml:trace contextRef="#ctx0" brushRef="#br3" timeOffset="-18838.766">2611 16598 0,'0'71'15,"-18"-36"1,0 36 0,18-18-16,0-18 0,0 0 0,18 18 15,0-35-15,34-1 16,-16-17-16,17 0 16,-18-17-1,0-19-15</inkml:trace>
  <inkml:trace contextRef="#ctx0" brushRef="#br3" timeOffset="-18576.979">2963 16598 0,'-17'35'15,"-1"18"-15,18-17 16,0-19-16,0 19 16,0-19-16,18 1 15,-1-18 1</inkml:trace>
  <inkml:trace contextRef="#ctx0" brushRef="#br3" timeOffset="-18272.382">3069 16475 0,'35'0'0,"18"0"16,-17 17 0,-19-17-16,19 36 15,-1 17 1,-18-36-16,1 54 16,-18-36-16,18 0 15,-18 1-15,0-19 0,-18 36 16,0-35-1,1-1-15,-36 1 0,35-18 16,1 0-16,-1-18 16,18 1-1</inkml:trace>
  <inkml:trace contextRef="#ctx0" brushRef="#br3" timeOffset="-17993.216">3634 17074 0,'0'18'0,"35"-18"15,-17 0-15,34-18 16,-34 18-16,0 0 0</inkml:trace>
  <inkml:trace contextRef="#ctx0" brushRef="#br3" timeOffset="-17864.815">3651 17392 0,'53'0'16,"-35"0"-16,-1-18 16</inkml:trace>
  <inkml:trace contextRef="#ctx0" brushRef="#br3" timeOffset="-17293.446">4180 15822 0,'0'18'16,"18"-1"-16,0-17 15,35 0 1,-36-17-16,19 17 0,-1-18 0,0 18 15,0-18 1</inkml:trace>
  <inkml:trace contextRef="#ctx0" brushRef="#br3" timeOffset="-16857.269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-16130.275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-15919.206">5062 15646 0,'0'-18'0,"18"0"16,0 18-16,35-35 15,-18 18-15,18-19 16,-36 19-16,19 17 15,-54 0 1</inkml:trace>
  <inkml:trace contextRef="#ctx0" brushRef="#br3" timeOffset="-15762.418">5133 15663 0,'18'36'0,"-1"-19"15,-17 19-15,18-19 0,-18 1 16,17-1-16,1 1 16,0-18-16,-1 0 15,1 0-15</inkml:trace>
  <inkml:trace contextRef="#ctx0" brushRef="#br3" timeOffset="-15579.529">5398 15628 0,'0'18'0,"0"17"0,0-17 16,0 17-16,0-17 16,35-1-16,-18-17 15,1-17 1</inkml:trace>
  <inkml:trace contextRef="#ctx0" brushRef="#br3" timeOffset="-15290.986">5539 15416 0,'17'0'16,"1"0"-1,0 0-15,17 18 16,-18 0-16,1-1 16,17 19-16,-35-1 15,18-17-15,-18 34 16,18-34-16,-18 0 0,-18 17 16,18-17-1,-35-18 1,17 0-16,0 0 15,1 0-15,-1-18 16,1 18-16</inkml:trace>
  <inkml:trace contextRef="#ctx0" brushRef="#br3" timeOffset="-14535.259">5468 16122 0,'-18'0'16,"18"18"-1,0-1-15,0 1 16,18 0-16,-18 34 15,0-34-15,0 0 0,0 17 16,18 0 0</inkml:trace>
  <inkml:trace contextRef="#ctx0" brushRef="#br3" timeOffset="-14165.813">5203 16704 0,'18'0'31,"-18"35"-15</inkml:trace>
  <inkml:trace contextRef="#ctx0" brushRef="#br3" timeOffset="-14017.225">5256 16986 0,'0'18'16,"18"-18"-16,-18 18 16</inkml:trace>
  <inkml:trace contextRef="#ctx0" brushRef="#br3" timeOffset="-13761.126">5362 17339 0,'18'18'15,"-18"-1"-15</inkml:trace>
  <inkml:trace contextRef="#ctx0" brushRef="#br3" timeOffset="-13610.877">5415 17533 0,'0'35'15,"0"-17"1</inkml:trace>
  <inkml:trace contextRef="#ctx0" brushRef="#br3" timeOffset="-13333.063">4904 18221 0,'17'0'16</inkml:trace>
  <inkml:trace contextRef="#ctx0" brushRef="#br3" timeOffset="-13267.618">5009 18327 0,'18'17'15</inkml:trace>
  <inkml:trace contextRef="#ctx0" brushRef="#br3" timeOffset="-12883.399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-12671.724">5292 17815 0,'17'0'31,"1"0"-31,35-17 16,-18-1-16,0 0 15,-17 18-15</inkml:trace>
  <inkml:trace contextRef="#ctx0" brushRef="#br3" timeOffset="-12531.652">5380 17868 0,'0'35'15,"0"1"-15,18-1 16,-1 0-16,1-17 15,-1 0-15,1-18 16,0 17 0,-1-17-16</inkml:trace>
  <inkml:trace contextRef="#ctx0" brushRef="#br3" timeOffset="-12366.217">5592 17833 0,'-18'35'16,"0"18"-1,18-35-15,0-1 0,18 1 16,0-18-16,-1 0 0,1-18 0</inkml:trace>
  <inkml:trace contextRef="#ctx0" brushRef="#br3" timeOffset="-12104.571">5715 17709 0,'18'0'0,"-1"0"16,1 0 0,0 0-16,-1 0 0,18 18 15,1 17 1,-36-17-16,17 0 15,-17 17 1,0-17-16,0 17 16,-17-35-16,-1 17 0,0 1 15,-17-18 1,18 0-16,-1 0 16</inkml:trace>
  <inkml:trace contextRef="#ctx0" brushRef="#br3" timeOffset="-11874.705">5592 18221 0,'-18'35'16,"0"18"-1,36-35-15,-18-1 16,35 1 0,0 0-16,1-18 15,-19 0-15,1 0 16,0 0-16</inkml:trace>
  <inkml:trace contextRef="#ctx0" brushRef="#br3" timeOffset="-11735.488">5697 18362 0,'0'35'16,"0"1"0,0 17-16,18-1 15,-18-34-15,18-18 16,-1 0-16</inkml:trace>
  <inkml:trace contextRef="#ctx0" brushRef="#br3" timeOffset="-10842.635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-10028.539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-7260.564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-6653.71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-6180.997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-5909.117">30621 476 0,'18'0'15,"35"18"1,-36-18-16,36-18 15,-17 18-15,-19 0 0,1 0 16</inkml:trace>
  <inkml:trace contextRef="#ctx0" brushRef="#br3" timeOffset="-5713.223">30656 600 0,'18'53'15,"-18"-36"-15,18 19 16,17 16-16,-35-34 16,18-18-16,-1 18 0,19-1 15,-19 1 1,1-18-16,-1 18 16,1-18-16,0 0 0,-1 0 15</inkml:trace>
  <inkml:trace contextRef="#ctx0" brushRef="#br3" timeOffset="-5514.224">31044 653 0,'0'35'15,"18"18"1,0-18 0,17-35-1,-17 0-15</inkml:trace>
  <inkml:trace contextRef="#ctx0" brushRef="#br3" timeOffset="-5193.394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-3834.181">6826 17268 0,'18'18'16,"17"-18"0,53-18-1,-35 18-15,35-17 16,-35-1-16,-17 18 16,34-17-1,-52 17-15,-18 17 0</inkml:trace>
  <inkml:trace contextRef="#ctx0" brushRef="#br3" timeOffset="-3689.107">6879 17533 0,'53'0'16,"0"-18"-16,35-34 15,-35 34-15,-18 0 0,36 1 16,-36 17-1</inkml:trace>
  <inkml:trace contextRef="#ctx0" brushRef="#br3" timeOffset="-2576.94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-2177.704">8749 17022 0,'-18'0'0,"1"35"16,-1 0 0,18 0-16,-18 71 15,18-35-15,0-1 0,0 89 16,36 0 0,-19-106-16,1 0 0,0 0 15,34 17 1,-16-52-16,-19-1 0,1 1 15,17-18-15,1-18 16</inkml:trace>
  <inkml:trace contextRef="#ctx0" brushRef="#br3" timeOffset="-1804.758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-1639.066">9208 17762 0,'17'0'31,"36"-35"-31,-35 35 16,17-18-16,36 1 16,-54 17-16,18 0 0,1 0 15,-19 0-15</inkml:trace>
  <inkml:trace contextRef="#ctx0" brushRef="#br3" timeOffset="-1343.608">9543 17145 0,'17'0'16,"19"0"0,-19-18-16,1 18 15,-1 0 1,1 0-16,0 0 0,-1 0 16,-17-17-1</inkml:trace>
  <inkml:trace contextRef="#ctx0" brushRef="#br3" timeOffset="-1155.186">9543 17180 0,'17'18'16,"-17"17"-16,0 0 16,18 18-16,0-35 15,-18 17-15,17 18 16,1-35-16,17 0 15,-17-1-15,35-34 16,-18-1-16,0 0 16</inkml:trace>
  <inkml:trace contextRef="#ctx0" brushRef="#br3" timeOffset="-970.716">9878 17286 0,'0'35'15,"17"18"1,19-17 0</inkml:trace>
  <inkml:trace contextRef="#ctx0" brushRef="#br3" timeOffset="-648.34">10019 17163 0,'18'0'0,"-1"-18"16,1 18-16,-1 0 15,-17 35 1,18-17-16,-18 35 16,18 0-1,-18-18-15,17-17 0,-17-1 16,18 1 0,0 0-16,-18-1 0,0 1 31,-18-18-31,0 0 15,1 0-15,-19 0 16,19 0-16</inkml:trace>
  <inkml:trace contextRef="#ctx0" brushRef="#br3" timeOffset="-358.015">10319 17145 0,'17'18'31,"36"17"-15,-35 0-16,17 0 0,18 54 15,-35-36-15,-1 0 16,1 70 0,0-17-16,-36-53 0,18-18 15,-35 0-15,0 18 16,-1-18-16,-17 1 16</inkml:trace>
  <inkml:trace contextRef="#ctx0" brushRef="#br3" timeOffset="1026.727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1382.31">8026 18521 0,'35'0'0,"0"-18"16,1-35-1,-1 18-15,-18-36 16,1 36-16,0 0 16,-18 17-16,0 1 15,17 34 16,19 1-15,-19-18-16,36 35 16,-35-17-16,17-1 15,0 1-15,1 0 16,-19-1-16,1-17 16</inkml:trace>
  <inkml:trace contextRef="#ctx0" brushRef="#br3" timeOffset="4991.239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5463.795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32941.246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33324.868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35195.454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36340.046">14605 14693 0,'0'18'47,"0"17"-47,0-17 16,0 17-16,0-17 15,0 17-15,0 0 16,-18 18-16,18 0 0,0 0 16,0 70-1,18-52-15,-18-18 0,18-18 16,-1 53-16,1-35 16,-18-35-1,18-18-15,-1-18 31,-17-17-15,-17 0-16</inkml:trace>
  <inkml:trace contextRef="#ctx0" brushRef="#br0" timeOffset="36833.54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38118.562">18662 17533 0,'0'35'0,"18"1"16,-18-1-16,17 18 0,-17 0 16,53 70-1,-35-52-15,-1-1 0,19-17 16,-1 0-16,-17 0 0,17-18 15,-17 1-15,-1-19 0,1 1 16,-1-18-16,-34-18 16,-1-35-1,1 36 1</inkml:trace>
  <inkml:trace contextRef="#ctx0" brushRef="#br0" timeOffset="38452.969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0911.134">582 17445 0,'-18'0'16,"36"0"0,0 0-1,-1 18-15,19-18 16,-19 0-16,36 17 15,-18-17-15,1 0 16,17 18-16,-18-18 16,0 0-16,18 0 15,-35 0-15,17 0 16,-17 0-16,-18 17 16,17-34-1,-17-1-15</inkml:trace>
  <inkml:trace contextRef="#ctx0" brushRef="#br0" timeOffset="41188.432">864 17304 0,'18'17'15,"0"1"-15,17 0 16,0 17-16,0-35 15,18 18 1,-17-1-16,-1 1 16,-17 17-16,17 0 15,-35-17-15,0 17 16,-18-17-16,1 0 16,-1-1-16,-35 1 15,35-18-15,-17 0 16,17 18-16,1-1 15,17 1-15</inkml:trace>
  <inkml:trace contextRef="#ctx0" brushRef="#br0" timeOffset="42279.836">7708 18203 0,'0'18'47,"18"-18"-16,17-18-15,36 18-16,-36 0 0,18 0 16,53-17-1,0 17-15,-71 0 16,53 0 0,-53 17-16,1-17 0,-1 0 0,-18 0 15</inkml:trace>
  <inkml:trace contextRef="#ctx0" brushRef="#br0" timeOffset="42779.553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">21678 6668 0,'0'17'94,"0"18"-78,0 1-1,0-1-15,0 36 16,0-36-16,18 0 0,-18 0 16,35 18-16,-35-17 15,35 16 1,-17-34-16,17-18 0,1 18 16,-19-18-16,1 0 15,-18-18-15</inkml:trace>
  <inkml:trace contextRef="#ctx0" brushRef="#br0" timeOffset="16232.233">22031 6703 0,'-18'0'16,"1"0"-16,-1 17 16,18 1-16,-18 0 15,18-1-15,0 1 0,0 0 16,18 35-16,0-36 15,-1 1-15,19-18 0,-19 17 16,1 1 0,17-18-16,0 0 0,1 0 15,-19 0-15,1-18 16,0 18-16,-18-17 0</inkml:trace>
  <inkml:trace contextRef="#ctx0" brushRef="#br0" timeOffset="16461.528">22207 6738 0,'0'18'0,"0"35"15,0-18-15,18 0 16,-18-17-16,0 17 0,0-17 16,18 17-16,-18 0 15,0-17-15,17 0 16,-17-1 0</inkml:trace>
  <inkml:trace contextRef="#ctx0" brushRef="#br0" timeOffset="16699.447">22525 6950 0,'0'17'15,"-18"1"-15,1 35 16,17-35-16,-18-1 16,18 1-16,-18-1 0,18 1 15</inkml:trace>
  <inkml:trace contextRef="#ctx0" brushRef="#br0" timeOffset="16915.931">22684 6897 0,'17'35'15,"-17"-17"-15,18 17 16,-18 0-16,0-17 0,18 0 15,-18-1 1,17-17-16,1 0 16</inkml:trace>
  <inkml:trace contextRef="#ctx0" brushRef="#br0" timeOffset="17150.101">22825 6668 0,'35'52'15,"0"19"1,-17-36-16,17 36 16,0-1-1,-35-34-15,0-1 0,0-17 16,-17 34-1,-1-16-15,1-19 0,-1 1 16</inkml:trace>
  <inkml:trace contextRef="#ctx0" brushRef="#br0" timeOffset="17945.91">24518 6685 0,'-18'0'16,"18"18"-16,-17 35 15,-1-18-15,1 36 16,17-19-16,17-16 0,1 52 15,-1-35 1,1-18-16,0-17 0,-1 17 16,1-17-16,0-1 0,17 1 15,-17-18-15</inkml:trace>
  <inkml:trace contextRef="#ctx0" brushRef="#br0" timeOffset="19607.685">24836 6720 0,'-18'0'16,"0"18"-1,18 0-15,0-1 16,-17-17-16,17 18 0,0 0 15,17 17-15,1-17 16,0-1 0,17-17-16,0 18 15,0-18-15,-17 0 16,0 0-16,-1-18 0,-17 1 31</inkml:trace>
  <inkml:trace contextRef="#ctx0" brushRef="#br0" timeOffset="19786.411">24941 6773 0,'0'53'0,"-17"53"15,34-35 1,1-18-1,0-18 1</inkml:trace>
  <inkml:trace contextRef="#ctx0" brushRef="#br0" timeOffset="19974.992">25206 6967 0,'0'36'16,"0"-19"-16,0 1 0,0 17 15,-18-17 1,18 35-16,-17-53 16,17 17-16</inkml:trace>
  <inkml:trace contextRef="#ctx0" brushRef="#br0" timeOffset="20331.634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">25594 6650 0,'18'0'16,"17"0"-16,18 18 15,-18-1-15,18 54 16,-18-18-1,-17 0-15,0 35 16,-1-53-16,-17 18 0,-35 0 16,17-18-16,-17 0 15,0-17-15,0 0 0,-1-1 16,1-17-16,17 18 16</inkml:trace>
  <inkml:trace contextRef="#ctx0" brushRef="#br0" timeOffset="21188.706">26458 6720 0,'-17'0'16,"17"18"0,-18 17-16,0 18 15,18 0-15,0 18 16,0-36-16,0 36 15,18-36-15,17 18 16,-17-36 0,17 1-16,-17 0 15</inkml:trace>
  <inkml:trace contextRef="#ctx0" brushRef="#br0" timeOffset="22617.173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">27023 7073 0,'-18'35'0,"1"-17"16,17 0-16,0 17 15,0-17 1,17-18 0</inkml:trace>
  <inkml:trace contextRef="#ctx0" brushRef="#br0" timeOffset="23025.234">27217 6932 0,'0'18'0,"0"35"16,0-18-16,0-17 16,17 34-1,-17-34-15,18 17 16,0-17-1,-1 0-15,-17-36 0</inkml:trace>
  <inkml:trace contextRef="#ctx0" brushRef="#br0" timeOffset="23235.265">27411 6844 0,'35'53'16,"0"17"-16,1 1 16,-36-36-16,17 0 15,-17 18-15,0-17 16,-17-1-16,-1-17 16,-17 17-1,17-35-15</inkml:trace>
  <inkml:trace contextRef="#ctx0" brushRef="#br0" timeOffset="24624.557">28822 6738 0,'0'18'140,"0"-1"-124,0 19-16,0-1 15,0 35 1,0-34-16,0-1 0,0 18 16,18-18-16,-1 18 15,1-18-15,17 1 16,-17-19-16,-1 1 0,1 0 16,0-1-16,-1-17 15,1 0-15,-18-17 16</inkml:trace>
  <inkml:trace contextRef="#ctx0" brushRef="#br0" timeOffset="25086.376">29263 6826 0,'0'-17'15,"-18"34"48,1 19-48,17-19-15,-18 1 0,18-1 0,0 1 16,0 0 0,0-1-16,35 1 15,-17 0-15,35-1 16,-36-17-16,36 18 15,-35-18-15,35 0 16,-35 0-16,17-18 16,-17 1-16,-36 17 31</inkml:trace>
  <inkml:trace contextRef="#ctx0" brushRef="#br0" timeOffset="25363.127">29422 6879 0,'0'53'16,"0"-18"-16,17 36 15,-17-53-15,0 17 0,18 0 16,0-17-16,-18-1 16,17-17-16,-17 18 15</inkml:trace>
  <inkml:trace contextRef="#ctx0" brushRef="#br0" timeOffset="25593.826">29792 7091 0,'-18'35'0,"1"-17"16,-18 17-1,17-17-15,18-1 0,-18 1 0,1 0 16,-1-18 0</inkml:trace>
  <inkml:trace contextRef="#ctx0" brushRef="#br0" timeOffset="25842.623">29933 6967 0,'0'53'16,"18"0"0,-1-35-16,1 35 15,0-18-15,-18-17 0,17-1 16,1-17 0</inkml:trace>
  <inkml:trace contextRef="#ctx0" brushRef="#br0" timeOffset="26110.257">30074 6668 0,'18'0'16,"35"35"-1,-18-18-15,18 54 16,-35-36-16,35 53 16,-36-35-16,-17 0 0,18 53 15,-18-53-15,-18 35 16,1-52-16,-1 16 16,-17-16-1,17-19-15</inkml:trace>
  <inkml:trace contextRef="#ctx0" brushRef="#br0" timeOffset="32616.076">21643 9384 0,'18'-18'15,"-36"36"16,18 17-31,0 0 16,-18 18-16,18-17 16,0 34-16,0-35 15,18 18 1,-18-35-16,35 17 16,-17-17-16,17-18 15,-17-18-15,17 1 16</inkml:trace>
  <inkml:trace contextRef="#ctx0" brushRef="#br0" timeOffset="32855.589">21960 9402 0,'-17'17'16,"-1"18"-1,18-17 1,0 0-16,18 17 0,-1-17 16,19-1-16,-19-17 15,36 0 1,-35 0-16,17 0 16,-17 0-16</inkml:trace>
  <inkml:trace contextRef="#ctx0" brushRef="#br0" timeOffset="33016.718">22102 9419 0,'17'53'16,"-17"0"-16,18-18 0,-18-17 15,0 17-15,17 0 16,-17-17-16,0 0 15</inkml:trace>
  <inkml:trace contextRef="#ctx0" brushRef="#br0" timeOffset="33178.845">22313 9631 0,'-17'35'15,"-1"0"-15,0-17 16,18 0-16,0-1 16,0 1-16</inkml:trace>
  <inkml:trace contextRef="#ctx0" brushRef="#br0" timeOffset="33383.254">22543 9507 0,'0'36'16,"0"17"0,0-18-1,0-18-15,17 1 0,1 0 16,-1-18-1</inkml:trace>
  <inkml:trace contextRef="#ctx0" brushRef="#br0" timeOffset="33606.453">22701 9331 0,'18'0'15,"17"53"-15,0-18 16,1 36-16,-19-36 16,1 36-1,-18-36-15,0 35 16,0-34-16,-18 17 16,1-18-16,-1-35 0,0 18 15</inkml:trace>
  <inkml:trace contextRef="#ctx0" brushRef="#br0" timeOffset="34219.57">25788 9419 0,'18'0'16,"-18"-17"-1,-18 52 1,18-18-16,-35 36 15,17-17-15,18-1 0,0 0 16,0 0-16,0 1 16,0-19-16,0 19 0,18-1 0,17-17 15,-17-1-15,35-17 16,0 0 0</inkml:trace>
  <inkml:trace contextRef="#ctx0" brushRef="#br0" timeOffset="34462.751">26035 9437 0,'-18'53'15,"1"-18"1,17-17-16,17-1 15,1 1-15,0 0 0,35-1 16,-36-17-16,36 0 16,-18 0-16,-17 0 15,0-17-15,-1-1 16</inkml:trace>
  <inkml:trace contextRef="#ctx0" brushRef="#br0" timeOffset="34611.806">26194 9507 0,'0'71'16,"0"-53"-16,0 52 0,0-52 16,0 35-1,17-18-15</inkml:trace>
  <inkml:trace contextRef="#ctx0" brushRef="#br0" timeOffset="34802.636">26370 9631 0,'0'53'16,"-17"-18"-1,17 0-15,0-17 32</inkml:trace>
  <inkml:trace contextRef="#ctx0" brushRef="#br0" timeOffset="35040.659">26564 9490 0,'-17'53'16,"17"17"-1,17-17 1,1 0-1,-18-35 1,17-18-16</inkml:trace>
  <inkml:trace contextRef="#ctx0" brushRef="#br0" timeOffset="35273.424">26670 9313 0,'18'18'0,"-1"0"15,1 17-15,0-17 0,52 52 16,-35-35 0,18 36-16,-35-36 15,-18 0-15,18 36 16,-54 17-16,1-52 15,-36 34 1</inkml:trace>
  <inkml:trace contextRef="#ctx0" brushRef="#br0" timeOffset="41749.787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">1958 10301 0,'0'-18'0,"35"1"16,-17-1-16,35-52 16,-18 17-1,0 0-15,1 18 0,17-36 16,-18 36 0,-18 35-16,1 0 0,0 17 15,-1 19 1,1-19-16,0 36 15,-1-18-15,19 1 16,-19-19-16,1 1 16,35 35-16,-36-35 15</inkml:trace>
  <inkml:trace contextRef="#ctx0" brushRef="#br0" timeOffset="42342.828">2999 10901 0,'35'17'15,"-17"1"1,-1 17-16,36 18 16,-35-17-16,17-19 0,0 19 15,-17-1-15,17-18 0,18 19 16,-35-36-16,-1 0 16</inkml:trace>
  <inkml:trace contextRef="#ctx0" brushRef="#br0" timeOffset="42526.672">3157 10989 0,'-70'124'15,"17"-19"1,35-52-16,1 0 15,34-53-15</inkml:trace>
  <inkml:trace contextRef="#ctx0" brushRef="#br0" timeOffset="42753.918">3581 10901 0,'53'0'16,"0"0"-1,-18 0-15,0 0 0,-17 0 16,-18 17-16</inkml:trace>
  <inkml:trace contextRef="#ctx0" brushRef="#br0" timeOffset="42876.863">3634 11130 0,'70'0'15,"18"-17"1,-70 17-16</inkml:trace>
  <inkml:trace contextRef="#ctx0" brushRef="#br0" timeOffset="43612.373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">4410 10583 0,'0'-17'15,"17"17"1,1-18-16,35 18 16,-35 0-16,52 0 15,-52 0-15,-1 0 16,19 18-16</inkml:trace>
  <inkml:trace contextRef="#ctx0" brushRef="#br0" timeOffset="44022.896">4516 10619 0,'0'53'16,"17"-1"0,-17-16-16,35-1 15,-35-17-15,18-18 0,0 17 16,-1-17-16,36 0 15,-35-17-15</inkml:trace>
  <inkml:trace contextRef="#ctx0" brushRef="#br0" timeOffset="44311.42">4780 10707 0,'0'35'0,"0"-17"16,18-1-16,17 19 15,-17-19-15,35-17 16,-36 0-16,36 0 16,-53-17-16,35-19 15,-35 19-15,0-19 16,-17 19-16,-1-1 15,-35-17-15,36 35 16,-1 0-16,0 0 0,1-18 16,-1 18-16</inkml:trace>
  <inkml:trace contextRef="#ctx0" brushRef="#br0" timeOffset="44678.706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">14887 8008 0,'0'71'0,"0"-18"16,0-1-16,0 1 15,0 18-15,0-1 0,0-17 0,0 71 16,0-89-16,18 0 16,-18 1-1,18-36-15,-18 17 0,0-34 16,0-1 0</inkml:trace>
  <inkml:trace contextRef="#ctx0" brushRef="#br0" timeOffset="45851.813">14693 8132 0,'18'-18'0,"17"-17"16,0-1-16,-17 1 15,17 17-15,18-34 0,-17 16 16,-1 1-16,18-18 15,-36 35-15,1 1 16,0 52 0,-18 0-16,17 1 0,1 69 15,0-52-15,-1-17 16,18 17-16,-17-36 16,17 18-16</inkml:trace>
  <inkml:trace contextRef="#ctx0" brushRef="#br0" timeOffset="46798.659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">13053 8978 0,'-18'-17'16,"36"-19"-1,-18 19-15,35-19 16,0 19-16,-17-1 0,17 0 15,-17 1-15,0 17 16,-1-18-16,1 36 31,-18 17-15,0-17-16,17 35 16,-17-18-16,36 18 15,-1-18-15,0 18 16</inkml:trace>
  <inkml:trace contextRef="#ctx0" brushRef="#br0" timeOffset="48810.954">13617 9331 0,'18'0'0,"0"0"16,-1 0-16,18 0 16,-17 0-16</inkml:trace>
  <inkml:trace contextRef="#ctx0" brushRef="#br0" timeOffset="48915.619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">14870 8996 0,'0'53'15,"0"0"1,35 0 0,-17-36-16,17 36 15,0-35 1,-17-18-16,-1 0 0,1 0 15</inkml:trace>
  <inkml:trace contextRef="#ctx0" brushRef="#br0" timeOffset="49738.592">15117 9031 0,'0'0'0,"17"0"0,1 0 15,17 0 1,0 0-16,-17 0 16,0 35-16,-1-17 15,-17 0-15,0 17 16,0-17-16,0-1 16,-17 1-16,17 0 15,-18-18 1,36 0 46,-1 0-62,1 0 16,0 0-16,17 0 16,-18 0-16,1-18 15</inkml:trace>
  <inkml:trace contextRef="#ctx0" brushRef="#br0" timeOffset="50086.32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">26846 5080 0,'18'18'15,"0"-18"1,17 0-16,-17 0 0,-1 0 0,19 0 16,-19-18-1,1 18-15,-1 0 0,-17-18 16</inkml:trace>
  <inkml:trace contextRef="#ctx0" brushRef="#br0" timeOffset="53992.36">26935 5080 0,'17'0'16,"-52"35"0,35-17-1,0 17-15,-18-17 0,18 52 16,0-52-16,0 17 15,18 1 1,17-1-16,-35-17 16,18-18-16,0 17 0,-1-17 15,1 0 1,-1 18-16,1-18 16,-18 17-1,18-17-15</inkml:trace>
  <inkml:trace contextRef="#ctx0" brushRef="#br0" timeOffset="54510.486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2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">20091 11659 0</inkml:trace>
  <inkml:trace contextRef="#ctx0" brushRef="#br0" timeOffset="69338.514">20091 11659 0,'-18'-17'16,"0"17"-1,1 0 1,34 0 62,19 0-78,-1 17 16,36-17-1,-19 0-15,54 0 16,-35-17-16,17 17 16,-35 0-16,-18-18 0,18 18 15,-35 0-15,-1 0 16,-17-18-16</inkml:trace>
  <inkml:trace contextRef="#ctx0" brushRef="#br0" timeOffset="69809.341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">20020 14305 0,'18'0'47,"17"0"-32,-17 0-15,35 18 16,-18-18-16,71 17 15,-71-17-15,71 18 16,-53-18-16,-18 0 16,36-18-16,-36 18 15,-17 0-15,-36 0 32</inkml:trace>
  <inkml:trace contextRef="#ctx0" brushRef="#br0" timeOffset="71407.302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">11430 7990 0,'0'-17'16,"0"34"77,0 36-77,0-17-16,0 69 16,0-34-16,0 123 15,-18-70 1,18-1-16,-17 0 0,-1-17 0,0 106 15,18-124 1,0 0-16,0-35 0,0 53 16,0-35-1,0-36-15,0-17 0</inkml:trace>
  <inkml:trace contextRef="#ctx0" brushRef="#br0" timeOffset="78039.88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5">10936 10936 0,'18'0'31,"17"18"-15,18-18-1,-35 0-15,35 0 16,-36 0-16,1 0 0,-36 0 31</inkml:trace>
  <inkml:trace contextRef="#ctx0" brushRef="#br0" timeOffset="82089.858">10989 10989 0,'0'53'16,"-18"-18"-16,18 18 15,0-18-15,18-17 16,0 17-16,-1-17 16,1 17-16,0-35 15,-1 0-15,1 18 16,0 0 0</inkml:trace>
  <inkml:trace contextRef="#ctx0" brushRef="#br0" timeOffset="82584.245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">12047 11677 0,'18'0'47,"-18"18"-32,0 17-15,-18 0 16,-17 18-1,17-35-15,1 17 0,-18-17 0,17 17 16,18-17-16</inkml:trace>
  <inkml:trace contextRef="#ctx0" brushRef="#br0" timeOffset="84251.96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5">12876 10936 0,'18'-18'31,"17"18"-15,1-17-16,17-1 16,-36 1-16,18 17 15</inkml:trace>
  <inkml:trace contextRef="#ctx0" brushRef="#br0" timeOffset="84803.999">12947 10936 0,'-18'53'16,"18"-35"-16,0 52 16,0-34-16,0-19 15,18 36-15,0-35 16,-1-1-16,19-17 15,-19 18-15,36-36 16,-35 18 0,-1-17-16</inkml:trace>
  <inkml:trace contextRef="#ctx0" brushRef="#br0" timeOffset="85074.811">13176 10971 0,'36'18'15,"-19"-18"-15,-17 18 0,35-1 16,-17-17-16,0 36 16,-18-19-1,-18 19-15,0-19 16,1 1-16,-1-1 15,18 1 1,18-18 0,-1 0-16,36 0 15,-35-18-15,17 18 16</inkml:trace>
  <inkml:trace contextRef="#ctx0" brushRef="#br0" timeOffset="85431.027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2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">10636 12700 0,'18'35'15,"-18"-17"-15,0 0 0,-18 17 0,18-18 16,-17 1-16,-1 17 0,18-17 16,-18 0-16,1 17 15,17-17 1</inkml:trace>
  <inkml:trace contextRef="#ctx0" brushRef="#br0" timeOffset="89313.886">10883 12488 0,'-17'36'16,"-1"-19"-16,0 1 15,18 17-15,0 0 16,18-17-16,0 0 0,17-1 15,-18 1-15,19-18 16,-19 18-16,19-18 16,-19 0-16,1 0 15,0 0-15</inkml:trace>
  <inkml:trace contextRef="#ctx0" brushRef="#br0" timeOffset="89462.586">11007 12682 0,'0'53'16,"-18"-17"-1,18-19-15,18 1 0,-1 17 16,1-17 0</inkml:trace>
  <inkml:trace contextRef="#ctx0" brushRef="#br0" timeOffset="89696.011">11165 12400 0,'53'53'15,"0"35"1,-35-35-16,17 35 15,-35-35-15,0 0 0,18-18 16,-36 1-16,18-1 16,-17 0-16,-1-17 0,0 0 0,-35 17 15,36-17-15</inkml:trace>
  <inkml:trace contextRef="#ctx0" brushRef="#br0" timeOffset="90359.231">12735 12153 0,'-17'-17'16,"-1"34"15,18 36-16,-18 0-15,18-18 0,-17 71 16,17-53-16,0 53 16,17-71-16,-17 0 15,53 36-15,-35-36 16,0-17-16,34 0 16,-16-18-16,-19 0 0,1 0 15</inkml:trace>
  <inkml:trace contextRef="#ctx0" brushRef="#br0" timeOffset="90741.985">13000 12294 0,'18'0'31,"-18"18"-15,0 0-16,17-1 0,-17 19 16,0-19-16,0 1 0,18 17 15,-18 0 1,0-17-16,17 17 16,-17-17-16,18 0 15</inkml:trace>
  <inkml:trace contextRef="#ctx0" brushRef="#br0" timeOffset="90948.25">13282 12559 0,'0'35'15,"0"-17"-15,0-1 16,0 1-16,-18 0 16,1-18-1</inkml:trace>
  <inkml:trace contextRef="#ctx0" brushRef="#br0" timeOffset="91194.011">13564 12330 0,'0'17'15,"18"1"-15,-18 0 0,0 17 16,0-18-1,0 19-15,0-19 0,0 1 0,0 17 16,18-35 0,-1 0-16,1-17 15</inkml:trace>
  <inkml:trace contextRef="#ctx0" brushRef="#br0" timeOffset="91427.392">13723 12030 0,'53'53'16,"18"0"0,-36-36-16,35 36 15,-52-18-15,17 1 16,-17-1-16,-18 0 0,0 53 15,0-52-15,-18 70 16,-17-71 0,17 0-16,-17 0 15</inkml:trace>
  <inkml:trace contextRef="#ctx0" brushRef="#br0" timeOffset="92005.317">13264 12488 0,'18'18'15,"-18"17"1,0-17 0,-18 35-16,18-36 0,-17 1 15,-1 17-15,-17 18 16,17-35-16</inkml:trace>
  <inkml:trace contextRef="#ctx0" brushRef="#br0" timeOffset="95508.245">21608 12206 0</inkml:trace>
  <inkml:trace contextRef="#ctx0" brushRef="#br0" timeOffset="95724.999">21608 12206 0,'35'-18'0,"-70"36"0,88-36 31,-53 1-31,-18 17 32,0 0-17,1 53 1,17-36-16,0 54 15,0-36-15,17 53 16,-17-52-16,18-1 16,0 0-16,-1-17 0,1 17 0,17-17 15,0-1 1,-17-17-16,0-17 16</inkml:trace>
  <inkml:trace contextRef="#ctx0" brushRef="#br0" timeOffset="96025.2">21925 12153 0,'0'18'16,"18"17"-1,-1-17-15,1 35 16,-18-18-16,18 0 16,-18 1-16,0-19 15,0 36-15,0-35 16,0-1-16,17 1 15,1 0 1</inkml:trace>
  <inkml:trace contextRef="#ctx0" brushRef="#br0" timeOffset="96203.664">22225 12471 0,'-18'35'15,"1"0"1,-19-17 0,36 0-16,-17-1 15,17 1 1</inkml:trace>
  <inkml:trace contextRef="#ctx0" brushRef="#br0" timeOffset="96396.854">22437 12347 0,'17'18'16,"-17"0"-16,0-1 0,0 36 16,0-35-16,0 17 15,0-17 1,0-1-16,18 1 15</inkml:trace>
  <inkml:trace contextRef="#ctx0" brushRef="#br0" timeOffset="96642.001">22613 12118 0,'35'70'0,"1"19"15,-19-72 1,19 54-16,-19-36 0,1 0 16,-18 18-1,0-17-15,-18-1 16,1 0-16,-36 0 15,35-35-15</inkml:trace>
  <inkml:trace contextRef="#ctx0" brushRef="#br0" timeOffset="100462.349">24518 12188 0,'0'-17'16,"18"17"-16,-36 0 31,18 17-15,-18 1-16,18 17 15,0 36 1,0-36-16,0 1 0,18 16 15,-18-16-15,35 17 16,-17-18-16,0-17 0,-18-1 16,17 1-16,19-1 15,-36 1-15,17-18 16</inkml:trace>
  <inkml:trace contextRef="#ctx0" brushRef="#br0" timeOffset="100970.75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">25259 12294 0,'-18'0'0,"18"36"16,0-19-16,0 36 16,0-35-16,36-1 15,-19 1-15,18 0 16,18-18-16,-35 0 15,17 0-15,-17-18 16,17 18-16,-17 0 0,-18-18 0,17 18 16,-17-17-16</inkml:trace>
  <inkml:trace contextRef="#ctx0" brushRef="#br0" timeOffset="101598.915">25471 12365 0,'0'53'16,"0"17"-1,17 19-15,-17-72 16,18 1-16,-1-18 16,1 0-1</inkml:trace>
  <inkml:trace contextRef="#ctx0" brushRef="#br0" timeOffset="101838.711">25682 12118 0,'53'53'15,"-18"-18"-15,1 36 16,-19-18-16,1 0 15,-18-18-15,18 0 16,-18 18-16,-18 0 16,0-18-16,1-17 0,-1-1 15,-35 19-15,36-36 16,-19 17 0</inkml:trace>
  <inkml:trace contextRef="#ctx0" brushRef="#br0" timeOffset="103211.021">26723 12206 0,'18'-18'16,"-18"1"-16,0-1 15,0 36 17,-18 17-17,0 0-15,18 54 16,-17-54-16,17 53 15,35-17-15,-17-36 16,-1 0-16,1 0 16,17-17-16,-17 0 0,-1-1 15,19 19-15</inkml:trace>
  <inkml:trace contextRef="#ctx0" brushRef="#br0" timeOffset="104583.051">27023 12188 0,'0'18'31,"-18"35"-15,18-35-16,0 17 15,0 18-15,0-35 16,0-1-16,0 1 0,0-1 15,35 1-15,-35 0 16,18-18-16,0 0 0,-1 0 16,36 0-1,-35 0-15,0-18 16,-1 0-16</inkml:trace>
  <inkml:trace contextRef="#ctx0" brushRef="#br0" timeOffset="104772.89">27146 12383 0,'-17'52'16,"17"-16"-1,0-1-15,17 0 16,1 18-1,17-53 1</inkml:trace>
  <inkml:trace contextRef="#ctx0" brushRef="#br0" timeOffset="104961.819">27428 12506 0,'-17'35'16,"-1"18"0,-17-18-16,17 1 15,1-36-15,-1 17 16</inkml:trace>
  <inkml:trace contextRef="#ctx0" brushRef="#br0" timeOffset="105172.489">27605 12435 0,'0'53'15,"18"-17"1,-1 17-16,-17-36 15,18 18-15,-1-35 16,1 18-16</inkml:trace>
  <inkml:trace contextRef="#ctx0" brushRef="#br0" timeOffset="105412.465">27817 12188 0,'35'71'0,"-18"-36"16,1 54 0,0-54-16,-18 0 0,17 36 15,-17-54-15,0 36 16,0-35-16,0-1 15,-17 1-15,-1-18 0,0 18 16,1-18-16</inkml:trace>
  <inkml:trace contextRef="#ctx0" brushRef="#br0" timeOffset="106052.449">29386 12206 0,'0'-18'15,"-17"18"-15,-1 0 16,0 53 0,1 0-16,17 36 15,0-37-15,17 37 16,-17-54-16,18 18 0,35 0 15,-18 0 1,-17-53-16,0 17 16,-1-17-16,1 0 15</inkml:trace>
  <inkml:trace contextRef="#ctx0" brushRef="#br0" timeOffset="106484.909">29704 12277 0,'0'17'31,"0"36"-31,18-35 16,-1 52-1,1-34-15,-18-19 0,17 36 16,1-17 0,-18-19-16,18 1 0</inkml:trace>
  <inkml:trace contextRef="#ctx0" brushRef="#br0" timeOffset="106675.035">30004 12577 0,'-18'35'15,"0"18"1,1-36-16,17 19 15,-18-1-15,18 0 16</inkml:trace>
  <inkml:trace contextRef="#ctx0" brushRef="#br0" timeOffset="106958.795">30268 12418 0,'18'17'0,"-18"19"16,0-19-16,0 54 15,0-53-15,18 17 0,-1 0 16,-17-17 0,18-1-16,-18 1 15,0-36 1</inkml:trace>
  <inkml:trace contextRef="#ctx0" brushRef="#br0" timeOffset="107213.811">30462 12188 0,'36'36'15,"-19"-19"-15,36 19 16,0 17-16,-18-18 15,-17 0-15,0 0 0,-1 54 16,-17-54 0,0 18-16,0-18 0,-35 36 15,17-36-15,1-17 16,-1 17-16,0-18 0,1-17 16</inkml:trace>
  <inkml:trace contextRef="#ctx0" brushRef="#br0" timeOffset="108304.61">21661 14940 0,'-18'0'16,"0"0"-16,1 35 16,-1 1-16,18 17 0,0-18 15,0 53-15,18-35 16,-1-18-16,36 36 15,-35-36-15,35 0 16,-36-17-16,36 0 16,-17-18-16</inkml:trace>
  <inkml:trace contextRef="#ctx0" brushRef="#br0" timeOffset="108515.709">21943 14993 0,'0'35'15,"17"36"1,-17-36-16,18 36 16,0-54-16,-18 19 0,17 17 15,1-18 1,-18-18-16,18-17 15</inkml:trace>
  <inkml:trace contextRef="#ctx0" brushRef="#br0" timeOffset="108688.068">22260 15258 0,'-17'35'16,"-1"35"-1,-17-34 1,17-19 0,36-17-1</inkml:trace>
  <inkml:trace contextRef="#ctx0" brushRef="#br0" timeOffset="108904.094">22490 15117 0,'17'35'15,"-17"0"-15,0 18 16,18-35 0,0 52-16,-1-52 15,1 35-15,-1-36 16,-17 1-16,18 17 15,0-35-15</inkml:trace>
  <inkml:trace contextRef="#ctx0" brushRef="#br0" timeOffset="109189.045">22789 14940 0,'36'53'15,"17"0"1,0 18-1,-18-36-15,0 35 16,-17 1-16,-18-36 16,0 0-16,-36 18 15,1-35-15</inkml:trace>
  <inkml:trace contextRef="#ctx0" brushRef="#br0" timeOffset="109762.829">25629 14993 0,'18'-35'16,"-18"17"-1,0 53 17,-18 1-32,18-1 0,0 18 15,0 35-15,0-35 16,18-18-16,-18 18 0,18-18 16,35 18-16,-36-35 15,18 0-15,-17-1 16,17-17-16,1 0 15</inkml:trace>
  <inkml:trace contextRef="#ctx0" brushRef="#br0" timeOffset="109955.709">25982 15028 0,'0'53'15,"0"-17"-15,0-1 16,0 35-16,0-52 16,18 53-16,-1-54 15,-17 1-15,18-1 0,0 1 16</inkml:trace>
  <inkml:trace contextRef="#ctx0" brushRef="#br0" timeOffset="110129.541">26264 15328 0,'-17'35'16,"-1"-17"-16,-17 17 16,17 1-1,0-19-15,18 1 0,-17 0 16</inkml:trace>
  <inkml:trace contextRef="#ctx0" brushRef="#br0" timeOffset="110329.281">26494 15134 0,'0'35'15,"0"1"-15,0-19 0,0 19 16,-18 17 0,18-18-16,0-18 0,18 19 15,-18-19-15,17-17 16</inkml:trace>
  <inkml:trace contextRef="#ctx0" brushRef="#br0" timeOffset="110557.229">26617 14940 0,'35'71'15,"18"-1"1,-17-17-16,-1-18 0,-18 18 15,19-17-15,-36 17 0,0-1 0,0 37 16,-18-36-16,0-18 16,-34 35-1</inkml:trace>
  <inkml:trace contextRef="#ctx0" brushRef="#br1" timeOffset="146889.20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2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">13282 4269 0,'0'17'16,"0"1"-16,0 17 15,18-17-15,-18 17 0,17 0 16,-17-17-16,18 17 0,0 1 15,-1-19-15</inkml:trace>
  <inkml:trace contextRef="#ctx0" brushRef="#br1" timeOffset="154413.223">14058 3210 0,'18'18'31,"17"-18"-15,-17 0-16,17 0 15,36-18-15,-18 18 16,-36 0-1,1 0-15,-1 0 0,-17 18 16</inkml:trace>
  <inkml:trace contextRef="#ctx0" brushRef="#br1" timeOffset="154580.118">14111 3387 0,'0'17'15,"18"-17"1,-18 18-16,17-18 0,19 0 16,-1-18-16,18 18 15,-35 0-15,-1 0 16</inkml:trace>
  <inkml:trace contextRef="#ctx0" brushRef="#br1" timeOffset="157025.967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">15663 2734 0,'0'-18'15,"18"18"1,0 0-1,17 0-15,-17 0 0,-1 0 16,1 0-16,-1 0 0,1 0 16,-36 0-1</inkml:trace>
  <inkml:trace contextRef="#ctx0" brushRef="#br1" timeOffset="157494.588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">13617 2699 0,'18'0'32,"17"0"-17,-17 0-15,17 0 16,0 0-16,18 0 16,-35 0-16,-18-18 15,18 18-15</inkml:trace>
  <inkml:trace contextRef="#ctx0" brushRef="#br1" timeOffset="161631.712">13705 2769 0,'0'53'16,"18"0"-16,-18-35 15,35 17-15,-17-17 16,-18-1-16</inkml:trace>
  <inkml:trace contextRef="#ctx0" brushRef="#br1" timeOffset="162569.532">14217 4286 0,'18'0'15,"-1"0"1,36-17-16,-35 17 16,-1 0-16,36-18 15</inkml:trace>
  <inkml:trace contextRef="#ctx0" brushRef="#br1" timeOffset="162686.985">14270 4445 0,'18'18'16,"34"-18"0,-16 0-16,-19-18 0,36 0 15</inkml:trace>
  <inkml:trace contextRef="#ctx0" brushRef="#br1" timeOffset="163654.555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">15399 3933 0,'17'0'15,"1"0"-15,17-17 16,1-1-16,17 1 16,-36 17-16,1 0 0,-1-18 15,1 18 1</inkml:trace>
  <inkml:trace contextRef="#ctx0" brushRef="#br1" timeOffset="164194.532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">15734 3986 0,'0'-17'32,"35"17"-17,0 0-15,-17 0 16,0 0-16</inkml:trace>
  <inkml:trace contextRef="#ctx0" brushRef="#br1" timeOffset="166858.113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1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">6985 11077 0,'88'-106'15,"-17"36"-15,211-265 16,-176 211-1,123-123-15,-105 141 16,-19-17-16,89-53 16,-105 105-16,-19 18 0</inkml:trace>
  <inkml:trace contextRef="#ctx0" brushRef="#br1" timeOffset="180213.977">9225 11712 0,'18'0'31,"17"0"-15,53-17-1,-52 17-15,-1-18 16,18 18-16,17-18 16,1 1-16,-54 17 15,19 0-15,-19-18 16,1 18-16,-18-18 16</inkml:trace>
  <inkml:trace contextRef="#ctx0" brushRef="#br1" timeOffset="180444.479">9543 11501 0,'17'0'16,"19"0"-1,-19 0 1,18 0-16,-17 0 0,53 17 16,-54 1-16,1-1 15,17 19-15,-17-1 16,-18 0-16,-18 1 15,18-1-15,-17-17 0,-54 34 16,36-16-16,-36-1 16,36-17-16,-18 17 15,35-17-15</inkml:trace>
  <inkml:trace contextRef="#ctx0" brushRef="#br1" timeOffset="181673.243">13917 10989 0,'18'-18'16,"17"1"-16,-17-1 0,17 0 15,35-34-15,-34 34 16,52-35-1,-35 35-15,-18 1 0,-17-1 16,17 0-16,-17 1 16,-18-1-16</inkml:trace>
  <inkml:trace contextRef="#ctx0" brushRef="#br1" timeOffset="181979.482">14005 10707 0,'-35'35'0,"0"0"15,-1 18 1,19-17-16,17 16 15,0-16 1,0-19-16,17 1 0,19 17 16,-1-17-16,36 17 15,-19-17-15,19 0 16,-36-18-16,1 17 16</inkml:trace>
  <inkml:trace contextRef="#ctx0" brushRef="#br1" timeOffset="-214099.898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-213905.902">7197 15011 0,'35'-18'16,"0"0"-16,1 18 16,34-35-1,-35 35-15,36-17 16,-53 17-16,34-18 16</inkml:trace>
  <inkml:trace contextRef="#ctx0" brushRef="#br1" timeOffset="-213666.399">7973 14781 0,'35'0'16,"0"0"-16,18-17 15,-17 17-15,16-18 16,-34 18-16</inkml:trace>
  <inkml:trace contextRef="#ctx0" brushRef="#br1" timeOffset="-213538.155">7973 14958 0,'35'0'0,"18"17"15,-18-17-15,18-17 16,-18-1-16,1 18 0</inkml:trace>
  <inkml:trace contextRef="#ctx0" brushRef="#br1" timeOffset="-212875.365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-212653.753">9296 14429 0,'17'-18'15,"19"0"1,-1 1-16,18-1 16,-18 0-16,0 18 15,-17-17-15,0 17 16</inkml:trace>
  <inkml:trace contextRef="#ctx0" brushRef="#br1" timeOffset="-212531.62">9437 14376 0,'0'17'0,"0"36"16,17-17-16,1 34 16,0-35-16,-18 1 15,35 17 1,0-36-16,-17 1 16</inkml:trace>
  <inkml:trace contextRef="#ctx0" brushRef="#br1" timeOffset="-212323.668">9719 14587 0,'53'53'0,"-18"-17"16,1-1-16,34 0 15,-35 0 1,18-17 0,-35-18-16</inkml:trace>
  <inkml:trace contextRef="#ctx0" brushRef="#br1" timeOffset="-212153.385">9895 14587 0,'-52'71'16,"-19"70"-1,36-70 1,35-54-16,0 19 16,17-19-16</inkml:trace>
  <inkml:trace contextRef="#ctx0" brushRef="#br1" timeOffset="-211852.768">10478 14517 0,'35'17'16,"18"-17"-1,-18-17-15,36-1 16,-54 1-16,18-1 0,-17 18 15,-18-18-15</inkml:trace>
  <inkml:trace contextRef="#ctx0" brushRef="#br1" timeOffset="-211674.081">10636 14323 0,'0'123'31,"0"-70"-31,36 53 16,-19-53-16,18 35 16,-17-53-16,0-17 0,17 17 15,-17-35-15</inkml:trace>
  <inkml:trace contextRef="#ctx0" brushRef="#br1" timeOffset="-211330.613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-210796.947">10954 14640 0,'-18'18'31,"18"0"-31,0 17 15,0-18-15,0 19 0,0-19 16,0 1-16,18 35 16,-18-35-16,0-1 15,0 19-15</inkml:trace>
  <inkml:trace contextRef="#ctx0" brushRef="#br1" timeOffset="-209623.585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-207836.34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-207582.104">5768 16016 0,'0'18'15,"18"-18"1,-18-18-16,17 0 0,18-17 16,-17 0-16,35-18 15,-53 18-15,35 17 16,-35 0-16,18 18 16,-18 18-16,18 17 15,-1-17 1,1 53-16,17-54 15,18 36-15,-18-35 16,36 17-16</inkml:trace>
  <inkml:trace contextRef="#ctx0" brushRef="#br1" timeOffset="-207409.986">6562 16104 0,'53'0'0,"0"-17"15,-1-1 1,-34 18-16</inkml:trace>
  <inkml:trace contextRef="#ctx0" brushRef="#br1" timeOffset="-207284.765">6526 16263 0,'36'18'16,"34"-18"-1,-17 0-15,53-36 16,-71 36-16</inkml:trace>
  <inkml:trace contextRef="#ctx0" brushRef="#br1" timeOffset="-206668.733">8573 16122 0,'17'0'31,"18"0"-15,1 0-16,17 0 16,-36 0-16,19 0 15,-1 0 1</inkml:trace>
  <inkml:trace contextRef="#ctx0" brushRef="#br1" timeOffset="-206542.469">8573 16334 0,'17'0'16,"18"0"-16,18-18 15,0 0-15,18-17 16,-54 35-16</inkml:trace>
  <inkml:trace contextRef="#ctx0" brushRef="#br1" timeOffset="-205980.259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-205724.918">10213 15681 0,'-35'0'16,"17"35"-16,0 36 15,1 52 1,17-70-16,0 18 0,0-18 16,17 53-16,1-71 15,17 0-15,-17 0 16,17-17-16,18 0 15,-18-18-15,-17-18 0</inkml:trace>
  <inkml:trace contextRef="#ctx0" brushRef="#br1" timeOffset="-205396.193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-205246.779">10583 16140 0,'36'0'16,"17"-18"0,-36 18-16,18 0 0,18-18 15,-35 18 1,0 0-16</inkml:trace>
  <inkml:trace contextRef="#ctx0" brushRef="#br1" timeOffset="-205012.025">10866 15575 0,'88'106'15,"-53"-71"-15,53 71 16,-35-53-16,-18 0 16,1-18-16,-1 0 0,0 1 15,-17-1-15,-18 53 16,0-52-16,-71 52 16,36-53-16,-18 18 15,0 0-15</inkml:trace>
  <inkml:trace contextRef="#ctx0" brushRef="#br1" timeOffset="-190876.6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-178085.407">7285 11853 0,'-18'18'16,"18"0"-1,0 17-15,0 71 16,0-53-16,0 70 16,0-52-16,0 87 15,0-52-15,0 71 16,0-107-16,0 71 16,0-88-16,18 18 15,-18-54-15,0 19 16,18-36-16,-18-18 31,0 0-15</inkml:trace>
  <inkml:trace contextRef="#ctx0" brushRef="#br1" timeOffset="-177634.857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-174036.88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-172245.084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-171802.627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-169448.85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">3387 10195 0,'0'-17'15,"-36"17"1,19 53 0,-36 35-16,0-35 0,-35 88 15,-18-18 1,71-70-16,-1-18 16,1 36-16,35 0 15,0-54-15</inkml:trace>
  <inkml:trace contextRef="#ctx0" brushRef="#br0" timeOffset="11689.55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49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">12259 9825 0,'18'0'15,"-1"18"1,1-1 0,-18 1-16,0-1 15,0 1 1,-18 17-16,1-17 16,17 0-1,17-1 1,1-17-1,17 18 1,-17-18-16,0 0 0,-1 0 16,1 0-16</inkml:trace>
  <inkml:trace contextRef="#ctx0" brushRef="#br0" timeOffset="14759.59">12471 9719 0,'17'0'31,"19"-18"-31,-19 18 16,19 0-1,-19 18-15,-17 17 16,0-17-16,0 35 15,0-18 1,18 36-16,-18-54 16,0 36-16,0-35 15,-18 0 1,18-1-16,-17-17 16,-1 0-16,0 0 15,1-17 1,-1 17-1</inkml:trace>
  <inkml:trace contextRef="#ctx0" brushRef="#br0" timeOffset="15148.569">12788 10372 0,'18'0'0,"35"0"31,-18 0-31,18 17 15,-35-17 1</inkml:trace>
  <inkml:trace contextRef="#ctx0" brushRef="#br0" timeOffset="15267.471">12788 10548 0,'35'18'16,"18"-18"-1,36-18-15</inkml:trace>
  <inkml:trace contextRef="#ctx0" brushRef="#br0" timeOffset="15755.262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">13494 10019 0,'0'-18'16,"17"-17"0,1 17-16,0-17 15,17-18-15,-17 18 16,-1 0-16,1-1 0,0 19 15,-1-36 1,1 35-16,-1 18 16,1 0-16,0 53 15,-18-18-15,35 54 16,-17-54-16,17 53 16,-17-53-16,-1 1 15</inkml:trace>
  <inkml:trace contextRef="#ctx0" brushRef="#br0" timeOffset="23325.294">2681 12012 0,'18'18'31,"35"35"-15,-36-18-16,54 18 15,-53-18-15,17 0 16,0 1-16,0-1 0,54 18 15,-54-35-15,18-1 16,-18 1 0,-17-18-16,-1 17 0,-17 1 31</inkml:trace>
  <inkml:trace contextRef="#ctx0" brushRef="#br0" timeOffset="23590.961">3016 11959 0,'-17'18'16,"-19"17"-1,19 0-15,-19 36 16,19-36-16,-1 18 0,-17 18 16,17-36-1,18 0-15,-17 18 0,-1-35 16,18 17 0,0-17-16</inkml:trace>
  <inkml:trace contextRef="#ctx0" brushRef="#br0" timeOffset="24042.62">3157 11518 0,'-17'0'16,"-1"0"-1,18 18 1,-18-1-16,18 36 16,0 0-16,18 0 15,-18-17 1,0-19-16,18 18 0,-1 1 15,1-1-15,17-17 16,-17-18-16,17 0 16</inkml:trace>
  <inkml:trace contextRef="#ctx0" brushRef="#br0" timeOffset="24241.616">3387 11642 0,'-18'35'0,"18"0"15,0-17-15,18 17 16,-18 0-16,17-17 16,-17 0-16,18-18 0,-18 17 0,35 1 15,-17-18 1</inkml:trace>
  <inkml:trace contextRef="#ctx0" brushRef="#br0" timeOffset="24470.518">3510 11395 0,'18'35'15,"-1"0"1,19 18-16,-1 0 16,-17-35-16,17 70 15,-35-35 1,-35 0 0,35-18-16,-18-17 15</inkml:trace>
  <inkml:trace contextRef="#ctx0" brushRef="#br0" timeOffset="28741.023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">13899 11642 0,'18'-36'31,"-18"1"-31,35-18 16,-17 18-16,17-18 16,-17 35-1,0-17-15,-1 17 0,1 36 32,-1 53-17,-17-36-15,18 53 16,0-53-16,-1 36 15,1-53-15,0-1 16,-1 1-16,1 0 0,-18-1 16,18-17-16</inkml:trace>
  <inkml:trace contextRef="#ctx0" brushRef="#br0" timeOffset="31243.27">14517 11483 0,'-18'-18'16,"18"36"-1,-17 17 1,17-17-16,0 17 16,0 0-16,0 36 15,0 0 1,0-36-16,17 0 0,-17-17 0,18 17 16,-1-17-16,1-1 15,17 1-15,1-18 16</inkml:trace>
  <inkml:trace contextRef="#ctx0" brushRef="#br0" timeOffset="31488.289">14746 11606 0,'0'36'16,"0"-19"-16,0 36 0,0-35 15,0 17-15,0 0 0,0-17 16,0 0-16,18-1 16,-18 1-16,17 0 0,1-1 15</inkml:trace>
  <inkml:trace contextRef="#ctx0" brushRef="#br0" timeOffset="31847.698">14940 11483 0,'18'18'31,"-1"-1"-15,19 1-16,-1 35 15,-17-36-15,-1 19 0,19 52 16,-36-53-16,0 18 16,0-18-16,-18 71 15</inkml:trace>
  <inkml:trace contextRef="#ctx0" brushRef="#br0" timeOffset="32629.008">14164 12030 0,'0'-18'16,"0"36"31,0 17-31,0 0-16,0 18 15,18-18-15,-1 36 16,-17-36-1,18 1-15</inkml:trace>
  <inkml:trace contextRef="#ctx0" brushRef="#br0" timeOffset="35231.47">2858 13406 0,'17'17'15,"18"1"1,1-1-16,-1 1 16,0 0-16,18 17 0,-18-17 0,54 52 15,-19-34 1,-35-1-16,-17-18 16,0 1-16,-1 0 15,-17-1-15</inkml:trace>
  <inkml:trace contextRef="#ctx0" brushRef="#br0" timeOffset="35442.888">3122 13282 0,'-18'35'0,"-34"54"16,34-54-16,-35 88 15,35-70 1,1 0-16,17 0 0,-18-18 16,36 36-16,-18-36 15,17-17-15,1-18 0,17 0 16</inkml:trace>
  <inkml:trace contextRef="#ctx0" brushRef="#br0" timeOffset="35713.439">3387 13053 0,'-18'17'16,"18"19"-1,0-19-15,0 1 16,18 17-16,-1-17 16,1-18-16,-18 18 0,18-18 15,17 0 1,-17 0-16</inkml:trace>
  <inkml:trace contextRef="#ctx0" brushRef="#br0" timeOffset="36203.436">3598 12965 0,'18'-18'15,"35"18"-15,-35 0 16,-1 0-16,1 18 16,-18 17-16,0-17 15,0 17 1,0-18-16,-18 19 15,1-36-15,17 17 0,0 1 16,17 0 0,18-18-1,1 0-15,-19 0 0,19 0 16,-19 0 0</inkml:trace>
  <inkml:trace contextRef="#ctx0" brushRef="#br0" timeOffset="36426.982">3881 12841 0,'35'18'16,"18"-1"-1,-36 1-15,19 35 16,-19-18-16,1 18 15,-18-35-15,-18 17 0,18-17 16,-17-1-16,-19 36 16,1-35-16,17 0 0,1-18 15</inkml:trace>
  <inkml:trace contextRef="#ctx0" brushRef="#br0" timeOffset="37161.807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">14570 13141 0,'-18'53'0,"0"0"16,36 17-1,17-17 1,-17-17-16,17-1 16,18-18-16,-35-17 15,-1 0-15</inkml:trace>
  <inkml:trace contextRef="#ctx0" brushRef="#br0" timeOffset="39357.098">14799 13194 0,'18'18'16,"-1"-1"-1,1-17-15,0 18 16,-18 17-16,0 0 15,-18-17-15,18 0 16,0-1-16,0 1 16,18-18-1,-1 18 1,1-18-16,0 0 16,17 17-1</inkml:trace>
  <inkml:trace contextRef="#ctx0" brushRef="#br0" timeOffset="39574.476">15028 13000 0,'18'53'15,"0"-18"-15,17 36 16,0-1 0,-35-35-16,0 1 0,0 17 0,0-18 15,-35 53 1,0-35-16,17-18 16</inkml:trace>
  <inkml:trace contextRef="#ctx0" brushRef="#br0" timeOffset="40619.96">3334 14305 0,'0'18'16,"0"-1"-1,0 1 1,0 0-16,0 17 0</inkml:trace>
  <inkml:trace contextRef="#ctx0" brushRef="#br0" timeOffset="40765.077">3334 14711 0,'17'0'15</inkml:trace>
  <inkml:trace contextRef="#ctx0" brushRef="#br0" timeOffset="40886.302">3351 14817 0,'0'17'15</inkml:trace>
  <inkml:trace contextRef="#ctx0" brushRef="#br0" timeOffset="41426.226">2910 15522 0,'0'18'0,"18"0"31,17 52-15,36 1-1,-18-36-15,-18 0 0,53 18 16,-52-18-1,-1 1-15,18-1 16,-36-17-16,1-1 0,0 1 16,-1-18-16,-34 0 15</inkml:trace>
  <inkml:trace contextRef="#ctx0" brushRef="#br0" timeOffset="41660.126">3193 15416 0,'-36'53'16,"-17"0"0,36-17-16,-1 52 15,1-53-15,17 0 16,-18 18-16,18 0 15,18-35-15,-18-1 0,17 1 16,1-18-16</inkml:trace>
  <inkml:trace contextRef="#ctx0" brushRef="#br0" timeOffset="41982.234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">4075 14993 0,'35'18'15,"-17"-1"-15,-1 1 16,1 17-16,-1-17 0,1 17 0,17 36 16,-17-54-1,0 19-15,-18 17 16,0-36-16,-18 36 15,18-35-15,-18-18 0</inkml:trace>
  <inkml:trace contextRef="#ctx0" brushRef="#br0" timeOffset="43595.634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">14446 14993 0,'0'-18'0,"-35"36"15,35 35 1,-18-18-16,36 36 15,-18-36-15,35 36 16,-17-54-16,35 36 16,-36-53-1,1 18-15,17-18 0,-17 0 16,0 0-16</inkml:trace>
  <inkml:trace contextRef="#ctx0" brushRef="#br0" timeOffset="45902.592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">15099 14870 0,'18'35'16,"-1"-17"-16,1-1 0,-1 18 0,36 36 15,-35-18-15,17-18 16,1 53-1,-1-17-15,-35-18 16,0-36-16,0 19 0,-35 34 16</inkml:trace>
  <inkml:trace contextRef="#ctx0" brushRef="#br0" timeOffset="47699.174">12894 12136 0,'18'0'47,"17"0"-32,0 0-15,1 0 0,52-18 16,-53 18 0,0 0-16,1 0 0,-19 0 0,18 18 15,-35-1 1,-17-17 0</inkml:trace>
  <inkml:trace contextRef="#ctx0" brushRef="#br0" timeOffset="47937.772">12982 12400 0,'18'0'0,"0"0"15,17 0-15,18-17 16,-18 17-16,0 0 16,1 0-16,-19 0 15,1 0-15,-1 17 16</inkml:trace>
  <inkml:trace contextRef="#ctx0" brushRef="#br0" timeOffset="49888.678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">11465 11589 0,'18'0'31,"17"-18"-15,-17 18-16,-1 0 15,19-18-15,-19 18 16,1-17-16,-18 34 31,-18-17-15</inkml:trace>
  <inkml:trace contextRef="#ctx0" brushRef="#br0" timeOffset="50818.086">11465 11606 0,'18'0'16,"-18"18"0,0 0-16,0-1 15,0 19-15,0-19 16,0 1-16,0 17 0,0 0 16,0 18-1,0-17-15,18-19 0,-18 19 0,17-19 16,18 1-1,1-1-15,17-17 16,-36 0-16,1 0 0,17-17 16,-35-1-1</inkml:trace>
  <inkml:trace contextRef="#ctx0" brushRef="#br0" timeOffset="51579.969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">12383 11412 0,'0'-17'31,"-18"17"-15,18 17 0,-18-17-1,18 36-15,-17-19 16,17 19-16,-18-1 16,18-18-16,0 19 15,0-19-15,18 36 16,-1-17-16,19-1 15,-19-17-15,1-1 0,-1 1 16,1-1-16,0 1 16</inkml:trace>
  <inkml:trace contextRef="#ctx0" brushRef="#br0" timeOffset="53982.604">12559 11553 0,'0'18'16,"0"0"0,0-1-16,0 36 15,0-35-15,0 0 0,0 17 16,0-17-16,18-1 16,-1-17-16,-17 18 15</inkml:trace>
  <inkml:trace contextRef="#ctx0" brushRef="#br0" timeOffset="54288.272">12612 11430 0,'17'0'16,"19"18"-1,-19-1-15,19 19 16,-36-19-16,17 1 16,-17 17-16,18 18 15,-18-18-15,0-17 0,0 17 16,0 1-16,-18-19 15,18 18-15,-17-17 0,-1 17 16,0-17-16,-17 0 16</inkml:trace>
  <inkml:trace contextRef="#ctx0" brushRef="#br0" timeOffset="56335.289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1">11889 13018 0,'0'0'16,"17"0"0,1 0-1,17 0 1,-17 0-16,-1 0 16,1 0-16,-36 0 31,-17 0-16,18 0-15</inkml:trace>
  <inkml:trace contextRef="#ctx0" brushRef="#br0" timeOffset="56820.136">11889 13018 0,'0'35'16,"17"-18"-1,-17 1-15,0 35 16,18-35-16,-18 17 15,18 18-15,-18-36 16,35 19 0,-35-19-16,35-17 15,-17 0-15,-1-17 16</inkml:trace>
  <inkml:trace contextRef="#ctx0" brushRef="#br0" timeOffset="57112.587">12100 13035 0,'18'-17'16,"0"17"-16,17 0 15,-18 17-15,1-17 0,0 35 16,-18 1-16,-18-1 15,18 0 1,-18-17-16,1 0 0,-1-1 16,18 1-1,18-18 1,17 17 0,-17-17-16,-1 0 15,1 0-15,0 0 16,-1 0-16</inkml:trace>
  <inkml:trace contextRef="#ctx0" brushRef="#br0" timeOffset="57530.383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">12859 13070 0,'17'0'31,"1"18"-15,17 0-16,-35-1 15,0 1-15,0 17 16,0-17 0,-17-18-16,-1 35 15,18-17-15,18-1 16,-1 1-16,1-18 16,0 0-1,-1 0-15,1 0 16</inkml:trace>
  <inkml:trace contextRef="#ctx0" brushRef="#br0" timeOffset="58621.317">12982 12912 0,'18'17'15,"0"1"1,-1 0-16,1-1 0,17 19 16,-17-19-16,35 36 15,-36-35-15,-17 17 0,18 18 16,-18-18-16,0 0 16,-18 18-16,1-35 15,17 0-15,-18-1 16,0 1-16,1-18 15</inkml:trace>
  <inkml:trace contextRef="#ctx0" brushRef="#br0" timeOffset="59615.604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">12153 15011 0,'35'-18'0,"18"18"16,-17 0-1,-1 18-15,-17 17 16,-18 0 0,0-17-16,0 17 0,-18 0 15,18-17-15,-18 0 16,1-1-16,17 1 15,17-18 1,19 0 0,-19 0-16,19 0 15</inkml:trace>
  <inkml:trace contextRef="#ctx0" brushRef="#br0" timeOffset="60917.67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">12859 14870 0,'-18'0'15,"0"0"-15,1 17 0,-1 19 16,18-1-16,-17 18 16,17-18-16,0-17 15,0 35-15,17-18 16,1 0-16,-1 0 16,1-17-16,0 0 0,17-18 15,-17 0 1</inkml:trace>
  <inkml:trace contextRef="#ctx0" brushRef="#br0" timeOffset="62180.489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3">13300 14834 0,'17'0'0,"1"18"16,0-18-16,-1 35 15,1-17-15,17 17 16,-17-17-16,-1 17 15,-17-17-15,18 17 0,-18 18 16,0-18-16,0-17 16,0 35-16,-18-36 15,1 36-15,-1-35 16,1 17 0,-1-35-16,-17 35 15</inkml:trace>
  <inkml:trace contextRef="#ctx0" brushRef="#br1" timeOffset="88659.539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">6703 16439 0,'17'0'16,"1"0"-1,0 0 1,-1 0-16,1 0 15,35-17-15,-35 17 16,17 0-16,-18 0 16,36-18-1</inkml:trace>
  <inkml:trace contextRef="#ctx0" brushRef="#br1" timeOffset="89980.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5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">8361 16581 0,'17'35'0,"-17"18"15,18-18 1,0-17 0,-1-1-16</inkml:trace>
  <inkml:trace contextRef="#ctx0" brushRef="#br1" timeOffset="92267.187">8343 16387 0,'-17'0'16,"34"0"-1,1 0 1</inkml:trace>
  <inkml:trace contextRef="#ctx0" brushRef="#br1" timeOffset="92528.607">8502 16281 0,'18'17'16,"-18"1"-16,35 35 15,18 0-15,-18-18 16,-17 0-16,17-17 0,0 70 16,-17-53-16,-18-17 15,0 53-15,0-36 16,0-17-16,-35 35 15,17-18-15,0-18 16,-17 1-16</inkml:trace>
  <inkml:trace contextRef="#ctx0" brushRef="#br1" timeOffset="93784.718">8643 17127 0,'18'18'31,"-18"0"-15,17 17 0,1-17-16,35 52 15,-18-52-15,0 35 0,54 17 16,-36-52 0,-1 17-16,72 18 0,-71-35 15,53 17 1,-53-35-16,0 18 15,-18-18-15,-18 0 16</inkml:trace>
  <inkml:trace contextRef="#ctx0" brushRef="#br1" timeOffset="94346.138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5">12629 17233 0,'18'-17'0,"-18"-1"16,18 18-1,-1 0 1,-17 18 0,-17 34-1,17-34-15,0 17 0,17 18 16,19 0-1,-19-35-15,1 0 16,17-18-16,18 17 16,-18-17-16,1 0 15,-1 0-15,-35-17 0,18-1 16,-18 0 0</inkml:trace>
  <inkml:trace contextRef="#ctx0" brushRef="#br1" timeOffset="98994.238">12647 16863 0,'0'-18'16,"18"1"-16,-1-1 15,1 18-15,17-18 16,-35 1-16</inkml:trace>
  <inkml:trace contextRef="#ctx0" brushRef="#br1" timeOffset="99851.925">7602 17216 0,'0'17'32,"36"1"-32,-1 17 15,18 36 1,-18-36-16,18 18 0,53 53 15,-36-36-15,72 54 16,-54-71-16,53 52 16,-71-69-16,72 34 15,-72-34 1,18-1-16,-52-17 16,-1-18-16,-18 0 15</inkml:trace>
  <inkml:trace contextRef="#ctx0" brushRef="#br1" timeOffset="100463.991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">9102 17903 0,'-18'0'0,"36"0"31,17 71-15,-35-18 0,35-18-16,-17 71 15,0-35-15,17 17 16,-18-35-16,1-18 0,0 36 15,-18-54-15,17 18 16,1-35-16,0-17 16</inkml:trace>
  <inkml:trace contextRef="#ctx0" brushRef="#br1" timeOffset="102082.281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1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">18309 10918 0,'53'-17'16,"-18"17"-16,54-35 15,-54 35 1,53-18-16</inkml:trace>
  <inkml:trace contextRef="#ctx0" brushRef="#br0" timeOffset="128692.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">20902 10724 0,'-18'18'15,"18"53"1,0-36-16,0 0 0,36 53 16,-19-52-1,1-19-15,17 19 0,-17-19 16,17 1-16,-17-18 0,35 18 16,-36-36-16,1 0 15</inkml:trace>
  <inkml:trace contextRef="#ctx0" brushRef="#br0" timeOffset="129860.291">20902 10548 0,'0'-18'0,"0"1"16,35 17-1,-17-18-15,0 18 16</inkml:trace>
  <inkml:trace contextRef="#ctx0" brushRef="#br0" timeOffset="131227.736">21678 10566 0,'-17'0'0,"34"17"31,18-17-15,1 18-16,-1-18 16,0 35-16,-17-35 15,0 18-15</inkml:trace>
  <inkml:trace contextRef="#ctx0" brushRef="#br0" timeOffset="131361.098">21696 10866 0,'35'0'16,"36"0"0,-1 0-1,1-18-15,-36 18 16</inkml:trace>
  <inkml:trace contextRef="#ctx0" brushRef="#br0" timeOffset="131656.949">22472 10319 0,'0'88'16,"0"18"-1,35 17 1,1-17-1,-19-53-15,18 18 16,1-54-16,-19 18 0</inkml:trace>
  <inkml:trace contextRef="#ctx0" brushRef="#br0" timeOffset="132472.753">23530 10724 0,'18'0'16,"35"0"-1,-18-17-15,53 17 16,-52-18-16,34 1 16,-35 17-16,18-18 15</inkml:trace>
  <inkml:trace contextRef="#ctx0" brushRef="#br0" timeOffset="132862.64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2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">26494 10989 0,'-36'71'0,"-34"17"16,35-35-1,-1-18 1</inkml:trace>
  <inkml:trace contextRef="#ctx0" brushRef="#br0" timeOffset="136074.129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8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">20373 11748 0,'0'-18'16,"18"18"0,34-18-16,1 18 15,-17-17-15,34-1 16,-52 18-16,0 0 0,-1-18 16,1 18-1,-36 18-15</inkml:trace>
  <inkml:trace contextRef="#ctx0" brushRef="#br0" timeOffset="139429.203">20391 11712 0,'17'53'0,"-17"-18"16,0 1-16,18-19 0,-18 19 15,0-1-15,17 18 16,-17-36-16,18 36 15,0-53-15,17 18 16,-17-18-16,17 0 16,0 0-16,1-18 15</inkml:trace>
  <inkml:trace contextRef="#ctx0" brushRef="#br0" timeOffset="139833.205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">21643 11677 0,'-18'0'16,"1"0"-1,-1 35 1,18-17-16,-18 0 0,18-1 16,0 18-16,-17 1 15,17-19-15,0 19 0,0-1 16,17-17-16,-17 17 0,18 18 16,0-36-16,-1 1 15,19 17-15,-19-17 16,1-18-1</inkml:trace>
  <inkml:trace contextRef="#ctx0" brushRef="#br0" timeOffset="141676.52">21872 11994 0,'0'36'15,"0"-1"1,0-17-16,18-1 0,17 19 16,-17-36-16,-1 0 15,1 0-15</inkml:trace>
  <inkml:trace contextRef="#ctx0" brushRef="#br0" timeOffset="141843.62">21872 11712 0,'18'0'15,"0"0"1,-1 18 0,1 0-16</inkml:trace>
  <inkml:trace contextRef="#ctx0" brushRef="#br0" timeOffset="142066.731">22066 11642 0,'18'53'16,"17"0"-1,0-18-15,-17 0 16,17 0-16,18 36 15,-35-36-15,0 0 0,-18-17 16,0 35-16,-18-18 16,0-17-16,-35 17 15,36-17-15,-19-18 0,19 17 16</inkml:trace>
  <inkml:trace contextRef="#ctx0" brushRef="#br0" timeOffset="142511.214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">24589 11765 0,'17'-17'0,"1"17"16,17-18-16,18 0 16,-35 18-16,17 0 15,-17-17-15</inkml:trace>
  <inkml:trace contextRef="#ctx0" brushRef="#br0" timeOffset="143631.588">24659 11836 0,'-17'35'0,"17"36"15,0-36-15,35 35 16,-18-34-16,54 17 16,-36-36-16,18 1 15,-35-18-15,17 0 16,-17 0-1</inkml:trace>
  <inkml:trace contextRef="#ctx0" brushRef="#br0" timeOffset="143813.805">24977 11994 0,'-18'53'15,"18"-17"-15,18-1 16,-18-17-16,17-1 16,36-17-1,-17-17-15</inkml:trace>
  <inkml:trace contextRef="#ctx0" brushRef="#br0" timeOffset="144091.262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">25947 12488 0,'-35'36'0,"-54"105"16,54-18-1,17-17 1,18-71-16,18 36 15,0-53-15,-1-1 16</inkml:trace>
  <inkml:trace contextRef="#ctx0" brushRef="#br0" timeOffset="144980.987">26317 11712 0,'0'36'15,"-17"52"-15,34 35 16,-17-70-16,18 0 16,35 35-1,-36-53-15,19 36 0,-19-53 16,19-1-16,-36 1 16,17-18-1,1 0-15</inkml:trace>
  <inkml:trace contextRef="#ctx0" brushRef="#br0" timeOffset="145253.433">26617 11977 0,'0'53'15,"0"-18"1,0-17-16,18 17 16,-18-17-16,35 17 15,-17-18-15,-1 1 16</inkml:trace>
  <inkml:trace contextRef="#ctx0" brushRef="#br0" timeOffset="145482.626">26741 11748 0,'0'0'0,"17"17"16,18 18 0,1 1-16,-19-1 0,19 0 0,-19 18 15,19 0-15,-19 0 16,-17 0-16,18 17 16,-18-34-16,0-1 0,-35 36 15,17-54-15</inkml:trace>
  <inkml:trace contextRef="#ctx0" brushRef="#br0" timeOffset="146570.608">27270 12577 0,'17'0'15,"54"0"1,-36 0-16,71 0 16,-71 0-16,71 0 15,-71 0-15,1-18 16</inkml:trace>
  <inkml:trace contextRef="#ctx0" brushRef="#br0" timeOffset="146732.041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">28822 11836 0,'-18'88'16,"18"-53"-16,0 53 16,18-52-16,0-1 0,35 18 15,-18-36 1,0-17-16,-17 18 16,17-18-16,-17 0 0</inkml:trace>
  <inkml:trace contextRef="#ctx0" brushRef="#br0" timeOffset="147649.332">29157 12012 0,'0'35'0,"0"36"15,18-53-15,17 17 16,-17-18-16,17-17 15,-17 0 1,-1 0-16</inkml:trace>
  <inkml:trace contextRef="#ctx0" brushRef="#br0" timeOffset="147945.436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">20532 13300 0,'70'0'16,"-34"-18"-16,52 0 16,-35 1-16,-18-1 15,35 1-15,-52 17 16</inkml:trace>
  <inkml:trace contextRef="#ctx0" brushRef="#br0" timeOffset="149385.357">20655 13353 0,'18'70'15,"-18"-35"-15,0-17 16,17 53-16,19-18 16,-1-36-16,-17-17 15,-1 18-15,19-18 0,-1 18 16,0-18-16,-17-18 15</inkml:trace>
  <inkml:trace contextRef="#ctx0" brushRef="#br0" timeOffset="149556.99">21008 13441 0,'18'70'16,"-1"-34"-16,1-1 16,-1-17-16,1-1 0,0 1 15,-1-18-15</inkml:trace>
  <inkml:trace contextRef="#ctx0" brushRef="#br0" timeOffset="149886.93">21220 13194 0,'17'0'16,"36"0"0,0 0-16,0 18 15,-35-1-15,17 18 16,-17 36-1,-18-36-15,0 18 0,0 35 16,0-17 0,0-36-16,0 1 15,0-19 1,-18-17-16,0 0 16,1-17-1,-1-1-15,0 0 16,1 1-16,-1 17 15</inkml:trace>
  <inkml:trace contextRef="#ctx0" brushRef="#br0" timeOffset="150185.574">21802 13899 0,'70'-17'16,"18"-1"0,1 18-1,-54 0-15,0 0 0</inkml:trace>
  <inkml:trace contextRef="#ctx0" brushRef="#br0" timeOffset="150302.653">21819 14076 0,'36'17'16,"52"-17"0,-35-17-16,53-1 15</inkml:trace>
  <inkml:trace contextRef="#ctx0" brushRef="#br0" timeOffset="150775.568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">21519 13018 0,'-17'0'16,"-1"52"-16,18-16 15,-17 34-15,17-17 16,17 18-16,-17-36 16,18 0-16,-1 1 15,1-1-15,35 0 16,-35-35-16,17 18 0,-17-18 16,-1-18-16,1 0 0</inkml:trace>
  <inkml:trace contextRef="#ctx0" brushRef="#br0" timeOffset="152377.198">21713 13264 0,'0'53'16,"18"18"0,0-53-16,-1 17 15,1-18-15,0-17 16,-1 0-16,1 0 15</inkml:trace>
  <inkml:trace contextRef="#ctx0" brushRef="#br0" timeOffset="152510.789">21696 13106 0</inkml:trace>
  <inkml:trace contextRef="#ctx0" brushRef="#br0" timeOffset="152706.149">21819 12841 0,'53'71'15,"-17"-18"-15,16 35 16,-16-35-16,17 35 16,-36-35-16,1 17 15,-18-34-15,-35 17 16,17-36-16,0 1 16</inkml:trace>
  <inkml:trace contextRef="#ctx0" brushRef="#br0" timeOffset="153984.574">23848 13423 0,'-18'35'0,"1"71"16,17-53 0,0 88-16,0 0 15,17-70-15,-17-18 16,18 17-16,35 36 16,-18-70-16,0-1 0,1-17 15,-1-1-15,-18-17 16</inkml:trace>
  <inkml:trace contextRef="#ctx0" brushRef="#br0" timeOffset="154279.349">24271 13758 0,'18'0'0,"35"0"16,17 0-1,-34 18-15,-1 17 16,-35 36 0,0-36-16,0 0 0,-35 54 15,17-1 1,18-53-16,0 0 0,0 18 16,35 0-1,-17-35-15,17-18 16,18 17-16,0 1 15,-35-18-15,-36 0 32</inkml:trace>
  <inkml:trace contextRef="#ctx0" brushRef="#br0" timeOffset="154418.616">24253 14076 0,'36'0'15,"-1"0"-15,53 0 0,-35 0 16,18-18-16,-18 18 16,0-17-16,-18 17 15</inkml:trace>
  <inkml:trace contextRef="#ctx0" brushRef="#br0" timeOffset="154651.2">24765 13300 0,'53'-18'15,"-18"18"-15,18 0 16,18 0-1,-36 0-15,-17 0 16,-1 0-16</inkml:trace>
  <inkml:trace contextRef="#ctx0" brushRef="#br0" timeOffset="154835.677">24888 13353 0,'0'70'15,"0"1"1,0-36-16,36 36 16,-1-18-1,0-36-15,18 1 16,-35-18-16,17 0 0,-17 0 16,-1 0-16</inkml:trace>
  <inkml:trace contextRef="#ctx0" brushRef="#br0" timeOffset="155030.634">25241 13494 0,'0'17'0,"18"54"15,0-53 1,-1 35-16,1-18 15,-1-18-15,1 1 16,0-18-16</inkml:trace>
  <inkml:trace contextRef="#ctx0" brushRef="#br0" timeOffset="155597.233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">25947 13317 0,'0'-17'16,"0"34"0,0 54-1,0-36-15,0 53 16,0-52-16,0 52 15,17-53-15,1 36 16,0-54-16,17 19 16,-17-36-16,35 0 15</inkml:trace>
  <inkml:trace contextRef="#ctx0" brushRef="#br0" timeOffset="156075.147">26176 13582 0,'18'35'15,"-18"-17"-15,17-18 16,1 18-16</inkml:trace>
  <inkml:trace contextRef="#ctx0" brushRef="#br0" timeOffset="156246.845">26247 13317 0,'17'0'31,"1"0"-31,-18 18 16,18-18-16</inkml:trace>
  <inkml:trace contextRef="#ctx0" brushRef="#br0" timeOffset="156461.495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">20443 15575 0,'53'0'15,"-17"0"-15,34 0 16,-34 0-16,-1 0 0,35-17 16</inkml:trace>
  <inkml:trace contextRef="#ctx0" brushRef="#br0" timeOffset="158939.398">20867 14799 0,'17'0'16,"1"0"-16,17 0 0,36-18 16,-36 18-16,0-17 15,-17 17-15,17 0 0,-35-18 16</inkml:trace>
  <inkml:trace contextRef="#ctx0" brushRef="#br0" timeOffset="159111.849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">22154 14693 0,'-17'18'16,"17"35"0,-18-18-1,18 18-15,0 35 16,0-53-16,18 18 0,17 18 15,0-18 1,-17-18-16,17-17 16,-17-18-16,0 0 0</inkml:trace>
  <inkml:trace contextRef="#ctx0" brushRef="#br0" timeOffset="160198.482">22384 14975 0,'0'36'16,"17"-1"-1,1-17-15,0-1 16,-1 1-16</inkml:trace>
  <inkml:trace contextRef="#ctx0" brushRef="#br0" timeOffset="160325.153">22384 14711 0</inkml:trace>
  <inkml:trace contextRef="#ctx0" brushRef="#br0" timeOffset="160535.337">22578 14676 0,'17'17'0,"19"18"0,17 18 16,-18 0-16,18 18 15,-36-36 1,1 36-16,-18-36 15,0 0-15,-35 18 16,17-35-16,1-1 16,-1 1-16</inkml:trace>
  <inkml:trace contextRef="#ctx0" brushRef="#br0" timeOffset="160813.048">23072 15275 0,'53'18'16,"-18"0"0,18-18-16,0 0 15,-36 0-15</inkml:trace>
  <inkml:trace contextRef="#ctx0" brushRef="#br0" timeOffset="160948.02">23036 15505 0,'53'17'16,"-17"1"-16,52-18 15,-53-18-15,0 18 16,-17-17-16</inkml:trace>
  <inkml:trace contextRef="#ctx0" brushRef="#br0" timeOffset="161791.803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">24871 14870 0,'17'0'16,"36"-18"-16,-35 18 16,53 0-16,-54 0 15,19 0-15,-19-18 16</inkml:trace>
  <inkml:trace contextRef="#ctx0" brushRef="#br0" timeOffset="162137.712">24924 14958 0,'17'88'16,"1"0"0,0-53-16,17 18 15,-17-17-15,-1-19 0,1-17 16,17 18-16,0-18 15,-17-18-15</inkml:trace>
  <inkml:trace contextRef="#ctx0" brushRef="#br0" timeOffset="162386.687">25241 14923 0,'18'35'16,"0"18"0,-1-18-16,-17 0 15,0-17-15,0 0 16,0-1-16,0 18 16,0-17-16,18 0 15,-1-1-15,1-17 16,17 0-1,-17 0-15,0-17 0</inkml:trace>
  <inkml:trace contextRef="#ctx0" brushRef="#br0" timeOffset="162726.887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">25118 14940 0,'17'0'31,"19"0"-31,-19 0 16,36 0-1,-35 0-15,0 0 0</inkml:trace>
  <inkml:trace contextRef="#ctx0" brushRef="#br0" timeOffset="163834.22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">26705 14887 0,'36'-17'15,"16"-1"1,-16 0-16,34 1 0,-17 17 16,-35 0-16,0 0 15</inkml:trace>
  <inkml:trace contextRef="#ctx0" brushRef="#br0" timeOffset="164221.68">26811 14852 0,'0'71'16,"0"-36"-16,18 35 16,-1-34-1,19 34-15,-1-52 16,-17-1-16,17 1 0,-17 0 16,-1-18-16,36 0 15</inkml:trace>
  <inkml:trace contextRef="#ctx0" brushRef="#br0" timeOffset="164422.118">27129 14993 0,'0'71'16,"0"-36"-16,17 18 15,1-18-15,0-17 16,17-1-16,-18 1 0,1 0 0,0-18 16,-1 0-1</inkml:trace>
  <inkml:trace contextRef="#ctx0" brushRef="#br0" timeOffset="164762.849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">27834 14764 0,'-17'35'16,"17"36"-16,0-36 15,0 18-15,17 35 16,36 0 0,-35-53-16,17 1 0,18-1 15,-35-17 1</inkml:trace>
  <inkml:trace contextRef="#ctx0" brushRef="#br0" timeOffset="165140.01">28152 15117 0,'0'17'0,"17"18"16,1-17-16,0-18 0,17 18 15,-17-18 1</inkml:trace>
  <inkml:trace contextRef="#ctx0" brushRef="#br0" timeOffset="165263.123">28187 14870 0</inkml:trace>
  <inkml:trace contextRef="#ctx0" brushRef="#br0" timeOffset="165456.228">28363 14676 0,'53'52'15,"-35"-16"-15,0-1 16,34 71 0,-34-71-16,35 53 15,-53-52-15,0 34 16,-18-35-16,-35 18 16</inkml:trace>
  <inkml:trace contextRef="#ctx0" brushRef="#br0" timeOffset="165791.285">28787 15681 0,'70'0'16,"-17"-18"-16,0 18 0,53-17 15,-53 17-15,53 0 16,-71-18-16,18 0 16</inkml:trace>
  <inkml:trace contextRef="#ctx0" brushRef="#br0" timeOffset="165930.61">29104 15487 0,'-17'71'16,"-1"34"-1,53 1 1,-17-53-16,35 53 16,17-36-1,-34-34-15,-1-19 0</inkml:trace>
  <inkml:trace contextRef="#ctx0" brushRef="#br0" timeOffset="166296.92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">30110 14940 0,'0'71'0,"0"-36"15,0 36 1,0-19-16,17-16 0,-17-1 15,0-17-15,18 17 0,0 0 16,-1-35-16,18 18 0,1-18 16,-19 0-16,19 0 15,-19-18 1,1 1-16</inkml:trace>
  <inkml:trace contextRef="#ctx0" brushRef="#br0" timeOffset="167087.805">30427 15046 0,'18'0'0,"35"0"16,-36 0-16,1 0 16,17 18-16,-17-1 15,-18 1-15,0 0 16,-35 17-16,-1 18 15,36-36 1,0 1-16,18 17 16,17-17-1,-17-18-15,52-18 16,-70 1 0</inkml:trace>
  <inkml:trace contextRef="#ctx0" brushRef="#br0" timeOffset="167437.724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">21131 16422 0,'53'-35'16,"0"17"-16,-17 0 15,-19 18-15,36-17 16,-35-1 0</inkml:trace>
  <inkml:trace contextRef="#ctx0" brushRef="#br0" timeOffset="168827.966">21202 16422 0,'0'35'16,"18"0"-1,-1 1-15,1-1 16,0 18-16,-1-18 16,1-17-16,-1-1 15,1 1 1,0-18-16,17-18 16</inkml:trace>
  <inkml:trace contextRef="#ctx0" brushRef="#br0" timeOffset="169054.155">21502 16387 0,'35'17'15,"-17"1"1,-18-1-16,0 19 16,0-19-16,0 1 0,0 17 15,-18-17-15,0 17 16,18-17-16,18-1 15,17 1 1,-17-18-16,17 0 0,36 0 16,-36-18-1,-17 1-15</inkml:trace>
  <inkml:trace contextRef="#ctx0" brushRef="#br0" timeOffset="169384.16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7">22348 16245 0,'-17'-17'15,"-1"17"-15,1 35 16,17 0 0,-18 1-16,0 52 15,18-53-15,0 18 0,18 18 16,0-36-16,34 18 16,-34-36-16,35 19 15,-35-36-15,17-18 16,-17 0-16</inkml:trace>
  <inkml:trace contextRef="#ctx0" brushRef="#br0" timeOffset="169910.273">22578 16563 0,'0'18'16,"17"17"-16,1-18 15,0 1-15,35-18 16,-36 0-16,1-18 16</inkml:trace>
  <inkml:trace contextRef="#ctx0" brushRef="#br0" timeOffset="170034.517">22595 16281 0,'0'-18'16,"18"18"0</inkml:trace>
  <inkml:trace contextRef="#ctx0" brushRef="#br0" timeOffset="170234.59">22789 16210 0,'53'53'16,"0"18"-16,-17-36 15,-1 35-15,0 1 16,-35-36-16,0-17 16,-18 17-16,-17 18 15,18-18-15,-19-35 0</inkml:trace>
  <inkml:trace contextRef="#ctx0" brushRef="#br0" timeOffset="170506.3">23178 16810 0,'17'18'16,"18"-18"-16,-17 0 0,35 0 15,-18 0-15,1 0 16,-19 0-16,-17 17 15</inkml:trace>
  <inkml:trace contextRef="#ctx0" brushRef="#br0" timeOffset="170629.362">23195 17022 0,'71'17'0,"-36"-17"15,18 0-15,35 0 16,-17-17-1,-54-1-15</inkml:trace>
  <inkml:trace contextRef="#ctx0" brushRef="#br0" timeOffset="172348.457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">26441 16316 0,'0'53'15,"17"-18"1,-17 18-16,0-35 0,18 17 16,-18 0-1,18-17-15,-1 0 16,1-18-16,0 17 0,-1-17 0,18 0 16,-17 0-16,35 0 15</inkml:trace>
  <inkml:trace contextRef="#ctx0" brushRef="#br0" timeOffset="173877.082">26741 16369 0,'17'0'0,"18"18"15,-17-18-15,17 17 0,1 1 16,-36-1-1,17 19-15,-34-19 16,-1 1-16,0 17 16,1-35-16,-1 36 15,36-19 1,17-17 0,-17 0-16,35 0 15,-36 0-15,19 0 16,-19-17-16</inkml:trace>
  <inkml:trace contextRef="#ctx0" brushRef="#br0" timeOffset="174294.748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">27605 16175 0,'-35'35'16,"35"-17"-16,-18 17 15,18 0-15,0 54 16,0-54-16,0 53 16,18-53-16,-1 18 15,1-35-15,17 17 16,-17-35-16,-1 0 15,1 0-15,0-18 16</inkml:trace>
  <inkml:trace contextRef="#ctx0" brushRef="#br0" timeOffset="174809.3">27817 16510 0,'0'35'15,"17"1"1,1-19-16,17 1 16,-17-18-16,-1 0 15</inkml:trace>
  <inkml:trace contextRef="#ctx0" brushRef="#br0" timeOffset="174944.105">27887 16281 0,'18'0'47</inkml:trace>
  <inkml:trace contextRef="#ctx0" brushRef="#br0" timeOffset="175145.191">28116 16351 0,'36'36'16,"-1"34"0,-35-35-16,18 1 0,-18-19 15,0 36-15,-18-35 16,-17 17-16,-1-17 15,19-18 1</inkml:trace>
  <inkml:trace contextRef="#ctx0" brushRef="#br0" timeOffset="175611.565">28293 16157 0,'17'18'31,"1"35"-15,35 17-1,-18-34-15,18 69 16,-18-34-16,1 0 0,17 52 16,-36-70-1,1 18-15,0 52 16,-18-70-16,-18 0 0,-53 53 16,18-53-16,1-1 15,-1 1-15,-88 53 16</inkml:trace>
  <inkml:trace contextRef="#ctx0" brushRef="#br0" timeOffset="177247.919">29210 6632 0,'18'0'0,"87"-35"15,-16 17-15,-1 1 16,35-19-16,-17 1 16,18 17-16,105-34 15,-141 34-15,-17 0 0,-18 18 16,0 0-16</inkml:trace>
  <inkml:trace contextRef="#ctx0" brushRef="#br0" timeOffset="177492.666">29616 6174 0,'-71'0'15,"-17"53"1,-71 70 0,106-17-1,36-18 1,34-53-16,89 54 16,-35-72-16,17 18 0,106 18 15,18-17 1,-142-36-16</inkml:trace>
  <inkml:trace contextRef="#ctx0" brushRef="#br0" timeOffset="181578.909">26564 11748 0,'18'0'16,"-18"17"62,17-17-16,-17-17-46,-17 17 0</inkml:trace>
  <inkml:trace contextRef="#ctx0" brushRef="#br0" timeOffset="205954.319">17233 10742 0,'-17'0'16,"-1"0"-16,36 0 15,17 18 1,-18-1-1,36-17-15,36 36 16,-36-36-16,-18 0 0,18 17 16,0-17-16,17 0 15,-35-17-15,-17 17 0,-18-18 32</inkml:trace>
  <inkml:trace contextRef="#ctx0" brushRef="#br0" timeOffset="206210.249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">2381 12665 0,'0'17'0,"-17"1"0,-36 70 16,17-35-16,-34 106 16,52-89-16,-52 107 15,34-107-15,-17 71 16,36-88-16,-1-17 15,1-1-15,17-17 0,0 17 16</inkml:trace>
  <inkml:trace contextRef="#ctx0" brushRef="#br0" timeOffset="1268.474">2875 12912 0,'18'17'16,"-1"-17"-16,36 18 15,-17-18-15,-19 0 16,36 0-1,-18 0-15,-17 0 0,0 18 16</inkml:trace>
  <inkml:trace contextRef="#ctx0" brushRef="#br0" timeOffset="1413.841">2963 13070 0,'36'36'15,"-1"-36"1,18 0-16,-18 0 0,0 0 16,1 17-1</inkml:trace>
  <inkml:trace contextRef="#ctx0" brushRef="#br0" timeOffset="2413.334">3775 11536 0,'0'-18'15,"17"18"17,19-17-17,-19 17-15,19 0 16,-19 0-16,36-18 15,-18 18-15,1-18 16,-19 18-16,-34 18 31</inkml:trace>
  <inkml:trace contextRef="#ctx0" brushRef="#br0" timeOffset="2781.49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">4251 12524 0,'0'17'16,"0"1"-16,0 0 15,35 34 1,1-16-16,-1-1 0,0 0 15,53 53-15,-52-52 16,-1-1-16,0 0 0,18 18 16,-18-17-16,-17-19 15,-18 1-15,18-1 16</inkml:trace>
  <inkml:trace contextRef="#ctx0" brushRef="#br0" timeOffset="3530.485">4516 12594 0,'-36'53'0,"-17"53"15,18-18 1,0-35-16,35 0 15,-18 35 1,36-70-16,17 17 0,-17-35 16,-1 0-16</inkml:trace>
  <inkml:trace contextRef="#ctx0" brushRef="#br0" timeOffset="3894.073">4763 11748 0,'-18'0'0,"0"17"15,18 1 1,-17 17-16,17 53 16,0-35-16,17 35 15,-17-35-15,36 0 16,-19-35-16,1 17 0,35-17 15,-36-18 1,1 0-16,0 0 0</inkml:trace>
  <inkml:trace contextRef="#ctx0" brushRef="#br0" timeOffset="4087.696">4957 11942 0,'0'52'16,"0"19"-1,0-18 1,17-35-16,1 17 16,-1-18-1,1-17-15</inkml:trace>
  <inkml:trace contextRef="#ctx0" brushRef="#br0" timeOffset="4304.567">5115 11783 0,'36'53'0,"-19"0"15,18 35 1,-17-35 0,-36 35-1,-17-35 1</inkml:trace>
  <inkml:trace contextRef="#ctx0" brushRef="#br0" timeOffset="4811.741">4727 11183 0,'0'35'15,"0"36"1,0-36-16,18 53 16,-18-52-16,0 52 15,0-35-15,0 53 16,0-71-16</inkml:trace>
  <inkml:trace contextRef="#ctx0" brushRef="#br0" timeOffset="5272.492">4621 13705 0,'0'18'32,"0"0"-32,0 70 15,0-35-15,0 0 0,0 0 16,0 17-16,0-17 15,0 0-15,0-18 0,0 1 16,18-1-16,-18-17 0</inkml:trace>
  <inkml:trace contextRef="#ctx0" brushRef="#br0" timeOffset="5772.551">5539 12665 0,'17'17'16,"1"1"-16,0 17 16,17 1-16,0 16 0,0-16 15,18-1-15,35 36 16,-52-36-16,52 18 15,-35 0 1,-35-53-16,-1 17 16</inkml:trace>
  <inkml:trace contextRef="#ctx0" brushRef="#br0" timeOffset="5978.635">5786 12735 0,'-36'71'16,"19"-18"-16,-19-18 15,19 36-15,-1-18 0,-17 52 16,35-69 0,0 34-16,17-52 15,36-1-15,-35-17 16</inkml:trace>
  <inkml:trace contextRef="#ctx0" brushRef="#br0" timeOffset="6250.867">5927 12083 0,'0'17'16,"-18"54"-1,18-36-15,18 53 16,-18-35-16,17-17 16,1-1-16,0 0 0,-1 0 15,19 1-15,-19-19 16,18-17-16,-17-17 15,0 17-15</inkml:trace>
  <inkml:trace contextRef="#ctx0" brushRef="#br0" timeOffset="6484.292">6174 12224 0,'17'17'16,"19"19"-1,-19-19 1,-17 1-16,18 0 0,-18-1 0,0 1 16,-18 35-1,18-36-15,0 1 0,0 0 16,18-18 0,-1 0-16,1 0 15,17 0-15,-17 0 16,0 0-16</inkml:trace>
  <inkml:trace contextRef="#ctx0" brushRef="#br0" timeOffset="6723.803">6473 12206 0,'36'53'16,"-36"-35"-16,17 52 15,-17-52-15,18 17 0,-18 0 16,0-17 0,0 0-16,0-1 0,-18-17 15,1 18-15</inkml:trace>
  <inkml:trace contextRef="#ctx0" brushRef="#br0" timeOffset="6957.511">6068 11483 0,'17'0'16,"-17"35"-1,18 0-15,-18 54 16,18-36-16,-18 0 16,0 70-16</inkml:trace>
  <inkml:trace contextRef="#ctx0" brushRef="#br0" timeOffset="7330.70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">7108 13000 0,'18'0'31,"0"0"-31</inkml:trace>
  <inkml:trace contextRef="#ctx0" brushRef="#br0" timeOffset="8297.824">7320 13000 0,'18'18'15</inkml:trace>
  <inkml:trace contextRef="#ctx0" brushRef="#br0" timeOffset="8436.312">7532 13000 0,'0'18'31</inkml:trace>
  <inkml:trace contextRef="#ctx0" brushRef="#br0" timeOffset="8925.529">7849 12806 0,'-17'-18'16,"34"36"0,19 17-1,-19-17-15,54 52 16,-36-34-16,53 34 15,-52-35-15,34 18 16,-52-35 0,17 17-16,-17-17 15,-1-18-15</inkml:trace>
  <inkml:trace contextRef="#ctx0" brushRef="#br0" timeOffset="9152.921">8132 12788 0,'-18'18'16,"0"17"-16,-35 18 15,36-18-15,-1 1 0,-17 17 16,17-1-16,-17 54 15,17-53-15,18-18 0,18-17 16,-18 17-16,35-17 16</inkml:trace>
  <inkml:trace contextRef="#ctx0" brushRef="#br0" timeOffset="9874.005">8326 12241 0,'-18'0'16,"0"0"-16,1 53 15,17-35 1,-18 17-16,18 36 16,0-36-16,18 0 0,-18-17 15,35 35 1,0-35-16,0-18 0,-17 0 15</inkml:trace>
  <inkml:trace contextRef="#ctx0" brushRef="#br0" timeOffset="10289.82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">8855 12383 0,'17'35'0,"1"0"15,-18-17 1,18-1-16,-18 19 16,0-19-16,0 1 15,-18 0-15</inkml:trace>
  <inkml:trace contextRef="#ctx0" brushRef="#br0" timeOffset="10804.795">8467 11465 0,'0'53'16,"0"-18"-16,0 54 16,0-36-16,17 52 15,-17-52-15,18 0 0,-18 0 16</inkml:trace>
  <inkml:trace contextRef="#ctx0" brushRef="#br0" timeOffset="11268.521">8484 13582 0,'0'123'16,"0"-17"-1,0 35-15,0-70 16,0-1-16,0 36 15,0 0 1,0-71-16,18-17 16</inkml:trace>
  <inkml:trace contextRef="#ctx0" brushRef="#br0" timeOffset="12090.163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">4674 14728 0,'-17'0'15,"-1"18"-15,0 17 16,18 1-16,-17 52 15,17-35 1,17 0-16,19 35 16,-19-53-16,1 0 0,35 18 15,-35-35-15,-1 0 16,18-18-16,-17 0 16</inkml:trace>
  <inkml:trace contextRef="#ctx0" brushRef="#br0" timeOffset="15581.669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8">5503 15169 0,'-35'36'15,"0"17"1,17 0-1,18-18 1,0-18-16</inkml:trace>
  <inkml:trace contextRef="#ctx0" brushRef="#br0" timeOffset="17491.1">5909 15240 0,'0'0'0,"-18"18"0,1 35 16,-19-18-16,19 0 15,-1-17-15,18 17 0,-17-17 0,-1-1 16</inkml:trace>
  <inkml:trace contextRef="#ctx0" brushRef="#br0" timeOffset="18235.087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">6791 14640 0,'18'-35'16,"-18"17"-1,17 36 1,1 0 0,17 35-16,0-18 15,1 18-15,-19-18 0,19 0 16,-1 1-16,-17-1 0,-1 18 15,-17-18-15,18 18 0,-18-18 16,-35 71 0</inkml:trace>
  <inkml:trace contextRef="#ctx0" brushRef="#br0" timeOffset="35766.856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">18309 3916 0,'35'0'15,"18"0"1,0 0-16,53 0 0,-53-18 16,18 1-16,-36 17 15,53-18-15,-70 0 0,17 18 16</inkml:trace>
  <inkml:trace contextRef="#ctx0" brushRef="#br0" timeOffset="36281.268">19173 3210 0,'36'0'31,"-1"-17"-31,0 17 0,1-18 15,34 0-15,-35 18 16,-17 0-16,17 0 0</inkml:trace>
  <inkml:trace contextRef="#ctx0" brushRef="#br0" timeOffset="36477.052">19209 3281 0,'0'53'16,"0"-18"-16,0-17 0,0 35 16,17-18-16,19 0 15,-19 0-15,19 1 16,-1-19-16,18-17 16,-36 0-16,19 0 15,-19 0 1</inkml:trace>
  <inkml:trace contextRef="#ctx0" brushRef="#br0" timeOffset="36733.5">19650 3298 0,'0'18'16,"0"0"-16,0-1 0,0 1 15,0 0-15,0 17 0,17 0 16,-17-17-16,18 17 16,-18-17-16,18-1 15,-1-17 1</inkml:trace>
  <inkml:trace contextRef="#ctx0" brushRef="#br0" timeOffset="37110.332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">20443 3669 0,'18'0'15,"17"0"1,1 0-16,-19 0 0,19 0 16,34 0-16,-52 0 15,-1 0-15</inkml:trace>
  <inkml:trace contextRef="#ctx0" brushRef="#br0" timeOffset="37838.75">20514 3845 0,'53'18'0,"-18"-18"16,36 0-16,-54-18 15</inkml:trace>
  <inkml:trace contextRef="#ctx0" brushRef="#br0" timeOffset="38645.615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">22154 3122 0,'53'-18'0,"18"1"16,-36 17-1,53-18-15,-52 18 0,-1 0 16,-17 0-16</inkml:trace>
  <inkml:trace contextRef="#ctx0" brushRef="#br0" timeOffset="39052.582">22296 3193 0,'0'35'0,"0"53"15,17-53-15,-17 1 16,18-1-16,-1-17 15,1 17-15,0-17 0,-1-1 0,19 1 16,-19-18 0,1 17-16,0-17 15,17-35-15</inkml:trace>
  <inkml:trace contextRef="#ctx0" brushRef="#br0" timeOffset="39273.219">22701 3175 0,'0'35'16,"0"-17"-16,0 17 0,18 18 15,-18-18 1,18 1-16,-1-1 0,1-17 15,-1-1 1,1 1-16,0-18 16</inkml:trace>
  <inkml:trace contextRef="#ctx0" brushRef="#br0" timeOffset="39568.821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">23477 3351 0,'0'18'0,"18"0"16,35 70-16,-18-35 15,18 0-15,0 17 16,0 1-16,53 88 15,-36-89-15,36 54 16,-53-71-16,35 35 16,-52-35-16,-1-18 15,-18-17-15,-34-36 32</inkml:trace>
  <inkml:trace contextRef="#ctx0" brushRef="#br0" timeOffset="40263.259">24095 3404 0,'0'0'0,"-18"36"0,-17 69 16,0-34-16,-1 0 0,-17 17 15,-52 106-15,52-88 16,0 35-1,35-88-15,0 0 0,18 17 16</inkml:trace>
  <inkml:trace contextRef="#ctx0" brushRef="#br0" timeOffset="40791.503">24747 3845 0,'36'0'31,"-1"0"-31,0 0 16,18-17-16,53 17 15,-53 0-15,17 0 16,-34 0-16,-1-18 16,-17 18-16,-36 0 15</inkml:trace>
  <inkml:trace contextRef="#ctx0" brushRef="#br0" timeOffset="40985.734">25012 3510 0,'0'35'0,"0"71"15,0-53-15,0 88 16,0-70-16,18 52 16,-18-70-16,17 35 15,1-52 1,-18-19-16</inkml:trace>
  <inkml:trace contextRef="#ctx0" brushRef="#br0" timeOffset="42148.244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">26317 3052 0,'18'-18'16,"17"0"-1,0 1-15,36 17 16,-36 0 0,-17 0-16,17 0 0,-17 0 15</inkml:trace>
  <inkml:trace contextRef="#ctx0" brushRef="#br0" timeOffset="42608.994">26476 3087 0,'0'53'16,"0"0"-1,0-18-15,0 0 16,18-17-16,-1-1 0,1 1 16,0 0-16,17-1 15,-18 1-15,1-18 16,0 0-16,-18-18 0</inkml:trace>
  <inkml:trace contextRef="#ctx0" brushRef="#br0" timeOffset="42777.075">26741 3193 0,'-18'35'15,"18"18"1,18-36-16,-1 19 15,1-19 1,17 1-16,-17-18 16,-1 0-16</inkml:trace>
  <inkml:trace contextRef="#ctx0" brushRef="#br0" timeOffset="43089.594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">18803 5750 0,'35'0'15,"-17"0"-15,53-17 16,-36-1-16,53 0 16,-53 1-1,18-1-15</inkml:trace>
  <inkml:trace contextRef="#ctx0" brushRef="#br0" timeOffset="44883.84">19244 5009 0,'18'-17'16,"17"-1"0,0 18-16,36-35 15,-18 35-15,0-18 16,-36 1-16,1 17 15,0 0-15</inkml:trace>
  <inkml:trace contextRef="#ctx0" brushRef="#br0" timeOffset="45018.664">19385 5045 0,'0'70'16,"0"18"-16,18-52 15,-1-1-15,19 18 16,34-18-1,-34-17-15,34-18 16,-35 0-16,1 0 16</inkml:trace>
  <inkml:trace contextRef="#ctx0" brushRef="#br0" timeOffset="45185.515">19808 5062 0,'0'36'0,"0"34"16,0-35-16,36 18 16,-36-35-1,17-18-15,19 18 16,-1-18-16</inkml:trace>
  <inkml:trace contextRef="#ctx0" brushRef="#br0" timeOffset="45490.168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">20655 5486 0,'35'17'16,"1"-17"-16,-1 0 16,18 0-16,-35 0 15</inkml:trace>
  <inkml:trace contextRef="#ctx0" brushRef="#br0" timeOffset="45842.308">20602 5662 0,'36'35'16,"-19"-35"-16,1 18 16,17-18-16,18 0 0,-18 0 15,1-18-15</inkml:trace>
  <inkml:trace contextRef="#ctx0" brushRef="#br0" timeOffset="46486.604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">23477 5627 0,'71'0'15,"-18"0"-15,53-18 16,-53 1-16,0 17 16,35-36-16</inkml:trace>
  <inkml:trace contextRef="#ctx0" brushRef="#br0" timeOffset="47382.215">24059 4868 0,'36'0'16,"-1"0"-16,36-17 15,-36 17 1,0-18-16,0 18 0,-17-18 0,17 18 15</inkml:trace>
  <inkml:trace contextRef="#ctx0" brushRef="#br0" timeOffset="47543.502">24183 4939 0,'0'35'0,"18"53"15,-1-35 1,1-17-16,-1-19 15,1 1-15,0-1 0,35 1 16,-36 0-16,1-18 16,0 0-16,-1 0 0,1-18 15</inkml:trace>
  <inkml:trace contextRef="#ctx0" brushRef="#br0" timeOffset="47737.632">24553 4992 0,'18'53'15,"-18"-18"1,18 0-16,-1 1 16,-17-19-16,36 1 15,-19-18 1</inkml:trace>
  <inkml:trace contextRef="#ctx0" brushRef="#br0" timeOffset="48109.87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">19438 6615 0,'18'17'0,"35"-17"16,-18 18-1,0-18-15,0 0 16,18-18-16,-35 18 0,0 0 16</inkml:trace>
  <inkml:trace contextRef="#ctx0" brushRef="#br0" timeOffset="50829.986">19544 6738 0,'0'71'16,"18"-18"-1,34-1 1,-16-34-16,34 0 16,-34-1-16,-19-17 15</inkml:trace>
  <inkml:trace contextRef="#ctx0" brushRef="#br0" timeOffset="51057.619">19879 6738 0,'18'18'0,"-1"-1"16,19 1-1,-36 0-15,0-1 0,0 1 0,-18 17 16,18-17-16,-18-1 15,18 1 1,0 0-16,36-18 16,-19 17-1,19-17-15,16-17 0,-16 17 16</inkml:trace>
  <inkml:trace contextRef="#ctx0" brushRef="#br0" timeOffset="51374.78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4">20743 7038 0,'53'0'16,"18"0"0,-36 18-16,-17-18 15</inkml:trace>
  <inkml:trace contextRef="#ctx0" brushRef="#br0" timeOffset="51712.975">20726 7285 0,'53'18'16,"-18"-18"-16,35 0 16,-34 0-16,17-18 15</inkml:trace>
  <inkml:trace contextRef="#ctx0" brushRef="#br0" timeOffset="52364.966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">22560 6597 0,'18'0'16,"35"-18"0,-36 1-16,19 17 15,17 0-15,-1-18 16,-34 18-16,17 0 16,-35-18-16,-17 18 15</inkml:trace>
  <inkml:trace contextRef="#ctx0" brushRef="#br0" timeOffset="52971.602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">24183 7620 0,'35'0'16,"-17"0"-16,-1-18 16,19 18-16,17-17 0,-18 17 15,0-18-15,1 18 0,16-18 16</inkml:trace>
  <inkml:trace contextRef="#ctx0" brushRef="#br0" timeOffset="56418.789">24606 6756 0,'0'-36'15,"18"19"1,0-1-16,-1 18 0,54-17 15,-18 17 1,-36 0-16,1 0 0,17 0 16</inkml:trace>
  <inkml:trace contextRef="#ctx0" brushRef="#br0" timeOffset="56546.18">24694 6809 0,'0'88'16,"0"-53"-1,18 0-15,17 36 16,36-36-16,-36-35 16,0 18-16,18-18 15,-17 0-15</inkml:trace>
  <inkml:trace contextRef="#ctx0" brushRef="#br0" timeOffset="56730.42">25083 6773 0,'0'36'0,"0"17"15,0-36 1,17 36-16,-17-35 16,35 17-16,-17-17 15,17-18-15</inkml:trace>
  <inkml:trace contextRef="#ctx0" brushRef="#br0" timeOffset="57020.349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">27005 6650 0,'0'70'15,"18"1"1,-18-36-16,17 1 16,-17-19-16,18 1 0,0 17 15,35-17-15,-36-1 16,1-17-16,17 0 16,-17-17-16,-18-1 15</inkml:trace>
  <inkml:trace contextRef="#ctx0" brushRef="#br0" timeOffset="58481.492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">18962 9084 0,'106'-35'15,"-1"17"1,-52 0-16,36-17 15</inkml:trace>
  <inkml:trace contextRef="#ctx0" brushRef="#br0" timeOffset="60310.78">19597 8378 0,'35'-17'16,"18"-1"-16,-18 1 15,-17 17-15,0 0 16</inkml:trace>
  <inkml:trace contextRef="#ctx0" brushRef="#br0" timeOffset="60467.811">19650 8449 0,'0'88'16,"0"-52"-16,17 34 15,1-35 1,17-17-16,18 17 16,-35-17-16,35-18 15,-36 0-15</inkml:trace>
  <inkml:trace contextRef="#ctx0" brushRef="#br0" timeOffset="60739.354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">21061 8996 0,'17'0'0,"36"-18"16,-35 18 0,17-17-16,-17 17 0,17 0 15,-17 0-15,-18 17 16</inkml:trace>
  <inkml:trace contextRef="#ctx0" brushRef="#br0" timeOffset="61963.259">21026 9155 0,'17'17'0,"36"-17"16,-18 0-16,71-17 16,0-1-1</inkml:trace>
  <inkml:trace contextRef="#ctx0" brushRef="#br0" timeOffset="62507.63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2">23213 8396 0,'-18'35'16,"-17"54"0,0-19-16,-1 89 15,36-71-15,-17-17 0,17 17 0,35 35 16,0-70-1,1 0-15,34 18 16,-35-54-16,1 19 0,-19-36 16,-17 17-16</inkml:trace>
  <inkml:trace contextRef="#ctx0" brushRef="#br0" timeOffset="74288.409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">23707 9013 0,'35'0'0,"-17"0"16,52 0-16,-35-17 16,54-1-1,-54 18-15,18-17 16,-18 17-16</inkml:trace>
  <inkml:trace contextRef="#ctx0" brushRef="#br0" timeOffset="74804.42">24306 8414 0,'18'0'0,"0"0"15,-1-18-15,19 18 16,-1 0-16,0-18 16,-17 18-16,17 0 15</inkml:trace>
  <inkml:trace contextRef="#ctx0" brushRef="#br0" timeOffset="74982.113">24359 8431 0,'0'53'16,"-17"18"-16,34-18 15,1-18 1,-18-17-16,35 17 16,1-17-16,-1-1 0,-18-17 15,19-17 1,-19-1-16</inkml:trace>
  <inkml:trace contextRef="#ctx0" brushRef="#br0" timeOffset="75259.669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">8467 15046 0,'0'-18'47,"0"36"-16,17 0-31,-17-1 0,18 19 16,0-1-16,-1 53 16,1-17-16,0-19 0,-1 37 15,18 52-15,-17-53 16,17 35 0,-17-70-16,0-17 0,-1 34 15,1-35 1,0-35-16,-18-17 15</inkml:trace>
  <inkml:trace contextRef="#ctx0" brushRef="#br0" timeOffset="84986.892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">2117 14658 0,'0'18'0,"0"17"16,0 0-16,0 89 16,-18-36-16,18 18 15,-53 158 1,35-123-16,1 18 0,-1-35 16,18 70-16,0-124 15,0-35-15,18 1 16,-1-54-1,-17 0-15</inkml:trace>
  <inkml:trace contextRef="#ctx0" brushRef="#br0" timeOffset="88217.465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">20285 12506 0,'53'-18'16,"-18"18"-16,0-17 0,36-1 16,-36 18-1,0-18-15,36 1 16,-36 17-16,-17 0 0</inkml:trace>
  <inkml:trace contextRef="#ctx0" brushRef="#br0" timeOffset="99167.572">20796 11642 0,'-17'0'16,"34"0"-1,36-18 1,18 0-1,35 1 1,-71 17-16,-18 0 0</inkml:trace>
  <inkml:trace contextRef="#ctx0" brushRef="#br0" timeOffset="99367.131">20832 11659 0,'0'18'0,"0"17"16,0 1 0,0 16-16,0-34 15,17 53-15,-17-54 16,18 36-16,-1-35 16,19-1-1,-1-17-15,0 0 16,1 0-16,-19-17 15</inkml:trace>
  <inkml:trace contextRef="#ctx0" brushRef="#br0" timeOffset="99585.794">21149 11748 0,'0'35'16,"0"18"0,0-18-1,18 0 1,-18-17-16,0 0 0,17-1 16</inkml:trace>
  <inkml:trace contextRef="#ctx0" brushRef="#br0" timeOffset="99941.204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">21749 11518 0,'-18'0'47,"0"35"-32,1-17-15,-1 53 16,1-36-16,17 0 16,-18 18-16,18-18 0,0 1 15,0-1-15,18 0 16,-18 1-16,17-1 0,1-18 0,-1 19 16,1-36-1,0 17-15,-1-17 0,1 0 16</inkml:trace>
  <inkml:trace contextRef="#ctx0" brushRef="#br0" timeOffset="100791.583">21908 11871 0,'0'35'15,"17"-17"-15,-17 17 16,18-17-16,-1-18 16,1 0-16</inkml:trace>
  <inkml:trace contextRef="#ctx0" brushRef="#br0" timeOffset="100941.768">21978 11642 0,'18'0'31</inkml:trace>
  <inkml:trace contextRef="#ctx0" brushRef="#br0" timeOffset="101276.325">21978 11642 0,'-18'53'0</inkml:trace>
  <inkml:trace contextRef="#ctx0" brushRef="#br0" timeOffset="101514.588">21960 11659 0,'0'0'31,"0"-17"-15,-17 17 15,-1 17 0,18 19-31,-17-1 16,17-17-16,0 17 16,-18 0-16,18 0 0,0 18 15,0-17-15,0-19 16,0 18-16,18-35 15,-1 0 1</inkml:trace>
  <inkml:trace contextRef="#ctx0" brushRef="#br0" timeOffset="101783.167">22049 11483 0,'35'18'15,"0"17"1,0-18-16,18 36 16,-35-17-16,17-1 0,-17 53 15,-18-35-15,0 35 16,0-52-1,-35 34-15,17-52 16,-35 17-16,18-17 16,17-18-16</inkml:trace>
  <inkml:trace contextRef="#ctx0" brushRef="#br0" timeOffset="102733.84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">22878 12559 0,'53'-18'15,"-18"18"-15,35-17 16,-34-1-16,34 0 15,-34 1-15,-1-1 16</inkml:trace>
  <inkml:trace contextRef="#ctx0" brushRef="#br0" timeOffset="103210.591">23319 11695 0,'35'0'15,"-17"0"-15,-1-18 0,1 18 16,-1-18-16,1 18 0,0 0 0,-1 0 16,1 0-16,-18-17 15</inkml:trace>
  <inkml:trace contextRef="#ctx0" brushRef="#br0" timeOffset="103360.873">23319 11765 0,'0'71'15,"17"-18"-15,-17-18 16,18-17-16,17-1 16,-17 1-16,-1-1 0,1-17 0,17 0 15,-17 0-15,0 0 16,-18-17-16</inkml:trace>
  <inkml:trace contextRef="#ctx0" brushRef="#br0" timeOffset="103537.919">23583 11800 0,'0'18'16,"0"35"-16,0-35 15,18 17-15,-1-17 16,-17-1-16,18 1 16,0-18-16</inkml:trace>
  <inkml:trace contextRef="#ctx0" brushRef="#br0" timeOffset="103855.113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">24553 11712 0,'36'18'16,"-1"35"0,-17-36-16,17 36 15,-35-17-15,17-1 16,-17-17-16,0 17 0,-17-18 16,-18 36-1,17-17-15,0-19 0,1 1 16,-1-18-16,0 18 0</inkml:trace>
  <inkml:trace contextRef="#ctx0" brushRef="#br0" timeOffset="105184.301">25188 12418 0,'18'0'16,"0"0"0,-1 17-16,19-17 15,-19 18 1</inkml:trace>
  <inkml:trace contextRef="#ctx0" brushRef="#br0" timeOffset="105330.545">25523 12418 0,'18'0'15,"0"0"1,17 0-16,18 0 16,-35 0-16</inkml:trace>
  <inkml:trace contextRef="#ctx0" brushRef="#br0" timeOffset="105557.739">26158 12347 0,'18'0'0</inkml:trace>
  <inkml:trace contextRef="#ctx0" brushRef="#br0" timeOffset="106347.12">21184 10672 0,'0'52'0,"0"-16"15,0-1-15,0 0 0,0 1 16,18 69-16,-18-69 16,0 17-16,18-18 15,-1 18-15,-17 0 16</inkml:trace>
  <inkml:trace contextRef="#ctx0" brushRef="#br0" timeOffset="106798.176">21220 13194 0,'17'0'15,"1"0"-15,0 35 16,-18 0-1,0 71-15,0-53 16,17 0-16,-17 0 0,0-18 16,18 54-16,-1-72 15,1 1-15</inkml:trace>
  <inkml:trace contextRef="#ctx0" brushRef="#br0" timeOffset="107292.723">23319 10866 0,'0'35'0,"-18"0"15,18 36-15,18-36 16,-18 0-16,17 18 0,1 35 16,17 1-1</inkml:trace>
  <inkml:trace contextRef="#ctx0" brushRef="#br0" timeOffset="107642.651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">26741 12559 0,'52'-18'16,"-16"18"-1,52-17-15,-53-1 16,71 0-16,-71 1 16,-17 17-16</inkml:trace>
  <inkml:trace contextRef="#ctx0" brushRef="#br0" timeOffset="108894.508">27164 11818 0,'18'-18'15,"-1"18"-15,18-17 16,18 17-16,-35-18 15,17 18-15,-17 0 16</inkml:trace>
  <inkml:trace contextRef="#ctx0" brushRef="#br0" timeOffset="109077.103">27252 11800 0,'0'36'0,"0"-1"15,0-17-15,0 35 16,18-1 0,-1-34-16,-17 0 0,36 17 15,-19-35-15,36 18 16,-35-18-16,17-18 16</inkml:trace>
  <inkml:trace contextRef="#ctx0" brushRef="#br0" timeOffset="109259.943">27517 11924 0,'0'35'0,"17"0"16,-17-17-1,18 17-15,0-35 16</inkml:trace>
  <inkml:trace contextRef="#ctx0" brushRef="#br0" timeOffset="109768.522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">28046 11748 0,'0'-18'15,"-18"18"1,18 18 0,-17-18-16,17 52 15,-18-34-15,18 53 16,0-36-16,18 18 15,-18-18-15,35 18 16,-18-18-16,19-17 16,-36 0-16,17-18 15</inkml:trace>
  <inkml:trace contextRef="#ctx0" brushRef="#br0" timeOffset="110757.254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">28698 11924 0,'36'53'15,"-36"0"1,0 0-16,0-36 16,-36 36-16,1-35 15</inkml:trace>
  <inkml:trace contextRef="#ctx0" brushRef="#br0" timeOffset="111273.924">27869 11113 0,'0'35'15,"0"0"1,18 0-16,-18 71 15,18-35-15,-18-18 16,17 17-16,-17 36 16</inkml:trace>
  <inkml:trace contextRef="#ctx0" brushRef="#br0" timeOffset="111696.517">27905 13353 0,'17'0'16,"1"53"-1,0 35 1,-18-18-16,0 54 16,0-54-16,0 54 15,17-71-15,1 35 16,0-53-16,-18 0 16</inkml:trace>
  <inkml:trace contextRef="#ctx0" brushRef="#br0" timeOffset="114277.939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5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">19861 10866 0,'0'-18'0,"18"18"0,0 0 16,-1-18 0,1 18-16,0 0 15,17 0-15</inkml:trace>
  <inkml:trace contextRef="#ctx0" brushRef="#br0" timeOffset="118503.37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1">18927 12136 0,'17'0'15,"1"17"1,-1-17-16,-34 0 16,-1 18-1,-17-18 1,0 17-16,-18 1 0,17-18 16,-87 35-16,88-17 15,-18 0-15,17-1 0,19-17 16,-1 18-16,36-18 31</inkml:trace>
  <inkml:trace contextRef="#ctx0" brushRef="#br0" timeOffset="119320.651">19103 12347 0,'-53'36'15,"-35"-1"1,-36-18 0,71 1-16,-35 0 15,18-18 1,34 0-16,1 0 0,17 0 16</inkml:trace>
  <inkml:trace contextRef="#ctx0" brushRef="#br0" timeOffset="120149.149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">16510 12153 0,'18'0'16,"17"0"-16,0 0 15,71 18 1,-35-18-16,-1 0 0,1-18 15,-1 18-15,1-17 16,-18 17-16,-18-18 0</inkml:trace>
  <inkml:trace contextRef="#ctx0" brushRef="#br0" timeOffset="120694.495">17198 11218 0,'18'0'15,"-1"0"-15,36 0 16,0-17-16,18-1 16,-36 0-16,0 18 15,0-17 1,-17 17-16</inkml:trace>
  <inkml:trace contextRef="#ctx0" brushRef="#br0" timeOffset="120919.869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">21484 15628 0,'18'-18'16,"17"18"-1,0 0-15,1 0 16,-1 0 0,-17 0-16,-1 0 0,1 0 0,-1 18 15</inkml:trace>
  <inkml:trace contextRef="#ctx0" brushRef="#br0" timeOffset="126101.28">21590 15699 0,'-18'88'16,"18"-18"-1,18 1 1,0-36-16,-1-17 0,36-18 16,-18 0-1,1 0-15,-19-18 16</inkml:trace>
  <inkml:trace contextRef="#ctx0" brushRef="#br0" timeOffset="126324.636">21943 15716 0,'-18'71'16,"18"-1"-16,0-34 16,35-1-16,-17 0 15,0-35-15,-1 0 16,1 0-16,17-17 16</inkml:trace>
  <inkml:trace contextRef="#ctx0" brushRef="#br0" timeOffset="126661.685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">22560 15505 0,'-17'0'15,"17"17"1,-18 19-16,0 16 15,18-16 1,-17-1-16,17 53 0,17-53 16,1-17-16,17 35 15,-17-35-15,17-1 16,-17-17-16,-1 0 16,1 0-16,0 0 0</inkml:trace>
  <inkml:trace contextRef="#ctx0" brushRef="#br0" timeOffset="127395.451">22754 15752 0,'0'17'0,"18"36"16,-18-35-16,0 17 15,17-17 1,-17-1-16,18 1 15,0-18 1,-1 0 0</inkml:trace>
  <inkml:trace contextRef="#ctx0" brushRef="#br0" timeOffset="127641.121">22842 15416 0,'36'36'16,"-1"17"-1,35 17 1,-52-17-16,17-18 0,-17 1 16,0 52-16,-1-53 15,-17 0-15,0 1 0,-17-19 16,17 36-16,-18-53 15,18 18-15,-18-18 16</inkml:trace>
  <inkml:trace contextRef="#ctx0" brushRef="#br0" timeOffset="128391.199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">24642 15646 0,'0'-18'15,"17"0"-15,36 1 16,-35 17-16,35-18 16,-18 18-16,0 0 15,-17 0-15,-1 18 16</inkml:trace>
  <inkml:trace contextRef="#ctx0" brushRef="#br0" timeOffset="128770.503">24783 15681 0,'0'53'16,"0"53"0,17-71-16,1 36 15,0-36-15,34 0 16,-34-17-16,17-1 15,-17-17-15,0 0 16,-1-17-16</inkml:trace>
  <inkml:trace contextRef="#ctx0" brushRef="#br0" timeOffset="128987.974">25065 15752 0,'0'52'15,"0"-16"-15,0-1 16,18-17-16,-1 52 16,-17-52-16,18-1 0,-1 1 15,1-18-15</inkml:trace>
  <inkml:trace contextRef="#ctx0" brushRef="#br0" timeOffset="129342.061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">25665 15610 0,'-18'36'15,"0"-1"1,1 53-16,-1-53 16,18 54-16,18-54 15,-1 0-15,36 18 16,-35-35-16,17-1 0,0-17 16,-17 0-1</inkml:trace>
  <inkml:trace contextRef="#ctx0" brushRef="#br0" timeOffset="129955.052">25806 15752 0,'17'17'0,"-17"1"16,18-1-16,0 1 0,-1 17 15,-17-17 1,18 0-16,-18-1 0,0 1 0,0 0 15,0-1-15,0 1 16,-18-18-16,18 17 0,0 1 16,18-18-1,0 0-15,34 18 16,-34-18-16,17 0 0,1 0 16</inkml:trace>
  <inkml:trace contextRef="#ctx0" brushRef="#br0" timeOffset="130165.374">26070 15575 0,'53'18'16,"-35"17"-16,17-17 15,0 70-15,-17-53 16,0 53-1,-18-35-15,0 18 16,-18-54-16,-17 36 16,35-35-16,-53 0 15</inkml:trace>
  <inkml:trace contextRef="#ctx0" brushRef="#br0" timeOffset="130517.005">26670 16439 0,'0'18'16,"18"-18"-1,-1 0 1,1-18-16,17 18 0</inkml:trace>
  <inkml:trace contextRef="#ctx0" brushRef="#br0" timeOffset="130645.588">27076 16457 0,'17'0'0,"1"0"16,0 0 0</inkml:trace>
  <inkml:trace contextRef="#ctx0" brushRef="#br0" timeOffset="130782.006">27340 16475 0,'36'0'15,"-19"-18"1,1 18-16,17 0 16,-17 0-16</inkml:trace>
  <inkml:trace contextRef="#ctx0" brushRef="#br0" timeOffset="130910.961">27623 16492 0,'17'0'16,"1"0"-16,-1-17 16,-17-1-16</inkml:trace>
  <inkml:trace contextRef="#ctx0" brushRef="#br0" timeOffset="131618.321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8">28910 15752 0,'35'0'15,"54"-18"1,-19 0 0,-35 1-16,1 17 0,17-18 15,-36 18 1</inkml:trace>
  <inkml:trace contextRef="#ctx0" brushRef="#br0" timeOffset="132030.027">29016 15752 0,'0'17'16,"0"54"-16,18-1 16,-18-34-16,17-1 15,19 18 1,-36-36-16,17 1 0,18-18 15,-17 18-15,0-18 0,17 0 16,-17 0-16,-18-18 0,17 0 16,1 1-16</inkml:trace>
  <inkml:trace contextRef="#ctx0" brushRef="#br0" timeOffset="132194.997">29351 15840 0,'0'53'16,"0"0"-16,0-18 15,18-35-15,17 17 16,0-17 0</inkml:trace>
  <inkml:trace contextRef="#ctx0" brushRef="#br0" timeOffset="132512.022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">29968 15522 0,'-17'18'16,"-1"52"-16,1-17 16,17 53-1,0-53-15,0 0 0,35 35 16,-18-53-16,1-17 15,35 35-15,-18-53 16,-17 18-16,0-36 16</inkml:trace>
  <inkml:trace contextRef="#ctx0" brushRef="#br0" timeOffset="133198.195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3">30709 15893 0,'18'17'16,"-18"36"0,0-35-16,18 35 15,-18-36-15,-18 19 16,0-36-16,1 17 15</inkml:trace>
  <inkml:trace contextRef="#ctx0" brushRef="#br0" timeOffset="133652.402">29686 14764 0,'0'88'0,"0"35"15,0-52-15,18 70 16,-18-53-16,0 0 16</inkml:trace>
  <inkml:trace contextRef="#ctx0" brushRef="#br0" timeOffset="133943.173">29528 17233 0,'17'124'16,"-17"-54"-16,18 107 16,-1-89-16,1-18 15,0 1-15,-1-18 0,1-18 16,0 0-16,-1-35 0</inkml:trace>
  <inkml:trace contextRef="#ctx0" brushRef="#br0" timeOffset="134636.379">24977 14640 0,'0'36'15,"0"52"1,0-18-16,-18 54 15,18-54-15,0 71 16</inkml:trace>
  <inkml:trace contextRef="#ctx0" brushRef="#br0" timeOffset="134981.206">24553 17533 0,'0'71'15,"0"52"1,18 18-16,17 71 16,-35-142-16,18-17 15,-18 0-15,0-35 16,18-18-16</inkml:trace>
  <inkml:trace contextRef="#ctx0" brushRef="#br0" timeOffset="135448.15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">20003 14781 0,'35'18'16,"-18"-18"-16,19 0 15,-19 0-15,1-18 0,0 18 0,17-17 16</inkml:trace>
  <inkml:trace contextRef="#ctx0" brushRef="#br0" timeOffset="136761.478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2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">19173 16263 0,'-17'0'0,"-18"0"16,-1 0-1,1 0-15,0 0 0,-18 18 16,18-18-16,-18 17 0,17 1 16,-17 0-16,18-18 15,35 17-15</inkml:trace>
  <inkml:trace contextRef="#ctx0" brushRef="#br0" timeOffset="139469.479">19209 16545 0,'-71'18'15,"36"-18"-15,0 0 16,-18 0-16,17 18 0,-16-18 16,-37 0-16,54 0 15,0 0-15</inkml:trace>
  <inkml:trace contextRef="#ctx0" brushRef="#br0" timeOffset="146215.596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">17551 15311 0,'17'0'31,"1"0"-15,0 0-16,52 0 15,-35 0-15,1-18 0,-1 18 16,0 0-16,18 0 16,-35 0-16,-1 0 15</inkml:trace>
  <inkml:trace contextRef="#ctx0" brushRef="#br0" timeOffset="150904.088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2">18009 15381 0,'0'18'15,"0"-1"-15,0 19 0,0-19 16,0 36 0,0-17-16,0-1 0,0 18 15,0-36-15,18 1 16,-18 17-16,18-35 15,-1 0 1,-17-17-16</inkml:trace>
  <inkml:trace contextRef="#ctx0" brushRef="#br0" timeOffset="152451.465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">17268 5838 0,'0'-17'16,"18"17"0,35 0-1,-18 0 1,1 0-16,-1 0 0,0-18 0,18 18 16,-18 0-16,1 0 15,-1-17-15,0 17 0</inkml:trace>
  <inkml:trace contextRef="#ctx0" brushRef="#br0" timeOffset="153585.379">17533 5627 0,'18'0'15,"17"0"-15,0 0 16,53 0-16,-52 0 15,52 17 1,-53-17-16,0 18 0,-17 17 16,-18 1-16,-35 34 15,-53 1 1,52-36-16,-17 0 0,-35 71 16,35-53-16</inkml:trace>
  <inkml:trace contextRef="#ctx0" brushRef="#br0" timeOffset="156173.116">17198 7444 0,'18'17'16,"-1"-17"-16,1 0 15,17 0-15,18 0 0,35-17 16,-35 17 0,0-18-16,-18 18 15,1-18-15,-1 18 0</inkml:trace>
  <inkml:trace contextRef="#ctx0" brushRef="#br0" timeOffset="156370.788">17515 7303 0,'18'17'16,"0"-17"-16,-1 18 16,19-1-16,-19 1 0,19-18 15,-1 18-15,-18-1 0,19 1 16,-19 35 0,1-35-16,-18-1 0,0 18 15,-35 1 1,17-1-16,-17-17 0,0-1 0,-1 19 15</inkml:trace>
  <inkml:trace contextRef="#ctx0" brushRef="#br0" timeOffset="156821.642">17498 9155 0,'17'0'15,"1"17"-15,0-17 16,35 18-16,-18-18 0,18 0 16,53 0-16,-53-18 15,-18 18-15,0-17 16,0 17-16,18-36 16</inkml:trace>
  <inkml:trace contextRef="#ctx0" brushRef="#br0" timeOffset="157020.879">17851 8961 0,'35'0'0,"-18"0"15,19 17-15,-1-17 0,0 18 16,36-1-16,-53 1 16,17 17-16,-35 1 15,0 17 1,-18-36-16,-35 36 15,18-18-15,-36 18 16,36-35-16,17 0 16</inkml:trace>
  <inkml:trace contextRef="#ctx0" brushRef="#br0" timeOffset="166575.77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-185759.484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-185221.865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-184163.904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-183849.711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-174760.1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-174447.279">19103 17657 0,'18'35'15,"-1"0"-15,36 36 16,-35-36-16,-1-17 0,36 52 16,-35-52-1,0 17-15,35 0 16,-36-17-16,1 0 15,-1-1-15,1-17 16,0-17-16,-18-1 16,0 0-16,17-17 15,-17 0 1</inkml:trace>
  <inkml:trace contextRef="#ctx0" brushRef="#br1" timeOffset="-173930.561">19121 14975 0,'17'0'31,"54"-52"-31,-36 16 16,53-52 0,-35 35-16,-18 0 0,36-53 15,-53 71-15,-1 0 16,1-18-16,-18 71 31,18 52-15,-1-17-16,1 0 0,-1 0 15,1 0-15,35 53 16,-35-53-16,-1-18 0</inkml:trace>
  <inkml:trace contextRef="#ctx0" brushRef="#br1" timeOffset="-165127.969">21590 14781 0,'0'-17'15</inkml:trace>
  <inkml:trace contextRef="#ctx0" brushRef="#br1" timeOffset="-165060.581">21590 14781 0,'0'-35'16,"0"70"-16</inkml:trace>
  <inkml:trace contextRef="#ctx0" brushRef="#br1" timeOffset="-162452.506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-152281.867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-145692.049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-141303.933">31715 14940 0,'0'18'47,"17"52"-31,-17 1-16,0-1 15,0 19-15,0 16 0,-17 19 0,17 17 16,-18-17-16,-17 122 15,17-157-15,1 17 16,17-36-16,-18 1 0,18 34 16,0-69-16,0-1 15,-18 18-15,18-35 16</inkml:trace>
  <inkml:trace contextRef="#ctx0" brushRef="#br1" timeOffset="-141024.555">31415 16210 0,'0'88'15,"35"18"1,-17-18-16,-1-35 0,19 53 15,-1-18 1,-17-70-16,-1 17 16,36-17-16,-35-18 15,-1-18 1,19-35 0,-36 18-16,17-36 15,-17 36-15,0 0 0</inkml:trace>
  <inkml:trace contextRef="#ctx0" brushRef="#br1" timeOffset="-140253.044">32050 15610 0,'18'0'16,"-1"-17"-1,1 17-15,35 0 16,-18-18 0,0 18-16,36 0 15,-36 0-15,18 0 16,-35 0-16,-1 18 15</inkml:trace>
  <inkml:trace contextRef="#ctx0" brushRef="#br1" timeOffset="-140063.413">32050 15734 0,'18'18'16,"34"17"-1,37-35 1,-1 0-16,-53 0 16,36 0-1,-54 0-15,-17-18 0</inkml:trace>
  <inkml:trace contextRef="#ctx0" brushRef="#br1" timeOffset="-139846.114">32173 15469 0,'0'53'16,"0"35"0,-17-52-16,17 52 15,-18-35-15,18-18 0,-18 18 16,18-18-16,0-17 15,18 0 1,-18-36-16,18 0 16</inkml:trace>
  <inkml:trace contextRef="#ctx0" brushRef="#br1" timeOffset="-139635.164">32279 15399 0,'0'17'0,"-17"72"15,-1-54-15,0 88 16,1-52-16,17-18 16,0 17-16,0-34 0,0-1 0,0 0 15,17-17-15,1 17 16</inkml:trace>
  <inkml:trace contextRef="#ctx0" brushRef="#br1" timeOffset="-138483.802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-138345.119">32526 15893 0,'0'17'16,"0"36"-16,-18-18 15,18 1-15,0-1 16,0-17 0</inkml:trace>
  <inkml:trace contextRef="#ctx0" brushRef="#br1" timeOffset="-138211.007">32508 15699 0,'0'-18'16,"18"18"0,0 18-16</inkml:trace>
  <inkml:trace contextRef="#ctx0" brushRef="#br1" timeOffset="-137837.38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-137243.105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-136571.264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-136449.124">32755 16810 0,'0'53'16,"0"-18"-16,0-17 0,0 35 16,18-18-1,-18-17-15</inkml:trace>
  <inkml:trace contextRef="#ctx0" brushRef="#br1" timeOffset="-136314.927">32773 16810 0,'0'-71'16,"0"36"-16,18 17 15,-1 18 1</inkml:trace>
  <inkml:trace contextRef="#ctx0" brushRef="#br1" timeOffset="-136149.222">32879 16828 0,'18'0'0,"34"17"15,1-17 1,36-17-16,-54 17 16,35-18-16,-52 18 15,-18-35-15</inkml:trace>
  <inkml:trace contextRef="#ctx0" brushRef="#br1" timeOffset="-135987.387">33020 16704 0,'18'71'16,"-18"-18"-1,17 52-15,-17-69 16,0 17-16,18 17 15,0-35-15,-18-17 0</inkml:trace>
  <inkml:trace contextRef="#ctx0" brushRef="#br1" timeOffset="-134885.18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-132866.698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-132611.307">21590 14870 0,'-18'-18'0</inkml:trace>
  <inkml:trace contextRef="#ctx0" brushRef="#br1" timeOffset="-132421.75">21590 14870 0,'0'0'0,"-35"35"0,52-53 16</inkml:trace>
  <inkml:trace contextRef="#ctx0" brushRef="#br1" timeOffset="-131476.264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-130240.986">22084 15011 0,'18'0'0,"17"0"15,0-18 1,18 18-16,70-18 16,-34 18-16,87-17 15,-70-1-15,17 18 0,107-17 16,-124-1-16,140 0 16,-140 1-1,-18-1-15,54-17 16,-107 35-16,18-18 15,-36 18-15</inkml:trace>
  <inkml:trace contextRef="#ctx0" brushRef="#br1" timeOffset="-130020.048">23724 14781 0,'36'0'0,"52"0"15,-53 0-15,53 0 16,-35 0-16,35 18 16,-52 0-16,-19-1 15,-34 1-15,-19 0 16,1 17-16,-71 0 16,53-17-16,0-1 15,1 1-15,16-18 0,1 0 16</inkml:trace>
  <inkml:trace contextRef="#ctx0" brushRef="#br1" timeOffset="-128947.947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-127483.511">25224 14923 0,'35'0'31,"35"17"-15,1-17-16,0 0 0,87 0 16,-69-17-16,69 17 15,-87 0 1,-1-18-16,19 18 15,-54 0-15,-18 0 0</inkml:trace>
  <inkml:trace contextRef="#ctx0" brushRef="#br1" timeOffset="-127266.397">25841 14817 0,'18'0'15,"-1"17"1,19-17-16,69 18 15,-34 0-15,-1-18 0,-17 17 16,0-17-16,-17 18 16,-1 0-16,-17-1 0,-18 1 15,-18 17-15,0-17 0,-52 17 16,34-17-16,1-1 16,-35 1-16,52-18 15,36-18 1</inkml:trace>
  <inkml:trace contextRef="#ctx0" brushRef="#br1" timeOffset="-126693.344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-126365.882">26705 14799 0,'-35'0'16,"-36"18"-1,54-1-15,17 1 0,0 0 16,17 17-16,54 0 16,-36-35-16,53 18 15,-52-18-15,34 0 16,-34 0-16,-19 0 16,-17-18-16,-35-17 15,17 17-15,-17 1 16,0 17-16,-36 0 15,54 0-15,-19 0 0</inkml:trace>
  <inkml:trace contextRef="#ctx0" brushRef="#br1" timeOffset="-125915.334">27358 15028 0,'18'0'16,"-1"0"-16,1 0 15,17 0 1,0 0-16,-17 0 0,17 0 16,-17 0-16,17-17 15</inkml:trace>
  <inkml:trace contextRef="#ctx0" brushRef="#br1" timeOffset="-125759.015">27781 15028 0,'18'-17'16,"0"17"-16,52-18 15,1 18 1,-36-18-16</inkml:trace>
  <inkml:trace contextRef="#ctx0" brushRef="#br1" timeOffset="-125642.626">28258 14993 0,'17'-18'16,"1"18"-16,17 0 15,-17 0-15,17 0 16</inkml:trace>
  <inkml:trace contextRef="#ctx0" brushRef="#br1" timeOffset="-125503.957">28734 14993 0,'17'0'15,"19"0"1,-1-18-1</inkml:trace>
  <inkml:trace contextRef="#ctx0" brushRef="#br1" timeOffset="-125388.475">28875 14993 0,'-18'0'15,"18"-18"1</inkml:trace>
  <inkml:trace contextRef="#ctx0" brushRef="#br1" timeOffset="-123134.16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-117980.002">30374 16422 0,'0'-18'31,"18"18"0,-18 18-15,0-1-16,0 1 15,0 17-15,0 36 16,0-36-16,0 36 16,0-36-16,0 0 15,17-17-15,-17 17 0,18-17 16,-18 0-16,0-36 15,0 0 1,0 1-16</inkml:trace>
  <inkml:trace contextRef="#ctx0" brushRef="#br1" timeOffset="-117650.614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-111496.455">11448 14587 0,'17'0'0,"-17"18"16,18 0-16,0-18 15,17 17 1,0-17-1</inkml:trace>
  <inkml:trace contextRef="#ctx0" brushRef="#br1" timeOffset="-110938.368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-110665.987">14940 14376 0,'53'17'0,"53"19"16,-18-19-1,-53-17 1,18 18-16,0 35 15,-18-18-15,-35-17 16,0 17-16,-17-17 16,-36-1-16,35 1 15,-17-18-15,0 0 16,-1 18-16,-16-18 16,34 0-16,-17 0 0</inkml:trace>
  <inkml:trace contextRef="#ctx0" brushRef="#br1" timeOffset="-110116.187">11730 14340 0,'0'-17'16,"-18"17"-1,-17 17 1,0 19-16,-54 34 16,19 1-16,35-36 15,-36 36-15,53-54 16,18 36 0,0-18-16,18-17 0,17 17 15,18-17-15,71 35 16,-54-18-16,-17 1 0,18-19 15,-18 18-15,-18 1 16</inkml:trace>
  <inkml:trace contextRef="#ctx0" brushRef="#br1" timeOffset="-107135.592">12453 13952 0,'-18'0'16,"18"-17"0,18 17-1,0 0-15,-1 0 16,19-18-16,17 18 16,-36-18-16,18 18 0,-17 0 15,0 0-15,17-17 16,-17-1-16</inkml:trace>
  <inkml:trace contextRef="#ctx0" brushRef="#br1" timeOffset="-106940.909">12541 13564 0,'0'53'16,"0"-17"-16,18 52 15,-18-35-15,18 70 16,-18-70-16,0 0 16,0-18-16,0 0 0,17 18 15,-17-35-15,18-18 16</inkml:trace>
  <inkml:trace contextRef="#ctx0" brushRef="#br1" timeOffset="-106323.404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-105922.884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-105483.596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-105300.96">14340 13847 0,'0'0'16,"-35"17"-16,18 1 0,-19 35 16,19 0-1,17-36-15,0 36 16,17-53-16,19 18 16</inkml:trace>
  <inkml:trace contextRef="#ctx0" brushRef="#br1" timeOffset="-104698.993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-104300.0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-103547.606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-102970.392">11254 15416 0,'0'71'15,"0"0"-15,0-1 0,17 159 16,-17 54 0,0-125-16,0-17 0,0 124 15,-17-71 1,34-35-1,1-89-15,0-34 0,-18-19 16,17-17 0</inkml:trace>
  <inkml:trace contextRef="#ctx0" brushRef="#br1" timeOffset="-102740.967">11060 16969 0,'35'123'16,"-17"-52"-16,17 34 15,-18-52-15,19 0 16,-19-17-16,1-19 16,0-17-16,-1 0 0,1 0 15,0-17-15,-1 17 0,36-36 16,-35 19-16,17-36 15,-35 17-15</inkml:trace>
  <inkml:trace contextRef="#ctx0" brushRef="#br1" timeOffset="-102380.683">11024 15734 0,'0'-18'0,"18"1"15,-18-19-15,18-34 16,-1 35-16,1-18 16,0 0-16,17 0 0,-18 17 15,19-34-15,-19 52 16,1 1-16,0 17 0,-18-18 16,17 36-16,-17 17 15,18 35 1,-18-34-16,18 17 0</inkml:trace>
  <inkml:trace contextRef="#ctx0" brushRef="#br1" timeOffset="-99128.107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-99000.066">11994 16051 0,'-17'53'15,"34"-17"-15,-17-19 0,0 19 16,18-19-16,0-17 15,-1 18-15</inkml:trace>
  <inkml:trace contextRef="#ctx0" brushRef="#br1" timeOffset="-98883.028">12012 15963 0</inkml:trace>
  <inkml:trace contextRef="#ctx0" brushRef="#br1" timeOffset="-98521.10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-97909.606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-97253.064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-97131.137">12383 16916 0,'0'17'16,"0"1"-16,17 0 15,-17-1-15,18 1 16,-1-18-16</inkml:trace>
  <inkml:trace contextRef="#ctx0" brushRef="#br1" timeOffset="-96978.449">12400 16757 0,'0'18'15,"18"-18"1,-1 0-16</inkml:trace>
  <inkml:trace contextRef="#ctx0" brushRef="#br1" timeOffset="-96868.192">12559 16828 0,'18'0'16,"-1"-18"-1,1 18-15,17-18 16,-17 18-16,-1-17 15,1 17-15</inkml:trace>
  <inkml:trace contextRef="#ctx0" brushRef="#br1" timeOffset="-96530.013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-96401.479">13247 16969 0,'-18'0'15,"1"0"-15</inkml:trace>
  <inkml:trace contextRef="#ctx0" brushRef="#br1" timeOffset="-89217.5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-88944.317">27869 10072 0,'18'17'0,"0"1"0,17-18 15,36 35 1,-36-17-16,71 35 16,-53-18-16,52 18 15,-69-18-15,34 18 16,-70-35-16,0 17 15,-17-35-15,-89 36 16,35-36-16,1 17 16,-1 1-16,1-1 0,-54 36 15,71-35-15</inkml:trace>
  <inkml:trace contextRef="#ctx0" brushRef="#br1" timeOffset="-87887.392">20673 10160 0,'-18'0'15,"1"18"-15,-19-1 0,1 19 16,-53 16-1,35-16-15,0-19 0,-18 36 16,36-35-16,17 17 16,18-17-16,18 35 15,17-36-15,71 36 16,-53-35 0,0 0-16,71 35 15,-72-36-15,1 1 16,-17-1-16</inkml:trace>
  <inkml:trace contextRef="#ctx0" brushRef="#br1" timeOffset="-87048.334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-86792.71">19156 13494 0,'0'70'15,"17"-34"-15,1 34 16,0-17-1,-1-18-15,-17 1 0,18-19 0,0 19 16,-1-19 0,1 1-16,0-18 0,-1 0 15,19-18 1,-19 1-16,-17-36 16</inkml:trace>
  <inkml:trace contextRef="#ctx0" brushRef="#br1" timeOffset="-86358.904">19085 11201 0,'0'-53'15,"36"0"1,-19 18-16,36-54 16,-18 54-16,-17 0 15,35-36-15,-35 54 16,-1-1-16,1 36 16,0 70-16,-1-53 15,18 71-15,-17-71 16,35 36-1,-18-54-15,-17 1 16,0 0-16,-1-1 0</inkml:trace>
  <inkml:trace contextRef="#ctx0" brushRef="#br1" timeOffset="-85430.226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-85150.751">8414 10619 0,'88'35'15,"0"18"1,0 0-1,-52-36-15,52 36 16,-18-17-16,-52-1 16,0-18-16,-18 1 0,0 0 15,-18-1-15,-35 1 16,18 0-16,-53-18 16,17 17-1,36-17-15,-18 0 16</inkml:trace>
  <inkml:trace contextRef="#ctx0" brushRef="#br1" timeOffset="-84513.096">4286 10724 0,'-17'0'16,"-1"0"0,0 18-16,-35 0 15,18-18-15,-18 17 16,18 1-1,0 0-15,-1-1 16,1 1-16,-18 17 16,18-17-16,17 17 0,1 36 15,34-54-15,54 19 16,-18-36 0,0 17-16,53-17 15,-71 18-15,18 0 0,-18-1 16</inkml:trace>
  <inkml:trace contextRef="#ctx0" brushRef="#br1" timeOffset="-81849.283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-81591.852">3193 14305 0,'0'88'16,"17"1"-16,36-19 16,-35-52-1,-1-18-15,36 0 16,0-36-1,-35 1-15,35-18 16,-35 18-16,-1 0 0,-17 17 16,18-17-16</inkml:trace>
  <inkml:trace contextRef="#ctx0" brushRef="#br1" timeOffset="-81130.883">3122 11800 0,'-35'0'16,"17"0"-1,18-17 1,18-1-16,35-70 15,-18 35-15,0 0 16,18-70-16,-18 70 16,18-35-16,-35 52 15,17-17 1,-17 53-16,0 0 16,-18 36-16,17 17 0,1 70 15,17-17 1,-17-53-16,17 0 15</inkml:trace>
  <inkml:trace contextRef="#ctx0" brushRef="#br2" timeOffset="-57712.608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7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28" Type="http://schemas.openxmlformats.org/officeDocument/2006/relationships/image" Target="../media/image170.png"/><Relationship Id="rId36" Type="http://schemas.openxmlformats.org/officeDocument/2006/relationships/image" Target="../media/image47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8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9.png"/><Relationship Id="rId18" Type="http://schemas.openxmlformats.org/officeDocument/2006/relationships/image" Target="../media/image78.png"/><Relationship Id="rId3" Type="http://schemas.openxmlformats.org/officeDocument/2006/relationships/image" Target="../media/image49.png"/><Relationship Id="rId21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8.png"/><Relationship Id="rId17" Type="http://schemas.openxmlformats.org/officeDocument/2006/relationships/image" Target="../media/image77.png"/><Relationship Id="rId2" Type="http://schemas.openxmlformats.org/officeDocument/2006/relationships/image" Target="../media/image48.png"/><Relationship Id="rId16" Type="http://schemas.openxmlformats.org/officeDocument/2006/relationships/image" Target="../media/image76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7.png"/><Relationship Id="rId24" Type="http://schemas.openxmlformats.org/officeDocument/2006/relationships/image" Target="../media/image88.png"/><Relationship Id="rId5" Type="http://schemas.openxmlformats.org/officeDocument/2006/relationships/image" Target="../media/image56.png"/><Relationship Id="rId15" Type="http://schemas.openxmlformats.org/officeDocument/2006/relationships/image" Target="../media/image75.png"/><Relationship Id="rId23" Type="http://schemas.openxmlformats.org/officeDocument/2006/relationships/image" Target="../media/image87.png"/><Relationship Id="rId10" Type="http://schemas.openxmlformats.org/officeDocument/2006/relationships/image" Target="../media/image66.png"/><Relationship Id="rId19" Type="http://schemas.openxmlformats.org/officeDocument/2006/relationships/image" Target="../media/image7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4.png"/><Relationship Id="rId22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14.png"/><Relationship Id="rId7" Type="http://schemas.openxmlformats.org/officeDocument/2006/relationships/image" Target="../media/image740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0.png"/><Relationship Id="rId5" Type="http://schemas.openxmlformats.org/officeDocument/2006/relationships/image" Target="../media/image550.png"/><Relationship Id="rId4" Type="http://schemas.openxmlformats.org/officeDocument/2006/relationships/image" Target="../media/image460.png"/><Relationship Id="rId9" Type="http://schemas.openxmlformats.org/officeDocument/2006/relationships/image" Target="../media/image8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14.png"/><Relationship Id="rId7" Type="http://schemas.openxmlformats.org/officeDocument/2006/relationships/image" Target="../media/image740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0.png"/><Relationship Id="rId5" Type="http://schemas.openxmlformats.org/officeDocument/2006/relationships/image" Target="../media/image550.png"/><Relationship Id="rId4" Type="http://schemas.openxmlformats.org/officeDocument/2006/relationships/image" Target="../media/image460.png"/><Relationship Id="rId9" Type="http://schemas.openxmlformats.org/officeDocument/2006/relationships/image" Target="../media/image93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3295776-76EF-442D-A1F5-DDC2D387DCD9}"/>
              </a:ext>
            </a:extLst>
          </p:cNvPr>
          <p:cNvGrpSpPr/>
          <p:nvPr/>
        </p:nvGrpSpPr>
        <p:grpSpPr>
          <a:xfrm>
            <a:off x="428932" y="506052"/>
            <a:ext cx="3400292" cy="1934475"/>
            <a:chOff x="764112" y="2066418"/>
            <a:chExt cx="3328092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916BB94-0627-4560-956F-6E67A1B5A78A}"/>
                    </a:ext>
                  </a:extLst>
                </p:cNvPr>
                <p:cNvSpPr txBox="1"/>
                <p:nvPr/>
              </p:nvSpPr>
              <p:spPr>
                <a:xfrm>
                  <a:off x="764112" y="2621779"/>
                  <a:ext cx="610515" cy="845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916BB94-0627-4560-956F-6E67A1B5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12" y="2621779"/>
                  <a:ext cx="610515" cy="84507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BD6E9C5-3797-4B76-A6F2-0F2248D8DCA4}"/>
                    </a:ext>
                  </a:extLst>
                </p:cNvPr>
                <p:cNvSpPr txBox="1"/>
                <p:nvPr/>
              </p:nvSpPr>
              <p:spPr>
                <a:xfrm>
                  <a:off x="768161" y="3833457"/>
                  <a:ext cx="620811" cy="845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BD6E9C5-3797-4B76-A6F2-0F2248D8D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61" y="3833457"/>
                  <a:ext cx="620811" cy="84507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E4D66632-B804-4325-86C3-E157058C5E92}"/>
                </a:ext>
              </a:extLst>
            </p:cNvPr>
            <p:cNvCxnSpPr/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3D9A8B87-EBA5-4123-BE26-081CB7892847}"/>
                </a:ext>
              </a:extLst>
            </p:cNvPr>
            <p:cNvCxnSpPr>
              <a:stCxn id="348" idx="5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3412A47A-0A37-4359-BB5D-48AAE83B481F}"/>
                </a:ext>
              </a:extLst>
            </p:cNvPr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CBAC576-F166-418F-B6D6-E57B0F6DE41A}"/>
                </a:ext>
              </a:extLst>
            </p:cNvPr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0AE4803-5879-4D8F-A7A4-1A76EB7C8F6F}"/>
                </a:ext>
              </a:extLst>
            </p:cNvPr>
            <p:cNvCxnSpPr>
              <a:cxnSpLocks/>
              <a:stCxn id="345" idx="5"/>
              <a:endCxn id="348" idx="1"/>
            </p:cNvCxnSpPr>
            <p:nvPr/>
          </p:nvCxnSpPr>
          <p:spPr>
            <a:xfrm>
              <a:off x="2232041" y="2621127"/>
              <a:ext cx="573048" cy="7748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EF36B9E4-33C0-42DF-B3D3-B65B4E566EBA}"/>
                    </a:ext>
                  </a:extLst>
                </p:cNvPr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F632E7BB-1283-458D-AC0A-16C9B4844632}"/>
                </a:ext>
              </a:extLst>
            </p:cNvPr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7E5DDAA-CA62-45E4-A4D7-00922935BD8E}"/>
                </a:ext>
              </a:extLst>
            </p:cNvPr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537D25A-9D68-4C06-8ADC-A2268E545F42}"/>
                </a:ext>
              </a:extLst>
            </p:cNvPr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C5475EA0-58B7-4545-A212-F6ED3F18909A}"/>
                </a:ext>
              </a:extLst>
            </p:cNvPr>
            <p:cNvCxnSpPr>
              <a:cxnSpLocks/>
              <a:stCxn id="339" idx="3"/>
              <a:endCxn id="346" idx="2"/>
            </p:cNvCxnSpPr>
            <p:nvPr/>
          </p:nvCxnSpPr>
          <p:spPr>
            <a:xfrm flipV="1">
              <a:off x="1388972" y="3216217"/>
              <a:ext cx="488739" cy="10397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C9D789CD-63EA-48B7-94D4-D7E5A1542FB3}"/>
                </a:ext>
              </a:extLst>
            </p:cNvPr>
            <p:cNvCxnSpPr>
              <a:cxnSpLocks/>
              <a:stCxn id="339" idx="3"/>
              <a:endCxn id="347" idx="2"/>
            </p:cNvCxnSpPr>
            <p:nvPr/>
          </p:nvCxnSpPr>
          <p:spPr>
            <a:xfrm flipV="1">
              <a:off x="1388972" y="4041075"/>
              <a:ext cx="488739" cy="21492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E02E8C4-5385-4BF3-AADB-A11C55FB8FA7}"/>
                </a:ext>
              </a:extLst>
            </p:cNvPr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1D4137ED-DBAA-4EFD-910F-F4718157850C}"/>
                </a:ext>
              </a:extLst>
            </p:cNvPr>
            <p:cNvCxnSpPr>
              <a:cxnSpLocks/>
              <a:stCxn id="339" idx="3"/>
              <a:endCxn id="351" idx="2"/>
            </p:cNvCxnSpPr>
            <p:nvPr/>
          </p:nvCxnSpPr>
          <p:spPr>
            <a:xfrm>
              <a:off x="1388972" y="4255995"/>
              <a:ext cx="488739" cy="6099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F9026992-9297-45EE-A1A4-BB9816178238}"/>
                </a:ext>
              </a:extLst>
            </p:cNvPr>
            <p:cNvCxnSpPr>
              <a:cxnSpLocks/>
              <a:endCxn id="348" idx="3"/>
            </p:cNvCxnSpPr>
            <p:nvPr/>
          </p:nvCxnSpPr>
          <p:spPr>
            <a:xfrm flipV="1">
              <a:off x="2241982" y="3855540"/>
              <a:ext cx="563107" cy="7842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9F3F18F-4220-4F83-8871-6817D756AE12}"/>
              </a:ext>
            </a:extLst>
          </p:cNvPr>
          <p:cNvCxnSpPr>
            <a:cxnSpLocks/>
            <a:stCxn id="338" idx="3"/>
            <a:endCxn id="351" idx="2"/>
          </p:cNvCxnSpPr>
          <p:nvPr/>
        </p:nvCxnSpPr>
        <p:spPr>
          <a:xfrm>
            <a:off x="1052692" y="1111508"/>
            <a:ext cx="513998" cy="112783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C7DD1A56-96D3-4F96-A2E4-B92CD3ADA658}"/>
              </a:ext>
            </a:extLst>
          </p:cNvPr>
          <p:cNvCxnSpPr>
            <a:cxnSpLocks/>
            <a:stCxn id="338" idx="3"/>
            <a:endCxn id="347" idx="2"/>
          </p:cNvCxnSpPr>
          <p:nvPr/>
        </p:nvCxnSpPr>
        <p:spPr>
          <a:xfrm>
            <a:off x="1052692" y="1111508"/>
            <a:ext cx="513998" cy="61713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17F5AAD-AFA9-4118-8DE6-7870B4DAED8E}"/>
              </a:ext>
            </a:extLst>
          </p:cNvPr>
          <p:cNvCxnSpPr>
            <a:cxnSpLocks/>
            <a:stCxn id="338" idx="3"/>
            <a:endCxn id="346" idx="2"/>
          </p:cNvCxnSpPr>
          <p:nvPr/>
        </p:nvCxnSpPr>
        <p:spPr>
          <a:xfrm>
            <a:off x="1052692" y="1111508"/>
            <a:ext cx="513998" cy="1064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D891315-755C-49F3-9D81-78609E3A9D95}"/>
              </a:ext>
            </a:extLst>
          </p:cNvPr>
          <p:cNvCxnSpPr>
            <a:cxnSpLocks/>
            <a:stCxn id="338" idx="3"/>
            <a:endCxn id="343" idx="2"/>
          </p:cNvCxnSpPr>
          <p:nvPr/>
        </p:nvCxnSpPr>
        <p:spPr>
          <a:xfrm flipV="1">
            <a:off x="1052692" y="707236"/>
            <a:ext cx="513998" cy="4042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473863A-6750-4B76-8C8E-1035283F955B}"/>
              </a:ext>
            </a:extLst>
          </p:cNvPr>
          <p:cNvCxnSpPr>
            <a:cxnSpLocks/>
            <a:stCxn id="339" idx="3"/>
            <a:endCxn id="343" idx="2"/>
          </p:cNvCxnSpPr>
          <p:nvPr/>
        </p:nvCxnSpPr>
        <p:spPr>
          <a:xfrm flipV="1">
            <a:off x="1067348" y="707236"/>
            <a:ext cx="499342" cy="115447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8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512F476-8061-4D0F-A2D7-07270AA619E5}"/>
              </a:ext>
            </a:extLst>
          </p:cNvPr>
          <p:cNvSpPr/>
          <p:nvPr/>
        </p:nvSpPr>
        <p:spPr>
          <a:xfrm>
            <a:off x="207142" y="19982"/>
            <a:ext cx="11482343" cy="12131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7" name="Table 116">
                <a:extLst>
                  <a:ext uri="{FF2B5EF4-FFF2-40B4-BE49-F238E27FC236}">
                    <a16:creationId xmlns:a16="http://schemas.microsoft.com/office/drawing/2014/main" id="{97931C05-8EAF-4693-BE1F-1EB2C8524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203798"/>
                  </p:ext>
                </p:extLst>
              </p:nvPr>
            </p:nvGraphicFramePr>
            <p:xfrm>
              <a:off x="836602" y="2391460"/>
              <a:ext cx="2641302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52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2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2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7" name="Table 116">
                <a:extLst>
                  <a:ext uri="{FF2B5EF4-FFF2-40B4-BE49-F238E27FC236}">
                    <a16:creationId xmlns:a16="http://schemas.microsoft.com/office/drawing/2014/main" id="{97931C05-8EAF-4693-BE1F-1EB2C8524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203798"/>
                  </p:ext>
                </p:extLst>
              </p:nvPr>
            </p:nvGraphicFramePr>
            <p:xfrm>
              <a:off x="836602" y="2391460"/>
              <a:ext cx="2641302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0" t="-1449" r="-461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FB70EE23-60B4-49F2-9AA4-8E4E60F1B6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60019"/>
                  </p:ext>
                </p:extLst>
              </p:nvPr>
            </p:nvGraphicFramePr>
            <p:xfrm>
              <a:off x="3694087" y="2391459"/>
              <a:ext cx="2000983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0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29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2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2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FB70EE23-60B4-49F2-9AA4-8E4E60F1B6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60019"/>
                  </p:ext>
                </p:extLst>
              </p:nvPr>
            </p:nvGraphicFramePr>
            <p:xfrm>
              <a:off x="3694087" y="2391459"/>
              <a:ext cx="2000983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0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" t="-1449" r="-606" b="-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Table 122">
                <a:extLst>
                  <a:ext uri="{FF2B5EF4-FFF2-40B4-BE49-F238E27FC236}">
                    <a16:creationId xmlns:a16="http://schemas.microsoft.com/office/drawing/2014/main" id="{242C5C4A-D185-49AC-8217-B073DBA80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736694"/>
                  </p:ext>
                </p:extLst>
              </p:nvPr>
            </p:nvGraphicFramePr>
            <p:xfrm>
              <a:off x="10998143" y="2391459"/>
              <a:ext cx="1117688" cy="409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7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48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Table 122">
                <a:extLst>
                  <a:ext uri="{FF2B5EF4-FFF2-40B4-BE49-F238E27FC236}">
                    <a16:creationId xmlns:a16="http://schemas.microsoft.com/office/drawing/2014/main" id="{242C5C4A-D185-49AC-8217-B073DBA80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736694"/>
                  </p:ext>
                </p:extLst>
              </p:nvPr>
            </p:nvGraphicFramePr>
            <p:xfrm>
              <a:off x="10998143" y="2391459"/>
              <a:ext cx="1117688" cy="409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7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93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3" t="-1471" r="-108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5" name="Table 124">
                <a:extLst>
                  <a:ext uri="{FF2B5EF4-FFF2-40B4-BE49-F238E27FC236}">
                    <a16:creationId xmlns:a16="http://schemas.microsoft.com/office/drawing/2014/main" id="{56D1E48B-104E-4372-9B84-32966F46B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55238"/>
                  </p:ext>
                </p:extLst>
              </p:nvPr>
            </p:nvGraphicFramePr>
            <p:xfrm>
              <a:off x="5916766" y="2387374"/>
              <a:ext cx="2605454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5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1" strike="noStrike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trike="noStrike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i="1" strike="noStrike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5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5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5" name="Table 124">
                <a:extLst>
                  <a:ext uri="{FF2B5EF4-FFF2-40B4-BE49-F238E27FC236}">
                    <a16:creationId xmlns:a16="http://schemas.microsoft.com/office/drawing/2014/main" id="{56D1E48B-104E-4372-9B84-32966F46B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55238"/>
                  </p:ext>
                </p:extLst>
              </p:nvPr>
            </p:nvGraphicFramePr>
            <p:xfrm>
              <a:off x="5916766" y="2387374"/>
              <a:ext cx="2605454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5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3" t="-1429" r="-466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Table 125">
                <a:extLst>
                  <a:ext uri="{FF2B5EF4-FFF2-40B4-BE49-F238E27FC236}">
                    <a16:creationId xmlns:a16="http://schemas.microsoft.com/office/drawing/2014/main" id="{093ECE13-2034-45DD-B596-9B36EC46E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178399"/>
                  </p:ext>
                </p:extLst>
              </p:nvPr>
            </p:nvGraphicFramePr>
            <p:xfrm>
              <a:off x="8775782" y="2412719"/>
              <a:ext cx="1972748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7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8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0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5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Table 125">
                <a:extLst>
                  <a:ext uri="{FF2B5EF4-FFF2-40B4-BE49-F238E27FC236}">
                    <a16:creationId xmlns:a16="http://schemas.microsoft.com/office/drawing/2014/main" id="{093ECE13-2034-45DD-B596-9B36EC46E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178399"/>
                  </p:ext>
                </p:extLst>
              </p:nvPr>
            </p:nvGraphicFramePr>
            <p:xfrm>
              <a:off x="8775782" y="2412719"/>
              <a:ext cx="1972748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7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1429" r="-615" b="-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B2CE196-4DAD-4992-A12F-804A6C6EE5A4}"/>
              </a:ext>
            </a:extLst>
          </p:cNvPr>
          <p:cNvCxnSpPr>
            <a:cxnSpLocks/>
          </p:cNvCxnSpPr>
          <p:nvPr/>
        </p:nvCxnSpPr>
        <p:spPr>
          <a:xfrm>
            <a:off x="10739984" y="2504082"/>
            <a:ext cx="258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24AC50-8D84-407B-94EC-4CBC83ED69D3}"/>
              </a:ext>
            </a:extLst>
          </p:cNvPr>
          <p:cNvCxnSpPr>
            <a:cxnSpLocks/>
            <a:stCxn id="153" idx="3"/>
            <a:endCxn id="117" idx="1"/>
          </p:cNvCxnSpPr>
          <p:nvPr/>
        </p:nvCxnSpPr>
        <p:spPr>
          <a:xfrm>
            <a:off x="632917" y="2600153"/>
            <a:ext cx="203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FB4DA40-F0CE-40EC-BC42-4A12E65F1BC5}"/>
              </a:ext>
            </a:extLst>
          </p:cNvPr>
          <p:cNvCxnSpPr>
            <a:cxnSpLocks/>
            <a:stCxn id="199" idx="1"/>
            <a:endCxn id="125" idx="0"/>
          </p:cNvCxnSpPr>
          <p:nvPr/>
        </p:nvCxnSpPr>
        <p:spPr>
          <a:xfrm flipH="1">
            <a:off x="7219493" y="1957563"/>
            <a:ext cx="243305" cy="429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DB581-59FF-4CB1-89A2-DA8243E6504F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884077" y="1558457"/>
            <a:ext cx="507872" cy="82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11BEE43-33F8-4DD5-A349-28B39A66BE1D}"/>
                  </a:ext>
                </a:extLst>
              </p:cNvPr>
              <p:cNvSpPr txBox="1"/>
              <p:nvPr/>
            </p:nvSpPr>
            <p:spPr>
              <a:xfrm>
                <a:off x="2315093" y="1310200"/>
                <a:ext cx="2792623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−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11BEE43-33F8-4DD5-A349-28B39A66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93" y="1310200"/>
                <a:ext cx="2792623" cy="479427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510829-AA49-4806-B90B-6734EAACAC04}"/>
                  </a:ext>
                </a:extLst>
              </p:cNvPr>
              <p:cNvSpPr txBox="1"/>
              <p:nvPr/>
            </p:nvSpPr>
            <p:spPr>
              <a:xfrm>
                <a:off x="2382098" y="1844052"/>
                <a:ext cx="1942767" cy="23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 − 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𝒅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510829-AA49-4806-B90B-6734EAAC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98" y="1844052"/>
                <a:ext cx="1942767" cy="230256"/>
              </a:xfrm>
              <a:prstGeom prst="rect">
                <a:avLst/>
              </a:prstGeom>
              <a:blipFill>
                <a:blip r:embed="rId8"/>
                <a:stretch>
                  <a:fillRect l="-3459" t="-21622" b="-5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3" name="Table 152">
                <a:extLst>
                  <a:ext uri="{FF2B5EF4-FFF2-40B4-BE49-F238E27FC236}">
                    <a16:creationId xmlns:a16="http://schemas.microsoft.com/office/drawing/2014/main" id="{CA911CCC-9A96-41EE-AD95-B285AE636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033225"/>
                  </p:ext>
                </p:extLst>
              </p:nvPr>
            </p:nvGraphicFramePr>
            <p:xfrm>
              <a:off x="86577" y="2391460"/>
              <a:ext cx="546340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6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48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3" name="Table 152">
                <a:extLst>
                  <a:ext uri="{FF2B5EF4-FFF2-40B4-BE49-F238E27FC236}">
                    <a16:creationId xmlns:a16="http://schemas.microsoft.com/office/drawing/2014/main" id="{CA911CCC-9A96-41EE-AD95-B285AE636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033225"/>
                  </p:ext>
                </p:extLst>
              </p:nvPr>
            </p:nvGraphicFramePr>
            <p:xfrm>
              <a:off x="86577" y="2391460"/>
              <a:ext cx="546340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6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111" t="-1449" r="-222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F4E5C9D-C833-44E3-94AB-2C1278DEB5EA}"/>
                  </a:ext>
                </a:extLst>
              </p:cNvPr>
              <p:cNvSpPr txBox="1"/>
              <p:nvPr/>
            </p:nvSpPr>
            <p:spPr>
              <a:xfrm>
                <a:off x="5946011" y="5699543"/>
                <a:ext cx="4017893" cy="11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zh-CN" sz="20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−</m:t>
                        </m:r>
                        <m:f>
                          <m:fPr>
                            <m:ctrlPr>
                              <a:rPr lang="pt-BR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pt-BR" altLang="zh-CN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f>
                          <m:fPr>
                            <m:ctrlPr>
                              <a:rPr lang="pt-BR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0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F4E5C9D-C833-44E3-94AB-2C1278D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011" y="5699543"/>
                <a:ext cx="4017893" cy="1114088"/>
              </a:xfrm>
              <a:prstGeom prst="rect">
                <a:avLst/>
              </a:prstGeom>
              <a:blipFill>
                <a:blip r:embed="rId10"/>
                <a:stretch>
                  <a:fillRect b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B408534-A2BE-4249-8C17-B563AE98E271}"/>
                  </a:ext>
                </a:extLst>
              </p:cNvPr>
              <p:cNvSpPr txBox="1"/>
              <p:nvPr/>
            </p:nvSpPr>
            <p:spPr>
              <a:xfrm>
                <a:off x="6683306" y="4952959"/>
                <a:ext cx="2167838" cy="35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B408534-A2BE-4249-8C17-B563AE98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06" y="4952959"/>
                <a:ext cx="2167838" cy="354456"/>
              </a:xfrm>
              <a:prstGeom prst="rect">
                <a:avLst/>
              </a:prstGeom>
              <a:blipFill>
                <a:blip r:embed="rId11"/>
                <a:stretch>
                  <a:fillRect l="-2809" r="-168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E657A68-5D3F-4ADA-A5C7-9EA074B88FD8}"/>
                  </a:ext>
                </a:extLst>
              </p:cNvPr>
              <p:cNvSpPr txBox="1"/>
              <p:nvPr/>
            </p:nvSpPr>
            <p:spPr>
              <a:xfrm>
                <a:off x="8018651" y="4344388"/>
                <a:ext cx="2222083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[2]</m:t>
                        </m:r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𝒅𝒁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/ m</a:t>
                </a: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E657A68-5D3F-4ADA-A5C7-9EA074B8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51" y="4344388"/>
                <a:ext cx="2222083" cy="329129"/>
              </a:xfrm>
              <a:prstGeom prst="rect">
                <a:avLst/>
              </a:prstGeom>
              <a:blipFill>
                <a:blip r:embed="rId12"/>
                <a:stretch>
                  <a:fillRect l="-4110" t="-20370" r="-8219" b="-5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2084D2-DBF6-4166-904C-D87C8E877BCD}"/>
                  </a:ext>
                </a:extLst>
              </p:cNvPr>
              <p:cNvSpPr txBox="1"/>
              <p:nvPr/>
            </p:nvSpPr>
            <p:spPr>
              <a:xfrm>
                <a:off x="2954308" y="4367901"/>
                <a:ext cx="4949532" cy="263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𝑛𝑝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𝑠𝑢𝑚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𝒅𝒁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𝑎𝑥𝑖𝑠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=1,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𝑘𝑒𝑒𝑝𝑑𝑖𝑚𝑠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true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/ m</a:t>
                </a: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2084D2-DBF6-4166-904C-D87C8E87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308" y="4367901"/>
                <a:ext cx="4949532" cy="263214"/>
              </a:xfrm>
              <a:prstGeom prst="rect">
                <a:avLst/>
              </a:prstGeom>
              <a:blipFill>
                <a:blip r:embed="rId13"/>
                <a:stretch>
                  <a:fillRect l="-1601" t="-23256" b="-5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D3FABC2-4FEE-4424-8D2A-94357CE8F546}"/>
                  </a:ext>
                </a:extLst>
              </p:cNvPr>
              <p:cNvSpPr txBox="1"/>
              <p:nvPr/>
            </p:nvSpPr>
            <p:spPr>
              <a:xfrm>
                <a:off x="1582386" y="4973763"/>
                <a:ext cx="2185150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D3FABC2-4FEE-4424-8D2A-94357CE8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86" y="4973763"/>
                <a:ext cx="2185150" cy="3892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DA051D-8C65-4E32-96F6-1D69CED8DC9C}"/>
              </a:ext>
            </a:extLst>
          </p:cNvPr>
          <p:cNvCxnSpPr>
            <a:cxnSpLocks/>
          </p:cNvCxnSpPr>
          <p:nvPr/>
        </p:nvCxnSpPr>
        <p:spPr>
          <a:xfrm flipV="1">
            <a:off x="4184271" y="4697870"/>
            <a:ext cx="0" cy="9757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1179F3-57B8-4EBE-A444-FB3BD17229B1}"/>
              </a:ext>
            </a:extLst>
          </p:cNvPr>
          <p:cNvCxnSpPr>
            <a:cxnSpLocks/>
          </p:cNvCxnSpPr>
          <p:nvPr/>
        </p:nvCxnSpPr>
        <p:spPr>
          <a:xfrm flipH="1">
            <a:off x="10748531" y="2685675"/>
            <a:ext cx="2496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BE68510-81E5-4212-8DE0-3CAE50943BB5}"/>
                  </a:ext>
                </a:extLst>
              </p:cNvPr>
              <p:cNvSpPr txBox="1"/>
              <p:nvPr/>
            </p:nvSpPr>
            <p:spPr>
              <a:xfrm>
                <a:off x="7391949" y="1318743"/>
                <a:ext cx="2832699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−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𝛼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BE68510-81E5-4212-8DE0-3CAE5094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49" y="1318743"/>
                <a:ext cx="2832699" cy="479427"/>
              </a:xfrm>
              <a:prstGeom prst="rect">
                <a:avLst/>
              </a:prstGeom>
              <a:blipFill>
                <a:blip r:embed="rId1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72568A9-7B7B-4199-908F-17AA29F15BBF}"/>
                  </a:ext>
                </a:extLst>
              </p:cNvPr>
              <p:cNvSpPr txBox="1"/>
              <p:nvPr/>
            </p:nvSpPr>
            <p:spPr>
              <a:xfrm>
                <a:off x="7462798" y="1842435"/>
                <a:ext cx="3878798" cy="23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[2]</m:t>
                        </m:r>
                      </m:sup>
                    </m:sSup>
                    <m:r>
                      <a:rPr lang="en-US" altLang="zh-CN" sz="1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altLang="zh-CN" sz="1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  −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𝒅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72568A9-7B7B-4199-908F-17AA29F1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98" y="1842435"/>
                <a:ext cx="3878798" cy="230256"/>
              </a:xfrm>
              <a:prstGeom prst="rect">
                <a:avLst/>
              </a:prstGeom>
              <a:blipFill>
                <a:blip r:embed="rId16"/>
                <a:stretch>
                  <a:fillRect l="-1730" t="-21053" b="-5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DB1F70A-A893-416B-AAC4-62C2EE1B1E08}"/>
              </a:ext>
            </a:extLst>
          </p:cNvPr>
          <p:cNvCxnSpPr>
            <a:cxnSpLocks/>
            <a:stCxn id="142" idx="1"/>
            <a:endCxn id="117" idx="0"/>
          </p:cNvCxnSpPr>
          <p:nvPr/>
        </p:nvCxnSpPr>
        <p:spPr>
          <a:xfrm flipH="1">
            <a:off x="2157253" y="1959180"/>
            <a:ext cx="224845" cy="432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9C84E3D-B803-481A-A72E-F82D76DE5B72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1843528" y="1549914"/>
            <a:ext cx="471565" cy="83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948D540-4712-43EE-997F-0A46EAFED934}"/>
              </a:ext>
            </a:extLst>
          </p:cNvPr>
          <p:cNvCxnSpPr>
            <a:cxnSpLocks/>
          </p:cNvCxnSpPr>
          <p:nvPr/>
        </p:nvCxnSpPr>
        <p:spPr>
          <a:xfrm>
            <a:off x="8512455" y="2502657"/>
            <a:ext cx="263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D71921-22F9-4F82-B744-E81604C688A2}"/>
              </a:ext>
            </a:extLst>
          </p:cNvPr>
          <p:cNvCxnSpPr>
            <a:cxnSpLocks/>
          </p:cNvCxnSpPr>
          <p:nvPr/>
        </p:nvCxnSpPr>
        <p:spPr>
          <a:xfrm flipH="1">
            <a:off x="8521003" y="2684250"/>
            <a:ext cx="25477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5512DD6-C626-49D1-8238-85061AD1BF7E}"/>
              </a:ext>
            </a:extLst>
          </p:cNvPr>
          <p:cNvCxnSpPr>
            <a:cxnSpLocks/>
          </p:cNvCxnSpPr>
          <p:nvPr/>
        </p:nvCxnSpPr>
        <p:spPr>
          <a:xfrm>
            <a:off x="5695070" y="2504082"/>
            <a:ext cx="221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B0388D4-BFA2-4AEB-A6CE-EEA935FE66B3}"/>
              </a:ext>
            </a:extLst>
          </p:cNvPr>
          <p:cNvCxnSpPr>
            <a:cxnSpLocks/>
          </p:cNvCxnSpPr>
          <p:nvPr/>
        </p:nvCxnSpPr>
        <p:spPr>
          <a:xfrm flipH="1">
            <a:off x="5673831" y="2682822"/>
            <a:ext cx="24293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78ACAE1-D436-4D7D-9F75-D412891DA827}"/>
              </a:ext>
            </a:extLst>
          </p:cNvPr>
          <p:cNvCxnSpPr>
            <a:cxnSpLocks/>
          </p:cNvCxnSpPr>
          <p:nvPr/>
        </p:nvCxnSpPr>
        <p:spPr>
          <a:xfrm>
            <a:off x="3476133" y="2499801"/>
            <a:ext cx="2179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278E2C8-8DA9-45B8-B820-F18376FFE3F7}"/>
              </a:ext>
            </a:extLst>
          </p:cNvPr>
          <p:cNvCxnSpPr>
            <a:cxnSpLocks/>
          </p:cNvCxnSpPr>
          <p:nvPr/>
        </p:nvCxnSpPr>
        <p:spPr>
          <a:xfrm flipH="1">
            <a:off x="3476134" y="2681394"/>
            <a:ext cx="21795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33F90E7-4A54-47F0-8611-41F83CA0B82F}"/>
              </a:ext>
            </a:extLst>
          </p:cNvPr>
          <p:cNvSpPr/>
          <p:nvPr/>
        </p:nvSpPr>
        <p:spPr>
          <a:xfrm>
            <a:off x="2755794" y="1277248"/>
            <a:ext cx="2310214" cy="862981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19CFB05-E740-4D87-9D12-0E43509DF5A7}"/>
              </a:ext>
            </a:extLst>
          </p:cNvPr>
          <p:cNvSpPr/>
          <p:nvPr/>
        </p:nvSpPr>
        <p:spPr>
          <a:xfrm>
            <a:off x="7850393" y="1294029"/>
            <a:ext cx="2324827" cy="862981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207C36-A063-4574-B7CA-6ADBCEDE0F39}"/>
                  </a:ext>
                </a:extLst>
              </p:cNvPr>
              <p:cNvSpPr txBox="1"/>
              <p:nvPr/>
            </p:nvSpPr>
            <p:spPr>
              <a:xfrm>
                <a:off x="836602" y="5699543"/>
                <a:ext cx="3809569" cy="10079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𝒅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⊤</m:t>
                            </m:r>
                          </m:sup>
                        </m:sSup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 useBgFill="1"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207C36-A063-4574-B7CA-6ADBCEDE0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2" y="5699543"/>
                <a:ext cx="3809569" cy="1007905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8762925-369C-400B-A6FD-8402AE42FF93}"/>
              </a:ext>
            </a:extLst>
          </p:cNvPr>
          <p:cNvGrpSpPr/>
          <p:nvPr/>
        </p:nvGrpSpPr>
        <p:grpSpPr>
          <a:xfrm>
            <a:off x="449298" y="51162"/>
            <a:ext cx="1748073" cy="1085252"/>
            <a:chOff x="27200" y="2770768"/>
            <a:chExt cx="2382712" cy="13702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F9BECE2-DED9-490F-BB02-45CF2FB73682}"/>
                </a:ext>
              </a:extLst>
            </p:cNvPr>
            <p:cNvGrpSpPr/>
            <p:nvPr/>
          </p:nvGrpSpPr>
          <p:grpSpPr>
            <a:xfrm>
              <a:off x="27200" y="2770768"/>
              <a:ext cx="2382712" cy="1370265"/>
              <a:chOff x="815735" y="2066418"/>
              <a:chExt cx="2883872" cy="3124457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FDA728E-24BD-47FB-9190-EF0B6DB74986}"/>
                      </a:ext>
                    </a:extLst>
                  </p:cNvPr>
                  <p:cNvSpPr txBox="1"/>
                  <p:nvPr/>
                </p:nvSpPr>
                <p:spPr>
                  <a:xfrm>
                    <a:off x="815735" y="2526115"/>
                    <a:ext cx="610516" cy="8450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FDA728E-24BD-47FB-9190-EF0B6DB74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735" y="2526115"/>
                    <a:ext cx="610516" cy="84507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0FC5C8-1F10-41B4-95B4-93C74869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820444" y="3850890"/>
                    <a:ext cx="620811" cy="8450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0FC5C8-1F10-41B4-95B4-93C748692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444" y="3850890"/>
                    <a:ext cx="620811" cy="84507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C9E139-9716-45C3-A8F8-0284625532C2}"/>
                  </a:ext>
                </a:extLst>
              </p:cNvPr>
              <p:cNvCxnSpPr/>
              <p:nvPr/>
            </p:nvCxnSpPr>
            <p:spPr>
              <a:xfrm flipV="1">
                <a:off x="2232041" y="3625771"/>
                <a:ext cx="512255" cy="18553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6F3817D-C08E-4678-BBD7-75F0AD21C714}"/>
                  </a:ext>
                </a:extLst>
              </p:cNvPr>
              <p:cNvCxnSpPr>
                <a:stCxn id="103" idx="5"/>
              </p:cNvCxnSpPr>
              <p:nvPr/>
            </p:nvCxnSpPr>
            <p:spPr>
              <a:xfrm>
                <a:off x="2232041" y="3445986"/>
                <a:ext cx="512255" cy="17978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3D9919A-4FBB-441C-BDBF-E19CB5219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419" y="3625772"/>
                <a:ext cx="309867" cy="897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2CF56BE-7156-467E-B4CD-FF20D395511B}"/>
                  </a:ext>
                </a:extLst>
              </p:cNvPr>
              <p:cNvSpPr/>
              <p:nvPr/>
            </p:nvSpPr>
            <p:spPr>
              <a:xfrm>
                <a:off x="1877711" y="2066418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9549102-7B22-4036-A141-F8D746DF4168}"/>
                  </a:ext>
                </a:extLst>
              </p:cNvPr>
              <p:cNvCxnSpPr>
                <a:cxnSpLocks/>
                <a:stCxn id="100" idx="5"/>
                <a:endCxn id="103" idx="1"/>
              </p:cNvCxnSpPr>
              <p:nvPr/>
            </p:nvCxnSpPr>
            <p:spPr>
              <a:xfrm>
                <a:off x="2232041" y="2621126"/>
                <a:ext cx="573049" cy="7748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A7B212-CA87-4991-95E3-249E017F02E2}"/>
                      </a:ext>
                    </a:extLst>
                  </p:cNvPr>
                  <p:cNvSpPr txBox="1"/>
                  <p:nvPr/>
                </p:nvSpPr>
                <p:spPr>
                  <a:xfrm>
                    <a:off x="3480515" y="3376488"/>
                    <a:ext cx="219092" cy="516509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A7B212-CA87-4991-95E3-249E017F0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0515" y="3376488"/>
                    <a:ext cx="219092" cy="51650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000" t="-32432" r="-83333" b="-702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F9620AE-E60A-476D-9EA3-49254F8626B2}"/>
                  </a:ext>
                </a:extLst>
              </p:cNvPr>
              <p:cNvSpPr/>
              <p:nvPr/>
            </p:nvSpPr>
            <p:spPr>
              <a:xfrm>
                <a:off x="1877711" y="2891276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03CBB24-FDF1-4A26-BD40-AB94E4A27218}"/>
                  </a:ext>
                </a:extLst>
              </p:cNvPr>
              <p:cNvSpPr/>
              <p:nvPr/>
            </p:nvSpPr>
            <p:spPr>
              <a:xfrm>
                <a:off x="1877711" y="3716134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9464EE6-236C-4B79-A33B-10D2C47ECF3B}"/>
                  </a:ext>
                </a:extLst>
              </p:cNvPr>
              <p:cNvSpPr/>
              <p:nvPr/>
            </p:nvSpPr>
            <p:spPr>
              <a:xfrm>
                <a:off x="2744296" y="3300830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D6DDF96-408D-45FB-86F7-033C1340EAE7}"/>
                  </a:ext>
                </a:extLst>
              </p:cNvPr>
              <p:cNvCxnSpPr>
                <a:cxnSpLocks/>
                <a:stCxn id="94" idx="3"/>
                <a:endCxn id="101" idx="2"/>
              </p:cNvCxnSpPr>
              <p:nvPr/>
            </p:nvCxnSpPr>
            <p:spPr>
              <a:xfrm flipV="1">
                <a:off x="1441255" y="3216219"/>
                <a:ext cx="436457" cy="10572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E96B23C-143D-4650-B044-FFA3D21DEA8C}"/>
                  </a:ext>
                </a:extLst>
              </p:cNvPr>
              <p:cNvCxnSpPr>
                <a:cxnSpLocks/>
                <a:stCxn id="94" idx="3"/>
                <a:endCxn id="102" idx="2"/>
              </p:cNvCxnSpPr>
              <p:nvPr/>
            </p:nvCxnSpPr>
            <p:spPr>
              <a:xfrm flipV="1">
                <a:off x="1441255" y="4041076"/>
                <a:ext cx="436457" cy="23235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24FD04-1B83-47B6-836F-1A63E39FA1B8}"/>
                  </a:ext>
                </a:extLst>
              </p:cNvPr>
              <p:cNvSpPr/>
              <p:nvPr/>
            </p:nvSpPr>
            <p:spPr>
              <a:xfrm>
                <a:off x="1877711" y="4540992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3EC2C63-92E4-4C30-8F6C-809FEC95013D}"/>
                  </a:ext>
                </a:extLst>
              </p:cNvPr>
              <p:cNvCxnSpPr>
                <a:cxnSpLocks/>
                <a:stCxn id="94" idx="3"/>
                <a:endCxn id="106" idx="2"/>
              </p:cNvCxnSpPr>
              <p:nvPr/>
            </p:nvCxnSpPr>
            <p:spPr>
              <a:xfrm>
                <a:off x="1441255" y="4273429"/>
                <a:ext cx="436457" cy="59250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2349273-2AE9-47A8-8624-B58C42D0FD81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flipV="1">
                <a:off x="2241982" y="3855540"/>
                <a:ext cx="563107" cy="78429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BACB7D-6E50-4316-9037-EC87937C165A}"/>
                </a:ext>
              </a:extLst>
            </p:cNvPr>
            <p:cNvCxnSpPr>
              <a:cxnSpLocks/>
              <a:stCxn id="93" idx="3"/>
              <a:endCxn id="106" idx="2"/>
            </p:cNvCxnSpPr>
            <p:nvPr/>
          </p:nvCxnSpPr>
          <p:spPr>
            <a:xfrm>
              <a:off x="531621" y="3157682"/>
              <a:ext cx="373005" cy="8408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0F852B9-8482-4249-BE76-C7CFABCF9D60}"/>
                </a:ext>
              </a:extLst>
            </p:cNvPr>
            <p:cNvCxnSpPr>
              <a:cxnSpLocks/>
              <a:stCxn id="93" idx="3"/>
              <a:endCxn id="102" idx="2"/>
            </p:cNvCxnSpPr>
            <p:nvPr/>
          </p:nvCxnSpPr>
          <p:spPr>
            <a:xfrm>
              <a:off x="531621" y="3157682"/>
              <a:ext cx="373005" cy="4790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AA0D5E-2240-4F4F-BDEB-91C535789854}"/>
                </a:ext>
              </a:extLst>
            </p:cNvPr>
            <p:cNvCxnSpPr>
              <a:cxnSpLocks/>
              <a:stCxn id="93" idx="3"/>
              <a:endCxn id="101" idx="2"/>
            </p:cNvCxnSpPr>
            <p:nvPr/>
          </p:nvCxnSpPr>
          <p:spPr>
            <a:xfrm>
              <a:off x="531621" y="3157682"/>
              <a:ext cx="373005" cy="1173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6CBFC79-810E-47ED-992E-7511F7287F08}"/>
                </a:ext>
              </a:extLst>
            </p:cNvPr>
            <p:cNvCxnSpPr>
              <a:cxnSpLocks/>
              <a:stCxn id="93" idx="3"/>
              <a:endCxn id="98" idx="2"/>
            </p:cNvCxnSpPr>
            <p:nvPr/>
          </p:nvCxnSpPr>
          <p:spPr>
            <a:xfrm flipV="1">
              <a:off x="531621" y="2913275"/>
              <a:ext cx="373005" cy="2444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1DBB692-0BB2-45A0-9835-22C8F29FB233}"/>
                </a:ext>
              </a:extLst>
            </p:cNvPr>
            <p:cNvCxnSpPr>
              <a:cxnSpLocks/>
              <a:stCxn id="94" idx="3"/>
              <a:endCxn id="98" idx="2"/>
            </p:cNvCxnSpPr>
            <p:nvPr/>
          </p:nvCxnSpPr>
          <p:spPr>
            <a:xfrm flipV="1">
              <a:off x="544017" y="2913275"/>
              <a:ext cx="360609" cy="8254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59EFFD-583E-4FEB-84AC-A70A6B7B73CD}"/>
                  </a:ext>
                </a:extLst>
              </p:cNvPr>
              <p:cNvSpPr txBox="1"/>
              <p:nvPr/>
            </p:nvSpPr>
            <p:spPr>
              <a:xfrm>
                <a:off x="766906" y="3243361"/>
                <a:ext cx="11339712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2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𝒎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2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</m:oMath>
                  </m:oMathPara>
                </a14:m>
                <a:endParaRPr lang="en-US" altLang="zh-CN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59EFFD-583E-4FEB-84AC-A70A6B7B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6" y="3243361"/>
                <a:ext cx="11339712" cy="208455"/>
              </a:xfrm>
              <a:prstGeom prst="rect">
                <a:avLst/>
              </a:prstGeom>
              <a:blipFill>
                <a:blip r:embed="rId21"/>
                <a:stretch>
                  <a:fillRect l="-699" t="-2941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1BF2D90-9C9E-4DCC-AC22-E68A913FD7CE}"/>
                  </a:ext>
                </a:extLst>
              </p:cNvPr>
              <p:cNvSpPr txBox="1"/>
              <p:nvPr/>
            </p:nvSpPr>
            <p:spPr>
              <a:xfrm>
                <a:off x="836602" y="3727292"/>
                <a:ext cx="11423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4,2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4,1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    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</m:t>
                              </m:r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,4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</m:t>
                          </m:r>
                          <m:d>
                            <m:dPr>
                              <m:ctrlPr>
                                <a:rPr lang="en-US" altLang="zh-CN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              (1,1)</m:t>
                          </m:r>
                        </m:e>
                        <m: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1BF2D90-9C9E-4DCC-AC22-E68A913F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2" y="3727292"/>
                <a:ext cx="11423004" cy="215444"/>
              </a:xfrm>
              <a:prstGeom prst="rect">
                <a:avLst/>
              </a:prstGeom>
              <a:blipFill>
                <a:blip r:embed="rId22"/>
                <a:stretch>
                  <a:fillRect l="-53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D186A5-7064-49FD-B747-C0245FB019FB}"/>
              </a:ext>
            </a:extLst>
          </p:cNvPr>
          <p:cNvCxnSpPr>
            <a:cxnSpLocks/>
          </p:cNvCxnSpPr>
          <p:nvPr/>
        </p:nvCxnSpPr>
        <p:spPr>
          <a:xfrm>
            <a:off x="1172536" y="2157010"/>
            <a:ext cx="0" cy="418463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1C349F-FFEF-47FA-A538-419544AC422A}"/>
              </a:ext>
            </a:extLst>
          </p:cNvPr>
          <p:cNvCxnSpPr>
            <a:cxnSpLocks/>
          </p:cNvCxnSpPr>
          <p:nvPr/>
        </p:nvCxnSpPr>
        <p:spPr>
          <a:xfrm>
            <a:off x="1886911" y="2157010"/>
            <a:ext cx="0" cy="33356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1050399-2559-49C1-A1B3-9476413F8834}"/>
              </a:ext>
            </a:extLst>
          </p:cNvPr>
          <p:cNvCxnSpPr>
            <a:cxnSpLocks/>
          </p:cNvCxnSpPr>
          <p:nvPr/>
        </p:nvCxnSpPr>
        <p:spPr>
          <a:xfrm>
            <a:off x="3154330" y="2157010"/>
            <a:ext cx="0" cy="258318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6FD4BC-6C93-483D-A40F-E0FDA41C24CC}"/>
              </a:ext>
            </a:extLst>
          </p:cNvPr>
          <p:cNvCxnSpPr>
            <a:cxnSpLocks/>
          </p:cNvCxnSpPr>
          <p:nvPr/>
        </p:nvCxnSpPr>
        <p:spPr>
          <a:xfrm>
            <a:off x="2486986" y="2157010"/>
            <a:ext cx="0" cy="1925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53882A-7686-4BC5-8256-D318196D8DAE}"/>
              </a:ext>
            </a:extLst>
          </p:cNvPr>
          <p:cNvCxnSpPr>
            <a:cxnSpLocks/>
          </p:cNvCxnSpPr>
          <p:nvPr/>
        </p:nvCxnSpPr>
        <p:spPr>
          <a:xfrm>
            <a:off x="4563436" y="2172468"/>
            <a:ext cx="0" cy="19104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4B8D00-5CAD-47F7-A875-6A401D60F75A}"/>
              </a:ext>
            </a:extLst>
          </p:cNvPr>
          <p:cNvCxnSpPr>
            <a:cxnSpLocks/>
          </p:cNvCxnSpPr>
          <p:nvPr/>
        </p:nvCxnSpPr>
        <p:spPr>
          <a:xfrm>
            <a:off x="6260896" y="2157010"/>
            <a:ext cx="0" cy="418463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097F5D-81B6-420E-B66A-FD318717305B}"/>
              </a:ext>
            </a:extLst>
          </p:cNvPr>
          <p:cNvCxnSpPr>
            <a:cxnSpLocks/>
          </p:cNvCxnSpPr>
          <p:nvPr/>
        </p:nvCxnSpPr>
        <p:spPr>
          <a:xfrm>
            <a:off x="6965746" y="2157010"/>
            <a:ext cx="0" cy="33356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F96748-EC21-4FF2-A794-34ABBA460FC3}"/>
              </a:ext>
            </a:extLst>
          </p:cNvPr>
          <p:cNvCxnSpPr>
            <a:cxnSpLocks/>
          </p:cNvCxnSpPr>
          <p:nvPr/>
        </p:nvCxnSpPr>
        <p:spPr>
          <a:xfrm>
            <a:off x="7546771" y="2157010"/>
            <a:ext cx="0" cy="1925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567752-B1F3-4484-B3BD-3980FDBAD8B8}"/>
              </a:ext>
            </a:extLst>
          </p:cNvPr>
          <p:cNvCxnSpPr>
            <a:cxnSpLocks/>
          </p:cNvCxnSpPr>
          <p:nvPr/>
        </p:nvCxnSpPr>
        <p:spPr>
          <a:xfrm>
            <a:off x="8208494" y="2157010"/>
            <a:ext cx="0" cy="258318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ADC0914-E2C9-435C-826C-399326414C5F}"/>
              </a:ext>
            </a:extLst>
          </p:cNvPr>
          <p:cNvCxnSpPr>
            <a:cxnSpLocks/>
          </p:cNvCxnSpPr>
          <p:nvPr/>
        </p:nvCxnSpPr>
        <p:spPr>
          <a:xfrm>
            <a:off x="9630734" y="2240692"/>
            <a:ext cx="0" cy="184227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68AAAE6-E368-4891-9F3F-6D441C4FE4DC}"/>
              </a:ext>
            </a:extLst>
          </p:cNvPr>
          <p:cNvCxnSpPr>
            <a:cxnSpLocks/>
          </p:cNvCxnSpPr>
          <p:nvPr/>
        </p:nvCxnSpPr>
        <p:spPr>
          <a:xfrm>
            <a:off x="11604642" y="2240692"/>
            <a:ext cx="0" cy="184227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28FBA76-46B6-4CAC-A0C8-ACE03933C401}"/>
              </a:ext>
            </a:extLst>
          </p:cNvPr>
          <p:cNvCxnSpPr>
            <a:cxnSpLocks/>
          </p:cNvCxnSpPr>
          <p:nvPr/>
        </p:nvCxnSpPr>
        <p:spPr>
          <a:xfrm flipV="1">
            <a:off x="3312330" y="5408329"/>
            <a:ext cx="0" cy="265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991F6C-AAF0-4F21-BA48-40C1E98A8D33}"/>
              </a:ext>
            </a:extLst>
          </p:cNvPr>
          <p:cNvCxnSpPr>
            <a:cxnSpLocks/>
          </p:cNvCxnSpPr>
          <p:nvPr/>
        </p:nvCxnSpPr>
        <p:spPr>
          <a:xfrm flipV="1">
            <a:off x="9223456" y="4663162"/>
            <a:ext cx="0" cy="16784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62B9980-14AD-46C6-8E47-D3320930652B}"/>
              </a:ext>
            </a:extLst>
          </p:cNvPr>
          <p:cNvCxnSpPr>
            <a:cxnSpLocks/>
          </p:cNvCxnSpPr>
          <p:nvPr/>
        </p:nvCxnSpPr>
        <p:spPr>
          <a:xfrm flipV="1">
            <a:off x="7903840" y="5373621"/>
            <a:ext cx="0" cy="265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8A1253-B773-4CDF-BC68-D0EEEE7318CA}"/>
              </a:ext>
            </a:extLst>
          </p:cNvPr>
          <p:cNvSpPr/>
          <p:nvPr/>
        </p:nvSpPr>
        <p:spPr>
          <a:xfrm>
            <a:off x="1541195" y="4279243"/>
            <a:ext cx="10574635" cy="1144408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11591FE-D07B-4577-817F-3956B0D80AF8}"/>
              </a:ext>
            </a:extLst>
          </p:cNvPr>
          <p:cNvCxnSpPr>
            <a:cxnSpLocks/>
          </p:cNvCxnSpPr>
          <p:nvPr/>
        </p:nvCxnSpPr>
        <p:spPr>
          <a:xfrm>
            <a:off x="5916766" y="2800780"/>
            <a:ext cx="0" cy="3059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4A6ABF-CB3E-424D-A11C-BD725FE4B5F9}"/>
              </a:ext>
            </a:extLst>
          </p:cNvPr>
          <p:cNvCxnSpPr>
            <a:cxnSpLocks/>
          </p:cNvCxnSpPr>
          <p:nvPr/>
        </p:nvCxnSpPr>
        <p:spPr>
          <a:xfrm>
            <a:off x="836602" y="2814697"/>
            <a:ext cx="0" cy="3059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F889A2-6CD4-42B5-8814-EC681ACEB90D}"/>
                  </a:ext>
                </a:extLst>
              </p:cNvPr>
              <p:cNvSpPr txBox="1"/>
              <p:nvPr/>
            </p:nvSpPr>
            <p:spPr>
              <a:xfrm>
                <a:off x="2571563" y="113884"/>
                <a:ext cx="3808376" cy="919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X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𝑠h𝑎𝑝𝑒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2,</m:t>
                        </m:r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200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=2,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=4,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=1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𝑛𝑝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.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𝑜𝑛𝑒𝑠</m:t>
                      </m:r>
                      <m:d>
                        <m:dPr>
                          <m:ctrlP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F889A2-6CD4-42B5-8814-EC681ACE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63" y="113884"/>
                <a:ext cx="3808376" cy="919675"/>
              </a:xfrm>
              <a:prstGeom prst="rect">
                <a:avLst/>
              </a:prstGeom>
              <a:blipFill>
                <a:blip r:embed="rId23"/>
                <a:stretch>
                  <a:fillRect l="-2240" t="-1325" b="-7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3947FFC-3AB2-4477-AC2B-62B5F9C3294E}"/>
                  </a:ext>
                </a:extLst>
              </p:cNvPr>
              <p:cNvSpPr txBox="1"/>
              <p:nvPr/>
            </p:nvSpPr>
            <p:spPr>
              <a:xfrm>
                <a:off x="6781062" y="136055"/>
                <a:ext cx="4710721" cy="1027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1−</m:t>
                                  </m:r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b="0" i="1" smtClean="0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Century Schoolbook" charset="0"/>
                                                  <a:cs typeface="Century Schoolbook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 smtClean="0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Century Schoolbook" charset="0"/>
                                                  <a:cs typeface="Century Schoolbook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600" b="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, 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sz="1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naryPr>
                        <m:sub>
                          <m:r>
                            <a:rPr lang="pt-BR" altLang="zh-CN" sz="1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𝐿</m:t>
                              </m:r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×</m:t>
                          </m:r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𝒍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𝑳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𝒍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[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𝒍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  <m:t>𝒍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</m:oMath>
                  </m:oMathPara>
                </a14:m>
                <a:endParaRPr lang="en-US" altLang="zh-CN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3947FFC-3AB2-4477-AC2B-62B5F9C3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62" y="136055"/>
                <a:ext cx="4710721" cy="1027525"/>
              </a:xfrm>
              <a:prstGeom prst="rect">
                <a:avLst/>
              </a:prstGeom>
              <a:blipFill>
                <a:blip r:embed="rId24"/>
                <a:stretch>
                  <a:fillRect l="-1552" b="-4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2C89F7C-D614-4E5F-BE27-968B0806CD6A}"/>
              </a:ext>
            </a:extLst>
          </p:cNvPr>
          <p:cNvSpPr txBox="1"/>
          <p:nvPr/>
        </p:nvSpPr>
        <p:spPr>
          <a:xfrm>
            <a:off x="3748197" y="5049905"/>
            <a:ext cx="3686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charset="0"/>
                <a:ea typeface="Century Schoolbook" charset="0"/>
                <a:cs typeface="Century Schoolbook" charset="0"/>
              </a:rPr>
              <a:t>/ 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C39792-661C-4CE3-B13D-1C905A619445}"/>
              </a:ext>
            </a:extLst>
          </p:cNvPr>
          <p:cNvSpPr txBox="1"/>
          <p:nvPr/>
        </p:nvSpPr>
        <p:spPr>
          <a:xfrm>
            <a:off x="8814272" y="4997117"/>
            <a:ext cx="3686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charset="0"/>
                <a:ea typeface="Century Schoolbook" charset="0"/>
                <a:cs typeface="Century Schoolbook" charset="0"/>
              </a:rPr>
              <a:t>/ m</a:t>
            </a:r>
          </a:p>
        </p:txBody>
      </p:sp>
    </p:spTree>
    <p:extLst>
      <p:ext uri="{BB962C8B-B14F-4D97-AF65-F5344CB8AC3E}">
        <p14:creationId xmlns:p14="http://schemas.microsoft.com/office/powerpoint/2010/main" val="271477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1090</Words>
  <Application>Microsoft Office PowerPoint</Application>
  <PresentationFormat>Widescreen</PresentationFormat>
  <Paragraphs>314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Courier</vt:lpstr>
      <vt:lpstr>DengXian</vt:lpstr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Ke Xiao</cp:lastModifiedBy>
  <cp:revision>342</cp:revision>
  <dcterms:created xsi:type="dcterms:W3CDTF">2017-07-05T17:13:12Z</dcterms:created>
  <dcterms:modified xsi:type="dcterms:W3CDTF">2019-06-23T06:05:49Z</dcterms:modified>
</cp:coreProperties>
</file>