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0" r:id="rId3"/>
    <p:sldId id="27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9144000" cy="6859588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3DF"/>
    <a:srgbClr val="3366FF"/>
    <a:srgbClr val="CED3E0"/>
    <a:srgbClr val="39639D"/>
    <a:srgbClr val="3963A2"/>
    <a:srgbClr val="CEECCB"/>
    <a:srgbClr val="2FC531"/>
    <a:srgbClr val="F7D3CC"/>
    <a:srgbClr val="FF99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94" autoAdjust="0"/>
    <p:restoredTop sz="95070" autoAdjust="0"/>
  </p:normalViewPr>
  <p:slideViewPr>
    <p:cSldViewPr>
      <p:cViewPr varScale="1">
        <p:scale>
          <a:sx n="97" d="100"/>
          <a:sy n="97" d="100"/>
        </p:scale>
        <p:origin x="-114" y="-240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C5B37-5409-45FC-85D4-DA4727FC2BF7}" type="datetimeFigureOut">
              <a:rPr lang="es-PE" smtClean="0"/>
              <a:pPr/>
              <a:t>29/04/2013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FB54E-3F86-4318-8EC4-B0143F49DEE1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995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Fondo_marcacion_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9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 userDrawn="1"/>
        </p:nvSpPr>
        <p:spPr>
          <a:xfrm>
            <a:off x="228600" y="239042"/>
            <a:ext cx="8686800" cy="966894"/>
          </a:xfrm>
          <a:prstGeom prst="rect">
            <a:avLst/>
          </a:prstGeom>
          <a:solidFill>
            <a:srgbClr val="00ADE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38100" prst="hardEdge"/>
            </a:sp3d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3600" dirty="0" smtClean="0">
              <a:solidFill>
                <a:schemeClr val="bg1"/>
              </a:solidFill>
            </a:endParaRPr>
          </a:p>
        </p:txBody>
      </p:sp>
      <p:sp>
        <p:nvSpPr>
          <p:cNvPr id="4" name="Frame 4"/>
          <p:cNvSpPr/>
          <p:nvPr userDrawn="1"/>
        </p:nvSpPr>
        <p:spPr>
          <a:xfrm>
            <a:off x="0" y="1"/>
            <a:ext cx="9144000" cy="6859588"/>
          </a:xfrm>
          <a:prstGeom prst="frame">
            <a:avLst>
              <a:gd name="adj1" fmla="val 4471"/>
            </a:avLst>
          </a:prstGeom>
          <a:solidFill>
            <a:srgbClr val="00339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0" y="206164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DESARROLLO DE APLICACIONES WEB</a:t>
            </a:r>
          </a:p>
          <a:p>
            <a:pPr algn="ctr">
              <a:lnSpc>
                <a:spcPct val="150000"/>
              </a:lnSpc>
            </a:pPr>
            <a:r>
              <a:rPr lang="es-P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Práctica </a:t>
            </a:r>
            <a:r>
              <a:rPr lang="es-P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dirigida</a:t>
            </a:r>
            <a:endParaRPr lang="es-PE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75656" y="5417562"/>
            <a:ext cx="635783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CESAR BUSTAMANTE GUTIERREZ</a:t>
            </a:r>
          </a:p>
          <a:p>
            <a:pPr algn="ctr"/>
            <a:r>
              <a:rPr lang="es-PE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cbust@librosdigitales.net</a:t>
            </a:r>
            <a:endParaRPr lang="es-PE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333450"/>
            <a:ext cx="8640960" cy="626469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CuadroTexto"/>
          <p:cNvSpPr txBox="1"/>
          <p:nvPr/>
        </p:nvSpPr>
        <p:spPr>
          <a:xfrm>
            <a:off x="571472" y="943769"/>
            <a:ext cx="81049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Actualizar($id,$</a:t>
            </a:r>
            <a:r>
              <a:rPr lang="es-ES" dirty="0" err="1"/>
              <a:t>aDatos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 smtClean="0"/>
              <a:t>    try</a:t>
            </a:r>
            <a:r>
              <a:rPr lang="es-ES" dirty="0"/>
              <a:t>{</a:t>
            </a:r>
            <a:br>
              <a:rPr lang="es-ES" dirty="0"/>
            </a:br>
            <a:r>
              <a:rPr lang="es-ES" dirty="0" smtClean="0"/>
              <a:t>        $</a:t>
            </a:r>
            <a:r>
              <a:rPr lang="es-ES" dirty="0"/>
              <a:t>apellido = $</a:t>
            </a:r>
            <a:r>
              <a:rPr lang="es-ES" dirty="0" err="1"/>
              <a:t>aDatos</a:t>
            </a:r>
            <a:r>
              <a:rPr lang="es-ES" dirty="0"/>
              <a:t>["apellido"];</a:t>
            </a:r>
            <a:br>
              <a:rPr lang="es-ES" dirty="0"/>
            </a:br>
            <a:r>
              <a:rPr lang="es-ES" dirty="0" smtClean="0"/>
              <a:t>        $</a:t>
            </a:r>
            <a:r>
              <a:rPr lang="es-ES" dirty="0"/>
              <a:t>nombre = $</a:t>
            </a:r>
            <a:r>
              <a:rPr lang="es-ES" dirty="0" err="1"/>
              <a:t>aDatos</a:t>
            </a:r>
            <a:r>
              <a:rPr lang="es-ES" dirty="0"/>
              <a:t>["nombre"];</a:t>
            </a:r>
            <a:br>
              <a:rPr lang="es-ES" dirty="0"/>
            </a:br>
            <a:r>
              <a:rPr lang="es-ES" dirty="0" smtClean="0"/>
              <a:t>        $</a:t>
            </a:r>
            <a:r>
              <a:rPr lang="es-ES" dirty="0"/>
              <a:t>nota1 = $</a:t>
            </a:r>
            <a:r>
              <a:rPr lang="es-ES" dirty="0" err="1"/>
              <a:t>aDatos</a:t>
            </a:r>
            <a:r>
              <a:rPr lang="es-ES" dirty="0"/>
              <a:t>["nota1"];</a:t>
            </a:r>
            <a:br>
              <a:rPr lang="es-ES" dirty="0"/>
            </a:br>
            <a:r>
              <a:rPr lang="es-ES" dirty="0" smtClean="0"/>
              <a:t>        $</a:t>
            </a:r>
            <a:r>
              <a:rPr lang="es-ES" dirty="0"/>
              <a:t>nota2 = $</a:t>
            </a:r>
            <a:r>
              <a:rPr lang="es-ES" dirty="0" err="1"/>
              <a:t>aDatos</a:t>
            </a:r>
            <a:r>
              <a:rPr lang="es-ES" dirty="0"/>
              <a:t>["nota2"];</a:t>
            </a:r>
            <a:br>
              <a:rPr lang="es-ES" dirty="0"/>
            </a:br>
            <a:r>
              <a:rPr lang="es-ES" dirty="0" smtClean="0"/>
              <a:t>        $</a:t>
            </a:r>
            <a:r>
              <a:rPr lang="es-ES" dirty="0"/>
              <a:t>nota3 = $</a:t>
            </a:r>
            <a:r>
              <a:rPr lang="es-ES" dirty="0" err="1"/>
              <a:t>aDatos</a:t>
            </a:r>
            <a:r>
              <a:rPr lang="es-ES" dirty="0"/>
              <a:t>["nota3"];</a:t>
            </a:r>
            <a:br>
              <a:rPr lang="es-ES" dirty="0"/>
            </a:br>
            <a:r>
              <a:rPr lang="es-ES" dirty="0" smtClean="0"/>
              <a:t>        $</a:t>
            </a:r>
            <a:r>
              <a:rPr lang="es-ES" dirty="0"/>
              <a:t>nota4 = $</a:t>
            </a:r>
            <a:r>
              <a:rPr lang="es-ES" dirty="0" err="1"/>
              <a:t>aDatos</a:t>
            </a:r>
            <a:r>
              <a:rPr lang="es-ES" dirty="0"/>
              <a:t>["nota4"];</a:t>
            </a:r>
            <a:br>
              <a:rPr lang="es-ES" dirty="0"/>
            </a:br>
            <a:r>
              <a:rPr lang="es-ES" dirty="0" smtClean="0"/>
              <a:t>        $</a:t>
            </a:r>
            <a:r>
              <a:rPr lang="es-ES" dirty="0" err="1"/>
              <a:t>cn</a:t>
            </a:r>
            <a:r>
              <a:rPr lang="es-ES" dirty="0"/>
              <a:t> = </a:t>
            </a:r>
            <a:r>
              <a:rPr lang="es-ES" dirty="0" err="1"/>
              <a:t>AccesoBD</a:t>
            </a:r>
            <a:r>
              <a:rPr lang="es-ES" dirty="0"/>
              <a:t>::</a:t>
            </a:r>
            <a:r>
              <a:rPr lang="es-ES" dirty="0" err="1"/>
              <a:t>ConexionBD</a:t>
            </a:r>
            <a:r>
              <a:rPr lang="es-ES" dirty="0"/>
              <a:t>($</a:t>
            </a:r>
            <a:r>
              <a:rPr lang="es-ES" dirty="0" err="1"/>
              <a:t>this</a:t>
            </a:r>
            <a:r>
              <a:rPr lang="es-ES" dirty="0"/>
              <a:t>-&gt;</a:t>
            </a:r>
            <a:r>
              <a:rPr lang="es-ES" dirty="0" err="1"/>
              <a:t>cadcon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 smtClean="0"/>
              <a:t>        $</a:t>
            </a:r>
            <a:r>
              <a:rPr lang="es-ES" dirty="0" err="1"/>
              <a:t>sql</a:t>
            </a:r>
            <a:r>
              <a:rPr lang="es-ES" dirty="0"/>
              <a:t> = "UPDATE alumno SET apellido='$apellido', nombre='$nombre', </a:t>
            </a:r>
            <a:br>
              <a:rPr lang="es-ES" dirty="0"/>
            </a:br>
            <a:r>
              <a:rPr lang="es-ES" dirty="0" smtClean="0"/>
              <a:t>  </a:t>
            </a:r>
            <a:r>
              <a:rPr lang="es-ES" dirty="0"/>
              <a:t>	nota1=$nota1, nota2=$nota2, nota3=$nota3, </a:t>
            </a:r>
            <a:br>
              <a:rPr lang="es-ES" dirty="0"/>
            </a:br>
            <a:r>
              <a:rPr lang="es-ES" dirty="0"/>
              <a:t>	nota4=$nota4 </a:t>
            </a:r>
            <a:br>
              <a:rPr lang="es-ES" dirty="0"/>
            </a:br>
            <a:r>
              <a:rPr lang="es-ES" dirty="0"/>
              <a:t>	WHERE </a:t>
            </a:r>
            <a:r>
              <a:rPr lang="es-ES" dirty="0" err="1"/>
              <a:t>idalumno</a:t>
            </a:r>
            <a:r>
              <a:rPr lang="es-ES" dirty="0"/>
              <a:t> = $id";</a:t>
            </a:r>
            <a:br>
              <a:rPr lang="es-ES" dirty="0"/>
            </a:br>
            <a:r>
              <a:rPr lang="es-ES" dirty="0" smtClean="0"/>
              <a:t>        </a:t>
            </a:r>
            <a:r>
              <a:rPr lang="es-ES" dirty="0" err="1" smtClean="0"/>
              <a:t>AccesoBD</a:t>
            </a:r>
            <a:r>
              <a:rPr lang="es-ES" dirty="0"/>
              <a:t>::</a:t>
            </a:r>
            <a:r>
              <a:rPr lang="es-ES" dirty="0" err="1"/>
              <a:t>OtroSQL</a:t>
            </a:r>
            <a:r>
              <a:rPr lang="es-ES" dirty="0"/>
              <a:t>($</a:t>
            </a:r>
            <a:r>
              <a:rPr lang="es-ES" dirty="0" err="1"/>
              <a:t>cn</a:t>
            </a:r>
            <a:r>
              <a:rPr lang="es-ES" dirty="0"/>
              <a:t>,$</a:t>
            </a:r>
            <a:r>
              <a:rPr lang="es-ES" dirty="0" err="1"/>
              <a:t>sql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 smtClean="0"/>
              <a:t>    }</a:t>
            </a:r>
            <a:r>
              <a:rPr lang="es-ES" dirty="0"/>
              <a:t>catch(</a:t>
            </a:r>
            <a:r>
              <a:rPr lang="es-ES" dirty="0" err="1"/>
              <a:t>Exception</a:t>
            </a:r>
            <a:r>
              <a:rPr lang="es-ES" dirty="0"/>
              <a:t> $e){</a:t>
            </a:r>
            <a:br>
              <a:rPr lang="es-ES" dirty="0"/>
            </a:br>
            <a:r>
              <a:rPr lang="es-ES" dirty="0" smtClean="0"/>
              <a:t>        </a:t>
            </a:r>
            <a:r>
              <a:rPr lang="es-ES" dirty="0" err="1" smtClean="0"/>
              <a:t>throw</a:t>
            </a:r>
            <a:r>
              <a:rPr lang="es-ES" dirty="0" smtClean="0"/>
              <a:t> </a:t>
            </a:r>
            <a:r>
              <a:rPr lang="es-ES" dirty="0"/>
              <a:t>$e;</a:t>
            </a:r>
            <a:br>
              <a:rPr lang="es-ES" dirty="0"/>
            </a:br>
            <a:r>
              <a:rPr lang="es-ES" dirty="0" smtClean="0"/>
              <a:t>    }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}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435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333450"/>
            <a:ext cx="8640960" cy="626469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CuadroTexto"/>
          <p:cNvSpPr txBox="1"/>
          <p:nvPr/>
        </p:nvSpPr>
        <p:spPr>
          <a:xfrm>
            <a:off x="571472" y="943769"/>
            <a:ext cx="81049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/>
              <a:t>function</a:t>
            </a:r>
            <a:r>
              <a:rPr lang="es-ES" dirty="0"/>
              <a:t> Insertar($</a:t>
            </a:r>
            <a:r>
              <a:rPr lang="es-ES" dirty="0" err="1"/>
              <a:t>aDatos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 smtClean="0"/>
              <a:t>    try</a:t>
            </a:r>
            <a:r>
              <a:rPr lang="es-ES" dirty="0"/>
              <a:t>{</a:t>
            </a:r>
            <a:br>
              <a:rPr lang="es-ES" dirty="0"/>
            </a:br>
            <a:r>
              <a:rPr lang="es-ES" dirty="0" smtClean="0"/>
              <a:t>        $</a:t>
            </a:r>
            <a:r>
              <a:rPr lang="es-ES" dirty="0"/>
              <a:t>apellido = $</a:t>
            </a:r>
            <a:r>
              <a:rPr lang="es-ES" dirty="0" err="1"/>
              <a:t>aDatos</a:t>
            </a:r>
            <a:r>
              <a:rPr lang="es-ES" dirty="0"/>
              <a:t>["apellido"];</a:t>
            </a:r>
            <a:br>
              <a:rPr lang="es-ES" dirty="0"/>
            </a:br>
            <a:r>
              <a:rPr lang="es-ES" dirty="0" smtClean="0"/>
              <a:t>        $</a:t>
            </a:r>
            <a:r>
              <a:rPr lang="es-ES" dirty="0"/>
              <a:t>nombre = $</a:t>
            </a:r>
            <a:r>
              <a:rPr lang="es-ES" dirty="0" err="1"/>
              <a:t>aDatos</a:t>
            </a:r>
            <a:r>
              <a:rPr lang="es-ES" dirty="0"/>
              <a:t>["nombre"];</a:t>
            </a:r>
            <a:br>
              <a:rPr lang="es-ES" dirty="0"/>
            </a:br>
            <a:r>
              <a:rPr lang="es-ES" dirty="0" smtClean="0"/>
              <a:t>        $</a:t>
            </a:r>
            <a:r>
              <a:rPr lang="es-ES" dirty="0"/>
              <a:t>nota1 = $</a:t>
            </a:r>
            <a:r>
              <a:rPr lang="es-ES" dirty="0" err="1"/>
              <a:t>aDatos</a:t>
            </a:r>
            <a:r>
              <a:rPr lang="es-ES" dirty="0"/>
              <a:t>["nota1"];</a:t>
            </a:r>
            <a:br>
              <a:rPr lang="es-ES" dirty="0"/>
            </a:br>
            <a:r>
              <a:rPr lang="es-ES" dirty="0" smtClean="0"/>
              <a:t>        $</a:t>
            </a:r>
            <a:r>
              <a:rPr lang="es-ES" dirty="0"/>
              <a:t>nota2 = $</a:t>
            </a:r>
            <a:r>
              <a:rPr lang="es-ES" dirty="0" err="1"/>
              <a:t>aDatos</a:t>
            </a:r>
            <a:r>
              <a:rPr lang="es-ES" dirty="0"/>
              <a:t>["nota2"];</a:t>
            </a:r>
            <a:br>
              <a:rPr lang="es-ES" dirty="0"/>
            </a:br>
            <a:r>
              <a:rPr lang="es-ES" dirty="0" smtClean="0"/>
              <a:t>        $</a:t>
            </a:r>
            <a:r>
              <a:rPr lang="es-ES" dirty="0"/>
              <a:t>nota3 = $</a:t>
            </a:r>
            <a:r>
              <a:rPr lang="es-ES" dirty="0" err="1"/>
              <a:t>aDatos</a:t>
            </a:r>
            <a:r>
              <a:rPr lang="es-ES" dirty="0"/>
              <a:t>["nota3"];</a:t>
            </a:r>
            <a:br>
              <a:rPr lang="es-ES" dirty="0"/>
            </a:br>
            <a:r>
              <a:rPr lang="es-ES" dirty="0" smtClean="0"/>
              <a:t>        $</a:t>
            </a:r>
            <a:r>
              <a:rPr lang="es-ES" dirty="0"/>
              <a:t>nota4 = $</a:t>
            </a:r>
            <a:r>
              <a:rPr lang="es-ES" dirty="0" err="1"/>
              <a:t>aDatos</a:t>
            </a:r>
            <a:r>
              <a:rPr lang="es-ES" dirty="0"/>
              <a:t>["nota4"];</a:t>
            </a:r>
            <a:br>
              <a:rPr lang="es-ES" dirty="0"/>
            </a:br>
            <a:r>
              <a:rPr lang="es-ES" dirty="0" smtClean="0"/>
              <a:t>        $</a:t>
            </a:r>
            <a:r>
              <a:rPr lang="es-ES" dirty="0" err="1"/>
              <a:t>cn</a:t>
            </a:r>
            <a:r>
              <a:rPr lang="es-ES" dirty="0"/>
              <a:t> = </a:t>
            </a:r>
            <a:r>
              <a:rPr lang="es-ES" dirty="0" err="1"/>
              <a:t>AccesoBD</a:t>
            </a:r>
            <a:r>
              <a:rPr lang="es-ES" dirty="0"/>
              <a:t>::</a:t>
            </a:r>
            <a:r>
              <a:rPr lang="es-ES" dirty="0" err="1"/>
              <a:t>ConexionBD</a:t>
            </a:r>
            <a:r>
              <a:rPr lang="es-ES" dirty="0"/>
              <a:t>($</a:t>
            </a:r>
            <a:r>
              <a:rPr lang="es-ES" dirty="0" err="1"/>
              <a:t>this</a:t>
            </a:r>
            <a:r>
              <a:rPr lang="es-ES" dirty="0"/>
              <a:t>-&gt;</a:t>
            </a:r>
            <a:r>
              <a:rPr lang="es-ES" dirty="0" err="1"/>
              <a:t>cadcon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 smtClean="0"/>
              <a:t>        $</a:t>
            </a:r>
            <a:r>
              <a:rPr lang="es-ES" dirty="0" err="1"/>
              <a:t>sql</a:t>
            </a:r>
            <a:r>
              <a:rPr lang="es-ES" dirty="0"/>
              <a:t> = "INSERT INTO alumno (apellido, nombre, nota1, nota2, nota3, nota4) </a:t>
            </a:r>
            <a:br>
              <a:rPr lang="es-ES" dirty="0"/>
            </a:br>
            <a:r>
              <a:rPr lang="es-ES" dirty="0" smtClean="0"/>
              <a:t>                VALUES </a:t>
            </a:r>
            <a:r>
              <a:rPr lang="es-ES" dirty="0"/>
              <a:t>('$apellido', '$nombre', $nota1, $nota2, $nota3, $nota4)";</a:t>
            </a:r>
            <a:br>
              <a:rPr lang="es-ES" dirty="0"/>
            </a:br>
            <a:r>
              <a:rPr lang="es-ES" dirty="0"/>
              <a:t> </a:t>
            </a:r>
            <a:r>
              <a:rPr lang="es-ES" dirty="0" smtClean="0"/>
              <a:t>       $</a:t>
            </a:r>
            <a:r>
              <a:rPr lang="es-ES" dirty="0"/>
              <a:t>id= </a:t>
            </a:r>
            <a:r>
              <a:rPr lang="es-ES" dirty="0" err="1"/>
              <a:t>AccesoBD</a:t>
            </a:r>
            <a:r>
              <a:rPr lang="es-ES" dirty="0"/>
              <a:t>::Insertar($</a:t>
            </a:r>
            <a:r>
              <a:rPr lang="es-ES" dirty="0" err="1"/>
              <a:t>cn</a:t>
            </a:r>
            <a:r>
              <a:rPr lang="es-ES" dirty="0"/>
              <a:t>,$</a:t>
            </a:r>
            <a:r>
              <a:rPr lang="es-ES" dirty="0" err="1"/>
              <a:t>sql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 smtClean="0"/>
              <a:t>        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/>
              <a:t>$id;</a:t>
            </a:r>
            <a:br>
              <a:rPr lang="es-ES" dirty="0"/>
            </a:br>
            <a:r>
              <a:rPr lang="es-ES" dirty="0" smtClean="0"/>
              <a:t>    }</a:t>
            </a:r>
            <a:r>
              <a:rPr lang="es-ES" dirty="0"/>
              <a:t>catch(</a:t>
            </a:r>
            <a:r>
              <a:rPr lang="es-ES" dirty="0" err="1"/>
              <a:t>Exception</a:t>
            </a:r>
            <a:r>
              <a:rPr lang="es-ES" dirty="0"/>
              <a:t> $e){</a:t>
            </a:r>
            <a:br>
              <a:rPr lang="es-ES" dirty="0"/>
            </a:br>
            <a:r>
              <a:rPr lang="es-ES" dirty="0" smtClean="0"/>
              <a:t>        </a:t>
            </a:r>
            <a:r>
              <a:rPr lang="es-ES" dirty="0" err="1" smtClean="0"/>
              <a:t>throw</a:t>
            </a:r>
            <a:r>
              <a:rPr lang="es-ES" dirty="0" smtClean="0"/>
              <a:t> </a:t>
            </a:r>
            <a:r>
              <a:rPr lang="es-ES" dirty="0"/>
              <a:t>$e;</a:t>
            </a:r>
            <a:br>
              <a:rPr lang="es-ES" dirty="0"/>
            </a:br>
            <a:r>
              <a:rPr lang="es-ES" dirty="0" smtClean="0"/>
              <a:t>    }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}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644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275856" y="477466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 smtClean="0"/>
              <a:t>CRUD</a:t>
            </a:r>
            <a:endParaRPr lang="es-PE" sz="4000" dirty="0"/>
          </a:p>
        </p:txBody>
      </p:sp>
      <p:sp>
        <p:nvSpPr>
          <p:cNvPr id="2" name="1 CuadroTexto"/>
          <p:cNvSpPr txBox="1"/>
          <p:nvPr/>
        </p:nvSpPr>
        <p:spPr>
          <a:xfrm>
            <a:off x="539552" y="1557586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Debe crear la tabla “alumno” con la siguiente estructura:</a:t>
            </a:r>
          </a:p>
          <a:p>
            <a:endParaRPr lang="es-PE" dirty="0"/>
          </a:p>
          <a:p>
            <a:r>
              <a:rPr lang="es-ES" dirty="0" smtClean="0"/>
              <a:t>apellido  	</a:t>
            </a:r>
            <a:r>
              <a:rPr lang="es-ES" dirty="0" err="1" smtClean="0"/>
              <a:t>varchar</a:t>
            </a:r>
            <a:r>
              <a:rPr lang="es-ES" dirty="0" smtClean="0"/>
              <a:t> 80</a:t>
            </a:r>
          </a:p>
          <a:p>
            <a:r>
              <a:rPr lang="es-ES" dirty="0" smtClean="0"/>
              <a:t>nombre	</a:t>
            </a:r>
            <a:r>
              <a:rPr lang="es-ES" dirty="0" err="1" smtClean="0"/>
              <a:t>varchar</a:t>
            </a:r>
            <a:r>
              <a:rPr lang="es-ES" dirty="0" smtClean="0"/>
              <a:t> 50</a:t>
            </a:r>
          </a:p>
          <a:p>
            <a:r>
              <a:rPr lang="es-ES" dirty="0" smtClean="0"/>
              <a:t>nota1	</a:t>
            </a:r>
            <a:r>
              <a:rPr lang="es-ES" dirty="0" err="1" smtClean="0"/>
              <a:t>integer</a:t>
            </a:r>
            <a:endParaRPr lang="es-ES" dirty="0" smtClean="0"/>
          </a:p>
          <a:p>
            <a:r>
              <a:rPr lang="es-ES" dirty="0" smtClean="0"/>
              <a:t>nota2	</a:t>
            </a:r>
            <a:r>
              <a:rPr lang="es-ES" dirty="0" err="1" smtClean="0"/>
              <a:t>integer</a:t>
            </a:r>
            <a:endParaRPr lang="es-ES" dirty="0" smtClean="0"/>
          </a:p>
          <a:p>
            <a:r>
              <a:rPr lang="es-ES" dirty="0" smtClean="0"/>
              <a:t>nota3	</a:t>
            </a:r>
            <a:r>
              <a:rPr lang="es-ES" dirty="0" err="1" smtClean="0"/>
              <a:t>integer</a:t>
            </a:r>
            <a:endParaRPr lang="es-ES" dirty="0" smtClean="0"/>
          </a:p>
          <a:p>
            <a:r>
              <a:rPr lang="es-ES" dirty="0" smtClean="0"/>
              <a:t>nota4	</a:t>
            </a:r>
            <a:r>
              <a:rPr lang="es-ES" dirty="0" err="1" smtClean="0"/>
              <a:t>integer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59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333450"/>
            <a:ext cx="8640960" cy="626469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CuadroTexto"/>
          <p:cNvSpPr txBox="1"/>
          <p:nvPr/>
        </p:nvSpPr>
        <p:spPr>
          <a:xfrm>
            <a:off x="571472" y="1159575"/>
            <a:ext cx="81049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Clase</a:t>
            </a:r>
            <a:r>
              <a:rPr lang="en-US" b="1" dirty="0"/>
              <a:t> </a:t>
            </a:r>
            <a:r>
              <a:rPr lang="en-US" b="1" dirty="0" err="1"/>
              <a:t>ConexionBD</a:t>
            </a:r>
            <a:endParaRPr lang="es-PE" dirty="0"/>
          </a:p>
          <a:p>
            <a:r>
              <a:rPr lang="en-US" dirty="0"/>
              <a:t> </a:t>
            </a:r>
            <a:endParaRPr lang="es-PE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ConexionBD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 smtClean="0"/>
              <a:t>public </a:t>
            </a:r>
            <a:r>
              <a:rPr lang="en-US" dirty="0"/>
              <a:t>static function </a:t>
            </a:r>
            <a:r>
              <a:rPr lang="en-US" dirty="0" err="1"/>
              <a:t>CadenaCN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 smtClean="0"/>
              <a:t>    return </a:t>
            </a:r>
            <a:r>
              <a:rPr lang="en-US" dirty="0"/>
              <a:t>array</a:t>
            </a:r>
            <a:r>
              <a:rPr lang="en-US" dirty="0" smtClean="0"/>
              <a:t>("</a:t>
            </a:r>
            <a:r>
              <a:rPr lang="en-US" dirty="0" err="1"/>
              <a:t>servidor</a:t>
            </a:r>
            <a:r>
              <a:rPr lang="en-US" dirty="0"/>
              <a:t>" </a:t>
            </a:r>
            <a:r>
              <a:rPr lang="en-US" dirty="0" smtClean="0"/>
              <a:t>=&gt; </a:t>
            </a:r>
            <a:r>
              <a:rPr lang="en-US" dirty="0"/>
              <a:t>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 smtClean="0"/>
              <a:t>        "</a:t>
            </a:r>
            <a:r>
              <a:rPr lang="en-US" dirty="0" err="1"/>
              <a:t>usuario</a:t>
            </a:r>
            <a:r>
              <a:rPr lang="en-US" dirty="0" smtClean="0"/>
              <a:t>"=&gt; </a:t>
            </a:r>
            <a:r>
              <a:rPr lang="en-US" dirty="0"/>
              <a:t>"root",</a:t>
            </a:r>
            <a:br>
              <a:rPr lang="en-US" dirty="0"/>
            </a:br>
            <a:r>
              <a:rPr lang="en-US" dirty="0" smtClean="0"/>
              <a:t>        "password“ =&gt; </a:t>
            </a:r>
            <a:r>
              <a:rPr lang="en-US" dirty="0"/>
              <a:t>"",</a:t>
            </a:r>
            <a:br>
              <a:rPr lang="en-US" dirty="0"/>
            </a:br>
            <a:r>
              <a:rPr lang="en-US" dirty="0" smtClean="0"/>
              <a:t>        "</a:t>
            </a:r>
            <a:r>
              <a:rPr lang="en-US" dirty="0" err="1"/>
              <a:t>basedatos</a:t>
            </a:r>
            <a:r>
              <a:rPr lang="en-US" dirty="0" smtClean="0"/>
              <a:t>"=&gt; </a:t>
            </a:r>
            <a:r>
              <a:rPr lang="en-US" dirty="0"/>
              <a:t>"</a:t>
            </a:r>
            <a:r>
              <a:rPr lang="en-US" dirty="0" err="1"/>
              <a:t>registro_instructor</a:t>
            </a:r>
            <a:r>
              <a:rPr lang="en-US" dirty="0"/>
              <a:t>" );</a:t>
            </a:r>
            <a:br>
              <a:rPr lang="en-US" dirty="0"/>
            </a:b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</a:t>
            </a:r>
            <a:endParaRPr lang="es-PE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164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333450"/>
            <a:ext cx="8640960" cy="626469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CuadroTexto"/>
          <p:cNvSpPr txBox="1"/>
          <p:nvPr/>
        </p:nvSpPr>
        <p:spPr>
          <a:xfrm>
            <a:off x="571472" y="1159575"/>
            <a:ext cx="8104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Clase</a:t>
            </a:r>
            <a:r>
              <a:rPr lang="en-US" b="1" dirty="0"/>
              <a:t> </a:t>
            </a:r>
            <a:r>
              <a:rPr lang="en-US" b="1" dirty="0" err="1"/>
              <a:t>AccesoBD</a:t>
            </a:r>
            <a:endParaRPr lang="es-PE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AccesoBD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 smtClean="0"/>
              <a:t>public </a:t>
            </a:r>
            <a:r>
              <a:rPr lang="en-US" dirty="0"/>
              <a:t>static function </a:t>
            </a:r>
            <a:r>
              <a:rPr lang="en-US" dirty="0" err="1"/>
              <a:t>ConexionBD</a:t>
            </a:r>
            <a:r>
              <a:rPr lang="en-US" dirty="0"/>
              <a:t>($</a:t>
            </a:r>
            <a:r>
              <a:rPr lang="en-US" dirty="0" err="1"/>
              <a:t>CadenaConexion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 smtClean="0"/>
              <a:t>    try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 smtClean="0"/>
              <a:t>        $</a:t>
            </a:r>
            <a:r>
              <a:rPr lang="en-US" dirty="0" err="1"/>
              <a:t>cn</a:t>
            </a:r>
            <a:r>
              <a:rPr lang="en-US" dirty="0"/>
              <a:t> = @</a:t>
            </a:r>
            <a:r>
              <a:rPr lang="en-US" dirty="0" err="1"/>
              <a:t>mysql_connect</a:t>
            </a:r>
            <a:r>
              <a:rPr lang="en-US" dirty="0"/>
              <a:t>($</a:t>
            </a:r>
            <a:r>
              <a:rPr lang="en-US" dirty="0" err="1"/>
              <a:t>CadenaConexion</a:t>
            </a:r>
            <a:r>
              <a:rPr lang="en-US" dirty="0"/>
              <a:t>["</a:t>
            </a:r>
            <a:r>
              <a:rPr lang="en-US" dirty="0" err="1"/>
              <a:t>servidor</a:t>
            </a:r>
            <a:r>
              <a:rPr lang="en-US" dirty="0"/>
              <a:t>"], 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$</a:t>
            </a:r>
            <a:r>
              <a:rPr lang="en-US" dirty="0" err="1"/>
              <a:t>CadenaConexion</a:t>
            </a:r>
            <a:r>
              <a:rPr lang="en-US" dirty="0"/>
              <a:t>["</a:t>
            </a:r>
            <a:r>
              <a:rPr lang="en-US" dirty="0" err="1"/>
              <a:t>usuario</a:t>
            </a:r>
            <a:r>
              <a:rPr lang="en-US" dirty="0"/>
              <a:t>"], $</a:t>
            </a:r>
            <a:r>
              <a:rPr lang="en-US" dirty="0" err="1"/>
              <a:t>CadenaConexion</a:t>
            </a:r>
            <a:r>
              <a:rPr lang="en-US" dirty="0"/>
              <a:t>["password"]);</a:t>
            </a:r>
            <a:br>
              <a:rPr lang="en-US" dirty="0"/>
            </a:br>
            <a:r>
              <a:rPr lang="en-US" dirty="0" smtClean="0"/>
              <a:t>        if(</a:t>
            </a:r>
            <a:r>
              <a:rPr lang="en-US" dirty="0" err="1" smtClean="0"/>
              <a:t>mysql_error</a:t>
            </a:r>
            <a:r>
              <a:rPr lang="en-US" dirty="0"/>
              <a:t>()){</a:t>
            </a:r>
            <a:br>
              <a:rPr lang="en-US" dirty="0"/>
            </a:br>
            <a:r>
              <a:rPr lang="en-US" dirty="0" smtClean="0"/>
              <a:t>            throw </a:t>
            </a:r>
            <a:r>
              <a:rPr lang="en-US" dirty="0"/>
              <a:t>new Exception( </a:t>
            </a:r>
            <a:r>
              <a:rPr lang="en-US" dirty="0" err="1"/>
              <a:t>mysql_error</a:t>
            </a:r>
            <a:r>
              <a:rPr lang="en-US" dirty="0"/>
              <a:t>() );</a:t>
            </a:r>
            <a:br>
              <a:rPr lang="en-US" dirty="0"/>
            </a:br>
            <a:r>
              <a:rPr lang="en-US" dirty="0" smtClean="0"/>
              <a:t>    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$</a:t>
            </a:r>
            <a:r>
              <a:rPr lang="en-US" dirty="0" err="1"/>
              <a:t>db</a:t>
            </a:r>
            <a:r>
              <a:rPr lang="en-US" dirty="0"/>
              <a:t> = @</a:t>
            </a:r>
            <a:r>
              <a:rPr lang="en-US" dirty="0" err="1"/>
              <a:t>mysql_select_db</a:t>
            </a:r>
            <a:r>
              <a:rPr lang="en-US" dirty="0"/>
              <a:t>($</a:t>
            </a:r>
            <a:r>
              <a:rPr lang="en-US" dirty="0" err="1"/>
              <a:t>CadenaConexion</a:t>
            </a:r>
            <a:r>
              <a:rPr lang="en-US" dirty="0"/>
              <a:t>["</a:t>
            </a:r>
            <a:r>
              <a:rPr lang="en-US" dirty="0" err="1"/>
              <a:t>basedatos</a:t>
            </a:r>
            <a:r>
              <a:rPr lang="en-US" dirty="0"/>
              <a:t>"]);</a:t>
            </a:r>
            <a:br>
              <a:rPr lang="en-US" dirty="0"/>
            </a:br>
            <a:r>
              <a:rPr lang="en-US" dirty="0" smtClean="0"/>
              <a:t>        if(</a:t>
            </a:r>
            <a:r>
              <a:rPr lang="en-US" dirty="0" err="1" smtClean="0"/>
              <a:t>mysql_error</a:t>
            </a:r>
            <a:r>
              <a:rPr lang="en-US" dirty="0"/>
              <a:t>()){</a:t>
            </a:r>
            <a:br>
              <a:rPr lang="en-US" dirty="0"/>
            </a:br>
            <a:r>
              <a:rPr lang="en-US" dirty="0" smtClean="0"/>
              <a:t>            throw </a:t>
            </a:r>
            <a:r>
              <a:rPr lang="en-US" dirty="0"/>
              <a:t>new Exception( </a:t>
            </a:r>
            <a:r>
              <a:rPr lang="en-US" dirty="0" err="1"/>
              <a:t>mysql_error</a:t>
            </a:r>
            <a:r>
              <a:rPr lang="en-US" dirty="0"/>
              <a:t>() );</a:t>
            </a:r>
            <a:br>
              <a:rPr lang="en-US" dirty="0"/>
            </a:br>
            <a:r>
              <a:rPr lang="en-US" dirty="0" smtClean="0"/>
              <a:t>    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return </a:t>
            </a:r>
            <a:r>
              <a:rPr lang="en-US" dirty="0"/>
              <a:t>$</a:t>
            </a:r>
            <a:r>
              <a:rPr lang="en-US" dirty="0" err="1"/>
              <a:t>cn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    }</a:t>
            </a:r>
            <a:r>
              <a:rPr lang="en-US" dirty="0"/>
              <a:t>catch(Exception $e){</a:t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 err="1" smtClean="0"/>
              <a:t>error_log</a:t>
            </a:r>
            <a:r>
              <a:rPr lang="en-US" dirty="0"/>
              <a:t>($e-&gt;</a:t>
            </a:r>
            <a:r>
              <a:rPr lang="en-US" dirty="0" err="1"/>
              <a:t>getMessage</a:t>
            </a:r>
            <a:r>
              <a:rPr lang="en-US" dirty="0"/>
              <a:t>(),3,"error.log");</a:t>
            </a:r>
            <a:br>
              <a:rPr lang="en-US" dirty="0"/>
            </a:b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s-PE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701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333450"/>
            <a:ext cx="8640960" cy="626469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CuadroTexto"/>
          <p:cNvSpPr txBox="1"/>
          <p:nvPr/>
        </p:nvSpPr>
        <p:spPr>
          <a:xfrm>
            <a:off x="571472" y="1159575"/>
            <a:ext cx="8104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static function </a:t>
            </a:r>
            <a:r>
              <a:rPr lang="en-US" dirty="0" err="1"/>
              <a:t>Consultar</a:t>
            </a:r>
            <a:r>
              <a:rPr lang="en-US" dirty="0"/>
              <a:t>($</a:t>
            </a:r>
            <a:r>
              <a:rPr lang="en-US" dirty="0" err="1"/>
              <a:t>idConexion</a:t>
            </a:r>
            <a:r>
              <a:rPr lang="en-US" dirty="0"/>
              <a:t>,$</a:t>
            </a:r>
            <a:r>
              <a:rPr lang="en-US" dirty="0" err="1"/>
              <a:t>ComandoSelect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 smtClean="0"/>
              <a:t>    try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$</a:t>
            </a:r>
            <a:r>
              <a:rPr lang="en-US" dirty="0" err="1" smtClean="0"/>
              <a:t>rs</a:t>
            </a:r>
            <a:r>
              <a:rPr lang="en-US" dirty="0" smtClean="0"/>
              <a:t> </a:t>
            </a:r>
            <a:r>
              <a:rPr lang="en-US" dirty="0"/>
              <a:t>= @</a:t>
            </a:r>
            <a:r>
              <a:rPr lang="en-US" dirty="0" err="1"/>
              <a:t>mysql_query</a:t>
            </a:r>
            <a:r>
              <a:rPr lang="en-US" dirty="0"/>
              <a:t>($</a:t>
            </a:r>
            <a:r>
              <a:rPr lang="en-US" dirty="0" err="1"/>
              <a:t>ComandoSelect</a:t>
            </a:r>
            <a:r>
              <a:rPr lang="en-US" dirty="0"/>
              <a:t>,$</a:t>
            </a:r>
            <a:r>
              <a:rPr lang="en-US" dirty="0" err="1"/>
              <a:t>idConexion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        if(</a:t>
            </a:r>
            <a:r>
              <a:rPr lang="en-US" dirty="0" err="1" smtClean="0"/>
              <a:t>mysql_error</a:t>
            </a:r>
            <a:r>
              <a:rPr lang="en-US" dirty="0"/>
              <a:t>()){</a:t>
            </a:r>
            <a:br>
              <a:rPr lang="en-US" dirty="0"/>
            </a:br>
            <a:r>
              <a:rPr lang="en-US" dirty="0" smtClean="0"/>
              <a:t>            throw </a:t>
            </a:r>
            <a:r>
              <a:rPr lang="en-US" dirty="0"/>
              <a:t>new Exception( </a:t>
            </a:r>
            <a:r>
              <a:rPr lang="en-US" dirty="0" err="1"/>
              <a:t>mysql_error</a:t>
            </a:r>
            <a:r>
              <a:rPr lang="en-US" dirty="0"/>
              <a:t>() );</a:t>
            </a:r>
            <a:br>
              <a:rPr lang="en-US" dirty="0"/>
            </a:br>
            <a:r>
              <a:rPr lang="en-US" dirty="0" smtClean="0"/>
              <a:t>    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return </a:t>
            </a:r>
            <a:r>
              <a:rPr lang="en-US" dirty="0"/>
              <a:t>$</a:t>
            </a:r>
            <a:r>
              <a:rPr lang="en-US" dirty="0" err="1"/>
              <a:t>rs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    }</a:t>
            </a:r>
            <a:r>
              <a:rPr lang="en-US" dirty="0"/>
              <a:t>catch(Exception $e){</a:t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 err="1" smtClean="0"/>
              <a:t>error_log</a:t>
            </a:r>
            <a:r>
              <a:rPr lang="en-US" dirty="0"/>
              <a:t>($e-&gt;</a:t>
            </a:r>
            <a:r>
              <a:rPr lang="en-US" dirty="0" err="1"/>
              <a:t>getMessage</a:t>
            </a:r>
            <a:r>
              <a:rPr lang="en-US" dirty="0"/>
              <a:t>(),3,"error.log");</a:t>
            </a:r>
            <a:br>
              <a:rPr lang="en-US" dirty="0"/>
            </a:b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7690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333450"/>
            <a:ext cx="8640960" cy="626469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CuadroTexto"/>
          <p:cNvSpPr txBox="1"/>
          <p:nvPr/>
        </p:nvSpPr>
        <p:spPr>
          <a:xfrm>
            <a:off x="571472" y="1159575"/>
            <a:ext cx="8104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static function </a:t>
            </a:r>
            <a:r>
              <a:rPr lang="en-US" dirty="0" err="1"/>
              <a:t>Contar</a:t>
            </a:r>
            <a:r>
              <a:rPr lang="en-US" dirty="0"/>
              <a:t>($</a:t>
            </a:r>
            <a:r>
              <a:rPr lang="en-US" dirty="0" err="1"/>
              <a:t>idConexion</a:t>
            </a:r>
            <a:r>
              <a:rPr lang="en-US" dirty="0"/>
              <a:t>,$</a:t>
            </a:r>
            <a:r>
              <a:rPr lang="en-US" dirty="0" err="1"/>
              <a:t>ComandoSelect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 smtClean="0"/>
              <a:t>    try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 smtClean="0"/>
              <a:t>        $</a:t>
            </a:r>
            <a:r>
              <a:rPr lang="en-US" dirty="0" err="1"/>
              <a:t>rs</a:t>
            </a:r>
            <a:r>
              <a:rPr lang="en-US" dirty="0"/>
              <a:t> = @</a:t>
            </a:r>
            <a:r>
              <a:rPr lang="en-US" dirty="0" err="1"/>
              <a:t>mysql_query</a:t>
            </a:r>
            <a:r>
              <a:rPr lang="en-US" dirty="0"/>
              <a:t>($</a:t>
            </a:r>
            <a:r>
              <a:rPr lang="en-US" dirty="0" err="1"/>
              <a:t>ComandoSelect</a:t>
            </a:r>
            <a:r>
              <a:rPr lang="en-US" dirty="0"/>
              <a:t>,$</a:t>
            </a:r>
            <a:r>
              <a:rPr lang="en-US" dirty="0" err="1"/>
              <a:t>idConexion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        if(</a:t>
            </a:r>
            <a:r>
              <a:rPr lang="en-US" dirty="0" err="1" smtClean="0"/>
              <a:t>mysql_error</a:t>
            </a:r>
            <a:r>
              <a:rPr lang="en-US" dirty="0"/>
              <a:t>()){</a:t>
            </a:r>
            <a:br>
              <a:rPr lang="en-US" dirty="0"/>
            </a:br>
            <a:r>
              <a:rPr lang="en-US" dirty="0" smtClean="0"/>
              <a:t>            throw </a:t>
            </a:r>
            <a:r>
              <a:rPr lang="en-US" dirty="0"/>
              <a:t>new Exception( </a:t>
            </a:r>
            <a:r>
              <a:rPr lang="en-US" dirty="0" err="1"/>
              <a:t>mysql_error</a:t>
            </a:r>
            <a:r>
              <a:rPr lang="en-US" dirty="0"/>
              <a:t>() );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$</a:t>
            </a:r>
            <a:r>
              <a:rPr lang="en-US" dirty="0"/>
              <a:t>valor = @</a:t>
            </a:r>
            <a:r>
              <a:rPr lang="en-US" dirty="0" err="1"/>
              <a:t>mysql_result</a:t>
            </a:r>
            <a:r>
              <a:rPr lang="en-US" dirty="0"/>
              <a:t>($rs,0,0);</a:t>
            </a:r>
            <a:br>
              <a:rPr lang="en-US" dirty="0"/>
            </a:br>
            <a:r>
              <a:rPr lang="en-US" dirty="0" smtClean="0"/>
              <a:t>        if(</a:t>
            </a:r>
            <a:r>
              <a:rPr lang="en-US" dirty="0" err="1" smtClean="0"/>
              <a:t>mysql_error</a:t>
            </a:r>
            <a:r>
              <a:rPr lang="en-US" dirty="0"/>
              <a:t>()){</a:t>
            </a:r>
            <a:br>
              <a:rPr lang="en-US" dirty="0"/>
            </a:br>
            <a:r>
              <a:rPr lang="en-US" dirty="0" smtClean="0"/>
              <a:t>            throw </a:t>
            </a:r>
            <a:r>
              <a:rPr lang="en-US" dirty="0"/>
              <a:t>new Exception( </a:t>
            </a:r>
            <a:r>
              <a:rPr lang="en-US" dirty="0" err="1"/>
              <a:t>mysql_error</a:t>
            </a:r>
            <a:r>
              <a:rPr lang="en-US" dirty="0"/>
              <a:t>() );</a:t>
            </a:r>
            <a:br>
              <a:rPr lang="en-US" dirty="0"/>
            </a:br>
            <a:r>
              <a:rPr lang="en-US" dirty="0" smtClean="0"/>
              <a:t>    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return </a:t>
            </a:r>
            <a:r>
              <a:rPr lang="en-US" dirty="0"/>
              <a:t>$valor;</a:t>
            </a:r>
            <a:br>
              <a:rPr lang="en-US" dirty="0"/>
            </a:br>
            <a:r>
              <a:rPr lang="en-US" dirty="0" smtClean="0"/>
              <a:t>    }</a:t>
            </a:r>
            <a:r>
              <a:rPr lang="en-US" dirty="0"/>
              <a:t>catch(Exception $e){</a:t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 err="1" smtClean="0"/>
              <a:t>error_log</a:t>
            </a:r>
            <a:r>
              <a:rPr lang="en-US" dirty="0"/>
              <a:t>($e-&gt;</a:t>
            </a:r>
            <a:r>
              <a:rPr lang="en-US" dirty="0" err="1"/>
              <a:t>getMessage</a:t>
            </a:r>
            <a:r>
              <a:rPr lang="en-US" dirty="0"/>
              <a:t>(),3,"error.log");</a:t>
            </a:r>
            <a:br>
              <a:rPr lang="en-US" dirty="0"/>
            </a:b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s-PE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54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333450"/>
            <a:ext cx="8640960" cy="626469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CuadroTexto"/>
          <p:cNvSpPr txBox="1"/>
          <p:nvPr/>
        </p:nvSpPr>
        <p:spPr>
          <a:xfrm>
            <a:off x="535897" y="477466"/>
            <a:ext cx="81049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static function </a:t>
            </a:r>
            <a:r>
              <a:rPr lang="en-US" dirty="0" err="1"/>
              <a:t>Insertar</a:t>
            </a:r>
            <a:r>
              <a:rPr lang="en-US" dirty="0"/>
              <a:t>($</a:t>
            </a:r>
            <a:r>
              <a:rPr lang="en-US" dirty="0" err="1"/>
              <a:t>idConexion</a:t>
            </a:r>
            <a:r>
              <a:rPr lang="en-US" dirty="0"/>
              <a:t>,$</a:t>
            </a:r>
            <a:r>
              <a:rPr lang="en-US" dirty="0" err="1"/>
              <a:t>ComandoInsert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 smtClean="0"/>
              <a:t>    try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 smtClean="0"/>
              <a:t>        @</a:t>
            </a:r>
            <a:r>
              <a:rPr lang="en-US" dirty="0" err="1" smtClean="0"/>
              <a:t>mysql_query</a:t>
            </a:r>
            <a:r>
              <a:rPr lang="en-US" dirty="0"/>
              <a:t>($</a:t>
            </a:r>
            <a:r>
              <a:rPr lang="en-US" dirty="0" err="1"/>
              <a:t>ComandoInsert</a:t>
            </a:r>
            <a:r>
              <a:rPr lang="en-US" dirty="0"/>
              <a:t>,$</a:t>
            </a:r>
            <a:r>
              <a:rPr lang="en-US" dirty="0" err="1"/>
              <a:t>idConexion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        if(</a:t>
            </a:r>
            <a:r>
              <a:rPr lang="en-US" dirty="0" err="1" smtClean="0"/>
              <a:t>mysql_error</a:t>
            </a:r>
            <a:r>
              <a:rPr lang="en-US" dirty="0"/>
              <a:t>()){</a:t>
            </a:r>
            <a:br>
              <a:rPr lang="en-US" dirty="0"/>
            </a:br>
            <a:r>
              <a:rPr lang="en-US" dirty="0" smtClean="0"/>
              <a:t>            throw </a:t>
            </a:r>
            <a:r>
              <a:rPr lang="en-US" dirty="0"/>
              <a:t>new Exception( </a:t>
            </a:r>
            <a:r>
              <a:rPr lang="en-US" dirty="0" err="1"/>
              <a:t>mysql_error</a:t>
            </a:r>
            <a:r>
              <a:rPr lang="en-US" dirty="0"/>
              <a:t>() );</a:t>
            </a:r>
            <a:br>
              <a:rPr lang="en-US" dirty="0"/>
            </a:br>
            <a:r>
              <a:rPr lang="en-US" dirty="0" smtClean="0"/>
              <a:t>    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$</a:t>
            </a:r>
            <a:r>
              <a:rPr lang="en-US" dirty="0"/>
              <a:t>valor = </a:t>
            </a:r>
            <a:r>
              <a:rPr lang="en-US" dirty="0" err="1"/>
              <a:t>mysql_insert_id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        return </a:t>
            </a:r>
            <a:r>
              <a:rPr lang="en-US" dirty="0"/>
              <a:t>$valor;</a:t>
            </a:r>
            <a:br>
              <a:rPr lang="en-US" dirty="0"/>
            </a:br>
            <a:r>
              <a:rPr lang="en-US" dirty="0" smtClean="0"/>
              <a:t>    }</a:t>
            </a:r>
            <a:r>
              <a:rPr lang="en-US" dirty="0"/>
              <a:t>catch(Exception $e){</a:t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 err="1" smtClean="0"/>
              <a:t>error_log</a:t>
            </a:r>
            <a:r>
              <a:rPr lang="en-US" dirty="0"/>
              <a:t>($e-&gt;</a:t>
            </a:r>
            <a:r>
              <a:rPr lang="en-US" dirty="0" err="1"/>
              <a:t>getMessage</a:t>
            </a:r>
            <a:r>
              <a:rPr lang="en-US" dirty="0"/>
              <a:t>(),3,"error.log")</a:t>
            </a:r>
            <a:br>
              <a:rPr lang="en-US" dirty="0"/>
            </a:b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s-PE" dirty="0"/>
          </a:p>
          <a:p>
            <a:r>
              <a:rPr lang="en-US" dirty="0" smtClean="0"/>
              <a:t>public </a:t>
            </a:r>
            <a:r>
              <a:rPr lang="en-US" dirty="0"/>
              <a:t>static function </a:t>
            </a:r>
            <a:r>
              <a:rPr lang="en-US" dirty="0" err="1"/>
              <a:t>OtroSQL</a:t>
            </a:r>
            <a:r>
              <a:rPr lang="en-US" dirty="0"/>
              <a:t>($</a:t>
            </a:r>
            <a:r>
              <a:rPr lang="en-US" dirty="0" err="1"/>
              <a:t>idConexion</a:t>
            </a:r>
            <a:r>
              <a:rPr lang="en-US" dirty="0"/>
              <a:t>,$</a:t>
            </a:r>
            <a:r>
              <a:rPr lang="en-US" dirty="0" err="1"/>
              <a:t>ComandoSQL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 smtClean="0"/>
              <a:t>    try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 smtClean="0"/>
              <a:t>        @</a:t>
            </a:r>
            <a:r>
              <a:rPr lang="en-US" dirty="0" err="1"/>
              <a:t>mysql_query</a:t>
            </a:r>
            <a:r>
              <a:rPr lang="en-US" dirty="0"/>
              <a:t>($</a:t>
            </a:r>
            <a:r>
              <a:rPr lang="en-US" dirty="0" err="1"/>
              <a:t>ComandoSQL</a:t>
            </a:r>
            <a:r>
              <a:rPr lang="en-US" dirty="0"/>
              <a:t>,$</a:t>
            </a:r>
            <a:r>
              <a:rPr lang="en-US" dirty="0" err="1"/>
              <a:t>idConexion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        if(</a:t>
            </a:r>
            <a:r>
              <a:rPr lang="en-US" dirty="0" err="1" smtClean="0"/>
              <a:t>mysql_error</a:t>
            </a:r>
            <a:r>
              <a:rPr lang="en-US" dirty="0"/>
              <a:t>()){</a:t>
            </a:r>
            <a:br>
              <a:rPr lang="en-US" dirty="0"/>
            </a:br>
            <a:r>
              <a:rPr lang="en-US" dirty="0" smtClean="0"/>
              <a:t>            throw </a:t>
            </a:r>
            <a:r>
              <a:rPr lang="en-US" dirty="0"/>
              <a:t>new Exception( </a:t>
            </a:r>
            <a:r>
              <a:rPr lang="en-US" dirty="0" err="1"/>
              <a:t>mysql_error</a:t>
            </a:r>
            <a:r>
              <a:rPr lang="en-US" dirty="0"/>
              <a:t>() );</a:t>
            </a:r>
            <a:br>
              <a:rPr lang="en-US" dirty="0"/>
            </a:br>
            <a:r>
              <a:rPr lang="en-US" dirty="0" smtClean="0"/>
              <a:t>    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}</a:t>
            </a:r>
            <a:r>
              <a:rPr lang="en-US" dirty="0"/>
              <a:t>catch(Exception $e){</a:t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 err="1" smtClean="0"/>
              <a:t>error_log</a:t>
            </a:r>
            <a:r>
              <a:rPr lang="en-US" dirty="0"/>
              <a:t>($e-&gt;</a:t>
            </a:r>
            <a:r>
              <a:rPr lang="en-US" dirty="0" err="1"/>
              <a:t>getMessage</a:t>
            </a:r>
            <a:r>
              <a:rPr lang="en-US" dirty="0"/>
              <a:t>(),3,"error.log");</a:t>
            </a:r>
            <a:br>
              <a:rPr lang="en-US" dirty="0"/>
            </a:b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273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333450"/>
            <a:ext cx="8640960" cy="626469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CuadroTexto"/>
          <p:cNvSpPr txBox="1"/>
          <p:nvPr/>
        </p:nvSpPr>
        <p:spPr>
          <a:xfrm>
            <a:off x="571472" y="477466"/>
            <a:ext cx="81049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Clase</a:t>
            </a:r>
            <a:r>
              <a:rPr lang="en-US" b="1" dirty="0"/>
              <a:t> </a:t>
            </a:r>
            <a:r>
              <a:rPr lang="en-US" b="1" dirty="0" err="1"/>
              <a:t>Alumno</a:t>
            </a:r>
            <a:endParaRPr lang="es-PE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require_once</a:t>
            </a:r>
            <a:r>
              <a:rPr lang="en-US" dirty="0"/>
              <a:t>("</a:t>
            </a:r>
            <a:r>
              <a:rPr lang="en-US" dirty="0" err="1"/>
              <a:t>ConexionBD.php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require_once</a:t>
            </a:r>
            <a:r>
              <a:rPr lang="en-US" dirty="0"/>
              <a:t>("</a:t>
            </a:r>
            <a:r>
              <a:rPr lang="en-US" dirty="0" err="1"/>
              <a:t>AccesoBD.php</a:t>
            </a:r>
            <a:r>
              <a:rPr lang="en-US" dirty="0"/>
              <a:t>");</a:t>
            </a:r>
            <a:endParaRPr lang="es-PE" dirty="0"/>
          </a:p>
          <a:p>
            <a:r>
              <a:rPr lang="en-US" dirty="0"/>
              <a:t>class </a:t>
            </a:r>
            <a:r>
              <a:rPr lang="en-US" dirty="0" err="1"/>
              <a:t>Alumno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 smtClean="0"/>
              <a:t>    private </a:t>
            </a:r>
            <a:r>
              <a:rPr lang="en-US" dirty="0"/>
              <a:t>$</a:t>
            </a:r>
            <a:r>
              <a:rPr lang="en-US" dirty="0" err="1"/>
              <a:t>cadcon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function </a:t>
            </a:r>
            <a:r>
              <a:rPr lang="en-US" dirty="0"/>
              <a:t>__construct(){</a:t>
            </a:r>
            <a:br>
              <a:rPr lang="en-US" dirty="0"/>
            </a:br>
            <a:r>
              <a:rPr lang="en-US" dirty="0" smtClean="0"/>
              <a:t>       $</a:t>
            </a:r>
            <a:r>
              <a:rPr lang="en-US" dirty="0"/>
              <a:t>this-&gt;</a:t>
            </a:r>
            <a:r>
              <a:rPr lang="en-US" dirty="0" err="1"/>
              <a:t>cadcon</a:t>
            </a:r>
            <a:r>
              <a:rPr lang="en-US" dirty="0"/>
              <a:t> = </a:t>
            </a:r>
            <a:r>
              <a:rPr lang="en-US" dirty="0" err="1"/>
              <a:t>ConexionBD</a:t>
            </a:r>
            <a:r>
              <a:rPr lang="en-US" dirty="0"/>
              <a:t>::</a:t>
            </a:r>
            <a:r>
              <a:rPr lang="en-US" dirty="0" err="1"/>
              <a:t>CadenaCN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public </a:t>
            </a:r>
            <a:r>
              <a:rPr lang="en-US" dirty="0"/>
              <a:t>function </a:t>
            </a:r>
            <a:r>
              <a:rPr lang="en-US" dirty="0" err="1"/>
              <a:t>Buscar</a:t>
            </a:r>
            <a:r>
              <a:rPr lang="en-US" dirty="0"/>
              <a:t>($</a:t>
            </a:r>
            <a:r>
              <a:rPr lang="en-US" dirty="0" err="1"/>
              <a:t>apellido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 smtClean="0"/>
              <a:t>        try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 smtClean="0"/>
              <a:t>            $</a:t>
            </a:r>
            <a:r>
              <a:rPr lang="en-US" dirty="0" err="1"/>
              <a:t>cn</a:t>
            </a:r>
            <a:r>
              <a:rPr lang="en-US" dirty="0"/>
              <a:t> = </a:t>
            </a:r>
            <a:r>
              <a:rPr lang="en-US" dirty="0" err="1"/>
              <a:t>AccesoBD</a:t>
            </a:r>
            <a:r>
              <a:rPr lang="en-US" dirty="0"/>
              <a:t>::</a:t>
            </a:r>
            <a:r>
              <a:rPr lang="en-US" dirty="0" err="1"/>
              <a:t>ConexionBD</a:t>
            </a:r>
            <a:r>
              <a:rPr lang="en-US" dirty="0"/>
              <a:t>($this-&gt;</a:t>
            </a:r>
            <a:r>
              <a:rPr lang="en-US" dirty="0" err="1"/>
              <a:t>cadcon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            $</a:t>
            </a:r>
            <a:r>
              <a:rPr lang="en-US" dirty="0" err="1"/>
              <a:t>sql</a:t>
            </a:r>
            <a:r>
              <a:rPr lang="en-US" dirty="0"/>
              <a:t> = "SELECT * FROM </a:t>
            </a:r>
            <a:r>
              <a:rPr lang="en-US" dirty="0" err="1"/>
              <a:t>alumno</a:t>
            </a:r>
            <a:r>
              <a:rPr lang="en-US" dirty="0"/>
              <a:t> WHERE </a:t>
            </a:r>
            <a:r>
              <a:rPr lang="en-US" dirty="0" err="1"/>
              <a:t>apellido</a:t>
            </a:r>
            <a:r>
              <a:rPr lang="en-US" dirty="0"/>
              <a:t> LIKE '%$</a:t>
            </a:r>
            <a:r>
              <a:rPr lang="en-US" dirty="0" err="1"/>
              <a:t>apellido</a:t>
            </a:r>
            <a:r>
              <a:rPr lang="en-US" dirty="0"/>
              <a:t>%'";</a:t>
            </a:r>
            <a:br>
              <a:rPr lang="en-US" dirty="0"/>
            </a:br>
            <a:r>
              <a:rPr lang="en-US" dirty="0" smtClean="0"/>
              <a:t>            $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AccesoBD</a:t>
            </a:r>
            <a:r>
              <a:rPr lang="en-US" dirty="0"/>
              <a:t>::</a:t>
            </a:r>
            <a:r>
              <a:rPr lang="en-US" dirty="0" err="1"/>
              <a:t>Consultar</a:t>
            </a:r>
            <a:r>
              <a:rPr lang="en-US" dirty="0"/>
              <a:t>($</a:t>
            </a:r>
            <a:r>
              <a:rPr lang="en-US" dirty="0" err="1"/>
              <a:t>cn</a:t>
            </a:r>
            <a:r>
              <a:rPr lang="en-US" dirty="0"/>
              <a:t>,$</a:t>
            </a:r>
            <a:r>
              <a:rPr lang="en-US" dirty="0" err="1"/>
              <a:t>sql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            return </a:t>
            </a:r>
            <a:r>
              <a:rPr lang="en-US" dirty="0"/>
              <a:t>$</a:t>
            </a:r>
            <a:r>
              <a:rPr lang="en-US" dirty="0" err="1"/>
              <a:t>rs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        }</a:t>
            </a:r>
            <a:r>
              <a:rPr lang="en-US" dirty="0"/>
              <a:t>catch(Exception $e){</a:t>
            </a:r>
            <a:br>
              <a:rPr lang="en-US" dirty="0"/>
            </a:br>
            <a:r>
              <a:rPr lang="en-US" dirty="0" smtClean="0"/>
              <a:t>            throw </a:t>
            </a:r>
            <a:r>
              <a:rPr lang="en-US" dirty="0"/>
              <a:t>$e;</a:t>
            </a:r>
            <a:br>
              <a:rPr lang="en-US" dirty="0"/>
            </a:b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424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333450"/>
            <a:ext cx="8640960" cy="626469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CuadroTexto"/>
          <p:cNvSpPr txBox="1"/>
          <p:nvPr/>
        </p:nvSpPr>
        <p:spPr>
          <a:xfrm>
            <a:off x="571472" y="477466"/>
            <a:ext cx="8104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function </a:t>
            </a:r>
            <a:r>
              <a:rPr lang="en-US" dirty="0" err="1"/>
              <a:t>BuscarId</a:t>
            </a:r>
            <a:r>
              <a:rPr lang="en-US" dirty="0"/>
              <a:t>($</a:t>
            </a:r>
            <a:r>
              <a:rPr lang="en-US" dirty="0" err="1"/>
              <a:t>idalumno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 smtClean="0"/>
              <a:t>    try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 smtClean="0"/>
              <a:t>        $</a:t>
            </a:r>
            <a:r>
              <a:rPr lang="en-US" dirty="0" err="1"/>
              <a:t>cn</a:t>
            </a:r>
            <a:r>
              <a:rPr lang="en-US" dirty="0"/>
              <a:t> = </a:t>
            </a:r>
            <a:r>
              <a:rPr lang="en-US" dirty="0" err="1"/>
              <a:t>AccesoBD</a:t>
            </a:r>
            <a:r>
              <a:rPr lang="en-US" dirty="0"/>
              <a:t>::</a:t>
            </a:r>
            <a:r>
              <a:rPr lang="en-US" dirty="0" err="1"/>
              <a:t>ConexionBD</a:t>
            </a:r>
            <a:r>
              <a:rPr lang="en-US" dirty="0"/>
              <a:t>($this-&gt;</a:t>
            </a:r>
            <a:r>
              <a:rPr lang="en-US" dirty="0" err="1"/>
              <a:t>cadcon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        $</a:t>
            </a:r>
            <a:r>
              <a:rPr lang="en-US" dirty="0" err="1"/>
              <a:t>sql</a:t>
            </a:r>
            <a:r>
              <a:rPr lang="en-US" dirty="0"/>
              <a:t> = "SELECT * FROM </a:t>
            </a:r>
            <a:r>
              <a:rPr lang="en-US" dirty="0" err="1"/>
              <a:t>alumno</a:t>
            </a:r>
            <a:r>
              <a:rPr lang="en-US" dirty="0"/>
              <a:t> WHERE </a:t>
            </a:r>
            <a:r>
              <a:rPr lang="en-US" dirty="0" err="1"/>
              <a:t>idalumno</a:t>
            </a:r>
            <a:r>
              <a:rPr lang="en-US" dirty="0"/>
              <a:t> = $</a:t>
            </a:r>
            <a:r>
              <a:rPr lang="en-US" dirty="0" err="1"/>
              <a:t>idalumno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 smtClean="0"/>
              <a:t>        $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AccesoBD</a:t>
            </a:r>
            <a:r>
              <a:rPr lang="en-US" dirty="0"/>
              <a:t>::</a:t>
            </a:r>
            <a:r>
              <a:rPr lang="en-US" dirty="0" err="1"/>
              <a:t>Consultar</a:t>
            </a:r>
            <a:r>
              <a:rPr lang="en-US" dirty="0"/>
              <a:t>($</a:t>
            </a:r>
            <a:r>
              <a:rPr lang="en-US" dirty="0" err="1"/>
              <a:t>cn</a:t>
            </a:r>
            <a:r>
              <a:rPr lang="en-US" dirty="0"/>
              <a:t>,$</a:t>
            </a:r>
            <a:r>
              <a:rPr lang="en-US" dirty="0" err="1"/>
              <a:t>sql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        return </a:t>
            </a:r>
            <a:r>
              <a:rPr lang="en-US" dirty="0"/>
              <a:t>$</a:t>
            </a:r>
            <a:r>
              <a:rPr lang="en-US" dirty="0" err="1"/>
              <a:t>rs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    }</a:t>
            </a:r>
            <a:r>
              <a:rPr lang="en-US" dirty="0"/>
              <a:t>catch(Exception $e){</a:t>
            </a:r>
            <a:br>
              <a:rPr lang="en-US" dirty="0"/>
            </a:br>
            <a:r>
              <a:rPr lang="en-US" dirty="0" smtClean="0"/>
              <a:t>        throw </a:t>
            </a:r>
            <a:r>
              <a:rPr lang="en-US" dirty="0"/>
              <a:t>$e;</a:t>
            </a:r>
            <a:br>
              <a:rPr lang="en-US" dirty="0"/>
            </a:b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s-PE" dirty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159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4910</TotalTime>
  <Words>81</Words>
  <Application>Microsoft Office PowerPoint</Application>
  <PresentationFormat>Personalizado</PresentationFormat>
  <Paragraphs>29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ISIL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Mariella Verdeguer</dc:creator>
  <cp:lastModifiedBy>xzar</cp:lastModifiedBy>
  <cp:revision>158</cp:revision>
  <dcterms:created xsi:type="dcterms:W3CDTF">2011-09-29T21:02:42Z</dcterms:created>
  <dcterms:modified xsi:type="dcterms:W3CDTF">2013-04-29T22:38:50Z</dcterms:modified>
</cp:coreProperties>
</file>