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3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15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7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2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8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5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61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7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12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2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29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08C6-E23F-4C3B-A275-27B09979495B}" type="datetimeFigureOut">
              <a:rPr lang="es-PE" smtClean="0"/>
              <a:t>14/06/2016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FF4-24D7-436B-B515-C918C7264F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82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6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771800" y="2708920"/>
            <a:ext cx="1944216" cy="30963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Reserva de pasajes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446908" y="1340768"/>
            <a:ext cx="14864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Tabla: ciudad</a:t>
            </a:r>
          </a:p>
          <a:p>
            <a:r>
              <a:rPr lang="es-PE" dirty="0" err="1" smtClean="0"/>
              <a:t>Id_ciudad</a:t>
            </a:r>
            <a:endParaRPr lang="es-PE" dirty="0" smtClean="0"/>
          </a:p>
          <a:p>
            <a:r>
              <a:rPr lang="es-PE" dirty="0" smtClean="0"/>
              <a:t>Ciudad</a:t>
            </a:r>
          </a:p>
          <a:p>
            <a:endParaRPr lang="es-PE" dirty="0" smtClean="0"/>
          </a:p>
          <a:p>
            <a:r>
              <a:rPr lang="es-PE" dirty="0" smtClean="0"/>
              <a:t>Tabla: ruta</a:t>
            </a:r>
          </a:p>
          <a:p>
            <a:r>
              <a:rPr lang="es-PE" dirty="0" err="1" smtClean="0"/>
              <a:t>Id_ruta</a:t>
            </a:r>
            <a:endParaRPr lang="es-PE" dirty="0" smtClean="0"/>
          </a:p>
          <a:p>
            <a:r>
              <a:rPr lang="es-PE" dirty="0" err="1" smtClean="0"/>
              <a:t>Id_vehiculo</a:t>
            </a:r>
            <a:endParaRPr lang="es-PE" dirty="0" smtClean="0"/>
          </a:p>
          <a:p>
            <a:r>
              <a:rPr lang="es-PE" dirty="0" smtClean="0"/>
              <a:t>Origen</a:t>
            </a:r>
          </a:p>
          <a:p>
            <a:r>
              <a:rPr lang="es-PE" dirty="0" err="1" smtClean="0"/>
              <a:t>Detino</a:t>
            </a:r>
            <a:endParaRPr lang="es-PE" dirty="0" smtClean="0"/>
          </a:p>
          <a:p>
            <a:r>
              <a:rPr lang="es-PE" dirty="0" smtClean="0"/>
              <a:t>Fecha</a:t>
            </a:r>
          </a:p>
          <a:p>
            <a:endParaRPr lang="es-PE" dirty="0" smtClean="0"/>
          </a:p>
          <a:p>
            <a:r>
              <a:rPr lang="es-PE" dirty="0" err="1" smtClean="0"/>
              <a:t>Table</a:t>
            </a:r>
            <a:r>
              <a:rPr lang="es-PE" dirty="0" smtClean="0"/>
              <a:t>: reserva</a:t>
            </a:r>
          </a:p>
          <a:p>
            <a:r>
              <a:rPr lang="es-PE" dirty="0" err="1" smtClean="0"/>
              <a:t>Id_ruta</a:t>
            </a:r>
            <a:endParaRPr lang="es-PE" dirty="0" smtClean="0"/>
          </a:p>
          <a:p>
            <a:r>
              <a:rPr lang="es-PE" dirty="0" smtClean="0"/>
              <a:t>Apellidos</a:t>
            </a:r>
          </a:p>
          <a:p>
            <a:r>
              <a:rPr lang="es-PE" dirty="0" smtClean="0"/>
              <a:t>Nombres</a:t>
            </a:r>
          </a:p>
          <a:p>
            <a:r>
              <a:rPr lang="es-PE" dirty="0" err="1" smtClean="0"/>
              <a:t>Dni</a:t>
            </a:r>
            <a:endParaRPr lang="es-PE" dirty="0" smtClean="0"/>
          </a:p>
          <a:p>
            <a:r>
              <a:rPr lang="es-PE" dirty="0" smtClean="0"/>
              <a:t>asiento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2627784" y="1340768"/>
            <a:ext cx="157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Tabla: </a:t>
            </a:r>
            <a:r>
              <a:rPr lang="es-PE" dirty="0" err="1" smtClean="0"/>
              <a:t>vehiculo</a:t>
            </a:r>
            <a:endParaRPr lang="es-PE" dirty="0" smtClean="0"/>
          </a:p>
          <a:p>
            <a:r>
              <a:rPr lang="es-PE" dirty="0" err="1" smtClean="0"/>
              <a:t>Id_vehiculo</a:t>
            </a:r>
            <a:endParaRPr lang="es-PE" dirty="0" smtClean="0"/>
          </a:p>
          <a:p>
            <a:r>
              <a:rPr lang="es-PE" dirty="0" err="1" smtClean="0"/>
              <a:t>nasientos</a:t>
            </a:r>
            <a:endParaRPr lang="es-PE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72739"/>
              </p:ext>
            </p:extLst>
          </p:nvPr>
        </p:nvGraphicFramePr>
        <p:xfrm>
          <a:off x="2882066" y="2996952"/>
          <a:ext cx="1617926" cy="244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35"/>
                <a:gridCol w="393936"/>
                <a:gridCol w="393936"/>
                <a:gridCol w="436119"/>
              </a:tblGrid>
              <a:tr h="521976"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</a:tr>
              <a:tr h="438277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8</a:t>
                      </a:r>
                      <a:endParaRPr lang="es-PE" dirty="0"/>
                    </a:p>
                  </a:txBody>
                  <a:tcPr/>
                </a:tc>
              </a:tr>
              <a:tr h="744009">
                <a:tc>
                  <a:txBody>
                    <a:bodyPr/>
                    <a:lstStyle/>
                    <a:p>
                      <a:r>
                        <a:rPr lang="es-PE" dirty="0" smtClean="0"/>
                        <a:t>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</a:t>
                      </a:r>
                      <a:endParaRPr lang="es-PE" dirty="0"/>
                    </a:p>
                  </a:txBody>
                  <a:tcPr/>
                </a:tc>
              </a:tr>
              <a:tr h="744009">
                <a:tc>
                  <a:txBody>
                    <a:bodyPr/>
                    <a:lstStyle/>
                    <a:p>
                      <a:r>
                        <a:rPr lang="es-PE" dirty="0" smtClean="0"/>
                        <a:t>13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5220072" y="1628800"/>
            <a:ext cx="2800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Metodos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 err="1" smtClean="0"/>
              <a:t>ListaOrigen</a:t>
            </a:r>
            <a:r>
              <a:rPr lang="es-PE" dirty="0" smtClean="0"/>
              <a:t>()</a:t>
            </a:r>
          </a:p>
          <a:p>
            <a:r>
              <a:rPr lang="es-PE" dirty="0" err="1" smtClean="0"/>
              <a:t>ListaDestino</a:t>
            </a:r>
            <a:r>
              <a:rPr lang="es-PE" dirty="0" smtClean="0"/>
              <a:t>(origen) </a:t>
            </a:r>
          </a:p>
          <a:p>
            <a:r>
              <a:rPr lang="es-PE" dirty="0" err="1" smtClean="0"/>
              <a:t>VehiculoDisponible</a:t>
            </a:r>
            <a:r>
              <a:rPr lang="es-PE" dirty="0" smtClean="0"/>
              <a:t>(</a:t>
            </a:r>
            <a:r>
              <a:rPr lang="es-PE" dirty="0" err="1" smtClean="0"/>
              <a:t>id_ruta</a:t>
            </a:r>
            <a:r>
              <a:rPr lang="es-PE" dirty="0" smtClean="0"/>
              <a:t>)</a:t>
            </a:r>
          </a:p>
          <a:p>
            <a:r>
              <a:rPr lang="es-PE" dirty="0" err="1" smtClean="0"/>
              <a:t>GrabarReserva</a:t>
            </a:r>
            <a:r>
              <a:rPr lang="es-PE" dirty="0" smtClean="0"/>
              <a:t>(datos)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8355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55</Words>
  <Application>Microsoft Office PowerPoint</Application>
  <PresentationFormat>Presentación en pantalla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Reserva de pasajes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Profesor</cp:lastModifiedBy>
  <cp:revision>5</cp:revision>
  <dcterms:created xsi:type="dcterms:W3CDTF">2016-06-15T00:16:25Z</dcterms:created>
  <dcterms:modified xsi:type="dcterms:W3CDTF">2016-06-15T03:30:16Z</dcterms:modified>
</cp:coreProperties>
</file>