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EFD81AC-1458-4C92-869B-02EB46446302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587960" y="1005840"/>
            <a:ext cx="4596480" cy="344736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48168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Energy detector block diagram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Dynamic wireless spectrum access using GNU Radio and software‐defined radios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Logo" descr=""/>
          <p:cNvPicPr/>
          <p:nvPr/>
        </p:nvPicPr>
        <p:blipFill>
          <a:blip r:embed=""/>
          <a:stretch/>
        </p:blipFill>
        <p:spPr>
          <a:xfrm>
            <a:off x="4926600" y="152280"/>
            <a:ext cx="3670200" cy="35568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Int J Communication, Volume: 33, Issue: 4, First published: 12 November 2019, DOI: (10.1002/dac.4233)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Main graphic" descr=""/>
          <p:cNvPicPr/>
          <p:nvPr/>
        </p:nvPicPr>
        <p:blipFill>
          <a:blip r:embed="rId1"/>
          <a:stretch/>
        </p:blipFill>
        <p:spPr>
          <a:xfrm>
            <a:off x="1422360" y="1321200"/>
            <a:ext cx="6350040" cy="269172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