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0" r:id="rId6"/>
    <p:sldId id="262" r:id="rId7"/>
    <p:sldId id="261" r:id="rId8"/>
    <p:sldId id="267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0"/>
    <p:restoredTop sz="88965"/>
  </p:normalViewPr>
  <p:slideViewPr>
    <p:cSldViewPr>
      <p:cViewPr>
        <p:scale>
          <a:sx n="96" d="100"/>
          <a:sy n="96" d="100"/>
        </p:scale>
        <p:origin x="16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8EACA-D673-D24F-AE17-2CEC37AC2ADA}" type="doc">
      <dgm:prSet loTypeId="urn:microsoft.com/office/officeart/2005/8/layout/vList5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406403-082E-ED42-A7A4-5DF5AA59467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Features 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gm:t>
    </dgm:pt>
    <dgm:pt modelId="{BAE34834-22C2-104F-9E52-68F043F4EE9C}" type="parTrans" cxnId="{BECFB27C-584F-8147-8FEF-812E6D67E883}">
      <dgm:prSet/>
      <dgm:spPr/>
      <dgm:t>
        <a:bodyPr/>
        <a:lstStyle/>
        <a:p>
          <a:endParaRPr lang="en-US"/>
        </a:p>
      </dgm:t>
    </dgm:pt>
    <dgm:pt modelId="{7AB33A6D-ABBD-BE47-B802-5527BD4E2D18}" type="sibTrans" cxnId="{BECFB27C-584F-8147-8FEF-812E6D67E883}">
      <dgm:prSet/>
      <dgm:spPr/>
      <dgm:t>
        <a:bodyPr/>
        <a:lstStyle/>
        <a:p>
          <a:endParaRPr lang="en-US"/>
        </a:p>
      </dgm:t>
    </dgm:pt>
    <dgm:pt modelId="{DA4BE0CA-3303-5E4D-8976-F4AB68060CB3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Category: Represent majors  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gm:t>
    </dgm:pt>
    <dgm:pt modelId="{5CB5743B-AD48-BE4E-AA9A-2F84541F41F9}" type="parTrans" cxnId="{F8C29F57-F67C-6547-B491-62835586F344}">
      <dgm:prSet/>
      <dgm:spPr/>
      <dgm:t>
        <a:bodyPr/>
        <a:lstStyle/>
        <a:p>
          <a:endParaRPr lang="en-US"/>
        </a:p>
      </dgm:t>
    </dgm:pt>
    <dgm:pt modelId="{AE2B60BA-0F4B-BC41-9932-A48AA358449E}" type="sibTrans" cxnId="{F8C29F57-F67C-6547-B491-62835586F344}">
      <dgm:prSet/>
      <dgm:spPr/>
      <dgm:t>
        <a:bodyPr/>
        <a:lstStyle/>
        <a:p>
          <a:endParaRPr lang="en-US"/>
        </a:p>
      </dgm:t>
    </dgm:pt>
    <dgm:pt modelId="{A0697796-C4D7-324D-8C1D-11A29D2AC082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Resume: Content of the candidates 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gm:t>
    </dgm:pt>
    <dgm:pt modelId="{9AE53475-D7E2-0D4A-A45F-86F65E000B38}" type="parTrans" cxnId="{03614E5B-AFC5-1D4D-81B8-7AB8F119AE03}">
      <dgm:prSet/>
      <dgm:spPr/>
      <dgm:t>
        <a:bodyPr/>
        <a:lstStyle/>
        <a:p>
          <a:endParaRPr lang="en-US"/>
        </a:p>
      </dgm:t>
    </dgm:pt>
    <dgm:pt modelId="{3CFD0CAC-C7DE-E147-9D75-7D185C26B12D}" type="sibTrans" cxnId="{03614E5B-AFC5-1D4D-81B8-7AB8F119AE03}">
      <dgm:prSet/>
      <dgm:spPr/>
      <dgm:t>
        <a:bodyPr/>
        <a:lstStyle/>
        <a:p>
          <a:pPr rtl="0"/>
          <a:endParaRPr lang="en-US"/>
        </a:p>
      </dgm:t>
    </dgm:pt>
    <dgm:pt modelId="{27C7A808-AF37-4B49-83F2-A37E08F56BFA}" type="pres">
      <dgm:prSet presAssocID="{0118EACA-D673-D24F-AE17-2CEC37AC2A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C37975-EFEF-1445-98F5-513FF45D692F}" type="pres">
      <dgm:prSet presAssocID="{5B406403-082E-ED42-A7A4-5DF5AA59467B}" presName="linNode" presStyleCnt="0"/>
      <dgm:spPr/>
    </dgm:pt>
    <dgm:pt modelId="{5B4FE73C-988C-CB43-B8CA-2C426B17894C}" type="pres">
      <dgm:prSet presAssocID="{5B406403-082E-ED42-A7A4-5DF5AA59467B}" presName="parentText" presStyleLbl="node1" presStyleIdx="0" presStyleCnt="1" custScaleX="69674" custScaleY="81888" custLinFactNeighborX="-5926" custLinFactNeighborY="7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C06F2-E723-0C40-87EE-62FB09DAA3F3}" type="pres">
      <dgm:prSet presAssocID="{5B406403-082E-ED42-A7A4-5DF5AA59467B}" presName="descendantText" presStyleLbl="alignAccFollowNode1" presStyleIdx="0" presStyleCnt="1" custScaleX="109104" custLinFactNeighborX="-3403" custLinFactNeighborY="1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C29F57-F67C-6547-B491-62835586F344}" srcId="{5B406403-082E-ED42-A7A4-5DF5AA59467B}" destId="{DA4BE0CA-3303-5E4D-8976-F4AB68060CB3}" srcOrd="0" destOrd="0" parTransId="{5CB5743B-AD48-BE4E-AA9A-2F84541F41F9}" sibTransId="{AE2B60BA-0F4B-BC41-9932-A48AA358449E}"/>
    <dgm:cxn modelId="{BE9AB718-F39B-E14E-8C36-79032CA9F8F5}" type="presOf" srcId="{0118EACA-D673-D24F-AE17-2CEC37AC2ADA}" destId="{27C7A808-AF37-4B49-83F2-A37E08F56BFA}" srcOrd="0" destOrd="0" presId="urn:microsoft.com/office/officeart/2005/8/layout/vList5"/>
    <dgm:cxn modelId="{F1802F61-DD14-9A4D-A615-58E645126E01}" type="presOf" srcId="{DA4BE0CA-3303-5E4D-8976-F4AB68060CB3}" destId="{6EEC06F2-E723-0C40-87EE-62FB09DAA3F3}" srcOrd="0" destOrd="0" presId="urn:microsoft.com/office/officeart/2005/8/layout/vList5"/>
    <dgm:cxn modelId="{03614E5B-AFC5-1D4D-81B8-7AB8F119AE03}" srcId="{5B406403-082E-ED42-A7A4-5DF5AA59467B}" destId="{A0697796-C4D7-324D-8C1D-11A29D2AC082}" srcOrd="1" destOrd="0" parTransId="{9AE53475-D7E2-0D4A-A45F-86F65E000B38}" sibTransId="{3CFD0CAC-C7DE-E147-9D75-7D185C26B12D}"/>
    <dgm:cxn modelId="{CE027920-21EF-6C44-846F-AB42DA1F08CF}" type="presOf" srcId="{5B406403-082E-ED42-A7A4-5DF5AA59467B}" destId="{5B4FE73C-988C-CB43-B8CA-2C426B17894C}" srcOrd="0" destOrd="0" presId="urn:microsoft.com/office/officeart/2005/8/layout/vList5"/>
    <dgm:cxn modelId="{BECFB27C-584F-8147-8FEF-812E6D67E883}" srcId="{0118EACA-D673-D24F-AE17-2CEC37AC2ADA}" destId="{5B406403-082E-ED42-A7A4-5DF5AA59467B}" srcOrd="0" destOrd="0" parTransId="{BAE34834-22C2-104F-9E52-68F043F4EE9C}" sibTransId="{7AB33A6D-ABBD-BE47-B802-5527BD4E2D18}"/>
    <dgm:cxn modelId="{D1E401E2-9EA3-0144-8EEB-581350944F75}" type="presOf" srcId="{A0697796-C4D7-324D-8C1D-11A29D2AC082}" destId="{6EEC06F2-E723-0C40-87EE-62FB09DAA3F3}" srcOrd="0" destOrd="1" presId="urn:microsoft.com/office/officeart/2005/8/layout/vList5"/>
    <dgm:cxn modelId="{0BBD6C51-1F4A-1E4D-AB77-E8937875B9C3}" type="presParOf" srcId="{27C7A808-AF37-4B49-83F2-A37E08F56BFA}" destId="{97C37975-EFEF-1445-98F5-513FF45D692F}" srcOrd="0" destOrd="0" presId="urn:microsoft.com/office/officeart/2005/8/layout/vList5"/>
    <dgm:cxn modelId="{01219BA7-C1F4-E642-98F9-66A59318FF5D}" type="presParOf" srcId="{97C37975-EFEF-1445-98F5-513FF45D692F}" destId="{5B4FE73C-988C-CB43-B8CA-2C426B17894C}" srcOrd="0" destOrd="0" presId="urn:microsoft.com/office/officeart/2005/8/layout/vList5"/>
    <dgm:cxn modelId="{8977F5DE-1F28-6E41-B30D-FAB096FE3602}" type="presParOf" srcId="{97C37975-EFEF-1445-98F5-513FF45D692F}" destId="{6EEC06F2-E723-0C40-87EE-62FB09DAA3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DD688E-354D-4547-9C34-AE0259C16B9F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26F8B66A-FF53-314B-AE09-DA65E4479E8B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Tokenization</a:t>
          </a:r>
          <a:endParaRPr lang="en-US" dirty="0">
            <a:latin typeface="+mj-lt"/>
          </a:endParaRPr>
        </a:p>
      </dgm:t>
    </dgm:pt>
    <dgm:pt modelId="{E419243D-C946-9141-AF19-B534B77EC7BD}" type="parTrans" cxnId="{59882832-E9F6-7C43-8CDC-7FCAA61CDD6C}">
      <dgm:prSet/>
      <dgm:spPr/>
      <dgm:t>
        <a:bodyPr/>
        <a:lstStyle/>
        <a:p>
          <a:endParaRPr lang="en-US"/>
        </a:p>
      </dgm:t>
    </dgm:pt>
    <dgm:pt modelId="{2A21C8DA-4FDB-A646-9CA3-9EBE99F0B756}" type="sibTrans" cxnId="{59882832-E9F6-7C43-8CDC-7FCAA61CDD6C}">
      <dgm:prSet/>
      <dgm:spPr/>
      <dgm:t>
        <a:bodyPr/>
        <a:lstStyle/>
        <a:p>
          <a:endParaRPr lang="en-US"/>
        </a:p>
      </dgm:t>
    </dgm:pt>
    <dgm:pt modelId="{95602877-AA5C-3645-9415-A17D9558986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Remove stop words</a:t>
          </a:r>
          <a:endParaRPr lang="en-US" dirty="0">
            <a:latin typeface="+mj-lt"/>
          </a:endParaRPr>
        </a:p>
      </dgm:t>
    </dgm:pt>
    <dgm:pt modelId="{66314F93-CFC0-1A4B-BB82-800A42667B56}" type="parTrans" cxnId="{70F44328-EE60-AE40-B49F-993C5DADDE24}">
      <dgm:prSet/>
      <dgm:spPr/>
      <dgm:t>
        <a:bodyPr/>
        <a:lstStyle/>
        <a:p>
          <a:endParaRPr lang="en-US"/>
        </a:p>
      </dgm:t>
    </dgm:pt>
    <dgm:pt modelId="{C4430230-6C0A-BF41-AD60-A4DBF4B559CE}" type="sibTrans" cxnId="{70F44328-EE60-AE40-B49F-993C5DADDE24}">
      <dgm:prSet/>
      <dgm:spPr/>
      <dgm:t>
        <a:bodyPr/>
        <a:lstStyle/>
        <a:p>
          <a:endParaRPr lang="en-US"/>
        </a:p>
      </dgm:t>
    </dgm:pt>
    <dgm:pt modelId="{DD12EA23-76BC-914F-8324-E2DD308A832D}">
      <dgm:prSet phldrT="[Text]"/>
      <dgm:spPr/>
      <dgm:t>
        <a:bodyPr/>
        <a:lstStyle/>
        <a:p>
          <a:r>
            <a:rPr lang="en-US" b="0" dirty="0" smtClean="0">
              <a:latin typeface="+mj-lt"/>
            </a:rPr>
            <a:t>Punctuations</a:t>
          </a:r>
          <a:r>
            <a:rPr lang="en-US" b="1" dirty="0" smtClean="0"/>
            <a:t> </a:t>
          </a:r>
          <a:endParaRPr lang="en-US" dirty="0"/>
        </a:p>
      </dgm:t>
    </dgm:pt>
    <dgm:pt modelId="{EFD152BB-781F-4A41-AB14-6E05B33DE1EF}" type="parTrans" cxnId="{C7EBAD0E-4B8D-C94D-B586-A73D35AA2294}">
      <dgm:prSet/>
      <dgm:spPr/>
      <dgm:t>
        <a:bodyPr/>
        <a:lstStyle/>
        <a:p>
          <a:endParaRPr lang="en-US"/>
        </a:p>
      </dgm:t>
    </dgm:pt>
    <dgm:pt modelId="{306177A6-066B-0F49-A1A2-B64918A796CF}" type="sibTrans" cxnId="{C7EBAD0E-4B8D-C94D-B586-A73D35AA2294}">
      <dgm:prSet/>
      <dgm:spPr/>
      <dgm:t>
        <a:bodyPr/>
        <a:lstStyle/>
        <a:p>
          <a:pPr rtl="0"/>
          <a:endParaRPr lang="en-US"/>
        </a:p>
      </dgm:t>
    </dgm:pt>
    <dgm:pt modelId="{E1B3ED45-28D9-8D4B-8972-43C178A56BBE}" type="pres">
      <dgm:prSet presAssocID="{5EDD688E-354D-4547-9C34-AE0259C16B9F}" presName="CompostProcess" presStyleCnt="0">
        <dgm:presLayoutVars>
          <dgm:dir/>
          <dgm:resizeHandles val="exact"/>
        </dgm:presLayoutVars>
      </dgm:prSet>
      <dgm:spPr/>
    </dgm:pt>
    <dgm:pt modelId="{15CE4E3C-125C-334D-988B-0E3345DC0171}" type="pres">
      <dgm:prSet presAssocID="{5EDD688E-354D-4547-9C34-AE0259C16B9F}" presName="arrow" presStyleLbl="bgShp" presStyleIdx="0" presStyleCnt="1"/>
      <dgm:spPr/>
    </dgm:pt>
    <dgm:pt modelId="{A038D89D-19E6-BC4F-8A8A-B15D6C8C220D}" type="pres">
      <dgm:prSet presAssocID="{5EDD688E-354D-4547-9C34-AE0259C16B9F}" presName="linearProcess" presStyleCnt="0"/>
      <dgm:spPr/>
    </dgm:pt>
    <dgm:pt modelId="{7807BD45-474F-6E44-B0DE-BF859E627606}" type="pres">
      <dgm:prSet presAssocID="{26F8B66A-FF53-314B-AE09-DA65E4479E8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3A1F2-2146-CA41-A1E3-2935E61B849C}" type="pres">
      <dgm:prSet presAssocID="{2A21C8DA-4FDB-A646-9CA3-9EBE99F0B756}" presName="sibTrans" presStyleCnt="0"/>
      <dgm:spPr/>
    </dgm:pt>
    <dgm:pt modelId="{023009B4-F75F-124F-8E29-168106905EB2}" type="pres">
      <dgm:prSet presAssocID="{95602877-AA5C-3645-9415-A17D9558986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1D3B5-75EB-B145-838E-06449C12ACB8}" type="pres">
      <dgm:prSet presAssocID="{C4430230-6C0A-BF41-AD60-A4DBF4B559CE}" presName="sibTrans" presStyleCnt="0"/>
      <dgm:spPr/>
    </dgm:pt>
    <dgm:pt modelId="{4816AEAA-68F8-F14C-AE18-CD0CCE716D97}" type="pres">
      <dgm:prSet presAssocID="{DD12EA23-76BC-914F-8324-E2DD308A832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035CE2-AA05-8C44-9A8A-AFBDAC04AEC2}" type="presOf" srcId="{5EDD688E-354D-4547-9C34-AE0259C16B9F}" destId="{E1B3ED45-28D9-8D4B-8972-43C178A56BBE}" srcOrd="0" destOrd="0" presId="urn:microsoft.com/office/officeart/2005/8/layout/hProcess9"/>
    <dgm:cxn modelId="{E4CE4D12-C2EC-4B45-A68E-84B07DAFEE5E}" type="presOf" srcId="{26F8B66A-FF53-314B-AE09-DA65E4479E8B}" destId="{7807BD45-474F-6E44-B0DE-BF859E627606}" srcOrd="0" destOrd="0" presId="urn:microsoft.com/office/officeart/2005/8/layout/hProcess9"/>
    <dgm:cxn modelId="{70F44328-EE60-AE40-B49F-993C5DADDE24}" srcId="{5EDD688E-354D-4547-9C34-AE0259C16B9F}" destId="{95602877-AA5C-3645-9415-A17D95589860}" srcOrd="1" destOrd="0" parTransId="{66314F93-CFC0-1A4B-BB82-800A42667B56}" sibTransId="{C4430230-6C0A-BF41-AD60-A4DBF4B559CE}"/>
    <dgm:cxn modelId="{59882832-E9F6-7C43-8CDC-7FCAA61CDD6C}" srcId="{5EDD688E-354D-4547-9C34-AE0259C16B9F}" destId="{26F8B66A-FF53-314B-AE09-DA65E4479E8B}" srcOrd="0" destOrd="0" parTransId="{E419243D-C946-9141-AF19-B534B77EC7BD}" sibTransId="{2A21C8DA-4FDB-A646-9CA3-9EBE99F0B756}"/>
    <dgm:cxn modelId="{C7EBAD0E-4B8D-C94D-B586-A73D35AA2294}" srcId="{5EDD688E-354D-4547-9C34-AE0259C16B9F}" destId="{DD12EA23-76BC-914F-8324-E2DD308A832D}" srcOrd="2" destOrd="0" parTransId="{EFD152BB-781F-4A41-AB14-6E05B33DE1EF}" sibTransId="{306177A6-066B-0F49-A1A2-B64918A796CF}"/>
    <dgm:cxn modelId="{CD00A29F-F696-1144-932D-781ADA324B3A}" type="presOf" srcId="{95602877-AA5C-3645-9415-A17D95589860}" destId="{023009B4-F75F-124F-8E29-168106905EB2}" srcOrd="0" destOrd="0" presId="urn:microsoft.com/office/officeart/2005/8/layout/hProcess9"/>
    <dgm:cxn modelId="{1D67958C-56D3-5748-9B84-A84296A719C2}" type="presOf" srcId="{DD12EA23-76BC-914F-8324-E2DD308A832D}" destId="{4816AEAA-68F8-F14C-AE18-CD0CCE716D97}" srcOrd="0" destOrd="0" presId="urn:microsoft.com/office/officeart/2005/8/layout/hProcess9"/>
    <dgm:cxn modelId="{C2C7843F-E007-6440-95B3-3BF33DAE97ED}" type="presParOf" srcId="{E1B3ED45-28D9-8D4B-8972-43C178A56BBE}" destId="{15CE4E3C-125C-334D-988B-0E3345DC0171}" srcOrd="0" destOrd="0" presId="urn:microsoft.com/office/officeart/2005/8/layout/hProcess9"/>
    <dgm:cxn modelId="{02E68BBC-BF9D-DC49-ACC9-1509341CFE7E}" type="presParOf" srcId="{E1B3ED45-28D9-8D4B-8972-43C178A56BBE}" destId="{A038D89D-19E6-BC4F-8A8A-B15D6C8C220D}" srcOrd="1" destOrd="0" presId="urn:microsoft.com/office/officeart/2005/8/layout/hProcess9"/>
    <dgm:cxn modelId="{FAE5BE03-2F28-DF4A-AA7F-32FBB00E0F4F}" type="presParOf" srcId="{A038D89D-19E6-BC4F-8A8A-B15D6C8C220D}" destId="{7807BD45-474F-6E44-B0DE-BF859E627606}" srcOrd="0" destOrd="0" presId="urn:microsoft.com/office/officeart/2005/8/layout/hProcess9"/>
    <dgm:cxn modelId="{113C3AA3-8C4A-9744-9CBB-750069D3FB63}" type="presParOf" srcId="{A038D89D-19E6-BC4F-8A8A-B15D6C8C220D}" destId="{EB13A1F2-2146-CA41-A1E3-2935E61B849C}" srcOrd="1" destOrd="0" presId="urn:microsoft.com/office/officeart/2005/8/layout/hProcess9"/>
    <dgm:cxn modelId="{A560E0A8-B675-9346-810E-2B223390ACDD}" type="presParOf" srcId="{A038D89D-19E6-BC4F-8A8A-B15D6C8C220D}" destId="{023009B4-F75F-124F-8E29-168106905EB2}" srcOrd="2" destOrd="0" presId="urn:microsoft.com/office/officeart/2005/8/layout/hProcess9"/>
    <dgm:cxn modelId="{4D956781-A546-AB41-9902-6E7B4BCCA746}" type="presParOf" srcId="{A038D89D-19E6-BC4F-8A8A-B15D6C8C220D}" destId="{48C1D3B5-75EB-B145-838E-06449C12ACB8}" srcOrd="3" destOrd="0" presId="urn:microsoft.com/office/officeart/2005/8/layout/hProcess9"/>
    <dgm:cxn modelId="{6AC412D7-30C4-8943-98D3-5D0F0CF02CC1}" type="presParOf" srcId="{A038D89D-19E6-BC4F-8A8A-B15D6C8C220D}" destId="{4816AEAA-68F8-F14C-AE18-CD0CCE716D9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D688E-354D-4547-9C34-AE0259C16B9F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26F8B66A-FF53-314B-AE09-DA65E4479E8B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Bag of words</a:t>
          </a:r>
          <a:endParaRPr lang="en-US" dirty="0">
            <a:latin typeface="+mj-lt"/>
          </a:endParaRPr>
        </a:p>
      </dgm:t>
    </dgm:pt>
    <dgm:pt modelId="{E419243D-C946-9141-AF19-B534B77EC7BD}" type="parTrans" cxnId="{59882832-E9F6-7C43-8CDC-7FCAA61CDD6C}">
      <dgm:prSet/>
      <dgm:spPr/>
      <dgm:t>
        <a:bodyPr/>
        <a:lstStyle/>
        <a:p>
          <a:endParaRPr lang="en-US"/>
        </a:p>
      </dgm:t>
    </dgm:pt>
    <dgm:pt modelId="{2A21C8DA-4FDB-A646-9CA3-9EBE99F0B756}" type="sibTrans" cxnId="{59882832-E9F6-7C43-8CDC-7FCAA61CDD6C}">
      <dgm:prSet/>
      <dgm:spPr/>
      <dgm:t>
        <a:bodyPr/>
        <a:lstStyle/>
        <a:p>
          <a:endParaRPr lang="en-US"/>
        </a:p>
      </dgm:t>
    </dgm:pt>
    <dgm:pt modelId="{95602877-AA5C-3645-9415-A17D9558986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TF-IDF</a:t>
          </a:r>
          <a:endParaRPr lang="en-US" dirty="0">
            <a:latin typeface="+mj-lt"/>
          </a:endParaRPr>
        </a:p>
      </dgm:t>
    </dgm:pt>
    <dgm:pt modelId="{66314F93-CFC0-1A4B-BB82-800A42667B56}" type="parTrans" cxnId="{70F44328-EE60-AE40-B49F-993C5DADDE24}">
      <dgm:prSet/>
      <dgm:spPr/>
      <dgm:t>
        <a:bodyPr/>
        <a:lstStyle/>
        <a:p>
          <a:endParaRPr lang="en-US"/>
        </a:p>
      </dgm:t>
    </dgm:pt>
    <dgm:pt modelId="{C4430230-6C0A-BF41-AD60-A4DBF4B559CE}" type="sibTrans" cxnId="{70F44328-EE60-AE40-B49F-993C5DADDE24}">
      <dgm:prSet/>
      <dgm:spPr/>
      <dgm:t>
        <a:bodyPr/>
        <a:lstStyle/>
        <a:p>
          <a:endParaRPr lang="en-US"/>
        </a:p>
      </dgm:t>
    </dgm:pt>
    <dgm:pt modelId="{E1B3ED45-28D9-8D4B-8972-43C178A56BBE}" type="pres">
      <dgm:prSet presAssocID="{5EDD688E-354D-4547-9C34-AE0259C16B9F}" presName="CompostProcess" presStyleCnt="0">
        <dgm:presLayoutVars>
          <dgm:dir/>
          <dgm:resizeHandles val="exact"/>
        </dgm:presLayoutVars>
      </dgm:prSet>
      <dgm:spPr/>
    </dgm:pt>
    <dgm:pt modelId="{15CE4E3C-125C-334D-988B-0E3345DC0171}" type="pres">
      <dgm:prSet presAssocID="{5EDD688E-354D-4547-9C34-AE0259C16B9F}" presName="arrow" presStyleLbl="bgShp" presStyleIdx="0" presStyleCnt="1"/>
      <dgm:spPr/>
    </dgm:pt>
    <dgm:pt modelId="{A038D89D-19E6-BC4F-8A8A-B15D6C8C220D}" type="pres">
      <dgm:prSet presAssocID="{5EDD688E-354D-4547-9C34-AE0259C16B9F}" presName="linearProcess" presStyleCnt="0"/>
      <dgm:spPr/>
    </dgm:pt>
    <dgm:pt modelId="{7807BD45-474F-6E44-B0DE-BF859E627606}" type="pres">
      <dgm:prSet presAssocID="{26F8B66A-FF53-314B-AE09-DA65E4479E8B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3A1F2-2146-CA41-A1E3-2935E61B849C}" type="pres">
      <dgm:prSet presAssocID="{2A21C8DA-4FDB-A646-9CA3-9EBE99F0B756}" presName="sibTrans" presStyleCnt="0"/>
      <dgm:spPr/>
    </dgm:pt>
    <dgm:pt modelId="{023009B4-F75F-124F-8E29-168106905EB2}" type="pres">
      <dgm:prSet presAssocID="{95602877-AA5C-3645-9415-A17D95589860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87EDC-C2D1-4146-ABE9-B9D7C385A042}" type="presOf" srcId="{5EDD688E-354D-4547-9C34-AE0259C16B9F}" destId="{E1B3ED45-28D9-8D4B-8972-43C178A56BBE}" srcOrd="0" destOrd="0" presId="urn:microsoft.com/office/officeart/2005/8/layout/hProcess9"/>
    <dgm:cxn modelId="{BCC59CCB-B060-FC4B-9BF0-A10DEE940E74}" type="presOf" srcId="{95602877-AA5C-3645-9415-A17D95589860}" destId="{023009B4-F75F-124F-8E29-168106905EB2}" srcOrd="0" destOrd="0" presId="urn:microsoft.com/office/officeart/2005/8/layout/hProcess9"/>
    <dgm:cxn modelId="{59882832-E9F6-7C43-8CDC-7FCAA61CDD6C}" srcId="{5EDD688E-354D-4547-9C34-AE0259C16B9F}" destId="{26F8B66A-FF53-314B-AE09-DA65E4479E8B}" srcOrd="0" destOrd="0" parTransId="{E419243D-C946-9141-AF19-B534B77EC7BD}" sibTransId="{2A21C8DA-4FDB-A646-9CA3-9EBE99F0B756}"/>
    <dgm:cxn modelId="{70F44328-EE60-AE40-B49F-993C5DADDE24}" srcId="{5EDD688E-354D-4547-9C34-AE0259C16B9F}" destId="{95602877-AA5C-3645-9415-A17D95589860}" srcOrd="1" destOrd="0" parTransId="{66314F93-CFC0-1A4B-BB82-800A42667B56}" sibTransId="{C4430230-6C0A-BF41-AD60-A4DBF4B559CE}"/>
    <dgm:cxn modelId="{7368B040-AA34-F84C-8338-126AB6C4C013}" type="presOf" srcId="{26F8B66A-FF53-314B-AE09-DA65E4479E8B}" destId="{7807BD45-474F-6E44-B0DE-BF859E627606}" srcOrd="0" destOrd="0" presId="urn:microsoft.com/office/officeart/2005/8/layout/hProcess9"/>
    <dgm:cxn modelId="{EE386B8E-9A8F-724F-BBDF-AD18BA49F0E7}" type="presParOf" srcId="{E1B3ED45-28D9-8D4B-8972-43C178A56BBE}" destId="{15CE4E3C-125C-334D-988B-0E3345DC0171}" srcOrd="0" destOrd="0" presId="urn:microsoft.com/office/officeart/2005/8/layout/hProcess9"/>
    <dgm:cxn modelId="{5501126B-3CCA-2D4B-8316-80429DB8079D}" type="presParOf" srcId="{E1B3ED45-28D9-8D4B-8972-43C178A56BBE}" destId="{A038D89D-19E6-BC4F-8A8A-B15D6C8C220D}" srcOrd="1" destOrd="0" presId="urn:microsoft.com/office/officeart/2005/8/layout/hProcess9"/>
    <dgm:cxn modelId="{5CA4C575-4684-3A42-9EF5-D1C45D341F77}" type="presParOf" srcId="{A038D89D-19E6-BC4F-8A8A-B15D6C8C220D}" destId="{7807BD45-474F-6E44-B0DE-BF859E627606}" srcOrd="0" destOrd="0" presId="urn:microsoft.com/office/officeart/2005/8/layout/hProcess9"/>
    <dgm:cxn modelId="{CFA63F59-6E42-2047-93FD-B7973C0A2BAA}" type="presParOf" srcId="{A038D89D-19E6-BC4F-8A8A-B15D6C8C220D}" destId="{EB13A1F2-2146-CA41-A1E3-2935E61B849C}" srcOrd="1" destOrd="0" presId="urn:microsoft.com/office/officeart/2005/8/layout/hProcess9"/>
    <dgm:cxn modelId="{D41597A9-CBBC-2E4E-9D40-BA1CA0F037B6}" type="presParOf" srcId="{A038D89D-19E6-BC4F-8A8A-B15D6C8C220D}" destId="{023009B4-F75F-124F-8E29-168106905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06F2-E723-0C40-87EE-62FB09DAA3F3}">
      <dsp:nvSpPr>
        <dsp:cNvPr id="0" name=""/>
        <dsp:cNvSpPr/>
      </dsp:nvSpPr>
      <dsp:spPr>
        <a:xfrm rot="5400000">
          <a:off x="3816404" y="-1768690"/>
          <a:ext cx="1147048" cy="4999224"/>
        </a:xfrm>
        <a:prstGeom prst="round2Same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Category: Represent majors  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Resume: Content of the candidates 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sp:txBody>
      <dsp:txXfrm rot="-5400000">
        <a:off x="1890316" y="213392"/>
        <a:ext cx="4943230" cy="1035060"/>
      </dsp:txXfrm>
    </dsp:sp>
    <dsp:sp modelId="{5B4FE73C-988C-CB43-B8CA-2C426B17894C}">
      <dsp:nvSpPr>
        <dsp:cNvPr id="0" name=""/>
        <dsp:cNvSpPr/>
      </dsp:nvSpPr>
      <dsp:spPr>
        <a:xfrm>
          <a:off x="0" y="140785"/>
          <a:ext cx="1795788" cy="1174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Features </a:t>
          </a:r>
          <a:endParaRPr lang="en-US" sz="2700" kern="12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sp:txBody>
      <dsp:txXfrm>
        <a:off x="57316" y="198101"/>
        <a:ext cx="1681156" cy="1059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4E3C-125C-334D-988B-0E3345DC0171}">
      <dsp:nvSpPr>
        <dsp:cNvPr id="0" name=""/>
        <dsp:cNvSpPr/>
      </dsp:nvSpPr>
      <dsp:spPr>
        <a:xfrm>
          <a:off x="551621" y="0"/>
          <a:ext cx="6251712" cy="315659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07BD45-474F-6E44-B0DE-BF859E627606}">
      <dsp:nvSpPr>
        <dsp:cNvPr id="0" name=""/>
        <dsp:cNvSpPr/>
      </dsp:nvSpPr>
      <dsp:spPr>
        <a:xfrm>
          <a:off x="4230" y="946978"/>
          <a:ext cx="2360485" cy="12626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Tokenization</a:t>
          </a:r>
          <a:endParaRPr lang="en-US" sz="2600" kern="1200" dirty="0">
            <a:latin typeface="+mj-lt"/>
          </a:endParaRPr>
        </a:p>
      </dsp:txBody>
      <dsp:txXfrm>
        <a:off x="65867" y="1008615"/>
        <a:ext cx="2237211" cy="1139364"/>
      </dsp:txXfrm>
    </dsp:sp>
    <dsp:sp modelId="{023009B4-F75F-124F-8E29-168106905EB2}">
      <dsp:nvSpPr>
        <dsp:cNvPr id="0" name=""/>
        <dsp:cNvSpPr/>
      </dsp:nvSpPr>
      <dsp:spPr>
        <a:xfrm>
          <a:off x="2497235" y="946978"/>
          <a:ext cx="2360485" cy="1262638"/>
        </a:xfrm>
        <a:prstGeom prst="roundRect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19062"/>
                <a:satOff val="-4829"/>
                <a:lumOff val="107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Remove stop words</a:t>
          </a:r>
          <a:endParaRPr lang="en-US" sz="2600" kern="1200" dirty="0">
            <a:latin typeface="+mj-lt"/>
          </a:endParaRPr>
        </a:p>
      </dsp:txBody>
      <dsp:txXfrm>
        <a:off x="2558872" y="1008615"/>
        <a:ext cx="2237211" cy="1139364"/>
      </dsp:txXfrm>
    </dsp:sp>
    <dsp:sp modelId="{4816AEAA-68F8-F14C-AE18-CD0CCE716D97}">
      <dsp:nvSpPr>
        <dsp:cNvPr id="0" name=""/>
        <dsp:cNvSpPr/>
      </dsp:nvSpPr>
      <dsp:spPr>
        <a:xfrm>
          <a:off x="4990239" y="946978"/>
          <a:ext cx="2360485" cy="1262638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latin typeface="+mj-lt"/>
            </a:rPr>
            <a:t>Punctuations</a:t>
          </a:r>
          <a:r>
            <a:rPr lang="en-US" sz="2600" b="1" kern="1200" dirty="0" smtClean="0"/>
            <a:t> </a:t>
          </a:r>
          <a:endParaRPr lang="en-US" sz="2600" kern="1200" dirty="0"/>
        </a:p>
      </dsp:txBody>
      <dsp:txXfrm>
        <a:off x="5051876" y="1008615"/>
        <a:ext cx="2237211" cy="1139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4E3C-125C-334D-988B-0E3345DC0171}">
      <dsp:nvSpPr>
        <dsp:cNvPr id="0" name=""/>
        <dsp:cNvSpPr/>
      </dsp:nvSpPr>
      <dsp:spPr>
        <a:xfrm>
          <a:off x="443414" y="0"/>
          <a:ext cx="5025363" cy="320071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07BD45-474F-6E44-B0DE-BF859E627606}">
      <dsp:nvSpPr>
        <dsp:cNvPr id="0" name=""/>
        <dsp:cNvSpPr/>
      </dsp:nvSpPr>
      <dsp:spPr>
        <a:xfrm>
          <a:off x="4438" y="960213"/>
          <a:ext cx="2876456" cy="12802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Bag of words</a:t>
          </a:r>
          <a:endParaRPr lang="en-US" sz="3300" kern="1200" dirty="0">
            <a:latin typeface="+mj-lt"/>
          </a:endParaRPr>
        </a:p>
      </dsp:txBody>
      <dsp:txXfrm>
        <a:off x="66936" y="1022711"/>
        <a:ext cx="2751460" cy="1155288"/>
      </dsp:txXfrm>
    </dsp:sp>
    <dsp:sp modelId="{023009B4-F75F-124F-8E29-168106905EB2}">
      <dsp:nvSpPr>
        <dsp:cNvPr id="0" name=""/>
        <dsp:cNvSpPr/>
      </dsp:nvSpPr>
      <dsp:spPr>
        <a:xfrm>
          <a:off x="3031297" y="960213"/>
          <a:ext cx="2876456" cy="1280284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TF-IDF</a:t>
          </a:r>
          <a:endParaRPr lang="en-US" sz="3300" kern="1200" dirty="0">
            <a:latin typeface="+mj-lt"/>
          </a:endParaRPr>
        </a:p>
      </dsp:txBody>
      <dsp:txXfrm>
        <a:off x="3093795" y="1022711"/>
        <a:ext cx="2751460" cy="1155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FCF92-9745-0E4B-AD4A-7D29E9F8DE06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791-F316-CC4E-88AC-3CF9F02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 screening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determining whether a candidate is qualified for a role based his or her education, experience, and other information captured on their resume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791-F316-CC4E-88AC-3CF9F0204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38600" y="4343401"/>
            <a:ext cx="3124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235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3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Arial" charset="0"/>
                <a:cs typeface="Arial" charset="0"/>
              </a:rPr>
              <a:t>ABDULAZIZ</a:t>
            </a:r>
            <a:endParaRPr sz="3200" dirty="0">
              <a:solidFill>
                <a:schemeClr val="bg1">
                  <a:lumMod val="9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610100" y="4848668"/>
            <a:ext cx="198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235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3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Arial" charset="0"/>
                <a:cs typeface="Arial" charset="0"/>
              </a:rPr>
              <a:t>WALEED</a:t>
            </a:r>
            <a:endParaRPr dirty="0">
              <a:solidFill>
                <a:schemeClr val="bg1">
                  <a:lumMod val="9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669330"/>
            <a:ext cx="815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+mj-lt"/>
              </a:rPr>
              <a:t>QUALIFIED RESUMES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6"/>
          <p:cNvSpPr txBox="1"/>
          <p:nvPr/>
        </p:nvSpPr>
        <p:spPr>
          <a:xfrm>
            <a:off x="2362200" y="1600200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Conclusion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5908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buFont typeface="Wingdings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Filtering Resumes easily. </a:t>
            </a:r>
          </a:p>
          <a:p>
            <a:pPr marL="457200" lvl="0" indent="-457200" fontAlgn="base">
              <a:buFont typeface="Wingdings" charset="2"/>
              <a:buChar char="v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lvl="0" indent="-457200" fontAlgn="base">
              <a:buFont typeface="Wingdings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Automating the process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resumes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selection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457200" lvl="0" indent="-457200" fontAlgn="base">
              <a:buFont typeface="Wingdings" charset="2"/>
              <a:buChar char="v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lvl="0" indent="-457200" fontAlgn="base">
              <a:buFont typeface="Wingdings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Ability to handle larger number of resumes in short time. </a:t>
            </a:r>
          </a:p>
        </p:txBody>
      </p:sp>
    </p:spTree>
    <p:extLst>
      <p:ext uri="{BB962C8B-B14F-4D97-AF65-F5344CB8AC3E}">
        <p14:creationId xmlns:p14="http://schemas.microsoft.com/office/powerpoint/2010/main" val="1837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500" y="2057400"/>
            <a:ext cx="4038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What Do We Mean By Qualified Resume?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_3247.MP4">
            <a:hlinkClick r:id="" action="ppaction://media"/>
            <a:hlinkHover r:id="" action="ppaction://ole?verb=0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6608"/>
            <a:ext cx="2883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spc="-5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Workflow</a:t>
            </a:r>
            <a:endParaRPr sz="4000" b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5592" y="1371600"/>
            <a:ext cx="1710055" cy="1111885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780" y="1734562"/>
            <a:ext cx="1476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E</a:t>
            </a:r>
            <a:r>
              <a:rPr lang="en-US" sz="2400" spc="-4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D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A</a:t>
            </a:r>
            <a:endParaRPr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4539" y="2141861"/>
            <a:ext cx="1826895" cy="2177415"/>
            <a:chOff x="6960041" y="2325777"/>
            <a:chExt cx="1826895" cy="2177415"/>
          </a:xfrm>
          <a:solidFill>
            <a:schemeClr val="accent2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6963216" y="2328952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0" y="0"/>
                  </a:moveTo>
                  <a:lnTo>
                    <a:pt x="44280" y="24523"/>
                  </a:lnTo>
                  <a:lnTo>
                    <a:pt x="87759" y="50191"/>
                  </a:lnTo>
                  <a:lnTo>
                    <a:pt x="130419" y="76982"/>
                  </a:lnTo>
                  <a:lnTo>
                    <a:pt x="172241" y="104875"/>
                  </a:lnTo>
                  <a:lnTo>
                    <a:pt x="213208" y="133848"/>
                  </a:lnTo>
                  <a:lnTo>
                    <a:pt x="253303" y="163880"/>
                  </a:lnTo>
                  <a:lnTo>
                    <a:pt x="292506" y="194949"/>
                  </a:lnTo>
                  <a:lnTo>
                    <a:pt x="330800" y="227034"/>
                  </a:lnTo>
                  <a:lnTo>
                    <a:pt x="368167" y="260113"/>
                  </a:lnTo>
                  <a:lnTo>
                    <a:pt x="404590" y="294166"/>
                  </a:lnTo>
                  <a:lnTo>
                    <a:pt x="440049" y="329170"/>
                  </a:lnTo>
                  <a:lnTo>
                    <a:pt x="474528" y="365105"/>
                  </a:lnTo>
                  <a:lnTo>
                    <a:pt x="508009" y="401948"/>
                  </a:lnTo>
                  <a:lnTo>
                    <a:pt x="540473" y="439679"/>
                  </a:lnTo>
                  <a:lnTo>
                    <a:pt x="571902" y="478275"/>
                  </a:lnTo>
                  <a:lnTo>
                    <a:pt x="602279" y="517716"/>
                  </a:lnTo>
                  <a:lnTo>
                    <a:pt x="631585" y="557981"/>
                  </a:lnTo>
                  <a:lnTo>
                    <a:pt x="659803" y="599047"/>
                  </a:lnTo>
                  <a:lnTo>
                    <a:pt x="686915" y="640893"/>
                  </a:lnTo>
                  <a:lnTo>
                    <a:pt x="712903" y="683498"/>
                  </a:lnTo>
                  <a:lnTo>
                    <a:pt x="737749" y="726841"/>
                  </a:lnTo>
                  <a:lnTo>
                    <a:pt x="761435" y="770899"/>
                  </a:lnTo>
                  <a:lnTo>
                    <a:pt x="783942" y="815653"/>
                  </a:lnTo>
                  <a:lnTo>
                    <a:pt x="805254" y="861079"/>
                  </a:lnTo>
                  <a:lnTo>
                    <a:pt x="825352" y="907157"/>
                  </a:lnTo>
                  <a:lnTo>
                    <a:pt x="844219" y="953865"/>
                  </a:lnTo>
                  <a:lnTo>
                    <a:pt x="861835" y="1001183"/>
                  </a:lnTo>
                  <a:lnTo>
                    <a:pt x="878185" y="1049088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76889" y="3391312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6" y="0"/>
                  </a:moveTo>
                  <a:lnTo>
                    <a:pt x="185232" y="0"/>
                  </a:lnTo>
                  <a:lnTo>
                    <a:pt x="135989" y="6616"/>
                  </a:lnTo>
                  <a:lnTo>
                    <a:pt x="91741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0"/>
                  </a:lnTo>
                  <a:lnTo>
                    <a:pt x="0" y="185233"/>
                  </a:lnTo>
                  <a:lnTo>
                    <a:pt x="0" y="926142"/>
                  </a:lnTo>
                  <a:lnTo>
                    <a:pt x="6616" y="975385"/>
                  </a:lnTo>
                  <a:lnTo>
                    <a:pt x="25289" y="1019633"/>
                  </a:lnTo>
                  <a:lnTo>
                    <a:pt x="54253" y="1057122"/>
                  </a:lnTo>
                  <a:lnTo>
                    <a:pt x="91741" y="1086086"/>
                  </a:lnTo>
                  <a:lnTo>
                    <a:pt x="135989" y="1104759"/>
                  </a:lnTo>
                  <a:lnTo>
                    <a:pt x="185232" y="1111375"/>
                  </a:lnTo>
                  <a:lnTo>
                    <a:pt x="1524576" y="1111375"/>
                  </a:lnTo>
                  <a:lnTo>
                    <a:pt x="1573819" y="1104759"/>
                  </a:lnTo>
                  <a:lnTo>
                    <a:pt x="1618067" y="1086086"/>
                  </a:lnTo>
                  <a:lnTo>
                    <a:pt x="1655556" y="1057122"/>
                  </a:lnTo>
                  <a:lnTo>
                    <a:pt x="1684520" y="1019633"/>
                  </a:lnTo>
                  <a:lnTo>
                    <a:pt x="1703193" y="975385"/>
                  </a:lnTo>
                  <a:lnTo>
                    <a:pt x="1709809" y="926142"/>
                  </a:lnTo>
                  <a:lnTo>
                    <a:pt x="1709809" y="185233"/>
                  </a:lnTo>
                  <a:lnTo>
                    <a:pt x="1703193" y="135990"/>
                  </a:lnTo>
                  <a:lnTo>
                    <a:pt x="1684520" y="91742"/>
                  </a:lnTo>
                  <a:lnTo>
                    <a:pt x="1655556" y="54253"/>
                  </a:lnTo>
                  <a:lnTo>
                    <a:pt x="1618067" y="25289"/>
                  </a:lnTo>
                  <a:lnTo>
                    <a:pt x="1573819" y="6616"/>
                  </a:lnTo>
                  <a:lnTo>
                    <a:pt x="152457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01387" y="3508355"/>
            <a:ext cx="175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NLP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923730" y="4328868"/>
            <a:ext cx="2603500" cy="1826260"/>
            <a:chOff x="5241094" y="4512784"/>
            <a:chExt cx="2603500" cy="1826260"/>
          </a:xfrm>
          <a:solidFill>
            <a:schemeClr val="accent2">
              <a:lumMod val="75000"/>
            </a:schemeClr>
          </a:solidFill>
        </p:grpSpPr>
        <p:sp>
          <p:nvSpPr>
            <p:cNvPr id="10" name="object 10"/>
            <p:cNvSpPr/>
            <p:nvPr/>
          </p:nvSpPr>
          <p:spPr>
            <a:xfrm>
              <a:off x="6963216" y="4515959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878185" y="0"/>
                  </a:moveTo>
                  <a:lnTo>
                    <a:pt x="861836" y="47904"/>
                  </a:lnTo>
                  <a:lnTo>
                    <a:pt x="844219" y="95222"/>
                  </a:lnTo>
                  <a:lnTo>
                    <a:pt x="825353" y="141930"/>
                  </a:lnTo>
                  <a:lnTo>
                    <a:pt x="805255" y="188008"/>
                  </a:lnTo>
                  <a:lnTo>
                    <a:pt x="783943" y="233435"/>
                  </a:lnTo>
                  <a:lnTo>
                    <a:pt x="761435" y="278188"/>
                  </a:lnTo>
                  <a:lnTo>
                    <a:pt x="737749" y="322247"/>
                  </a:lnTo>
                  <a:lnTo>
                    <a:pt x="712904" y="365589"/>
                  </a:lnTo>
                  <a:lnTo>
                    <a:pt x="686916" y="408194"/>
                  </a:lnTo>
                  <a:lnTo>
                    <a:pt x="659804" y="450041"/>
                  </a:lnTo>
                  <a:lnTo>
                    <a:pt x="631586" y="491107"/>
                  </a:lnTo>
                  <a:lnTo>
                    <a:pt x="602279" y="531371"/>
                  </a:lnTo>
                  <a:lnTo>
                    <a:pt x="571902" y="570812"/>
                  </a:lnTo>
                  <a:lnTo>
                    <a:pt x="540473" y="609409"/>
                  </a:lnTo>
                  <a:lnTo>
                    <a:pt x="508009" y="647139"/>
                  </a:lnTo>
                  <a:lnTo>
                    <a:pt x="474529" y="683983"/>
                  </a:lnTo>
                  <a:lnTo>
                    <a:pt x="440050" y="719917"/>
                  </a:lnTo>
                  <a:lnTo>
                    <a:pt x="404590" y="754921"/>
                  </a:lnTo>
                  <a:lnTo>
                    <a:pt x="368168" y="788974"/>
                  </a:lnTo>
                  <a:lnTo>
                    <a:pt x="330800" y="822054"/>
                  </a:lnTo>
                  <a:lnTo>
                    <a:pt x="292506" y="854139"/>
                  </a:lnTo>
                  <a:lnTo>
                    <a:pt x="253303" y="885208"/>
                  </a:lnTo>
                  <a:lnTo>
                    <a:pt x="213209" y="915239"/>
                  </a:lnTo>
                  <a:lnTo>
                    <a:pt x="172241" y="944212"/>
                  </a:lnTo>
                  <a:lnTo>
                    <a:pt x="130419" y="972105"/>
                  </a:lnTo>
                  <a:lnTo>
                    <a:pt x="87759" y="998897"/>
                  </a:lnTo>
                  <a:lnTo>
                    <a:pt x="44280" y="1024565"/>
                  </a:lnTo>
                  <a:lnTo>
                    <a:pt x="0" y="1049089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241094" y="5227106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7" y="0"/>
                  </a:moveTo>
                  <a:lnTo>
                    <a:pt x="185233" y="0"/>
                  </a:lnTo>
                  <a:lnTo>
                    <a:pt x="135990" y="6616"/>
                  </a:lnTo>
                  <a:lnTo>
                    <a:pt x="91742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1"/>
                  </a:lnTo>
                  <a:lnTo>
                    <a:pt x="0" y="185233"/>
                  </a:lnTo>
                  <a:lnTo>
                    <a:pt x="0" y="926143"/>
                  </a:lnTo>
                  <a:lnTo>
                    <a:pt x="6616" y="975385"/>
                  </a:lnTo>
                  <a:lnTo>
                    <a:pt x="25289" y="1019634"/>
                  </a:lnTo>
                  <a:lnTo>
                    <a:pt x="54253" y="1057123"/>
                  </a:lnTo>
                  <a:lnTo>
                    <a:pt x="91742" y="1086087"/>
                  </a:lnTo>
                  <a:lnTo>
                    <a:pt x="135990" y="1104760"/>
                  </a:lnTo>
                  <a:lnTo>
                    <a:pt x="185233" y="1111377"/>
                  </a:lnTo>
                  <a:lnTo>
                    <a:pt x="1524577" y="1111377"/>
                  </a:lnTo>
                  <a:lnTo>
                    <a:pt x="1573820" y="1104760"/>
                  </a:lnTo>
                  <a:lnTo>
                    <a:pt x="1618068" y="1086087"/>
                  </a:lnTo>
                  <a:lnTo>
                    <a:pt x="1655557" y="1057123"/>
                  </a:lnTo>
                  <a:lnTo>
                    <a:pt x="1684521" y="1019634"/>
                  </a:lnTo>
                  <a:lnTo>
                    <a:pt x="1703194" y="975385"/>
                  </a:lnTo>
                  <a:lnTo>
                    <a:pt x="1709811" y="926143"/>
                  </a:lnTo>
                  <a:lnTo>
                    <a:pt x="1709811" y="185233"/>
                  </a:lnTo>
                  <a:lnTo>
                    <a:pt x="1703194" y="135991"/>
                  </a:lnTo>
                  <a:lnTo>
                    <a:pt x="1684521" y="91742"/>
                  </a:lnTo>
                  <a:lnTo>
                    <a:pt x="1655557" y="54253"/>
                  </a:lnTo>
                  <a:lnTo>
                    <a:pt x="1618068" y="25289"/>
                  </a:lnTo>
                  <a:lnTo>
                    <a:pt x="1573820" y="6616"/>
                  </a:lnTo>
                  <a:lnTo>
                    <a:pt x="15245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94930" y="3207396"/>
            <a:ext cx="1826895" cy="2177415"/>
            <a:chOff x="3405299" y="3391312"/>
            <a:chExt cx="1826895" cy="2177415"/>
          </a:xfrm>
          <a:solidFill>
            <a:schemeClr val="accent2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4350596" y="4515960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878184" y="1049088"/>
                  </a:moveTo>
                  <a:lnTo>
                    <a:pt x="833904" y="1024564"/>
                  </a:lnTo>
                  <a:lnTo>
                    <a:pt x="790425" y="998896"/>
                  </a:lnTo>
                  <a:lnTo>
                    <a:pt x="747765" y="972105"/>
                  </a:lnTo>
                  <a:lnTo>
                    <a:pt x="705943" y="944212"/>
                  </a:lnTo>
                  <a:lnTo>
                    <a:pt x="664976" y="915239"/>
                  </a:lnTo>
                  <a:lnTo>
                    <a:pt x="624881" y="885207"/>
                  </a:lnTo>
                  <a:lnTo>
                    <a:pt x="585678" y="854138"/>
                  </a:lnTo>
                  <a:lnTo>
                    <a:pt x="547384" y="822053"/>
                  </a:lnTo>
                  <a:lnTo>
                    <a:pt x="510017" y="788974"/>
                  </a:lnTo>
                  <a:lnTo>
                    <a:pt x="473594" y="754921"/>
                  </a:lnTo>
                  <a:lnTo>
                    <a:pt x="438135" y="719917"/>
                  </a:lnTo>
                  <a:lnTo>
                    <a:pt x="403656" y="683982"/>
                  </a:lnTo>
                  <a:lnTo>
                    <a:pt x="370175" y="647139"/>
                  </a:lnTo>
                  <a:lnTo>
                    <a:pt x="337711" y="609408"/>
                  </a:lnTo>
                  <a:lnTo>
                    <a:pt x="306282" y="570812"/>
                  </a:lnTo>
                  <a:lnTo>
                    <a:pt x="275905" y="531370"/>
                  </a:lnTo>
                  <a:lnTo>
                    <a:pt x="246599" y="491106"/>
                  </a:lnTo>
                  <a:lnTo>
                    <a:pt x="218381" y="450040"/>
                  </a:lnTo>
                  <a:lnTo>
                    <a:pt x="191269" y="408194"/>
                  </a:lnTo>
                  <a:lnTo>
                    <a:pt x="165281" y="365589"/>
                  </a:lnTo>
                  <a:lnTo>
                    <a:pt x="140435" y="322246"/>
                  </a:lnTo>
                  <a:lnTo>
                    <a:pt x="116749" y="278188"/>
                  </a:lnTo>
                  <a:lnTo>
                    <a:pt x="94241" y="233434"/>
                  </a:lnTo>
                  <a:lnTo>
                    <a:pt x="72930" y="188008"/>
                  </a:lnTo>
                  <a:lnTo>
                    <a:pt x="52831" y="141930"/>
                  </a:lnTo>
                  <a:lnTo>
                    <a:pt x="33965" y="95222"/>
                  </a:lnTo>
                  <a:lnTo>
                    <a:pt x="16349" y="4790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405299" y="3391312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7" y="0"/>
                  </a:moveTo>
                  <a:lnTo>
                    <a:pt x="185233" y="0"/>
                  </a:lnTo>
                  <a:lnTo>
                    <a:pt x="135990" y="6616"/>
                  </a:lnTo>
                  <a:lnTo>
                    <a:pt x="91742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0"/>
                  </a:lnTo>
                  <a:lnTo>
                    <a:pt x="0" y="185233"/>
                  </a:lnTo>
                  <a:lnTo>
                    <a:pt x="0" y="926142"/>
                  </a:lnTo>
                  <a:lnTo>
                    <a:pt x="6616" y="975385"/>
                  </a:lnTo>
                  <a:lnTo>
                    <a:pt x="25289" y="1019633"/>
                  </a:lnTo>
                  <a:lnTo>
                    <a:pt x="54253" y="1057122"/>
                  </a:lnTo>
                  <a:lnTo>
                    <a:pt x="91742" y="1086086"/>
                  </a:lnTo>
                  <a:lnTo>
                    <a:pt x="135990" y="1104759"/>
                  </a:lnTo>
                  <a:lnTo>
                    <a:pt x="185233" y="1111375"/>
                  </a:lnTo>
                  <a:lnTo>
                    <a:pt x="1524577" y="1111375"/>
                  </a:lnTo>
                  <a:lnTo>
                    <a:pt x="1573820" y="1104759"/>
                  </a:lnTo>
                  <a:lnTo>
                    <a:pt x="1618068" y="1086086"/>
                  </a:lnTo>
                  <a:lnTo>
                    <a:pt x="1655557" y="1057122"/>
                  </a:lnTo>
                  <a:lnTo>
                    <a:pt x="1684521" y="1019633"/>
                  </a:lnTo>
                  <a:lnTo>
                    <a:pt x="1703194" y="975385"/>
                  </a:lnTo>
                  <a:lnTo>
                    <a:pt x="1709811" y="926142"/>
                  </a:lnTo>
                  <a:lnTo>
                    <a:pt x="1709811" y="185233"/>
                  </a:lnTo>
                  <a:lnTo>
                    <a:pt x="1703194" y="135990"/>
                  </a:lnTo>
                  <a:lnTo>
                    <a:pt x="1684521" y="91742"/>
                  </a:lnTo>
                  <a:lnTo>
                    <a:pt x="1655557" y="54253"/>
                  </a:lnTo>
                  <a:lnTo>
                    <a:pt x="1618068" y="25289"/>
                  </a:lnTo>
                  <a:lnTo>
                    <a:pt x="1573820" y="6616"/>
                  </a:lnTo>
                  <a:lnTo>
                    <a:pt x="15245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77748" y="3508355"/>
            <a:ext cx="2099032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300" spc="-10" dirty="0" smtClean="0">
                <a:solidFill>
                  <a:srgbClr val="FFFFFF"/>
                </a:solidFill>
                <a:latin typeface="+mj-lt"/>
                <a:ea typeface="Arial" charset="0"/>
                <a:cs typeface="Arial" charset="0"/>
              </a:rPr>
              <a:t>Results</a:t>
            </a:r>
            <a:endParaRPr sz="23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0227" y="2116718"/>
            <a:ext cx="787935" cy="1077912"/>
          </a:xfrm>
          <a:custGeom>
            <a:avLst/>
            <a:gdLst/>
            <a:ahLst/>
            <a:cxnLst/>
            <a:rect l="l" t="t" r="r" b="b"/>
            <a:pathLst>
              <a:path w="878204" h="1049654">
                <a:moveTo>
                  <a:pt x="0" y="1049088"/>
                </a:moveTo>
                <a:lnTo>
                  <a:pt x="16349" y="1001183"/>
                </a:lnTo>
                <a:lnTo>
                  <a:pt x="33965" y="953866"/>
                </a:lnTo>
                <a:lnTo>
                  <a:pt x="52831" y="907157"/>
                </a:lnTo>
                <a:lnTo>
                  <a:pt x="72929" y="861079"/>
                </a:lnTo>
                <a:lnTo>
                  <a:pt x="94241" y="815653"/>
                </a:lnTo>
                <a:lnTo>
                  <a:pt x="116749" y="770900"/>
                </a:lnTo>
                <a:lnTo>
                  <a:pt x="140435" y="726841"/>
                </a:lnTo>
                <a:lnTo>
                  <a:pt x="165281" y="683498"/>
                </a:lnTo>
                <a:lnTo>
                  <a:pt x="191268" y="640893"/>
                </a:lnTo>
                <a:lnTo>
                  <a:pt x="218380" y="599047"/>
                </a:lnTo>
                <a:lnTo>
                  <a:pt x="246599" y="557981"/>
                </a:lnTo>
                <a:lnTo>
                  <a:pt x="275905" y="517717"/>
                </a:lnTo>
                <a:lnTo>
                  <a:pt x="306282" y="478275"/>
                </a:lnTo>
                <a:lnTo>
                  <a:pt x="337711" y="439679"/>
                </a:lnTo>
                <a:lnTo>
                  <a:pt x="370175" y="401948"/>
                </a:lnTo>
                <a:lnTo>
                  <a:pt x="403655" y="365105"/>
                </a:lnTo>
                <a:lnTo>
                  <a:pt x="438134" y="329170"/>
                </a:lnTo>
                <a:lnTo>
                  <a:pt x="473594" y="294166"/>
                </a:lnTo>
                <a:lnTo>
                  <a:pt x="510016" y="260114"/>
                </a:lnTo>
                <a:lnTo>
                  <a:pt x="547384" y="227034"/>
                </a:lnTo>
                <a:lnTo>
                  <a:pt x="585678" y="194949"/>
                </a:lnTo>
                <a:lnTo>
                  <a:pt x="624881" y="163880"/>
                </a:lnTo>
                <a:lnTo>
                  <a:pt x="664975" y="133848"/>
                </a:lnTo>
                <a:lnTo>
                  <a:pt x="705943" y="104875"/>
                </a:lnTo>
                <a:lnTo>
                  <a:pt x="747765" y="76982"/>
                </a:lnTo>
                <a:lnTo>
                  <a:pt x="790425" y="50191"/>
                </a:lnTo>
                <a:lnTo>
                  <a:pt x="833904" y="24523"/>
                </a:lnTo>
                <a:lnTo>
                  <a:pt x="87818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7701" y="5368299"/>
            <a:ext cx="1502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Modeling</a:t>
            </a:r>
            <a:endParaRPr lang="en-US"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76964"/>
            <a:ext cx="11369234" cy="4297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8048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 MT"/>
              </a:rPr>
              <a:t>EDA 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cs typeface="Arial MT"/>
            </a:endParaRPr>
          </a:p>
        </p:txBody>
      </p:sp>
      <p:sp>
        <p:nvSpPr>
          <p:cNvPr id="21" name="object 3"/>
          <p:cNvSpPr/>
          <p:nvPr/>
        </p:nvSpPr>
        <p:spPr>
          <a:xfrm>
            <a:off x="1608065" y="1305865"/>
            <a:ext cx="1912150" cy="1143000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8066" y="1676400"/>
            <a:ext cx="191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Data Set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700238520"/>
              </p:ext>
            </p:extLst>
          </p:nvPr>
        </p:nvGraphicFramePr>
        <p:xfrm>
          <a:off x="3626071" y="1133956"/>
          <a:ext cx="7159488" cy="143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131004" y="2852895"/>
            <a:ext cx="2866273" cy="707886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Number of Candidates in each major  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Methodology </a:t>
            </a:r>
            <a:endParaRPr lang="en-US" sz="3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" b="6781"/>
          <a:stretch/>
        </p:blipFill>
        <p:spPr>
          <a:xfrm>
            <a:off x="959995" y="1179443"/>
            <a:ext cx="10103108" cy="4916557"/>
          </a:xfrm>
          <a:prstGeom prst="rect">
            <a:avLst/>
          </a:prstGeom>
          <a:effectLst>
            <a:glow rad="127000">
              <a:schemeClr val="bg2"/>
            </a:glow>
            <a:softEdge rad="889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/>
          <p:cNvSpPr txBox="1">
            <a:spLocks noGrp="1"/>
          </p:cNvSpPr>
          <p:nvPr>
            <p:ph type="title"/>
          </p:nvPr>
        </p:nvSpPr>
        <p:spPr>
          <a:xfrm>
            <a:off x="-26504" y="107023"/>
            <a:ext cx="2667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 MT"/>
              </a:rPr>
              <a:t>NLP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cs typeface="Arial M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88784896"/>
              </p:ext>
            </p:extLst>
          </p:nvPr>
        </p:nvGraphicFramePr>
        <p:xfrm>
          <a:off x="828262" y="801411"/>
          <a:ext cx="7354956" cy="315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18532" y="1014137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Text Preprocessing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6159" y="3665618"/>
            <a:ext cx="309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Text Similarity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40681694"/>
              </p:ext>
            </p:extLst>
          </p:nvPr>
        </p:nvGraphicFramePr>
        <p:xfrm>
          <a:off x="6172200" y="3429000"/>
          <a:ext cx="5912192" cy="32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6504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Modeling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10263808" cy="5894491"/>
          </a:xfrm>
          <a:prstGeom prst="rect">
            <a:avLst/>
          </a:prstGeom>
          <a:effectLst>
            <a:glow rad="63500">
              <a:schemeClr val="bg2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07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143000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265" y="569268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K-Mean with 25 clusters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562642"/>
            <a:ext cx="518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K-Mean with 4 clusters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77000" y="0"/>
            <a:ext cx="0" cy="6858000"/>
          </a:xfrm>
          <a:prstGeom prst="line">
            <a:avLst/>
          </a:prstGeom>
          <a:ln cmpd="dbl">
            <a:solidFill>
              <a:srgbClr val="C00000"/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45545"/>
            <a:ext cx="5086679" cy="4777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544"/>
            <a:ext cx="6285449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1165</TotalTime>
  <Words>89</Words>
  <Application>Microsoft Macintosh PowerPoint</Application>
  <PresentationFormat>Widescreen</PresentationFormat>
  <Paragraphs>37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MT</vt:lpstr>
      <vt:lpstr>Calibri</vt:lpstr>
      <vt:lpstr>Century Schoolbook</vt:lpstr>
      <vt:lpstr>Corbel</vt:lpstr>
      <vt:lpstr>Wingdings</vt:lpstr>
      <vt:lpstr>Arial</vt:lpstr>
      <vt:lpstr>Feathered</vt:lpstr>
      <vt:lpstr>PowerPoint Presentation</vt:lpstr>
      <vt:lpstr>PowerPoint Presentation</vt:lpstr>
      <vt:lpstr>PowerPoint Presentation</vt:lpstr>
      <vt:lpstr>Workflow</vt:lpstr>
      <vt:lpstr>EDA </vt:lpstr>
      <vt:lpstr>PowerPoint Presentation</vt:lpstr>
      <vt:lpstr>NLP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_players</dc:title>
  <cp:lastModifiedBy>Microsoft Office User</cp:lastModifiedBy>
  <cp:revision>53</cp:revision>
  <dcterms:created xsi:type="dcterms:W3CDTF">2021-10-27T22:47:24Z</dcterms:created>
  <dcterms:modified xsi:type="dcterms:W3CDTF">2021-11-11T07:09:58Z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2021-10-27T00:00:00Z</vt:filetime>
  </property>
</Properties>
</file>