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) Fiona Kissi" userId="b5aacd9a-7c72-4d43-a963-4f6a6e69ee06" providerId="ADAL" clId="{96C1D268-1F3E-A244-8B94-6B000C0C9F9F}"/>
    <pc:docChg chg="modSld">
      <pc:chgData name="(s) Fiona Kissi" userId="b5aacd9a-7c72-4d43-a963-4f6a6e69ee06" providerId="ADAL" clId="{96C1D268-1F3E-A244-8B94-6B000C0C9F9F}" dt="2024-05-22T04:05:27.646" v="14" actId="20577"/>
      <pc:docMkLst>
        <pc:docMk/>
      </pc:docMkLst>
      <pc:sldChg chg="modSp">
        <pc:chgData name="(s) Fiona Kissi" userId="b5aacd9a-7c72-4d43-a963-4f6a6e69ee06" providerId="ADAL" clId="{96C1D268-1F3E-A244-8B94-6B000C0C9F9F}" dt="2024-05-22T04:05:27.646" v="14" actId="20577"/>
        <pc:sldMkLst>
          <pc:docMk/>
          <pc:sldMk cId="2648914129" sldId="256"/>
        </pc:sldMkLst>
        <pc:spChg chg="mod">
          <ac:chgData name="(s) Fiona Kissi" userId="b5aacd9a-7c72-4d43-a963-4f6a6e69ee06" providerId="ADAL" clId="{96C1D268-1F3E-A244-8B94-6B000C0C9F9F}" dt="2024-05-22T04:05:27.646" v="14" actId="20577"/>
          <ac:spMkLst>
            <pc:docMk/>
            <pc:sldMk cId="2648914129" sldId="256"/>
            <ac:spMk id="2" creationId="{3CEA1189-8A2D-78AC-2679-6D4814A204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1189-8A2D-78AC-2679-6D4814A20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BIBLIOPHILE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AFBD5-0938-4732-6039-8546D05FC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Purpose : App for BOOK LOVERS</a:t>
            </a:r>
          </a:p>
        </p:txBody>
      </p:sp>
    </p:spTree>
    <p:extLst>
      <p:ext uri="{BB962C8B-B14F-4D97-AF65-F5344CB8AC3E}">
        <p14:creationId xmlns:p14="http://schemas.microsoft.com/office/powerpoint/2010/main" val="264891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BEA0-5091-4504-6654-BD9A3ABC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EE349-ABF3-5EFE-BD70-9A2D276CE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THROUGH BOOKS IN DATABASE</a:t>
            </a:r>
          </a:p>
          <a:p>
            <a:r>
              <a:rPr lang="en-US" dirty="0"/>
              <a:t>SEARCH THROUGH ONLINE APP NEARBY BOOKSTORES </a:t>
            </a:r>
          </a:p>
          <a:p>
            <a:r>
              <a:rPr lang="en-US" dirty="0"/>
              <a:t>ADD BOOKS TO FAVOURITES</a:t>
            </a:r>
          </a:p>
          <a:p>
            <a:r>
              <a:rPr lang="en-US" dirty="0"/>
              <a:t>ADD BOOKS TO READING LIST</a:t>
            </a:r>
          </a:p>
          <a:p>
            <a:r>
              <a:rPr lang="en-US" dirty="0"/>
              <a:t>WRITE REVIEWS AND STORE THEM FOR EDIT/DELETE</a:t>
            </a:r>
          </a:p>
          <a:p>
            <a:r>
              <a:rPr lang="en-US" dirty="0"/>
              <a:t>SHARE BOOKS WITH FRIENDS</a:t>
            </a:r>
          </a:p>
        </p:txBody>
      </p:sp>
    </p:spTree>
    <p:extLst>
      <p:ext uri="{BB962C8B-B14F-4D97-AF65-F5344CB8AC3E}">
        <p14:creationId xmlns:p14="http://schemas.microsoft.com/office/powerpoint/2010/main" val="412127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F694-8BCD-0812-5A7A-D4C39FDC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</a:t>
            </a:r>
          </a:p>
        </p:txBody>
      </p:sp>
    </p:spTree>
    <p:extLst>
      <p:ext uri="{BB962C8B-B14F-4D97-AF65-F5344CB8AC3E}">
        <p14:creationId xmlns:p14="http://schemas.microsoft.com/office/powerpoint/2010/main" val="21822437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43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Gallery</vt:lpstr>
      <vt:lpstr>BIBLIOPHILE </vt:lpstr>
      <vt:lpstr>KEY FEATURES</vt:lpstr>
      <vt:lpstr>REFLECTIONS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BIBLIOPHILE </dc:title>
  <dc:creator>(s) Fiona Kissi</dc:creator>
  <cp:lastModifiedBy>(s) Fiona Kissi</cp:lastModifiedBy>
  <cp:revision>2</cp:revision>
  <dcterms:created xsi:type="dcterms:W3CDTF">2024-05-22T02:58:30Z</dcterms:created>
  <dcterms:modified xsi:type="dcterms:W3CDTF">2024-05-22T04:05:31Z</dcterms:modified>
</cp:coreProperties>
</file>