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0000"/>
                </a:solidFill>
              </a:defRPr>
            </a:pPr>
            <a:r>
              <a:t>⚠️免责声明 / Disclaimer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510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本视频所涉及的所有内容，</a:t>
            </a: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仅供安全研究与学习交流之用</a:t>
            </a:r>
            <a:r>
              <a:t>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本视频中所展示的所有技术、示例代码及相关演示内容，目的是帮助广大网络安全爱好者理解恶意软件的行为机制，从而提升个人及组织的防护意识与能力。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请注意以下几点：</a:t>
            </a:r>
          </a:p>
          <a:p>
            <a:pPr>
              <a:defRPr sz="2000"/>
            </a:pPr>
            <a:r>
              <a:t>• 本视频内容严禁用于任何非法用途，例如：攻击系统、绕过授权、侵入网络、盗取数据等。</a:t>
            </a:r>
          </a:p>
          <a:p>
            <a:pPr>
              <a:defRPr sz="2000"/>
            </a:pPr>
            <a:r>
              <a:t>• 观看者若擅自使用本视频中涉及的技术从事违法活动，</a:t>
            </a:r>
            <a:r>
              <a:rPr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其法律后果将由</a:t>
            </a:r>
            <a:r>
              <a:rPr sz="2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行为人个人承担，作者对此不承担任何责任</a:t>
            </a:r>
            <a:r>
              <a:t>。</a:t>
            </a:r>
          </a:p>
          <a:p>
            <a:pPr>
              <a:defRPr sz="2000"/>
            </a:pPr>
            <a:r>
              <a:t>• 作者郑重声明：发布本视频并不构成对任何非法用途的鼓励或支持。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rPr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请合法、合规使用所学知识</a:t>
            </a:r>
            <a:r>
              <a:t>，做一名负责任的网络安全研究者，共同维护清朗、健康的网络环境。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演示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Because of you°</cp:lastModifiedBy>
  <cp:revision>2</cp:revision>
  <dcterms:created xsi:type="dcterms:W3CDTF">2013-01-27T09:14:00Z</dcterms:created>
  <dcterms:modified xsi:type="dcterms:W3CDTF">2025-07-28T09:43:15Z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D43EA15D6F9843F6AD739E4A51E5D9E7_12</vt:lpwstr>
  </property>
  <property fmtid="{D5CDD505-2E9C-101B-9397-08002B2CF9AE}" pid="3" name="KSOProductBuildVer">
    <vt:lpwstr>2052-12.1.0.21915</vt:lpwstr>
  </property>
</Properties>
</file>