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0A9A1-7478-1515-9101-14F5BE1E9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7280AD-DBC4-8F8A-84DB-511238378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F58A5-8F86-ACD9-BE90-4C8D1235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4ED6A-0D75-17D5-F33B-5D15F1B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1CFD6-A25C-159F-14B6-BC07E241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7F48B-3D1E-AEBB-1567-055E060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5FBEE-4FD9-6BAB-F7A5-7EBF112C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297B1-9276-69D4-54BE-8FC9B36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565ED-B5E5-E9E5-3182-AA393B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17A8E-ECFF-D950-7213-8B4BC078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9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E30E76-D191-4026-710D-9FA3F7508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5C0CD-8984-D560-0979-2D2E3652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7EBB8-243F-FEA8-B42A-EC36E060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9DA2A-286F-E0EB-223E-8F98A7EC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B1F60-C172-AFD1-7E05-15C08307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C9A6A-E498-3391-AFEF-B913A8C7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31DED-3D3C-08FB-696D-4F6F10B6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1FC95-7A5F-E686-4F5D-F418F108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E66DB-6627-F794-0C8C-B31D8C59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4F836-B082-7486-D7D3-92A9D7CA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3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EACBD-3D93-6F21-C6E7-8EF2930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5E3D7-7171-CB6F-C6F1-B6E200C0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6260-ED94-BEE3-CF26-AC6B457A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83F28-9819-28F9-BCBD-AD9EED67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9363A-EDF0-AC24-96FA-EB8F55DC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0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4ED-C8F8-F811-9F7D-21D5F7FD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01E01-7E80-3EF7-5408-A307583C7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369AF-0A60-E2E5-37E9-73C9A59C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219D0-9B51-9D31-FDF4-752CA3A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ABDCB-1714-C9F1-4B5D-D792C4D2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BF804-734B-D391-52BB-AB434BB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9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78337-096B-1818-2479-FBCEEC0F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908FD-A9CC-A4EF-5CD1-8ADF35D30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1D5FEB-1EAF-CBA9-C0D1-7A446657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C5E0E-5819-1666-18ED-D4EC4E0C2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85003-204E-B296-7A38-DEE32A7C1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53CB6-594A-4C13-A3EF-D858D9B7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69DA7C-D5A3-CC97-8CCC-9818104B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CC3543-5611-6AF7-52C9-D01476E7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0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BF74F-765E-6A5A-0280-2564C871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BD595-178D-3197-1C22-80639699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2D2250-0911-88FE-26F8-D31E9EF9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A3BDF-7D3F-F8DB-360F-04CE2AD1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9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740BA8-8F26-8D22-C68C-172F8F7C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336F9-9BDD-FD10-2896-8A85D9C9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94650-7CDF-E2EB-6E7F-073F974E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2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C266-E936-D70F-DE1A-A9B4B2F6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EF437-A69E-B362-04D1-2D4A5E07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4E9D6-0143-B023-85DD-42330E46F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63794-7AF7-EBB0-3F7B-CFA93A28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A65F2-6883-A4B6-7ECB-18EFF32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6A845-2516-8D4B-370B-8E9E2AB2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F665-9568-409F-895F-6B1A5C68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63A82E-8C94-3FF4-79DE-FB0613F6C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E9CC2-50A8-261D-CC0B-93F83164F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9F155-15AF-086E-566C-501F4ABD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A941C-856D-4C23-D485-DFD3F691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9BF93-DA7C-A66B-BDF7-91D7FD94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3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BBD0C3-1CEA-77DF-FD32-B60DC57C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50DEEE-CD76-C9ED-848F-4AD97D98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560C1-1F91-60EC-803D-9427E35B2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8E29-8796-46EF-A387-E686E602A902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CE4E7-9474-417B-84B3-1B8972C6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99BDA-BD26-6C55-BCAC-ABF8DB15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BACF-A45C-451E-BD90-D97F9A64C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5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rkdowngui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C609449E-E5C3-B855-7E7C-18F69050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91" y="1179671"/>
            <a:ext cx="6663812" cy="423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88E48B-E10B-A6A6-0A51-D353ABEA7FC0}"/>
              </a:ext>
            </a:extLst>
          </p:cNvPr>
          <p:cNvSpPr txBox="1"/>
          <p:nvPr/>
        </p:nvSpPr>
        <p:spPr>
          <a:xfrm>
            <a:off x="2764092" y="8738235"/>
            <a:ext cx="666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We believe that writing is about content, about what you want to say</a:t>
            </a:r>
          </a:p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 – not about fancy formatting. </a:t>
            </a:r>
          </a:p>
          <a:p>
            <a:pPr algn="ctr"/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— </a:t>
            </a:r>
            <a:r>
              <a:rPr lang="en-US" altLang="zh-CN" b="0" i="1" dirty="0">
                <a:solidFill>
                  <a:srgbClr val="2F2F2F"/>
                </a:solidFill>
                <a:effectLst/>
                <a:latin typeface="-apple-system"/>
              </a:rPr>
              <a:t>Ulysses for Mac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323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链接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A5B817BD-0688-0794-3193-D3FBEED19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4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图片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2230A731-F0F2-7E53-4974-249E54DA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表格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DDB84E46-218A-472E-CB54-603E8C5B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8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选框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68B83A97-CDB7-0CE8-4206-B42DC66B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9DE6415B-0297-C582-6A36-0EE06ED61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606" y="584406"/>
            <a:ext cx="3994787" cy="253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5D3E3F-13C2-FB5C-937B-44C9DCD017A7}"/>
              </a:ext>
            </a:extLst>
          </p:cNvPr>
          <p:cNvSpPr txBox="1"/>
          <p:nvPr/>
        </p:nvSpPr>
        <p:spPr>
          <a:xfrm>
            <a:off x="2764093" y="4562475"/>
            <a:ext cx="666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We believe that writing is about content, about what you want to say</a:t>
            </a:r>
          </a:p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 – not about fancy formatting. </a:t>
            </a:r>
          </a:p>
          <a:p>
            <a:pPr algn="ctr"/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— </a:t>
            </a:r>
            <a:r>
              <a:rPr lang="en-US" altLang="zh-CN" b="0" i="1" dirty="0">
                <a:solidFill>
                  <a:srgbClr val="2F2F2F"/>
                </a:solidFill>
                <a:effectLst/>
                <a:latin typeface="-apple-system"/>
              </a:rPr>
              <a:t>Ulysses for Mac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E1FD11-F3C8-6434-042A-9E5589A63994}"/>
              </a:ext>
            </a:extLst>
          </p:cNvPr>
          <p:cNvSpPr txBox="1"/>
          <p:nvPr/>
        </p:nvSpPr>
        <p:spPr>
          <a:xfrm>
            <a:off x="23134320" y="2623483"/>
            <a:ext cx="95013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是一种轻量级标记语言，它允许人们使用易读易写的纯文本格式编写文档。</a:t>
            </a: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2004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由约翰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格鲁伯（英语：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John Gruber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）创建。</a:t>
            </a: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编写的文档可以导出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Word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、图像、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PDF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Epub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等多种格式的文档。</a:t>
            </a: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编写的文档后缀为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.md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.markdown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Markdown Guide</a:t>
            </a:r>
            <a:endParaRPr lang="zh-CN" altLang="en-US" b="0" i="0" dirty="0">
              <a:effectLst/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654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73346-6826-AECE-DB28-63D650F9FAAC}"/>
              </a:ext>
            </a:extLst>
          </p:cNvPr>
          <p:cNvSpPr txBox="1"/>
          <p:nvPr/>
        </p:nvSpPr>
        <p:spPr>
          <a:xfrm>
            <a:off x="1905000" y="2276475"/>
            <a:ext cx="95013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是一种轻量级标记语言，它允许人们使用易读易写的纯文本格式编写文档。</a:t>
            </a: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语言在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2004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由约翰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格鲁伯（英语：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John Gruber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）创建。</a:t>
            </a: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编写的文档可以导出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HTML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Word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、图像、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PDF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Epub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等多种格式的文档。</a:t>
            </a: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Markdown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编写的文档后缀为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.md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.markdown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Markdown Guide</a:t>
            </a:r>
            <a:endParaRPr lang="zh-CN" altLang="en-US" b="0" i="0" dirty="0"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9657D187-1946-A560-5389-94BFA7F2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E736B8-10C0-0833-98AC-59BBA7658D88}"/>
              </a:ext>
            </a:extLst>
          </p:cNvPr>
          <p:cNvSpPr txBox="1"/>
          <p:nvPr/>
        </p:nvSpPr>
        <p:spPr>
          <a:xfrm>
            <a:off x="2596453" y="8463915"/>
            <a:ext cx="6663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We believe that writing is about content, about what you want to say</a:t>
            </a:r>
          </a:p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 – not about fancy formatting. </a:t>
            </a:r>
          </a:p>
          <a:p>
            <a:pPr algn="ctr"/>
            <a:endParaRPr lang="en-US" altLang="zh-CN" b="0" i="0" dirty="0">
              <a:solidFill>
                <a:srgbClr val="2F2F2F"/>
              </a:solidFill>
              <a:effectLst/>
              <a:latin typeface="-apple-system"/>
            </a:endParaRPr>
          </a:p>
          <a:p>
            <a:pPr algn="ctr"/>
            <a:r>
              <a:rPr lang="en-US" altLang="zh-CN" b="0" i="0" dirty="0">
                <a:solidFill>
                  <a:srgbClr val="2F2F2F"/>
                </a:solidFill>
                <a:effectLst/>
                <a:latin typeface="-apple-system"/>
              </a:rPr>
              <a:t>— </a:t>
            </a:r>
            <a:r>
              <a:rPr lang="en-US" altLang="zh-CN" b="0" i="1" dirty="0">
                <a:solidFill>
                  <a:srgbClr val="2F2F2F"/>
                </a:solidFill>
                <a:effectLst/>
                <a:latin typeface="-apple-system"/>
              </a:rPr>
              <a:t>Ulysses for Mac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526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36C9D1E-E781-C821-6761-D214B795E97D}"/>
              </a:ext>
            </a:extLst>
          </p:cNvPr>
          <p:cNvSpPr txBox="1"/>
          <p:nvPr/>
        </p:nvSpPr>
        <p:spPr>
          <a:xfrm>
            <a:off x="2000249" y="1812022"/>
            <a:ext cx="7724775" cy="3062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专注你的文字内容而不是排版样式，安心写作。</a:t>
            </a:r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轻松的导出 HTML、PDF 和本身的 .md 文件。</a:t>
            </a:r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纯文本内容，兼容所有的文本编辑器与字处理软件。</a:t>
            </a:r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随时修改你的文章版本，不必像字处理软件生成若干文件版本导致混乱。</a:t>
            </a:r>
          </a:p>
          <a:p>
            <a:pPr marL="285750" indent="-285750" latinLnBrk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可读、直观、学习成本低。</a:t>
            </a:r>
          </a:p>
        </p:txBody>
      </p:sp>
      <p:pic>
        <p:nvPicPr>
          <p:cNvPr id="4" name="Picture 2" descr="查看源图像">
            <a:extLst>
              <a:ext uri="{FF2B5EF4-FFF2-40B4-BE49-F238E27FC236}">
                <a16:creationId xmlns:a16="http://schemas.microsoft.com/office/drawing/2014/main" id="{B2628DC1-72D1-8336-F192-9B5FD3766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3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标题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904E95CC-EA4F-08B5-D777-F20F5744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4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段落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39E1DDD0-306D-5098-2467-4A274F00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8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列表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746626DC-C99E-575D-3D82-CC3AF294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8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区块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8923591F-DAF9-3986-0821-A5193133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9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55F14F3-B644-72BD-72E0-A83AEC8DB0EB}"/>
              </a:ext>
            </a:extLst>
          </p:cNvPr>
          <p:cNvSpPr txBox="1"/>
          <p:nvPr/>
        </p:nvSpPr>
        <p:spPr>
          <a:xfrm>
            <a:off x="5243843" y="213359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代码</a:t>
            </a:r>
          </a:p>
        </p:txBody>
      </p:sp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FB5D1AFD-4778-16E1-45C3-A1649A81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54"/>
            <a:ext cx="1204914" cy="7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14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305</Words>
  <Application>Microsoft Office PowerPoint</Application>
  <PresentationFormat>宽屏</PresentationFormat>
  <Paragraphs>37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Helvetica Neue</vt:lpstr>
      <vt:lpstr>SFMono-Regular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.75 434</dc:creator>
  <cp:lastModifiedBy>.75 434</cp:lastModifiedBy>
  <cp:revision>2</cp:revision>
  <dcterms:created xsi:type="dcterms:W3CDTF">2022-07-09T13:56:17Z</dcterms:created>
  <dcterms:modified xsi:type="dcterms:W3CDTF">2022-07-11T15:14:10Z</dcterms:modified>
</cp:coreProperties>
</file>