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0" r:id="rId6"/>
    <p:sldId id="321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8" r:id="rId15"/>
    <p:sldId id="28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66AB"/>
    <a:srgbClr val="EF8004"/>
    <a:srgbClr val="3467AB"/>
    <a:srgbClr val="FFFFFF"/>
    <a:srgbClr val="004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26" y="336"/>
      </p:cViewPr>
      <p:guideLst>
        <p:guide orient="horz" pos="204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5BF20-DF3B-4089-A157-C423B8194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Redme</a:t>
            </a:r>
            <a:r>
              <a:rPr lang="zh-CN" altLang="en-US"/>
              <a:t>：本模板由泥电</a:t>
            </a:r>
            <a:r>
              <a:rPr lang="en-US" altLang="zh-CN"/>
              <a:t>18</a:t>
            </a:r>
            <a:r>
              <a:rPr lang="zh-CN" altLang="en-US"/>
              <a:t>级学生</a:t>
            </a:r>
            <a:r>
              <a:rPr lang="en-US" altLang="zh-CN"/>
              <a:t>wwh</a:t>
            </a:r>
            <a:r>
              <a:rPr lang="zh-CN" altLang="en-US"/>
              <a:t>在免费模板基础上自制，</a:t>
            </a:r>
            <a:r>
              <a:rPr lang="en-US" altLang="zh-CN"/>
              <a:t>2023/01/06</a:t>
            </a:r>
            <a:r>
              <a:rPr lang="zh-CN" altLang="en-US"/>
              <a:t>后免费公开，欢迎修改与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15EC-5485-46CA-B1CB-CC3AF0B8A1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064C-B1C8-4B8F-82B1-6A8D1A5749D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7710-742C-40D8-8274-244181F055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4AF9-1664-4634-98DD-8A193B72BA2B}" type="datetime1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3760">
                    <a:tint val="75000"/>
                  </a:srgbClr>
                </a:solidFill>
              </a:rPr>
            </a:fld>
            <a:endParaRPr lang="zh-CN" altLang="en-US">
              <a:solidFill>
                <a:srgbClr val="00376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28A5-CEC3-4051-A8C3-9375E3DE30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635" y="2117090"/>
            <a:ext cx="12192635" cy="2097405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2130" y="2329815"/>
            <a:ext cx="5787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FFFFFF"/>
                </a:solidFill>
                <a:cs typeface="+mn-ea"/>
                <a:sym typeface="+mn-lt"/>
              </a:rPr>
              <a:t>UESTC</a:t>
            </a:r>
            <a:r>
              <a:rPr lang="zh-CN" altLang="en-US" sz="4800" b="1" dirty="0" smtClean="0">
                <a:solidFill>
                  <a:srgbClr val="FFFFFF"/>
                </a:solidFill>
                <a:cs typeface="+mn-ea"/>
                <a:sym typeface="+mn-lt"/>
              </a:rPr>
              <a:t>模板</a:t>
            </a:r>
            <a:endParaRPr lang="zh-CN" altLang="en-US" sz="4800" b="1" dirty="0" smtClea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17814" y="3437424"/>
            <a:ext cx="8414158" cy="521970"/>
            <a:chOff x="2292529" y="3029773"/>
            <a:chExt cx="8414158" cy="521970"/>
          </a:xfrm>
        </p:grpSpPr>
        <p:sp>
          <p:nvSpPr>
            <p:cNvPr id="6" name="文本框 9"/>
            <p:cNvSpPr txBox="1">
              <a:spLocks noChangeArrowheads="1"/>
            </p:cNvSpPr>
            <p:nvPr/>
          </p:nvSpPr>
          <p:spPr bwMode="auto">
            <a:xfrm>
              <a:off x="3912414" y="3029773"/>
              <a:ext cx="489267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@</a:t>
              </a: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wwh_18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>
              <a:cxnSpLocks noChangeShapeType="1"/>
              <a:stCxn id="6" idx="3"/>
            </p:cNvCxnSpPr>
            <p:nvPr/>
          </p:nvCxnSpPr>
          <p:spPr bwMode="auto">
            <a:xfrm>
              <a:off x="8805128" y="3290411"/>
              <a:ext cx="1901559" cy="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/>
            <p:cNvCxnSpPr>
              <a:cxnSpLocks noChangeShapeType="1"/>
              <a:endCxn id="6" idx="1"/>
            </p:cNvCxnSpPr>
            <p:nvPr/>
          </p:nvCxnSpPr>
          <p:spPr bwMode="auto">
            <a:xfrm>
              <a:off x="2292529" y="3290411"/>
              <a:ext cx="1620000" cy="0"/>
            </a:xfrm>
            <a:prstGeom prst="line">
              <a:avLst/>
            </a:prstGeom>
            <a:noFill/>
            <a:ln w="28575" cmpd="sng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9" name="图片 8" descr="主楼线稿-正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5268595"/>
            <a:ext cx="12211050" cy="1589405"/>
          </a:xfrm>
          <a:prstGeom prst="rect">
            <a:avLst/>
          </a:prstGeom>
          <a:effectLst>
            <a:glow rad="12700">
              <a:srgbClr val="004097">
                <a:alpha val="40000"/>
              </a:srgbClr>
            </a:glow>
          </a:effectLst>
        </p:spPr>
      </p:pic>
      <p:pic>
        <p:nvPicPr>
          <p:cNvPr id="10" name="图片 9" descr="校标组合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219075"/>
            <a:ext cx="4062095" cy="9232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75" y="1812290"/>
            <a:ext cx="12192635" cy="189865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65" y="4316730"/>
            <a:ext cx="12192635" cy="189865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806248" y="1587722"/>
            <a:ext cx="857704" cy="857704"/>
          </a:xfrm>
          <a:prstGeom prst="ellipse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FF"/>
                </a:solidFill>
                <a:effectLst/>
                <a:latin typeface="+mn-ea"/>
              </a:rPr>
              <a:t>01</a:t>
            </a:r>
            <a:endParaRPr lang="en-US" altLang="zh-CN" sz="2400" b="1" dirty="0" smtClean="0">
              <a:solidFill>
                <a:srgbClr val="FFFFFF"/>
              </a:solidFill>
              <a:effectLst/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64200" y="1481455"/>
            <a:ext cx="6360160" cy="1100979"/>
            <a:chOff x="1596571" y="876323"/>
            <a:chExt cx="9900104" cy="1100781"/>
          </a:xfrm>
        </p:grpSpPr>
        <p:sp>
          <p:nvSpPr>
            <p:cNvPr id="5" name="矩形 4"/>
            <p:cNvSpPr/>
            <p:nvPr/>
          </p:nvSpPr>
          <p:spPr>
            <a:xfrm>
              <a:off x="1596571" y="1193655"/>
              <a:ext cx="9900104" cy="78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96571" y="876323"/>
              <a:ext cx="9900104" cy="398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关于本文所提及理论研究的第一方面展望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4806248" y="2960625"/>
            <a:ext cx="857704" cy="857704"/>
          </a:xfrm>
          <a:prstGeom prst="ellipse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dirty="0" smtClean="0">
                <a:solidFill>
                  <a:srgbClr val="FFFFFF"/>
                </a:solidFill>
                <a:effectLst/>
                <a:latin typeface="+mn-ea"/>
                <a:sym typeface="+mn-ea"/>
              </a:rPr>
              <a:t>01</a:t>
            </a:r>
            <a:endParaRPr lang="en-US" altLang="zh-CN" sz="2400" b="1" dirty="0" smtClean="0">
              <a:solidFill>
                <a:srgbClr val="FFFFFF"/>
              </a:solidFill>
              <a:effectLst/>
              <a:latin typeface="+mn-ea"/>
              <a:sym typeface="+mn-ea"/>
            </a:endParaRPr>
          </a:p>
        </p:txBody>
      </p:sp>
      <p:grpSp>
        <p:nvGrpSpPr>
          <p:cNvPr id="16" name="原创设计小乖qq:2013440355"/>
          <p:cNvGrpSpPr/>
          <p:nvPr/>
        </p:nvGrpSpPr>
        <p:grpSpPr>
          <a:xfrm>
            <a:off x="5664200" y="2854325"/>
            <a:ext cx="6208395" cy="1100979"/>
            <a:chOff x="1596571" y="876323"/>
            <a:chExt cx="9900104" cy="1100781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783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398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关于本文所提及理论研究的第二方面展望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4806248" y="4439952"/>
            <a:ext cx="857704" cy="857704"/>
          </a:xfrm>
          <a:prstGeom prst="ellipse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dirty="0" smtClean="0">
                <a:solidFill>
                  <a:srgbClr val="FFFFFF"/>
                </a:solidFill>
                <a:effectLst/>
                <a:latin typeface="+mn-ea"/>
                <a:sym typeface="+mn-ea"/>
              </a:rPr>
              <a:t>01</a:t>
            </a:r>
            <a:endParaRPr lang="en-US" altLang="zh-CN" sz="2400" b="1" dirty="0" smtClean="0">
              <a:solidFill>
                <a:srgbClr val="FFFFFF"/>
              </a:solidFill>
              <a:effectLst/>
              <a:latin typeface="+mn-ea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64200" y="4333240"/>
            <a:ext cx="6082665" cy="1100979"/>
            <a:chOff x="1596571" y="876323"/>
            <a:chExt cx="9900104" cy="1100781"/>
          </a:xfrm>
        </p:grpSpPr>
        <p:sp>
          <p:nvSpPr>
            <p:cNvPr id="21" name="矩形 20"/>
            <p:cNvSpPr/>
            <p:nvPr/>
          </p:nvSpPr>
          <p:spPr>
            <a:xfrm>
              <a:off x="1596571" y="1193655"/>
              <a:ext cx="9900104" cy="783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96571" y="876323"/>
              <a:ext cx="9900104" cy="398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关于本文所提及理论研究的第三方面展望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4" name="图片 13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623"/>
    </mc:Choice>
    <mc:Fallback>
      <p:transition spd="slow" advTm="2623"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15" grpId="0" bldLvl="0" animBg="1"/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617982" y="1558563"/>
            <a:ext cx="2331820" cy="516747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olidFill>
                  <a:srgbClr val="FFFFFF"/>
                </a:solidFill>
                <a:sym typeface="+mn-ea"/>
              </a:rPr>
              <a:t>未来展望</a:t>
            </a:r>
            <a:endParaRPr lang="zh-CN" altLang="en-US" sz="28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67" name="TextBox 18"/>
          <p:cNvSpPr txBox="1"/>
          <p:nvPr/>
        </p:nvSpPr>
        <p:spPr>
          <a:xfrm>
            <a:off x="5491440" y="2132481"/>
            <a:ext cx="531481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17982" y="2920970"/>
            <a:ext cx="2331820" cy="516747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olidFill>
                  <a:srgbClr val="FFFFFF"/>
                </a:solidFill>
                <a:sym typeface="+mn-ea"/>
              </a:rPr>
              <a:t>研究结果</a:t>
            </a:r>
            <a:r>
              <a:rPr lang="zh-CN" altLang="en-US" sz="2800" b="1">
                <a:solidFill>
                  <a:srgbClr val="FFFFFF"/>
                </a:solidFill>
                <a:sym typeface="+mn-ea"/>
              </a:rPr>
              <a:t>2</a:t>
            </a:r>
            <a:endParaRPr lang="zh-CN" altLang="en-US" sz="28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69" name="TextBox 18"/>
          <p:cNvSpPr txBox="1"/>
          <p:nvPr/>
        </p:nvSpPr>
        <p:spPr>
          <a:xfrm>
            <a:off x="5491440" y="3494888"/>
            <a:ext cx="531481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17982" y="4258898"/>
            <a:ext cx="2331820" cy="516747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olidFill>
                  <a:srgbClr val="FFFFFF"/>
                </a:solidFill>
                <a:sym typeface="+mn-ea"/>
              </a:rPr>
              <a:t>研究结果</a:t>
            </a:r>
            <a:r>
              <a:rPr lang="zh-CN" altLang="en-US" sz="2800" b="1">
                <a:solidFill>
                  <a:srgbClr val="FFFFFF"/>
                </a:solidFill>
                <a:sym typeface="+mn-ea"/>
              </a:rPr>
              <a:t>3</a:t>
            </a:r>
            <a:endParaRPr lang="zh-CN" altLang="en-US" sz="28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71" name="TextBox 18"/>
          <p:cNvSpPr txBox="1"/>
          <p:nvPr/>
        </p:nvSpPr>
        <p:spPr>
          <a:xfrm>
            <a:off x="5491440" y="4832816"/>
            <a:ext cx="531481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、行距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等进行修改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evenim MT" pitchFamily="2" charset="-79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evenim MT" pitchFamily="2" charset="-79"/>
            </a:endParaRPr>
          </a:p>
        </p:txBody>
      </p:sp>
      <p:sp>
        <p:nvSpPr>
          <p:cNvPr id="80" name="直角三角形 79"/>
          <p:cNvSpPr/>
          <p:nvPr/>
        </p:nvSpPr>
        <p:spPr>
          <a:xfrm rot="1800000">
            <a:off x="2177415" y="2030095"/>
            <a:ext cx="2244725" cy="1336040"/>
          </a:xfrm>
          <a:prstGeom prst="rtTriangle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9" name="直角三角形 78"/>
          <p:cNvSpPr/>
          <p:nvPr/>
        </p:nvSpPr>
        <p:spPr>
          <a:xfrm rot="8990440">
            <a:off x="2177415" y="4307205"/>
            <a:ext cx="2244725" cy="1336040"/>
          </a:xfrm>
          <a:prstGeom prst="rtTriangle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8" name="原创设计小乖qq:2013440355"/>
          <p:cNvSpPr/>
          <p:nvPr/>
        </p:nvSpPr>
        <p:spPr>
          <a:xfrm rot="16200000">
            <a:off x="203200" y="3167380"/>
            <a:ext cx="2244725" cy="1336040"/>
          </a:xfrm>
          <a:prstGeom prst="rtTriangle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075"/>
    </mc:Choice>
    <mc:Fallback>
      <p:transition spd="slow" advTm="4075"/>
    </mc:Fallback>
  </mc:AlternateContent>
  <p:timing>
    <p:tnLst>
      <p:par>
        <p:cTn id="1" dur="indefinite" restart="never" nodeType="tmRoot"/>
      </p:par>
    </p:tnLst>
    <p:bldLst>
      <p:bldP spid="66" grpId="0" bldLvl="0" animBg="1"/>
      <p:bldP spid="67" grpId="0"/>
      <p:bldP spid="68" grpId="0" bldLvl="0" animBg="1"/>
      <p:bldP spid="69" grpId="0"/>
      <p:bldP spid="70" grpId="0" bldLvl="0" animBg="1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12192000" cy="540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lt"/>
            </a:endParaRPr>
          </a:p>
        </p:txBody>
      </p:sp>
      <p:sp>
        <p:nvSpPr>
          <p:cNvPr id="4" name="原创设计小乖qq:2013440355"/>
          <p:cNvSpPr/>
          <p:nvPr/>
        </p:nvSpPr>
        <p:spPr>
          <a:xfrm flipV="1">
            <a:off x="-1" y="6200384"/>
            <a:ext cx="12192000" cy="540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18560" y="3389630"/>
            <a:ext cx="4754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cs typeface="+mn-ea"/>
                <a:sym typeface="+mn-lt"/>
              </a:rPr>
              <a:t>谢谢聆听</a:t>
            </a:r>
            <a:endParaRPr lang="zh-CN" altLang="en-US" sz="4800" b="1" dirty="0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17814" y="4226729"/>
            <a:ext cx="8297318" cy="583565"/>
            <a:chOff x="2292529" y="3029773"/>
            <a:chExt cx="8297318" cy="583565"/>
          </a:xfrm>
        </p:grpSpPr>
        <p:sp>
          <p:nvSpPr>
            <p:cNvPr id="6" name="文本框 9"/>
            <p:cNvSpPr txBox="1">
              <a:spLocks noChangeArrowheads="1"/>
            </p:cNvSpPr>
            <p:nvPr/>
          </p:nvSpPr>
          <p:spPr bwMode="auto">
            <a:xfrm>
              <a:off x="3912394" y="3029773"/>
              <a:ext cx="4775894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rgbClr val="3467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 for </a:t>
              </a:r>
              <a:r>
                <a:rPr lang="en-US" altLang="zh-CN" sz="3200" b="1" dirty="0" err="1">
                  <a:solidFill>
                    <a:srgbClr val="3467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listening</a:t>
              </a:r>
              <a:r>
                <a:rPr lang="en-US" altLang="zh-CN" sz="3200" b="1" dirty="0">
                  <a:solidFill>
                    <a:srgbClr val="3467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3200" b="1" dirty="0">
                <a:solidFill>
                  <a:srgbClr val="3467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原创设计小乖qq:2013440355"/>
            <p:cNvCxnSpPr>
              <a:cxnSpLocks noChangeShapeType="1"/>
              <a:stCxn id="6" idx="3"/>
            </p:cNvCxnSpPr>
            <p:nvPr/>
          </p:nvCxnSpPr>
          <p:spPr bwMode="auto">
            <a:xfrm>
              <a:off x="8688288" y="3321526"/>
              <a:ext cx="1901559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7"/>
            <p:cNvCxnSpPr>
              <a:cxnSpLocks noChangeShapeType="1"/>
              <a:endCxn id="6" idx="1"/>
            </p:cNvCxnSpPr>
            <p:nvPr/>
          </p:nvCxnSpPr>
          <p:spPr bwMode="auto">
            <a:xfrm>
              <a:off x="2292529" y="3321526"/>
              <a:ext cx="1620000" cy="0"/>
            </a:xfrm>
            <a:prstGeom prst="line">
              <a:avLst/>
            </a:prstGeom>
            <a:noFill/>
            <a:ln w="6350">
              <a:solidFill>
                <a:srgbClr val="4575A5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矩形 20"/>
          <p:cNvSpPr/>
          <p:nvPr/>
        </p:nvSpPr>
        <p:spPr>
          <a:xfrm>
            <a:off x="551384" y="5759663"/>
            <a:ext cx="324000" cy="324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原创设计小乖qq:2013440355"/>
          <p:cNvSpPr/>
          <p:nvPr/>
        </p:nvSpPr>
        <p:spPr>
          <a:xfrm>
            <a:off x="299384" y="5507663"/>
            <a:ext cx="252000" cy="252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" name="原创设计小乖qq:2013440355"/>
          <p:cNvSpPr/>
          <p:nvPr/>
        </p:nvSpPr>
        <p:spPr>
          <a:xfrm>
            <a:off x="11586628" y="1049024"/>
            <a:ext cx="324000" cy="324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34628" y="797024"/>
            <a:ext cx="252000" cy="252000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" name="图片 1" descr="校标组合3"/>
          <p:cNvPicPr>
            <a:picLocks noChangeAspect="1"/>
          </p:cNvPicPr>
          <p:nvPr/>
        </p:nvPicPr>
        <p:blipFill>
          <a:blip r:embed="rId2"/>
          <a:srcRect l="30643" r="30138" b="41412"/>
          <a:stretch>
            <a:fillRect/>
          </a:stretch>
        </p:blipFill>
        <p:spPr>
          <a:xfrm>
            <a:off x="5330825" y="1660525"/>
            <a:ext cx="1530350" cy="158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4" grpId="0" bldLvl="0" animBg="1"/>
      <p:bldP spid="5" grpId="0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/>
        </p:nvSpPr>
        <p:spPr bwMode="auto">
          <a:xfrm>
            <a:off x="4380744" y="4659083"/>
            <a:ext cx="640722" cy="651271"/>
          </a:xfrm>
          <a:custGeom>
            <a:avLst/>
            <a:gdLst>
              <a:gd name="T0" fmla="*/ 222 w 589"/>
              <a:gd name="T1" fmla="*/ 0 h 596"/>
              <a:gd name="T2" fmla="*/ 222 w 589"/>
              <a:gd name="T3" fmla="*/ 22 h 596"/>
              <a:gd name="T4" fmla="*/ 222 w 589"/>
              <a:gd name="T5" fmla="*/ 87 h 596"/>
              <a:gd name="T6" fmla="*/ 222 w 589"/>
              <a:gd name="T7" fmla="*/ 378 h 596"/>
              <a:gd name="T8" fmla="*/ 124 w 589"/>
              <a:gd name="T9" fmla="*/ 347 h 596"/>
              <a:gd name="T10" fmla="*/ 0 w 589"/>
              <a:gd name="T11" fmla="*/ 425 h 596"/>
              <a:gd name="T12" fmla="*/ 124 w 589"/>
              <a:gd name="T13" fmla="*/ 504 h 596"/>
              <a:gd name="T14" fmla="*/ 247 w 589"/>
              <a:gd name="T15" fmla="*/ 434 h 596"/>
              <a:gd name="T16" fmla="*/ 247 w 589"/>
              <a:gd name="T17" fmla="*/ 434 h 596"/>
              <a:gd name="T18" fmla="*/ 247 w 589"/>
              <a:gd name="T19" fmla="*/ 92 h 596"/>
              <a:gd name="T20" fmla="*/ 564 w 589"/>
              <a:gd name="T21" fmla="*/ 150 h 596"/>
              <a:gd name="T22" fmla="*/ 564 w 589"/>
              <a:gd name="T23" fmla="*/ 470 h 596"/>
              <a:gd name="T24" fmla="*/ 466 w 589"/>
              <a:gd name="T25" fmla="*/ 439 h 596"/>
              <a:gd name="T26" fmla="*/ 342 w 589"/>
              <a:gd name="T27" fmla="*/ 518 h 596"/>
              <a:gd name="T28" fmla="*/ 466 w 589"/>
              <a:gd name="T29" fmla="*/ 596 h 596"/>
              <a:gd name="T30" fmla="*/ 589 w 589"/>
              <a:gd name="T31" fmla="*/ 518 h 596"/>
              <a:gd name="T32" fmla="*/ 589 w 589"/>
              <a:gd name="T33" fmla="*/ 518 h 596"/>
              <a:gd name="T34" fmla="*/ 589 w 589"/>
              <a:gd name="T35" fmla="*/ 155 h 596"/>
              <a:gd name="T36" fmla="*/ 589 w 589"/>
              <a:gd name="T37" fmla="*/ 107 h 596"/>
              <a:gd name="T38" fmla="*/ 589 w 589"/>
              <a:gd name="T39" fmla="*/ 68 h 596"/>
              <a:gd name="T40" fmla="*/ 222 w 589"/>
              <a:gd name="T41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9" h="596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5748460" y="4637990"/>
            <a:ext cx="680274" cy="680274"/>
          </a:xfrm>
          <a:custGeom>
            <a:avLst/>
            <a:gdLst>
              <a:gd name="T0" fmla="*/ 554 w 624"/>
              <a:gd name="T1" fmla="*/ 326 h 625"/>
              <a:gd name="T2" fmla="*/ 554 w 624"/>
              <a:gd name="T3" fmla="*/ 71 h 625"/>
              <a:gd name="T4" fmla="*/ 298 w 624"/>
              <a:gd name="T5" fmla="*/ 71 h 625"/>
              <a:gd name="T6" fmla="*/ 265 w 624"/>
              <a:gd name="T7" fmla="*/ 281 h 625"/>
              <a:gd name="T8" fmla="*/ 260 w 624"/>
              <a:gd name="T9" fmla="*/ 284 h 625"/>
              <a:gd name="T10" fmla="*/ 9 w 624"/>
              <a:gd name="T11" fmla="*/ 535 h 625"/>
              <a:gd name="T12" fmla="*/ 14 w 624"/>
              <a:gd name="T13" fmla="*/ 575 h 625"/>
              <a:gd name="T14" fmla="*/ 49 w 624"/>
              <a:gd name="T15" fmla="*/ 610 h 625"/>
              <a:gd name="T16" fmla="*/ 89 w 624"/>
              <a:gd name="T17" fmla="*/ 615 h 625"/>
              <a:gd name="T18" fmla="*/ 340 w 624"/>
              <a:gd name="T19" fmla="*/ 364 h 625"/>
              <a:gd name="T20" fmla="*/ 343 w 624"/>
              <a:gd name="T21" fmla="*/ 359 h 625"/>
              <a:gd name="T22" fmla="*/ 554 w 624"/>
              <a:gd name="T23" fmla="*/ 326 h 625"/>
              <a:gd name="T24" fmla="*/ 96 w 624"/>
              <a:gd name="T25" fmla="*/ 566 h 625"/>
              <a:gd name="T26" fmla="*/ 96 w 624"/>
              <a:gd name="T27" fmla="*/ 566 h 625"/>
              <a:gd name="T28" fmla="*/ 77 w 624"/>
              <a:gd name="T29" fmla="*/ 564 h 625"/>
              <a:gd name="T30" fmla="*/ 60 w 624"/>
              <a:gd name="T31" fmla="*/ 547 h 625"/>
              <a:gd name="T32" fmla="*/ 58 w 624"/>
              <a:gd name="T33" fmla="*/ 528 h 625"/>
              <a:gd name="T34" fmla="*/ 179 w 624"/>
              <a:gd name="T35" fmla="*/ 407 h 625"/>
              <a:gd name="T36" fmla="*/ 198 w 624"/>
              <a:gd name="T37" fmla="*/ 410 h 625"/>
              <a:gd name="T38" fmla="*/ 214 w 624"/>
              <a:gd name="T39" fmla="*/ 427 h 625"/>
              <a:gd name="T40" fmla="*/ 217 w 624"/>
              <a:gd name="T41" fmla="*/ 446 h 625"/>
              <a:gd name="T42" fmla="*/ 96 w 624"/>
              <a:gd name="T43" fmla="*/ 566 h 625"/>
              <a:gd name="T44" fmla="*/ 321 w 624"/>
              <a:gd name="T45" fmla="*/ 303 h 625"/>
              <a:gd name="T46" fmla="*/ 321 w 624"/>
              <a:gd name="T47" fmla="*/ 303 h 625"/>
              <a:gd name="T48" fmla="*/ 321 w 624"/>
              <a:gd name="T49" fmla="*/ 94 h 625"/>
              <a:gd name="T50" fmla="*/ 530 w 624"/>
              <a:gd name="T51" fmla="*/ 94 h 625"/>
              <a:gd name="T52" fmla="*/ 530 w 624"/>
              <a:gd name="T53" fmla="*/ 303 h 625"/>
              <a:gd name="T54" fmla="*/ 321 w 624"/>
              <a:gd name="T55" fmla="*/ 303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4" h="625">
                <a:moveTo>
                  <a:pt x="554" y="326"/>
                </a:moveTo>
                <a:cubicBezTo>
                  <a:pt x="624" y="256"/>
                  <a:pt x="624" y="141"/>
                  <a:pt x="554" y="71"/>
                </a:cubicBezTo>
                <a:cubicBezTo>
                  <a:pt x="483" y="0"/>
                  <a:pt x="368" y="0"/>
                  <a:pt x="298" y="71"/>
                </a:cubicBezTo>
                <a:cubicBezTo>
                  <a:pt x="241" y="127"/>
                  <a:pt x="230" y="213"/>
                  <a:pt x="265" y="281"/>
                </a:cubicBezTo>
                <a:cubicBezTo>
                  <a:pt x="263" y="282"/>
                  <a:pt x="262" y="283"/>
                  <a:pt x="260" y="284"/>
                </a:cubicBezTo>
                <a:lnTo>
                  <a:pt x="9" y="535"/>
                </a:lnTo>
                <a:cubicBezTo>
                  <a:pt x="0" y="545"/>
                  <a:pt x="2" y="562"/>
                  <a:pt x="14" y="575"/>
                </a:cubicBezTo>
                <a:lnTo>
                  <a:pt x="49" y="610"/>
                </a:lnTo>
                <a:cubicBezTo>
                  <a:pt x="62" y="622"/>
                  <a:pt x="79" y="625"/>
                  <a:pt x="89" y="615"/>
                </a:cubicBezTo>
                <a:lnTo>
                  <a:pt x="340" y="364"/>
                </a:lnTo>
                <a:cubicBezTo>
                  <a:pt x="341" y="363"/>
                  <a:pt x="342" y="361"/>
                  <a:pt x="343" y="359"/>
                </a:cubicBezTo>
                <a:cubicBezTo>
                  <a:pt x="411" y="394"/>
                  <a:pt x="497" y="383"/>
                  <a:pt x="554" y="326"/>
                </a:cubicBezTo>
                <a:close/>
                <a:moveTo>
                  <a:pt x="96" y="566"/>
                </a:moveTo>
                <a:lnTo>
                  <a:pt x="96" y="566"/>
                </a:lnTo>
                <a:cubicBezTo>
                  <a:pt x="92" y="571"/>
                  <a:pt x="83" y="570"/>
                  <a:pt x="77" y="564"/>
                </a:cubicBezTo>
                <a:lnTo>
                  <a:pt x="60" y="547"/>
                </a:lnTo>
                <a:cubicBezTo>
                  <a:pt x="54" y="541"/>
                  <a:pt x="53" y="532"/>
                  <a:pt x="58" y="528"/>
                </a:cubicBezTo>
                <a:lnTo>
                  <a:pt x="179" y="407"/>
                </a:lnTo>
                <a:cubicBezTo>
                  <a:pt x="183" y="403"/>
                  <a:pt x="192" y="404"/>
                  <a:pt x="198" y="410"/>
                </a:cubicBezTo>
                <a:lnTo>
                  <a:pt x="214" y="427"/>
                </a:lnTo>
                <a:cubicBezTo>
                  <a:pt x="220" y="433"/>
                  <a:pt x="221" y="441"/>
                  <a:pt x="217" y="446"/>
                </a:cubicBezTo>
                <a:lnTo>
                  <a:pt x="96" y="566"/>
                </a:lnTo>
                <a:close/>
                <a:moveTo>
                  <a:pt x="321" y="303"/>
                </a:moveTo>
                <a:lnTo>
                  <a:pt x="321" y="303"/>
                </a:lnTo>
                <a:cubicBezTo>
                  <a:pt x="264" y="245"/>
                  <a:pt x="264" y="152"/>
                  <a:pt x="321" y="94"/>
                </a:cubicBezTo>
                <a:cubicBezTo>
                  <a:pt x="379" y="36"/>
                  <a:pt x="472" y="36"/>
                  <a:pt x="530" y="94"/>
                </a:cubicBezTo>
                <a:cubicBezTo>
                  <a:pt x="588" y="152"/>
                  <a:pt x="588" y="245"/>
                  <a:pt x="530" y="303"/>
                </a:cubicBezTo>
                <a:cubicBezTo>
                  <a:pt x="472" y="360"/>
                  <a:pt x="379" y="360"/>
                  <a:pt x="321" y="303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7160999" y="4656445"/>
            <a:ext cx="651270" cy="656544"/>
          </a:xfrm>
          <a:custGeom>
            <a:avLst/>
            <a:gdLst>
              <a:gd name="T0" fmla="*/ 298 w 596"/>
              <a:gd name="T1" fmla="*/ 0 h 601"/>
              <a:gd name="T2" fmla="*/ 0 w 596"/>
              <a:gd name="T3" fmla="*/ 300 h 601"/>
              <a:gd name="T4" fmla="*/ 298 w 596"/>
              <a:gd name="T5" fmla="*/ 601 h 601"/>
              <a:gd name="T6" fmla="*/ 596 w 596"/>
              <a:gd name="T7" fmla="*/ 300 h 601"/>
              <a:gd name="T8" fmla="*/ 298 w 596"/>
              <a:gd name="T9" fmla="*/ 0 h 601"/>
              <a:gd name="T10" fmla="*/ 298 w 596"/>
              <a:gd name="T11" fmla="*/ 579 h 601"/>
              <a:gd name="T12" fmla="*/ 298 w 596"/>
              <a:gd name="T13" fmla="*/ 579 h 601"/>
              <a:gd name="T14" fmla="*/ 21 w 596"/>
              <a:gd name="T15" fmla="*/ 300 h 601"/>
              <a:gd name="T16" fmla="*/ 298 w 596"/>
              <a:gd name="T17" fmla="*/ 21 h 601"/>
              <a:gd name="T18" fmla="*/ 575 w 596"/>
              <a:gd name="T19" fmla="*/ 300 h 601"/>
              <a:gd name="T20" fmla="*/ 298 w 596"/>
              <a:gd name="T21" fmla="*/ 579 h 601"/>
              <a:gd name="T22" fmla="*/ 298 w 596"/>
              <a:gd name="T23" fmla="*/ 40 h 601"/>
              <a:gd name="T24" fmla="*/ 298 w 596"/>
              <a:gd name="T25" fmla="*/ 40 h 601"/>
              <a:gd name="T26" fmla="*/ 40 w 596"/>
              <a:gd name="T27" fmla="*/ 300 h 601"/>
              <a:gd name="T28" fmla="*/ 298 w 596"/>
              <a:gd name="T29" fmla="*/ 561 h 601"/>
              <a:gd name="T30" fmla="*/ 556 w 596"/>
              <a:gd name="T31" fmla="*/ 300 h 601"/>
              <a:gd name="T32" fmla="*/ 298 w 596"/>
              <a:gd name="T33" fmla="*/ 40 h 601"/>
              <a:gd name="T34" fmla="*/ 304 w 596"/>
              <a:gd name="T35" fmla="*/ 458 h 601"/>
              <a:gd name="T36" fmla="*/ 304 w 596"/>
              <a:gd name="T37" fmla="*/ 458 h 601"/>
              <a:gd name="T38" fmla="*/ 331 w 596"/>
              <a:gd name="T39" fmla="*/ 436 h 601"/>
              <a:gd name="T40" fmla="*/ 352 w 596"/>
              <a:gd name="T41" fmla="*/ 412 h 601"/>
              <a:gd name="T42" fmla="*/ 346 w 596"/>
              <a:gd name="T43" fmla="*/ 437 h 601"/>
              <a:gd name="T44" fmla="*/ 286 w 596"/>
              <a:gd name="T45" fmla="*/ 495 h 601"/>
              <a:gd name="T46" fmla="*/ 218 w 596"/>
              <a:gd name="T47" fmla="*/ 466 h 601"/>
              <a:gd name="T48" fmla="*/ 230 w 596"/>
              <a:gd name="T49" fmla="*/ 409 h 601"/>
              <a:gd name="T50" fmla="*/ 264 w 596"/>
              <a:gd name="T51" fmla="*/ 306 h 601"/>
              <a:gd name="T52" fmla="*/ 244 w 596"/>
              <a:gd name="T53" fmla="*/ 238 h 601"/>
              <a:gd name="T54" fmla="*/ 267 w 596"/>
              <a:gd name="T55" fmla="*/ 222 h 601"/>
              <a:gd name="T56" fmla="*/ 369 w 596"/>
              <a:gd name="T57" fmla="*/ 209 h 601"/>
              <a:gd name="T58" fmla="*/ 312 w 596"/>
              <a:gd name="T59" fmla="*/ 388 h 601"/>
              <a:gd name="T60" fmla="*/ 304 w 596"/>
              <a:gd name="T61" fmla="*/ 458 h 601"/>
              <a:gd name="T62" fmla="*/ 326 w 596"/>
              <a:gd name="T63" fmla="*/ 189 h 601"/>
              <a:gd name="T64" fmla="*/ 326 w 596"/>
              <a:gd name="T65" fmla="*/ 189 h 601"/>
              <a:gd name="T66" fmla="*/ 330 w 596"/>
              <a:gd name="T67" fmla="*/ 102 h 601"/>
              <a:gd name="T68" fmla="*/ 326 w 596"/>
              <a:gd name="T69" fmla="*/ 18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6" h="601">
                <a:moveTo>
                  <a:pt x="298" y="0"/>
                </a:moveTo>
                <a:cubicBezTo>
                  <a:pt x="133" y="0"/>
                  <a:pt x="0" y="134"/>
                  <a:pt x="0" y="300"/>
                </a:cubicBezTo>
                <a:cubicBezTo>
                  <a:pt x="0" y="466"/>
                  <a:pt x="133" y="601"/>
                  <a:pt x="298" y="601"/>
                </a:cubicBezTo>
                <a:cubicBezTo>
                  <a:pt x="463" y="601"/>
                  <a:pt x="596" y="466"/>
                  <a:pt x="596" y="300"/>
                </a:cubicBezTo>
                <a:cubicBezTo>
                  <a:pt x="596" y="134"/>
                  <a:pt x="463" y="0"/>
                  <a:pt x="298" y="0"/>
                </a:cubicBezTo>
                <a:close/>
                <a:moveTo>
                  <a:pt x="298" y="579"/>
                </a:moveTo>
                <a:lnTo>
                  <a:pt x="298" y="579"/>
                </a:lnTo>
                <a:cubicBezTo>
                  <a:pt x="145" y="579"/>
                  <a:pt x="21" y="454"/>
                  <a:pt x="21" y="300"/>
                </a:cubicBezTo>
                <a:cubicBezTo>
                  <a:pt x="21" y="146"/>
                  <a:pt x="145" y="21"/>
                  <a:pt x="298" y="21"/>
                </a:cubicBezTo>
                <a:cubicBezTo>
                  <a:pt x="451" y="21"/>
                  <a:pt x="575" y="146"/>
                  <a:pt x="575" y="300"/>
                </a:cubicBezTo>
                <a:cubicBezTo>
                  <a:pt x="575" y="454"/>
                  <a:pt x="451" y="579"/>
                  <a:pt x="298" y="579"/>
                </a:cubicBezTo>
                <a:close/>
                <a:moveTo>
                  <a:pt x="298" y="40"/>
                </a:moveTo>
                <a:lnTo>
                  <a:pt x="298" y="40"/>
                </a:lnTo>
                <a:cubicBezTo>
                  <a:pt x="155" y="40"/>
                  <a:pt x="40" y="156"/>
                  <a:pt x="40" y="300"/>
                </a:cubicBezTo>
                <a:cubicBezTo>
                  <a:pt x="40" y="444"/>
                  <a:pt x="155" y="561"/>
                  <a:pt x="298" y="561"/>
                </a:cubicBezTo>
                <a:cubicBezTo>
                  <a:pt x="441" y="561"/>
                  <a:pt x="556" y="444"/>
                  <a:pt x="556" y="300"/>
                </a:cubicBezTo>
                <a:cubicBezTo>
                  <a:pt x="556" y="156"/>
                  <a:pt x="441" y="40"/>
                  <a:pt x="298" y="40"/>
                </a:cubicBezTo>
                <a:close/>
                <a:moveTo>
                  <a:pt x="304" y="458"/>
                </a:moveTo>
                <a:lnTo>
                  <a:pt x="304" y="458"/>
                </a:lnTo>
                <a:cubicBezTo>
                  <a:pt x="314" y="460"/>
                  <a:pt x="324" y="445"/>
                  <a:pt x="331" y="436"/>
                </a:cubicBezTo>
                <a:cubicBezTo>
                  <a:pt x="338" y="427"/>
                  <a:pt x="343" y="414"/>
                  <a:pt x="352" y="412"/>
                </a:cubicBezTo>
                <a:cubicBezTo>
                  <a:pt x="360" y="418"/>
                  <a:pt x="351" y="430"/>
                  <a:pt x="346" y="437"/>
                </a:cubicBezTo>
                <a:cubicBezTo>
                  <a:pt x="333" y="457"/>
                  <a:pt x="307" y="487"/>
                  <a:pt x="286" y="495"/>
                </a:cubicBezTo>
                <a:cubicBezTo>
                  <a:pt x="255" y="506"/>
                  <a:pt x="221" y="495"/>
                  <a:pt x="218" y="466"/>
                </a:cubicBezTo>
                <a:cubicBezTo>
                  <a:pt x="216" y="451"/>
                  <a:pt x="224" y="428"/>
                  <a:pt x="230" y="409"/>
                </a:cubicBezTo>
                <a:cubicBezTo>
                  <a:pt x="242" y="371"/>
                  <a:pt x="251" y="347"/>
                  <a:pt x="264" y="306"/>
                </a:cubicBezTo>
                <a:cubicBezTo>
                  <a:pt x="273" y="277"/>
                  <a:pt x="293" y="228"/>
                  <a:pt x="244" y="238"/>
                </a:cubicBezTo>
                <a:cubicBezTo>
                  <a:pt x="244" y="225"/>
                  <a:pt x="257" y="224"/>
                  <a:pt x="267" y="222"/>
                </a:cubicBezTo>
                <a:cubicBezTo>
                  <a:pt x="299" y="217"/>
                  <a:pt x="335" y="211"/>
                  <a:pt x="369" y="209"/>
                </a:cubicBezTo>
                <a:cubicBezTo>
                  <a:pt x="353" y="263"/>
                  <a:pt x="331" y="327"/>
                  <a:pt x="312" y="388"/>
                </a:cubicBezTo>
                <a:cubicBezTo>
                  <a:pt x="306" y="407"/>
                  <a:pt x="283" y="451"/>
                  <a:pt x="304" y="458"/>
                </a:cubicBezTo>
                <a:close/>
                <a:moveTo>
                  <a:pt x="326" y="189"/>
                </a:moveTo>
                <a:lnTo>
                  <a:pt x="326" y="189"/>
                </a:lnTo>
                <a:cubicBezTo>
                  <a:pt x="283" y="182"/>
                  <a:pt x="281" y="109"/>
                  <a:pt x="330" y="102"/>
                </a:cubicBezTo>
                <a:cubicBezTo>
                  <a:pt x="397" y="91"/>
                  <a:pt x="394" y="201"/>
                  <a:pt x="326" y="189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10087476" y="3564998"/>
            <a:ext cx="706641" cy="696095"/>
          </a:xfrm>
          <a:custGeom>
            <a:avLst/>
            <a:gdLst>
              <a:gd name="T0" fmla="*/ 170 w 648"/>
              <a:gd name="T1" fmla="*/ 280 h 639"/>
              <a:gd name="T2" fmla="*/ 226 w 648"/>
              <a:gd name="T3" fmla="*/ 183 h 639"/>
              <a:gd name="T4" fmla="*/ 240 w 648"/>
              <a:gd name="T5" fmla="*/ 167 h 639"/>
              <a:gd name="T6" fmla="*/ 366 w 648"/>
              <a:gd name="T7" fmla="*/ 177 h 639"/>
              <a:gd name="T8" fmla="*/ 359 w 648"/>
              <a:gd name="T9" fmla="*/ 162 h 639"/>
              <a:gd name="T10" fmla="*/ 388 w 648"/>
              <a:gd name="T11" fmla="*/ 153 h 639"/>
              <a:gd name="T12" fmla="*/ 408 w 648"/>
              <a:gd name="T13" fmla="*/ 154 h 639"/>
              <a:gd name="T14" fmla="*/ 402 w 648"/>
              <a:gd name="T15" fmla="*/ 183 h 639"/>
              <a:gd name="T16" fmla="*/ 391 w 648"/>
              <a:gd name="T17" fmla="*/ 199 h 639"/>
              <a:gd name="T18" fmla="*/ 319 w 648"/>
              <a:gd name="T19" fmla="*/ 265 h 639"/>
              <a:gd name="T20" fmla="*/ 318 w 648"/>
              <a:gd name="T21" fmla="*/ 266 h 639"/>
              <a:gd name="T22" fmla="*/ 616 w 648"/>
              <a:gd name="T23" fmla="*/ 615 h 639"/>
              <a:gd name="T24" fmla="*/ 497 w 648"/>
              <a:gd name="T25" fmla="*/ 615 h 639"/>
              <a:gd name="T26" fmla="*/ 272 w 648"/>
              <a:gd name="T27" fmla="*/ 546 h 639"/>
              <a:gd name="T28" fmla="*/ 272 w 648"/>
              <a:gd name="T29" fmla="*/ 0 h 639"/>
              <a:gd name="T30" fmla="*/ 515 w 648"/>
              <a:gd name="T31" fmla="*/ 397 h 639"/>
              <a:gd name="T32" fmla="*/ 616 w 648"/>
              <a:gd name="T33" fmla="*/ 615 h 639"/>
              <a:gd name="T34" fmla="*/ 272 w 648"/>
              <a:gd name="T35" fmla="*/ 511 h 639"/>
              <a:gd name="T36" fmla="*/ 272 w 648"/>
              <a:gd name="T37" fmla="*/ 35 h 639"/>
              <a:gd name="T38" fmla="*/ 272 w 648"/>
              <a:gd name="T39" fmla="*/ 511 h 639"/>
              <a:gd name="T40" fmla="*/ 445 w 648"/>
              <a:gd name="T41" fmla="*/ 391 h 639"/>
              <a:gd name="T42" fmla="*/ 409 w 648"/>
              <a:gd name="T43" fmla="*/ 401 h 639"/>
              <a:gd name="T44" fmla="*/ 338 w 648"/>
              <a:gd name="T45" fmla="*/ 401 h 639"/>
              <a:gd name="T46" fmla="*/ 266 w 648"/>
              <a:gd name="T47" fmla="*/ 401 h 639"/>
              <a:gd name="T48" fmla="*/ 194 w 648"/>
              <a:gd name="T49" fmla="*/ 401 h 639"/>
              <a:gd name="T50" fmla="*/ 111 w 648"/>
              <a:gd name="T51" fmla="*/ 401 h 639"/>
              <a:gd name="T52" fmla="*/ 100 w 648"/>
              <a:gd name="T53" fmla="*/ 391 h 639"/>
              <a:gd name="T54" fmla="*/ 111 w 648"/>
              <a:gd name="T55" fmla="*/ 145 h 639"/>
              <a:gd name="T56" fmla="*/ 122 w 648"/>
              <a:gd name="T57" fmla="*/ 380 h 639"/>
              <a:gd name="T58" fmla="*/ 152 w 648"/>
              <a:gd name="T59" fmla="*/ 331 h 639"/>
              <a:gd name="T60" fmla="*/ 183 w 648"/>
              <a:gd name="T61" fmla="*/ 320 h 639"/>
              <a:gd name="T62" fmla="*/ 194 w 648"/>
              <a:gd name="T63" fmla="*/ 380 h 639"/>
              <a:gd name="T64" fmla="*/ 224 w 648"/>
              <a:gd name="T65" fmla="*/ 256 h 639"/>
              <a:gd name="T66" fmla="*/ 255 w 648"/>
              <a:gd name="T67" fmla="*/ 245 h 639"/>
              <a:gd name="T68" fmla="*/ 266 w 648"/>
              <a:gd name="T69" fmla="*/ 380 h 639"/>
              <a:gd name="T70" fmla="*/ 296 w 648"/>
              <a:gd name="T71" fmla="*/ 292 h 639"/>
              <a:gd name="T72" fmla="*/ 327 w 648"/>
              <a:gd name="T73" fmla="*/ 282 h 639"/>
              <a:gd name="T74" fmla="*/ 338 w 648"/>
              <a:gd name="T75" fmla="*/ 380 h 639"/>
              <a:gd name="T76" fmla="*/ 368 w 648"/>
              <a:gd name="T77" fmla="*/ 231 h 639"/>
              <a:gd name="T78" fmla="*/ 399 w 648"/>
              <a:gd name="T79" fmla="*/ 220 h 639"/>
              <a:gd name="T80" fmla="*/ 409 w 648"/>
              <a:gd name="T81" fmla="*/ 38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8" h="639">
                <a:moveTo>
                  <a:pt x="242" y="199"/>
                </a:moveTo>
                <a:lnTo>
                  <a:pt x="170" y="280"/>
                </a:lnTo>
                <a:lnTo>
                  <a:pt x="153" y="266"/>
                </a:lnTo>
                <a:lnTo>
                  <a:pt x="226" y="183"/>
                </a:lnTo>
                <a:lnTo>
                  <a:pt x="226" y="183"/>
                </a:lnTo>
                <a:lnTo>
                  <a:pt x="240" y="167"/>
                </a:lnTo>
                <a:lnTo>
                  <a:pt x="316" y="234"/>
                </a:lnTo>
                <a:lnTo>
                  <a:pt x="366" y="177"/>
                </a:lnTo>
                <a:lnTo>
                  <a:pt x="357" y="169"/>
                </a:lnTo>
                <a:cubicBezTo>
                  <a:pt x="354" y="167"/>
                  <a:pt x="355" y="163"/>
                  <a:pt x="359" y="162"/>
                </a:cubicBezTo>
                <a:lnTo>
                  <a:pt x="373" y="158"/>
                </a:lnTo>
                <a:cubicBezTo>
                  <a:pt x="377" y="156"/>
                  <a:pt x="384" y="154"/>
                  <a:pt x="388" y="153"/>
                </a:cubicBezTo>
                <a:lnTo>
                  <a:pt x="402" y="149"/>
                </a:lnTo>
                <a:cubicBezTo>
                  <a:pt x="406" y="147"/>
                  <a:pt x="409" y="150"/>
                  <a:pt x="408" y="154"/>
                </a:cubicBezTo>
                <a:lnTo>
                  <a:pt x="405" y="167"/>
                </a:lnTo>
                <a:cubicBezTo>
                  <a:pt x="404" y="172"/>
                  <a:pt x="402" y="179"/>
                  <a:pt x="402" y="183"/>
                </a:cubicBezTo>
                <a:lnTo>
                  <a:pt x="399" y="196"/>
                </a:lnTo>
                <a:cubicBezTo>
                  <a:pt x="398" y="200"/>
                  <a:pt x="395" y="202"/>
                  <a:pt x="391" y="199"/>
                </a:cubicBezTo>
                <a:lnTo>
                  <a:pt x="383" y="192"/>
                </a:lnTo>
                <a:lnTo>
                  <a:pt x="319" y="265"/>
                </a:lnTo>
                <a:lnTo>
                  <a:pt x="319" y="265"/>
                </a:lnTo>
                <a:lnTo>
                  <a:pt x="318" y="266"/>
                </a:lnTo>
                <a:lnTo>
                  <a:pt x="242" y="199"/>
                </a:lnTo>
                <a:close/>
                <a:moveTo>
                  <a:pt x="616" y="615"/>
                </a:moveTo>
                <a:cubicBezTo>
                  <a:pt x="599" y="631"/>
                  <a:pt x="578" y="639"/>
                  <a:pt x="556" y="639"/>
                </a:cubicBezTo>
                <a:cubicBezTo>
                  <a:pt x="535" y="639"/>
                  <a:pt x="513" y="631"/>
                  <a:pt x="497" y="615"/>
                </a:cubicBezTo>
                <a:lnTo>
                  <a:pt x="396" y="516"/>
                </a:lnTo>
                <a:cubicBezTo>
                  <a:pt x="359" y="535"/>
                  <a:pt x="317" y="546"/>
                  <a:pt x="272" y="546"/>
                </a:cubicBezTo>
                <a:cubicBezTo>
                  <a:pt x="122" y="546"/>
                  <a:pt x="0" y="424"/>
                  <a:pt x="0" y="273"/>
                </a:cubicBezTo>
                <a:cubicBezTo>
                  <a:pt x="0" y="123"/>
                  <a:pt x="122" y="0"/>
                  <a:pt x="272" y="0"/>
                </a:cubicBezTo>
                <a:cubicBezTo>
                  <a:pt x="423" y="0"/>
                  <a:pt x="545" y="123"/>
                  <a:pt x="545" y="273"/>
                </a:cubicBezTo>
                <a:cubicBezTo>
                  <a:pt x="545" y="318"/>
                  <a:pt x="534" y="360"/>
                  <a:pt x="515" y="397"/>
                </a:cubicBezTo>
                <a:lnTo>
                  <a:pt x="616" y="496"/>
                </a:lnTo>
                <a:cubicBezTo>
                  <a:pt x="648" y="529"/>
                  <a:pt x="648" y="582"/>
                  <a:pt x="616" y="615"/>
                </a:cubicBezTo>
                <a:close/>
                <a:moveTo>
                  <a:pt x="272" y="511"/>
                </a:moveTo>
                <a:lnTo>
                  <a:pt x="272" y="511"/>
                </a:lnTo>
                <a:cubicBezTo>
                  <a:pt x="404" y="511"/>
                  <a:pt x="510" y="405"/>
                  <a:pt x="510" y="273"/>
                </a:cubicBezTo>
                <a:cubicBezTo>
                  <a:pt x="510" y="142"/>
                  <a:pt x="404" y="35"/>
                  <a:pt x="272" y="35"/>
                </a:cubicBezTo>
                <a:cubicBezTo>
                  <a:pt x="141" y="35"/>
                  <a:pt x="35" y="142"/>
                  <a:pt x="35" y="273"/>
                </a:cubicBezTo>
                <a:cubicBezTo>
                  <a:pt x="35" y="405"/>
                  <a:pt x="141" y="511"/>
                  <a:pt x="272" y="511"/>
                </a:cubicBezTo>
                <a:close/>
                <a:moveTo>
                  <a:pt x="434" y="380"/>
                </a:moveTo>
                <a:cubicBezTo>
                  <a:pt x="440" y="380"/>
                  <a:pt x="445" y="385"/>
                  <a:pt x="445" y="391"/>
                </a:cubicBezTo>
                <a:cubicBezTo>
                  <a:pt x="445" y="397"/>
                  <a:pt x="440" y="401"/>
                  <a:pt x="434" y="401"/>
                </a:cubicBezTo>
                <a:lnTo>
                  <a:pt x="409" y="401"/>
                </a:lnTo>
                <a:lnTo>
                  <a:pt x="368" y="401"/>
                </a:lnTo>
                <a:lnTo>
                  <a:pt x="338" y="401"/>
                </a:lnTo>
                <a:lnTo>
                  <a:pt x="296" y="401"/>
                </a:lnTo>
                <a:lnTo>
                  <a:pt x="266" y="401"/>
                </a:lnTo>
                <a:lnTo>
                  <a:pt x="224" y="401"/>
                </a:lnTo>
                <a:lnTo>
                  <a:pt x="194" y="401"/>
                </a:lnTo>
                <a:lnTo>
                  <a:pt x="152" y="401"/>
                </a:lnTo>
                <a:lnTo>
                  <a:pt x="111" y="401"/>
                </a:lnTo>
                <a:lnTo>
                  <a:pt x="111" y="401"/>
                </a:lnTo>
                <a:cubicBezTo>
                  <a:pt x="105" y="401"/>
                  <a:pt x="100" y="397"/>
                  <a:pt x="100" y="391"/>
                </a:cubicBezTo>
                <a:lnTo>
                  <a:pt x="100" y="155"/>
                </a:lnTo>
                <a:cubicBezTo>
                  <a:pt x="100" y="150"/>
                  <a:pt x="105" y="145"/>
                  <a:pt x="111" y="145"/>
                </a:cubicBezTo>
                <a:cubicBezTo>
                  <a:pt x="117" y="145"/>
                  <a:pt x="121" y="150"/>
                  <a:pt x="121" y="155"/>
                </a:cubicBezTo>
                <a:lnTo>
                  <a:pt x="122" y="380"/>
                </a:lnTo>
                <a:lnTo>
                  <a:pt x="152" y="380"/>
                </a:lnTo>
                <a:lnTo>
                  <a:pt x="152" y="331"/>
                </a:lnTo>
                <a:cubicBezTo>
                  <a:pt x="152" y="325"/>
                  <a:pt x="157" y="320"/>
                  <a:pt x="163" y="320"/>
                </a:cubicBezTo>
                <a:lnTo>
                  <a:pt x="183" y="320"/>
                </a:lnTo>
                <a:cubicBezTo>
                  <a:pt x="189" y="320"/>
                  <a:pt x="194" y="325"/>
                  <a:pt x="194" y="331"/>
                </a:cubicBezTo>
                <a:lnTo>
                  <a:pt x="194" y="380"/>
                </a:lnTo>
                <a:lnTo>
                  <a:pt x="224" y="380"/>
                </a:lnTo>
                <a:lnTo>
                  <a:pt x="224" y="256"/>
                </a:lnTo>
                <a:cubicBezTo>
                  <a:pt x="224" y="250"/>
                  <a:pt x="229" y="245"/>
                  <a:pt x="235" y="245"/>
                </a:cubicBezTo>
                <a:lnTo>
                  <a:pt x="255" y="245"/>
                </a:lnTo>
                <a:cubicBezTo>
                  <a:pt x="261" y="245"/>
                  <a:pt x="266" y="250"/>
                  <a:pt x="266" y="256"/>
                </a:cubicBezTo>
                <a:lnTo>
                  <a:pt x="266" y="380"/>
                </a:lnTo>
                <a:lnTo>
                  <a:pt x="296" y="380"/>
                </a:lnTo>
                <a:lnTo>
                  <a:pt x="296" y="292"/>
                </a:lnTo>
                <a:cubicBezTo>
                  <a:pt x="296" y="286"/>
                  <a:pt x="300" y="282"/>
                  <a:pt x="307" y="282"/>
                </a:cubicBezTo>
                <a:lnTo>
                  <a:pt x="327" y="282"/>
                </a:lnTo>
                <a:cubicBezTo>
                  <a:pt x="333" y="282"/>
                  <a:pt x="338" y="286"/>
                  <a:pt x="338" y="292"/>
                </a:cubicBezTo>
                <a:lnTo>
                  <a:pt x="338" y="380"/>
                </a:lnTo>
                <a:lnTo>
                  <a:pt x="368" y="380"/>
                </a:lnTo>
                <a:lnTo>
                  <a:pt x="368" y="231"/>
                </a:lnTo>
                <a:cubicBezTo>
                  <a:pt x="368" y="225"/>
                  <a:pt x="372" y="220"/>
                  <a:pt x="378" y="220"/>
                </a:cubicBezTo>
                <a:lnTo>
                  <a:pt x="399" y="220"/>
                </a:lnTo>
                <a:cubicBezTo>
                  <a:pt x="405" y="220"/>
                  <a:pt x="409" y="225"/>
                  <a:pt x="409" y="231"/>
                </a:cubicBezTo>
                <a:lnTo>
                  <a:pt x="409" y="380"/>
                </a:lnTo>
                <a:lnTo>
                  <a:pt x="434" y="38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EditPoints="1"/>
          </p:cNvSpPr>
          <p:nvPr/>
        </p:nvSpPr>
        <p:spPr bwMode="auto">
          <a:xfrm>
            <a:off x="10087476" y="1683923"/>
            <a:ext cx="627540" cy="664453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8627474" y="1641736"/>
            <a:ext cx="751464" cy="748828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4459845" y="5705963"/>
            <a:ext cx="485156" cy="661818"/>
          </a:xfrm>
          <a:custGeom>
            <a:avLst/>
            <a:gdLst>
              <a:gd name="T0" fmla="*/ 90 w 446"/>
              <a:gd name="T1" fmla="*/ 226 h 608"/>
              <a:gd name="T2" fmla="*/ 137 w 446"/>
              <a:gd name="T3" fmla="*/ 337 h 608"/>
              <a:gd name="T4" fmla="*/ 175 w 446"/>
              <a:gd name="T5" fmla="*/ 425 h 608"/>
              <a:gd name="T6" fmla="*/ 261 w 446"/>
              <a:gd name="T7" fmla="*/ 428 h 608"/>
              <a:gd name="T8" fmla="*/ 280 w 446"/>
              <a:gd name="T9" fmla="*/ 393 h 608"/>
              <a:gd name="T10" fmla="*/ 328 w 446"/>
              <a:gd name="T11" fmla="*/ 304 h 608"/>
              <a:gd name="T12" fmla="*/ 223 w 446"/>
              <a:gd name="T13" fmla="*/ 93 h 608"/>
              <a:gd name="T14" fmla="*/ 184 w 446"/>
              <a:gd name="T15" fmla="*/ 456 h 608"/>
              <a:gd name="T16" fmla="*/ 141 w 446"/>
              <a:gd name="T17" fmla="*/ 405 h 608"/>
              <a:gd name="T18" fmla="*/ 94 w 446"/>
              <a:gd name="T19" fmla="*/ 319 h 608"/>
              <a:gd name="T20" fmla="*/ 223 w 446"/>
              <a:gd name="T21" fmla="*/ 65 h 608"/>
              <a:gd name="T22" fmla="*/ 351 w 446"/>
              <a:gd name="T23" fmla="*/ 319 h 608"/>
              <a:gd name="T24" fmla="*/ 305 w 446"/>
              <a:gd name="T25" fmla="*/ 405 h 608"/>
              <a:gd name="T26" fmla="*/ 261 w 446"/>
              <a:gd name="T27" fmla="*/ 456 h 608"/>
              <a:gd name="T28" fmla="*/ 159 w 446"/>
              <a:gd name="T29" fmla="*/ 545 h 608"/>
              <a:gd name="T30" fmla="*/ 267 w 446"/>
              <a:gd name="T31" fmla="*/ 566 h 608"/>
              <a:gd name="T32" fmla="*/ 267 w 446"/>
              <a:gd name="T33" fmla="*/ 524 h 608"/>
              <a:gd name="T34" fmla="*/ 172 w 446"/>
              <a:gd name="T35" fmla="*/ 558 h 608"/>
              <a:gd name="T36" fmla="*/ 276 w 446"/>
              <a:gd name="T37" fmla="*/ 558 h 608"/>
              <a:gd name="T38" fmla="*/ 289 w 446"/>
              <a:gd name="T39" fmla="*/ 545 h 608"/>
              <a:gd name="T40" fmla="*/ 159 w 446"/>
              <a:gd name="T41" fmla="*/ 480 h 608"/>
              <a:gd name="T42" fmla="*/ 289 w 446"/>
              <a:gd name="T43" fmla="*/ 545 h 608"/>
              <a:gd name="T44" fmla="*/ 287 w 446"/>
              <a:gd name="T45" fmla="*/ 254 h 608"/>
              <a:gd name="T46" fmla="*/ 244 w 446"/>
              <a:gd name="T47" fmla="*/ 298 h 608"/>
              <a:gd name="T48" fmla="*/ 202 w 446"/>
              <a:gd name="T49" fmla="*/ 298 h 608"/>
              <a:gd name="T50" fmla="*/ 158 w 446"/>
              <a:gd name="T51" fmla="*/ 254 h 608"/>
              <a:gd name="T52" fmla="*/ 158 w 446"/>
              <a:gd name="T53" fmla="*/ 212 h 608"/>
              <a:gd name="T54" fmla="*/ 202 w 446"/>
              <a:gd name="T55" fmla="*/ 168 h 608"/>
              <a:gd name="T56" fmla="*/ 244 w 446"/>
              <a:gd name="T57" fmla="*/ 168 h 608"/>
              <a:gd name="T58" fmla="*/ 287 w 446"/>
              <a:gd name="T59" fmla="*/ 212 h 608"/>
              <a:gd name="T60" fmla="*/ 428 w 446"/>
              <a:gd name="T61" fmla="*/ 206 h 608"/>
              <a:gd name="T62" fmla="*/ 405 w 446"/>
              <a:gd name="T63" fmla="*/ 226 h 608"/>
              <a:gd name="T64" fmla="*/ 428 w 446"/>
              <a:gd name="T65" fmla="*/ 239 h 608"/>
              <a:gd name="T66" fmla="*/ 428 w 446"/>
              <a:gd name="T67" fmla="*/ 206 h 608"/>
              <a:gd name="T68" fmla="*/ 379 w 446"/>
              <a:gd name="T69" fmla="*/ 90 h 608"/>
              <a:gd name="T70" fmla="*/ 356 w 446"/>
              <a:gd name="T71" fmla="*/ 67 h 608"/>
              <a:gd name="T72" fmla="*/ 362 w 446"/>
              <a:gd name="T73" fmla="*/ 107 h 608"/>
              <a:gd name="T74" fmla="*/ 239 w 446"/>
              <a:gd name="T75" fmla="*/ 44 h 608"/>
              <a:gd name="T76" fmla="*/ 222 w 446"/>
              <a:gd name="T77" fmla="*/ 0 h 608"/>
              <a:gd name="T78" fmla="*/ 206 w 446"/>
              <a:gd name="T79" fmla="*/ 44 h 608"/>
              <a:gd name="T80" fmla="*/ 81 w 446"/>
              <a:gd name="T81" fmla="*/ 109 h 608"/>
              <a:gd name="T82" fmla="*/ 89 w 446"/>
              <a:gd name="T83" fmla="*/ 69 h 608"/>
              <a:gd name="T84" fmla="*/ 65 w 446"/>
              <a:gd name="T85" fmla="*/ 93 h 608"/>
              <a:gd name="T86" fmla="*/ 39 w 446"/>
              <a:gd name="T87" fmla="*/ 226 h 608"/>
              <a:gd name="T88" fmla="*/ 17 w 446"/>
              <a:gd name="T89" fmla="*/ 206 h 608"/>
              <a:gd name="T90" fmla="*/ 17 w 446"/>
              <a:gd name="T91" fmla="*/ 239 h 608"/>
              <a:gd name="T92" fmla="*/ 39 w 446"/>
              <a:gd name="T93" fmla="*/ 22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3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4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4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7"/>
                  <a:pt x="211" y="147"/>
                  <a:pt x="223" y="147"/>
                </a:cubicBezTo>
                <a:cubicBezTo>
                  <a:pt x="234" y="147"/>
                  <a:pt x="244" y="157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60"/>
                  <a:pt x="362" y="60"/>
                  <a:pt x="356" y="67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572304" y="5708600"/>
            <a:ext cx="841113" cy="656544"/>
          </a:xfrm>
          <a:custGeom>
            <a:avLst/>
            <a:gdLst>
              <a:gd name="T0" fmla="*/ 451 w 771"/>
              <a:gd name="T1" fmla="*/ 411 h 602"/>
              <a:gd name="T2" fmla="*/ 457 w 771"/>
              <a:gd name="T3" fmla="*/ 396 h 602"/>
              <a:gd name="T4" fmla="*/ 459 w 771"/>
              <a:gd name="T5" fmla="*/ 388 h 602"/>
              <a:gd name="T6" fmla="*/ 463 w 771"/>
              <a:gd name="T7" fmla="*/ 372 h 602"/>
              <a:gd name="T8" fmla="*/ 464 w 771"/>
              <a:gd name="T9" fmla="*/ 365 h 602"/>
              <a:gd name="T10" fmla="*/ 466 w 771"/>
              <a:gd name="T11" fmla="*/ 341 h 602"/>
              <a:gd name="T12" fmla="*/ 233 w 771"/>
              <a:gd name="T13" fmla="*/ 139 h 602"/>
              <a:gd name="T14" fmla="*/ 201 w 771"/>
              <a:gd name="T15" fmla="*/ 141 h 602"/>
              <a:gd name="T16" fmla="*/ 201 w 771"/>
              <a:gd name="T17" fmla="*/ 141 h 602"/>
              <a:gd name="T18" fmla="*/ 0 w 771"/>
              <a:gd name="T19" fmla="*/ 341 h 602"/>
              <a:gd name="T20" fmla="*/ 61 w 771"/>
              <a:gd name="T21" fmla="*/ 477 h 602"/>
              <a:gd name="T22" fmla="*/ 37 w 771"/>
              <a:gd name="T23" fmla="*/ 602 h 602"/>
              <a:gd name="T24" fmla="*/ 129 w 771"/>
              <a:gd name="T25" fmla="*/ 522 h 602"/>
              <a:gd name="T26" fmla="*/ 233 w 771"/>
              <a:gd name="T27" fmla="*/ 544 h 602"/>
              <a:gd name="T28" fmla="*/ 363 w 771"/>
              <a:gd name="T29" fmla="*/ 509 h 602"/>
              <a:gd name="T30" fmla="*/ 363 w 771"/>
              <a:gd name="T31" fmla="*/ 509 h 602"/>
              <a:gd name="T32" fmla="*/ 383 w 771"/>
              <a:gd name="T33" fmla="*/ 496 h 602"/>
              <a:gd name="T34" fmla="*/ 389 w 771"/>
              <a:gd name="T35" fmla="*/ 491 h 602"/>
              <a:gd name="T36" fmla="*/ 402 w 771"/>
              <a:gd name="T37" fmla="*/ 480 h 602"/>
              <a:gd name="T38" fmla="*/ 408 w 771"/>
              <a:gd name="T39" fmla="*/ 474 h 602"/>
              <a:gd name="T40" fmla="*/ 419 w 771"/>
              <a:gd name="T41" fmla="*/ 462 h 602"/>
              <a:gd name="T42" fmla="*/ 424 w 771"/>
              <a:gd name="T43" fmla="*/ 457 h 602"/>
              <a:gd name="T44" fmla="*/ 448 w 771"/>
              <a:gd name="T45" fmla="*/ 417 h 602"/>
              <a:gd name="T46" fmla="*/ 451 w 771"/>
              <a:gd name="T47" fmla="*/ 411 h 602"/>
              <a:gd name="T48" fmla="*/ 771 w 771"/>
              <a:gd name="T49" fmla="*/ 263 h 602"/>
              <a:gd name="T50" fmla="*/ 771 w 771"/>
              <a:gd name="T51" fmla="*/ 263 h 602"/>
              <a:gd name="T52" fmla="*/ 469 w 771"/>
              <a:gd name="T53" fmla="*/ 0 h 602"/>
              <a:gd name="T54" fmla="*/ 243 w 771"/>
              <a:gd name="T55" fmla="*/ 89 h 602"/>
              <a:gd name="T56" fmla="*/ 508 w 771"/>
              <a:gd name="T57" fmla="*/ 341 h 602"/>
              <a:gd name="T58" fmla="*/ 424 w 771"/>
              <a:gd name="T59" fmla="*/ 523 h 602"/>
              <a:gd name="T60" fmla="*/ 469 w 771"/>
              <a:gd name="T61" fmla="*/ 526 h 602"/>
              <a:gd name="T62" fmla="*/ 603 w 771"/>
              <a:gd name="T63" fmla="*/ 498 h 602"/>
              <a:gd name="T64" fmla="*/ 722 w 771"/>
              <a:gd name="T65" fmla="*/ 602 h 602"/>
              <a:gd name="T66" fmla="*/ 692 w 771"/>
              <a:gd name="T67" fmla="*/ 440 h 602"/>
              <a:gd name="T68" fmla="*/ 771 w 771"/>
              <a:gd name="T69" fmla="*/ 263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1" h="602">
                <a:moveTo>
                  <a:pt x="451" y="411"/>
                </a:moveTo>
                <a:cubicBezTo>
                  <a:pt x="453" y="406"/>
                  <a:pt x="455" y="401"/>
                  <a:pt x="457" y="396"/>
                </a:cubicBezTo>
                <a:cubicBezTo>
                  <a:pt x="458" y="393"/>
                  <a:pt x="458" y="391"/>
                  <a:pt x="459" y="388"/>
                </a:cubicBezTo>
                <a:cubicBezTo>
                  <a:pt x="460" y="383"/>
                  <a:pt x="462" y="377"/>
                  <a:pt x="463" y="372"/>
                </a:cubicBezTo>
                <a:cubicBezTo>
                  <a:pt x="463" y="370"/>
                  <a:pt x="464" y="367"/>
                  <a:pt x="464" y="365"/>
                </a:cubicBezTo>
                <a:cubicBezTo>
                  <a:pt x="465" y="357"/>
                  <a:pt x="466" y="349"/>
                  <a:pt x="466" y="341"/>
                </a:cubicBezTo>
                <a:cubicBezTo>
                  <a:pt x="466" y="230"/>
                  <a:pt x="361" y="139"/>
                  <a:pt x="233" y="139"/>
                </a:cubicBezTo>
                <a:cubicBezTo>
                  <a:pt x="222" y="139"/>
                  <a:pt x="212" y="140"/>
                  <a:pt x="201" y="141"/>
                </a:cubicBezTo>
                <a:lnTo>
                  <a:pt x="201" y="141"/>
                </a:lnTo>
                <a:cubicBezTo>
                  <a:pt x="88" y="154"/>
                  <a:pt x="0" y="239"/>
                  <a:pt x="0" y="341"/>
                </a:cubicBezTo>
                <a:cubicBezTo>
                  <a:pt x="0" y="394"/>
                  <a:pt x="23" y="441"/>
                  <a:pt x="61" y="477"/>
                </a:cubicBezTo>
                <a:lnTo>
                  <a:pt x="37" y="602"/>
                </a:lnTo>
                <a:lnTo>
                  <a:pt x="129" y="522"/>
                </a:lnTo>
                <a:cubicBezTo>
                  <a:pt x="161" y="536"/>
                  <a:pt x="196" y="544"/>
                  <a:pt x="233" y="544"/>
                </a:cubicBezTo>
                <a:cubicBezTo>
                  <a:pt x="281" y="544"/>
                  <a:pt x="325" y="531"/>
                  <a:pt x="363" y="509"/>
                </a:cubicBezTo>
                <a:cubicBezTo>
                  <a:pt x="363" y="509"/>
                  <a:pt x="363" y="509"/>
                  <a:pt x="363" y="509"/>
                </a:cubicBezTo>
                <a:cubicBezTo>
                  <a:pt x="370" y="505"/>
                  <a:pt x="376" y="500"/>
                  <a:pt x="383" y="496"/>
                </a:cubicBezTo>
                <a:cubicBezTo>
                  <a:pt x="385" y="494"/>
                  <a:pt x="387" y="493"/>
                  <a:pt x="389" y="491"/>
                </a:cubicBezTo>
                <a:cubicBezTo>
                  <a:pt x="393" y="487"/>
                  <a:pt x="398" y="484"/>
                  <a:pt x="402" y="480"/>
                </a:cubicBezTo>
                <a:cubicBezTo>
                  <a:pt x="404" y="478"/>
                  <a:pt x="406" y="476"/>
                  <a:pt x="408" y="474"/>
                </a:cubicBezTo>
                <a:cubicBezTo>
                  <a:pt x="412" y="470"/>
                  <a:pt x="415" y="466"/>
                  <a:pt x="419" y="462"/>
                </a:cubicBezTo>
                <a:cubicBezTo>
                  <a:pt x="421" y="460"/>
                  <a:pt x="422" y="458"/>
                  <a:pt x="424" y="457"/>
                </a:cubicBezTo>
                <a:cubicBezTo>
                  <a:pt x="433" y="445"/>
                  <a:pt x="442" y="431"/>
                  <a:pt x="448" y="417"/>
                </a:cubicBezTo>
                <a:cubicBezTo>
                  <a:pt x="449" y="415"/>
                  <a:pt x="450" y="413"/>
                  <a:pt x="451" y="411"/>
                </a:cubicBezTo>
                <a:close/>
                <a:moveTo>
                  <a:pt x="771" y="263"/>
                </a:moveTo>
                <a:lnTo>
                  <a:pt x="771" y="263"/>
                </a:lnTo>
                <a:cubicBezTo>
                  <a:pt x="771" y="118"/>
                  <a:pt x="635" y="0"/>
                  <a:pt x="469" y="0"/>
                </a:cubicBezTo>
                <a:cubicBezTo>
                  <a:pt x="379" y="0"/>
                  <a:pt x="299" y="35"/>
                  <a:pt x="243" y="89"/>
                </a:cubicBezTo>
                <a:cubicBezTo>
                  <a:pt x="390" y="94"/>
                  <a:pt x="508" y="205"/>
                  <a:pt x="508" y="341"/>
                </a:cubicBezTo>
                <a:cubicBezTo>
                  <a:pt x="508" y="413"/>
                  <a:pt x="476" y="477"/>
                  <a:pt x="424" y="523"/>
                </a:cubicBezTo>
                <a:cubicBezTo>
                  <a:pt x="439" y="525"/>
                  <a:pt x="453" y="526"/>
                  <a:pt x="469" y="526"/>
                </a:cubicBezTo>
                <a:cubicBezTo>
                  <a:pt x="517" y="526"/>
                  <a:pt x="563" y="516"/>
                  <a:pt x="603" y="498"/>
                </a:cubicBezTo>
                <a:lnTo>
                  <a:pt x="722" y="602"/>
                </a:lnTo>
                <a:lnTo>
                  <a:pt x="692" y="440"/>
                </a:lnTo>
                <a:cubicBezTo>
                  <a:pt x="741" y="393"/>
                  <a:pt x="771" y="331"/>
                  <a:pt x="771" y="263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7068716" y="3604547"/>
            <a:ext cx="835840" cy="656544"/>
          </a:xfrm>
          <a:custGeom>
            <a:avLst/>
            <a:gdLst>
              <a:gd name="T0" fmla="*/ 282 w 766"/>
              <a:gd name="T1" fmla="*/ 304 h 600"/>
              <a:gd name="T2" fmla="*/ 391 w 766"/>
              <a:gd name="T3" fmla="*/ 248 h 600"/>
              <a:gd name="T4" fmla="*/ 596 w 766"/>
              <a:gd name="T5" fmla="*/ 213 h 600"/>
              <a:gd name="T6" fmla="*/ 652 w 766"/>
              <a:gd name="T7" fmla="*/ 129 h 600"/>
              <a:gd name="T8" fmla="*/ 570 w 766"/>
              <a:gd name="T9" fmla="*/ 186 h 600"/>
              <a:gd name="T10" fmla="*/ 391 w 766"/>
              <a:gd name="T11" fmla="*/ 195 h 600"/>
              <a:gd name="T12" fmla="*/ 766 w 766"/>
              <a:gd name="T13" fmla="*/ 80 h 600"/>
              <a:gd name="T14" fmla="*/ 465 w 766"/>
              <a:gd name="T15" fmla="*/ 32 h 600"/>
              <a:gd name="T16" fmla="*/ 437 w 766"/>
              <a:gd name="T17" fmla="*/ 0 h 600"/>
              <a:gd name="T18" fmla="*/ 154 w 766"/>
              <a:gd name="T19" fmla="*/ 32 h 600"/>
              <a:gd name="T20" fmla="*/ 175 w 766"/>
              <a:gd name="T21" fmla="*/ 80 h 600"/>
              <a:gd name="T22" fmla="*/ 216 w 766"/>
              <a:gd name="T23" fmla="*/ 135 h 600"/>
              <a:gd name="T24" fmla="*/ 706 w 766"/>
              <a:gd name="T25" fmla="*/ 80 h 600"/>
              <a:gd name="T26" fmla="*/ 355 w 766"/>
              <a:gd name="T27" fmla="*/ 394 h 600"/>
              <a:gd name="T28" fmla="*/ 706 w 766"/>
              <a:gd name="T29" fmla="*/ 410 h 600"/>
              <a:gd name="T30" fmla="*/ 361 w 766"/>
              <a:gd name="T31" fmla="*/ 427 h 600"/>
              <a:gd name="T32" fmla="*/ 362 w 766"/>
              <a:gd name="T33" fmla="*/ 478 h 600"/>
              <a:gd name="T34" fmla="*/ 437 w 766"/>
              <a:gd name="T35" fmla="*/ 595 h 600"/>
              <a:gd name="T36" fmla="*/ 465 w 766"/>
              <a:gd name="T37" fmla="*/ 478 h 600"/>
              <a:gd name="T38" fmla="*/ 603 w 766"/>
              <a:gd name="T39" fmla="*/ 592 h 600"/>
              <a:gd name="T40" fmla="*/ 591 w 766"/>
              <a:gd name="T41" fmla="*/ 478 h 600"/>
              <a:gd name="T42" fmla="*/ 766 w 766"/>
              <a:gd name="T43" fmla="*/ 427 h 600"/>
              <a:gd name="T44" fmla="*/ 747 w 766"/>
              <a:gd name="T45" fmla="*/ 80 h 600"/>
              <a:gd name="T46" fmla="*/ 161 w 766"/>
              <a:gd name="T47" fmla="*/ 310 h 600"/>
              <a:gd name="T48" fmla="*/ 235 w 766"/>
              <a:gd name="T49" fmla="*/ 236 h 600"/>
              <a:gd name="T50" fmla="*/ 86 w 766"/>
              <a:gd name="T51" fmla="*/ 236 h 600"/>
              <a:gd name="T52" fmla="*/ 208 w 766"/>
              <a:gd name="T53" fmla="*/ 325 h 600"/>
              <a:gd name="T54" fmla="*/ 181 w 766"/>
              <a:gd name="T55" fmla="*/ 325 h 600"/>
              <a:gd name="T56" fmla="*/ 188 w 766"/>
              <a:gd name="T57" fmla="*/ 339 h 600"/>
              <a:gd name="T58" fmla="*/ 196 w 766"/>
              <a:gd name="T59" fmla="*/ 510 h 600"/>
              <a:gd name="T60" fmla="*/ 129 w 766"/>
              <a:gd name="T61" fmla="*/ 510 h 600"/>
              <a:gd name="T62" fmla="*/ 137 w 766"/>
              <a:gd name="T63" fmla="*/ 339 h 600"/>
              <a:gd name="T64" fmla="*/ 145 w 766"/>
              <a:gd name="T65" fmla="*/ 325 h 600"/>
              <a:gd name="T66" fmla="*/ 0 w 766"/>
              <a:gd name="T67" fmla="*/ 438 h 600"/>
              <a:gd name="T68" fmla="*/ 66 w 766"/>
              <a:gd name="T69" fmla="*/ 600 h 600"/>
              <a:gd name="T70" fmla="*/ 89 w 766"/>
              <a:gd name="T71" fmla="*/ 432 h 600"/>
              <a:gd name="T72" fmla="*/ 230 w 766"/>
              <a:gd name="T73" fmla="*/ 600 h 600"/>
              <a:gd name="T74" fmla="*/ 253 w 766"/>
              <a:gd name="T75" fmla="*/ 432 h 600"/>
              <a:gd name="T76" fmla="*/ 321 w 766"/>
              <a:gd name="T77" fmla="*/ 600 h 600"/>
              <a:gd name="T78" fmla="*/ 208 w 766"/>
              <a:gd name="T79" fmla="*/ 32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6" h="600">
                <a:moveTo>
                  <a:pt x="391" y="195"/>
                </a:moveTo>
                <a:lnTo>
                  <a:pt x="282" y="304"/>
                </a:lnTo>
                <a:cubicBezTo>
                  <a:pt x="293" y="310"/>
                  <a:pt x="303" y="317"/>
                  <a:pt x="312" y="326"/>
                </a:cubicBezTo>
                <a:lnTo>
                  <a:pt x="391" y="248"/>
                </a:lnTo>
                <a:lnTo>
                  <a:pt x="476" y="333"/>
                </a:lnTo>
                <a:lnTo>
                  <a:pt x="596" y="213"/>
                </a:lnTo>
                <a:lnTo>
                  <a:pt x="614" y="259"/>
                </a:lnTo>
                <a:lnTo>
                  <a:pt x="652" y="129"/>
                </a:lnTo>
                <a:lnTo>
                  <a:pt x="522" y="167"/>
                </a:lnTo>
                <a:lnTo>
                  <a:pt x="570" y="186"/>
                </a:lnTo>
                <a:lnTo>
                  <a:pt x="476" y="280"/>
                </a:lnTo>
                <a:lnTo>
                  <a:pt x="391" y="195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66" y="32"/>
                </a:lnTo>
                <a:lnTo>
                  <a:pt x="465" y="32"/>
                </a:lnTo>
                <a:lnTo>
                  <a:pt x="465" y="0"/>
                </a:lnTo>
                <a:lnTo>
                  <a:pt x="437" y="0"/>
                </a:lnTo>
                <a:lnTo>
                  <a:pt x="437" y="32"/>
                </a:lnTo>
                <a:lnTo>
                  <a:pt x="154" y="32"/>
                </a:lnTo>
                <a:lnTo>
                  <a:pt x="154" y="80"/>
                </a:lnTo>
                <a:lnTo>
                  <a:pt x="175" y="80"/>
                </a:lnTo>
                <a:lnTo>
                  <a:pt x="175" y="122"/>
                </a:lnTo>
                <a:cubicBezTo>
                  <a:pt x="190" y="124"/>
                  <a:pt x="203" y="128"/>
                  <a:pt x="216" y="135"/>
                </a:cubicBezTo>
                <a:lnTo>
                  <a:pt x="216" y="80"/>
                </a:lnTo>
                <a:lnTo>
                  <a:pt x="706" y="80"/>
                </a:lnTo>
                <a:lnTo>
                  <a:pt x="706" y="394"/>
                </a:lnTo>
                <a:lnTo>
                  <a:pt x="355" y="394"/>
                </a:lnTo>
                <a:cubicBezTo>
                  <a:pt x="356" y="399"/>
                  <a:pt x="358" y="404"/>
                  <a:pt x="359" y="410"/>
                </a:cubicBezTo>
                <a:lnTo>
                  <a:pt x="706" y="410"/>
                </a:lnTo>
                <a:lnTo>
                  <a:pt x="706" y="427"/>
                </a:lnTo>
                <a:lnTo>
                  <a:pt x="361" y="427"/>
                </a:lnTo>
                <a:cubicBezTo>
                  <a:pt x="361" y="430"/>
                  <a:pt x="362" y="434"/>
                  <a:pt x="362" y="438"/>
                </a:cubicBezTo>
                <a:lnTo>
                  <a:pt x="362" y="478"/>
                </a:lnTo>
                <a:lnTo>
                  <a:pt x="437" y="478"/>
                </a:lnTo>
                <a:lnTo>
                  <a:pt x="437" y="595"/>
                </a:lnTo>
                <a:lnTo>
                  <a:pt x="465" y="595"/>
                </a:lnTo>
                <a:lnTo>
                  <a:pt x="465" y="478"/>
                </a:lnTo>
                <a:lnTo>
                  <a:pt x="560" y="478"/>
                </a:lnTo>
                <a:lnTo>
                  <a:pt x="603" y="592"/>
                </a:lnTo>
                <a:lnTo>
                  <a:pt x="631" y="585"/>
                </a:lnTo>
                <a:lnTo>
                  <a:pt x="591" y="478"/>
                </a:lnTo>
                <a:lnTo>
                  <a:pt x="766" y="478"/>
                </a:lnTo>
                <a:lnTo>
                  <a:pt x="766" y="427"/>
                </a:lnTo>
                <a:lnTo>
                  <a:pt x="747" y="427"/>
                </a:lnTo>
                <a:lnTo>
                  <a:pt x="747" y="80"/>
                </a:lnTo>
                <a:lnTo>
                  <a:pt x="766" y="80"/>
                </a:lnTo>
                <a:close/>
                <a:moveTo>
                  <a:pt x="161" y="310"/>
                </a:moveTo>
                <a:lnTo>
                  <a:pt x="161" y="310"/>
                </a:lnTo>
                <a:cubicBezTo>
                  <a:pt x="202" y="310"/>
                  <a:pt x="235" y="277"/>
                  <a:pt x="235" y="236"/>
                </a:cubicBezTo>
                <a:cubicBezTo>
                  <a:pt x="235" y="194"/>
                  <a:pt x="202" y="161"/>
                  <a:pt x="161" y="161"/>
                </a:cubicBezTo>
                <a:cubicBezTo>
                  <a:pt x="119" y="161"/>
                  <a:pt x="86" y="194"/>
                  <a:pt x="86" y="236"/>
                </a:cubicBezTo>
                <a:cubicBezTo>
                  <a:pt x="86" y="277"/>
                  <a:pt x="119" y="310"/>
                  <a:pt x="161" y="310"/>
                </a:cubicBezTo>
                <a:close/>
                <a:moveTo>
                  <a:pt x="208" y="325"/>
                </a:moveTo>
                <a:lnTo>
                  <a:pt x="208" y="325"/>
                </a:lnTo>
                <a:lnTo>
                  <a:pt x="181" y="325"/>
                </a:lnTo>
                <a:lnTo>
                  <a:pt x="185" y="328"/>
                </a:lnTo>
                <a:cubicBezTo>
                  <a:pt x="188" y="331"/>
                  <a:pt x="190" y="336"/>
                  <a:pt x="188" y="339"/>
                </a:cubicBezTo>
                <a:lnTo>
                  <a:pt x="178" y="365"/>
                </a:lnTo>
                <a:lnTo>
                  <a:pt x="196" y="510"/>
                </a:lnTo>
                <a:lnTo>
                  <a:pt x="163" y="540"/>
                </a:lnTo>
                <a:lnTo>
                  <a:pt x="129" y="510"/>
                </a:lnTo>
                <a:lnTo>
                  <a:pt x="147" y="365"/>
                </a:lnTo>
                <a:lnTo>
                  <a:pt x="137" y="339"/>
                </a:lnTo>
                <a:cubicBezTo>
                  <a:pt x="135" y="336"/>
                  <a:pt x="137" y="331"/>
                  <a:pt x="140" y="328"/>
                </a:cubicBezTo>
                <a:lnTo>
                  <a:pt x="145" y="325"/>
                </a:lnTo>
                <a:lnTo>
                  <a:pt x="112" y="325"/>
                </a:lnTo>
                <a:cubicBezTo>
                  <a:pt x="50" y="325"/>
                  <a:pt x="0" y="376"/>
                  <a:pt x="0" y="438"/>
                </a:cubicBezTo>
                <a:lnTo>
                  <a:pt x="0" y="600"/>
                </a:lnTo>
                <a:lnTo>
                  <a:pt x="66" y="600"/>
                </a:lnTo>
                <a:lnTo>
                  <a:pt x="66" y="432"/>
                </a:lnTo>
                <a:lnTo>
                  <a:pt x="89" y="432"/>
                </a:lnTo>
                <a:lnTo>
                  <a:pt x="89" y="600"/>
                </a:lnTo>
                <a:lnTo>
                  <a:pt x="230" y="600"/>
                </a:lnTo>
                <a:lnTo>
                  <a:pt x="230" y="432"/>
                </a:lnTo>
                <a:lnTo>
                  <a:pt x="253" y="432"/>
                </a:lnTo>
                <a:lnTo>
                  <a:pt x="253" y="600"/>
                </a:lnTo>
                <a:lnTo>
                  <a:pt x="321" y="600"/>
                </a:lnTo>
                <a:lnTo>
                  <a:pt x="321" y="438"/>
                </a:lnTo>
                <a:cubicBezTo>
                  <a:pt x="321" y="376"/>
                  <a:pt x="271" y="325"/>
                  <a:pt x="208" y="325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4438749" y="3604548"/>
            <a:ext cx="527344" cy="659180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8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1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2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8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7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8"/>
                </a:lnTo>
                <a:lnTo>
                  <a:pt x="383" y="28"/>
                </a:lnTo>
                <a:cubicBezTo>
                  <a:pt x="389" y="28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5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1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1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2"/>
                </a:moveTo>
                <a:lnTo>
                  <a:pt x="156" y="322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2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8696028" y="5705963"/>
            <a:ext cx="619628" cy="659180"/>
          </a:xfrm>
          <a:custGeom>
            <a:avLst/>
            <a:gdLst>
              <a:gd name="T0" fmla="*/ 171 w 568"/>
              <a:gd name="T1" fmla="*/ 92 h 606"/>
              <a:gd name="T2" fmla="*/ 372 w 568"/>
              <a:gd name="T3" fmla="*/ 67 h 606"/>
              <a:gd name="T4" fmla="*/ 300 w 568"/>
              <a:gd name="T5" fmla="*/ 41 h 606"/>
              <a:gd name="T6" fmla="*/ 217 w 568"/>
              <a:gd name="T7" fmla="*/ 41 h 606"/>
              <a:gd name="T8" fmla="*/ 145 w 568"/>
              <a:gd name="T9" fmla="*/ 67 h 606"/>
              <a:gd name="T10" fmla="*/ 468 w 568"/>
              <a:gd name="T11" fmla="*/ 525 h 606"/>
              <a:gd name="T12" fmla="*/ 475 w 568"/>
              <a:gd name="T13" fmla="*/ 507 h 606"/>
              <a:gd name="T14" fmla="*/ 443 w 568"/>
              <a:gd name="T15" fmla="*/ 393 h 606"/>
              <a:gd name="T16" fmla="*/ 422 w 568"/>
              <a:gd name="T17" fmla="*/ 393 h 606"/>
              <a:gd name="T18" fmla="*/ 422 w 568"/>
              <a:gd name="T19" fmla="*/ 481 h 606"/>
              <a:gd name="T20" fmla="*/ 422 w 568"/>
              <a:gd name="T21" fmla="*/ 483 h 606"/>
              <a:gd name="T22" fmla="*/ 423 w 568"/>
              <a:gd name="T23" fmla="*/ 484 h 606"/>
              <a:gd name="T24" fmla="*/ 425 w 568"/>
              <a:gd name="T25" fmla="*/ 486 h 606"/>
              <a:gd name="T26" fmla="*/ 541 w 568"/>
              <a:gd name="T27" fmla="*/ 400 h 606"/>
              <a:gd name="T28" fmla="*/ 432 w 568"/>
              <a:gd name="T29" fmla="*/ 342 h 606"/>
              <a:gd name="T30" fmla="*/ 407 w 568"/>
              <a:gd name="T31" fmla="*/ 604 h 606"/>
              <a:gd name="T32" fmla="*/ 562 w 568"/>
              <a:gd name="T33" fmla="*/ 499 h 606"/>
              <a:gd name="T34" fmla="*/ 542 w 568"/>
              <a:gd name="T35" fmla="*/ 495 h 606"/>
              <a:gd name="T36" fmla="*/ 432 w 568"/>
              <a:gd name="T37" fmla="*/ 586 h 606"/>
              <a:gd name="T38" fmla="*/ 323 w 568"/>
              <a:gd name="T39" fmla="*/ 453 h 606"/>
              <a:gd name="T40" fmla="*/ 453 w 568"/>
              <a:gd name="T41" fmla="*/ 365 h 606"/>
              <a:gd name="T42" fmla="*/ 542 w 568"/>
              <a:gd name="T43" fmla="*/ 495 h 606"/>
              <a:gd name="T44" fmla="*/ 190 w 568"/>
              <a:gd name="T45" fmla="*/ 494 h 606"/>
              <a:gd name="T46" fmla="*/ 325 w 568"/>
              <a:gd name="T47" fmla="*/ 360 h 606"/>
              <a:gd name="T48" fmla="*/ 353 w 568"/>
              <a:gd name="T49" fmla="*/ 339 h 606"/>
              <a:gd name="T50" fmla="*/ 491 w 568"/>
              <a:gd name="T51" fmla="*/ 205 h 606"/>
              <a:gd name="T52" fmla="*/ 496 w 568"/>
              <a:gd name="T53" fmla="*/ 331 h 606"/>
              <a:gd name="T54" fmla="*/ 518 w 568"/>
              <a:gd name="T55" fmla="*/ 339 h 606"/>
              <a:gd name="T56" fmla="*/ 518 w 568"/>
              <a:gd name="T57" fmla="*/ 139 h 606"/>
              <a:gd name="T58" fmla="*/ 27 w 568"/>
              <a:gd name="T59" fmla="*/ 112 h 606"/>
              <a:gd name="T60" fmla="*/ 0 w 568"/>
              <a:gd name="T61" fmla="*/ 211 h 606"/>
              <a:gd name="T62" fmla="*/ 0 w 568"/>
              <a:gd name="T63" fmla="*/ 360 h 606"/>
              <a:gd name="T64" fmla="*/ 0 w 568"/>
              <a:gd name="T65" fmla="*/ 504 h 606"/>
              <a:gd name="T66" fmla="*/ 286 w 568"/>
              <a:gd name="T67" fmla="*/ 531 h 606"/>
              <a:gd name="T68" fmla="*/ 21 w 568"/>
              <a:gd name="T69" fmla="*/ 211 h 606"/>
              <a:gd name="T70" fmla="*/ 27 w 568"/>
              <a:gd name="T71" fmla="*/ 205 h 606"/>
              <a:gd name="T72" fmla="*/ 169 w 568"/>
              <a:gd name="T73" fmla="*/ 339 h 606"/>
              <a:gd name="T74" fmla="*/ 21 w 568"/>
              <a:gd name="T75" fmla="*/ 211 h 606"/>
              <a:gd name="T76" fmla="*/ 169 w 568"/>
              <a:gd name="T77" fmla="*/ 360 h 606"/>
              <a:gd name="T78" fmla="*/ 27 w 568"/>
              <a:gd name="T79" fmla="*/ 494 h 606"/>
              <a:gd name="T80" fmla="*/ 21 w 568"/>
              <a:gd name="T81" fmla="*/ 360 h 606"/>
              <a:gd name="T82" fmla="*/ 190 w 568"/>
              <a:gd name="T83" fmla="*/ 339 h 606"/>
              <a:gd name="T84" fmla="*/ 190 w 568"/>
              <a:gd name="T85" fmla="*/ 205 h 606"/>
              <a:gd name="T86" fmla="*/ 332 w 568"/>
              <a:gd name="T87" fmla="*/ 339 h 606"/>
              <a:gd name="T88" fmla="*/ 342 w 568"/>
              <a:gd name="T89" fmla="*/ 139 h 606"/>
              <a:gd name="T90" fmla="*/ 361 w 568"/>
              <a:gd name="T91" fmla="*/ 157 h 606"/>
              <a:gd name="T92" fmla="*/ 324 w 568"/>
              <a:gd name="T93" fmla="*/ 157 h 606"/>
              <a:gd name="T94" fmla="*/ 180 w 568"/>
              <a:gd name="T95" fmla="*/ 139 h 606"/>
              <a:gd name="T96" fmla="*/ 198 w 568"/>
              <a:gd name="T97" fmla="*/ 157 h 606"/>
              <a:gd name="T98" fmla="*/ 161 w 568"/>
              <a:gd name="T99" fmla="*/ 157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68" h="606">
                <a:moveTo>
                  <a:pt x="145" y="67"/>
                </a:moveTo>
                <a:cubicBezTo>
                  <a:pt x="145" y="81"/>
                  <a:pt x="157" y="92"/>
                  <a:pt x="171" y="92"/>
                </a:cubicBezTo>
                <a:lnTo>
                  <a:pt x="347" y="92"/>
                </a:lnTo>
                <a:cubicBezTo>
                  <a:pt x="361" y="92"/>
                  <a:pt x="372" y="81"/>
                  <a:pt x="372" y="67"/>
                </a:cubicBezTo>
                <a:cubicBezTo>
                  <a:pt x="372" y="53"/>
                  <a:pt x="361" y="41"/>
                  <a:pt x="347" y="41"/>
                </a:cubicBezTo>
                <a:lnTo>
                  <a:pt x="300" y="41"/>
                </a:lnTo>
                <a:cubicBezTo>
                  <a:pt x="300" y="18"/>
                  <a:pt x="282" y="0"/>
                  <a:pt x="259" y="0"/>
                </a:cubicBezTo>
                <a:cubicBezTo>
                  <a:pt x="236" y="0"/>
                  <a:pt x="217" y="18"/>
                  <a:pt x="217" y="41"/>
                </a:cubicBezTo>
                <a:lnTo>
                  <a:pt x="171" y="41"/>
                </a:lnTo>
                <a:cubicBezTo>
                  <a:pt x="157" y="41"/>
                  <a:pt x="145" y="53"/>
                  <a:pt x="145" y="67"/>
                </a:cubicBezTo>
                <a:close/>
                <a:moveTo>
                  <a:pt x="460" y="522"/>
                </a:moveTo>
                <a:cubicBezTo>
                  <a:pt x="462" y="524"/>
                  <a:pt x="465" y="525"/>
                  <a:pt x="468" y="525"/>
                </a:cubicBezTo>
                <a:cubicBezTo>
                  <a:pt x="471" y="525"/>
                  <a:pt x="473" y="524"/>
                  <a:pt x="475" y="522"/>
                </a:cubicBezTo>
                <a:cubicBezTo>
                  <a:pt x="480" y="518"/>
                  <a:pt x="480" y="511"/>
                  <a:pt x="475" y="507"/>
                </a:cubicBezTo>
                <a:lnTo>
                  <a:pt x="443" y="474"/>
                </a:lnTo>
                <a:lnTo>
                  <a:pt x="443" y="393"/>
                </a:lnTo>
                <a:cubicBezTo>
                  <a:pt x="443" y="387"/>
                  <a:pt x="438" y="383"/>
                  <a:pt x="432" y="383"/>
                </a:cubicBezTo>
                <a:cubicBezTo>
                  <a:pt x="426" y="383"/>
                  <a:pt x="422" y="387"/>
                  <a:pt x="422" y="393"/>
                </a:cubicBezTo>
                <a:lnTo>
                  <a:pt x="422" y="479"/>
                </a:lnTo>
                <a:cubicBezTo>
                  <a:pt x="422" y="479"/>
                  <a:pt x="422" y="480"/>
                  <a:pt x="422" y="481"/>
                </a:cubicBezTo>
                <a:cubicBezTo>
                  <a:pt x="422" y="481"/>
                  <a:pt x="422" y="481"/>
                  <a:pt x="422" y="481"/>
                </a:cubicBezTo>
                <a:cubicBezTo>
                  <a:pt x="422" y="482"/>
                  <a:pt x="422" y="482"/>
                  <a:pt x="422" y="483"/>
                </a:cubicBezTo>
                <a:cubicBezTo>
                  <a:pt x="423" y="483"/>
                  <a:pt x="423" y="483"/>
                  <a:pt x="423" y="484"/>
                </a:cubicBezTo>
                <a:cubicBezTo>
                  <a:pt x="423" y="484"/>
                  <a:pt x="423" y="484"/>
                  <a:pt x="423" y="484"/>
                </a:cubicBezTo>
                <a:cubicBezTo>
                  <a:pt x="424" y="485"/>
                  <a:pt x="424" y="485"/>
                  <a:pt x="425" y="486"/>
                </a:cubicBezTo>
                <a:cubicBezTo>
                  <a:pt x="425" y="486"/>
                  <a:pt x="425" y="486"/>
                  <a:pt x="425" y="486"/>
                </a:cubicBezTo>
                <a:lnTo>
                  <a:pt x="460" y="522"/>
                </a:lnTo>
                <a:close/>
                <a:moveTo>
                  <a:pt x="541" y="400"/>
                </a:moveTo>
                <a:cubicBezTo>
                  <a:pt x="522" y="371"/>
                  <a:pt x="492" y="351"/>
                  <a:pt x="457" y="344"/>
                </a:cubicBezTo>
                <a:cubicBezTo>
                  <a:pt x="449" y="343"/>
                  <a:pt x="440" y="342"/>
                  <a:pt x="432" y="342"/>
                </a:cubicBezTo>
                <a:cubicBezTo>
                  <a:pt x="369" y="342"/>
                  <a:pt x="314" y="387"/>
                  <a:pt x="303" y="449"/>
                </a:cubicBezTo>
                <a:cubicBezTo>
                  <a:pt x="289" y="521"/>
                  <a:pt x="336" y="590"/>
                  <a:pt x="407" y="604"/>
                </a:cubicBezTo>
                <a:cubicBezTo>
                  <a:pt x="416" y="605"/>
                  <a:pt x="424" y="606"/>
                  <a:pt x="432" y="606"/>
                </a:cubicBezTo>
                <a:cubicBezTo>
                  <a:pt x="496" y="606"/>
                  <a:pt x="550" y="561"/>
                  <a:pt x="562" y="499"/>
                </a:cubicBezTo>
                <a:cubicBezTo>
                  <a:pt x="568" y="464"/>
                  <a:pt x="561" y="429"/>
                  <a:pt x="541" y="400"/>
                </a:cubicBezTo>
                <a:close/>
                <a:moveTo>
                  <a:pt x="542" y="495"/>
                </a:moveTo>
                <a:lnTo>
                  <a:pt x="542" y="495"/>
                </a:lnTo>
                <a:cubicBezTo>
                  <a:pt x="532" y="547"/>
                  <a:pt x="486" y="586"/>
                  <a:pt x="432" y="586"/>
                </a:cubicBezTo>
                <a:cubicBezTo>
                  <a:pt x="425" y="586"/>
                  <a:pt x="418" y="585"/>
                  <a:pt x="411" y="584"/>
                </a:cubicBezTo>
                <a:cubicBezTo>
                  <a:pt x="351" y="572"/>
                  <a:pt x="311" y="513"/>
                  <a:pt x="323" y="453"/>
                </a:cubicBezTo>
                <a:cubicBezTo>
                  <a:pt x="333" y="401"/>
                  <a:pt x="379" y="363"/>
                  <a:pt x="432" y="363"/>
                </a:cubicBezTo>
                <a:cubicBezTo>
                  <a:pt x="439" y="363"/>
                  <a:pt x="446" y="363"/>
                  <a:pt x="453" y="365"/>
                </a:cubicBezTo>
                <a:cubicBezTo>
                  <a:pt x="482" y="370"/>
                  <a:pt x="508" y="387"/>
                  <a:pt x="524" y="411"/>
                </a:cubicBezTo>
                <a:cubicBezTo>
                  <a:pt x="541" y="436"/>
                  <a:pt x="547" y="466"/>
                  <a:pt x="542" y="495"/>
                </a:cubicBezTo>
                <a:close/>
                <a:moveTo>
                  <a:pt x="277" y="494"/>
                </a:moveTo>
                <a:lnTo>
                  <a:pt x="190" y="494"/>
                </a:lnTo>
                <a:lnTo>
                  <a:pt x="190" y="360"/>
                </a:lnTo>
                <a:lnTo>
                  <a:pt x="325" y="360"/>
                </a:lnTo>
                <a:cubicBezTo>
                  <a:pt x="334" y="352"/>
                  <a:pt x="343" y="345"/>
                  <a:pt x="353" y="339"/>
                </a:cubicBezTo>
                <a:lnTo>
                  <a:pt x="353" y="339"/>
                </a:lnTo>
                <a:lnTo>
                  <a:pt x="353" y="205"/>
                </a:lnTo>
                <a:lnTo>
                  <a:pt x="491" y="205"/>
                </a:lnTo>
                <a:cubicBezTo>
                  <a:pt x="494" y="205"/>
                  <a:pt x="496" y="208"/>
                  <a:pt x="496" y="211"/>
                </a:cubicBezTo>
                <a:lnTo>
                  <a:pt x="496" y="331"/>
                </a:lnTo>
                <a:cubicBezTo>
                  <a:pt x="504" y="335"/>
                  <a:pt x="511" y="339"/>
                  <a:pt x="518" y="343"/>
                </a:cubicBezTo>
                <a:lnTo>
                  <a:pt x="518" y="339"/>
                </a:lnTo>
                <a:lnTo>
                  <a:pt x="518" y="211"/>
                </a:lnTo>
                <a:lnTo>
                  <a:pt x="518" y="139"/>
                </a:lnTo>
                <a:cubicBezTo>
                  <a:pt x="518" y="124"/>
                  <a:pt x="506" y="112"/>
                  <a:pt x="491" y="112"/>
                </a:cubicBezTo>
                <a:lnTo>
                  <a:pt x="27" y="112"/>
                </a:lnTo>
                <a:cubicBezTo>
                  <a:pt x="12" y="112"/>
                  <a:pt x="0" y="124"/>
                  <a:pt x="0" y="139"/>
                </a:cubicBezTo>
                <a:lnTo>
                  <a:pt x="0" y="211"/>
                </a:lnTo>
                <a:lnTo>
                  <a:pt x="0" y="339"/>
                </a:lnTo>
                <a:lnTo>
                  <a:pt x="0" y="360"/>
                </a:lnTo>
                <a:lnTo>
                  <a:pt x="0" y="488"/>
                </a:lnTo>
                <a:lnTo>
                  <a:pt x="0" y="504"/>
                </a:lnTo>
                <a:cubicBezTo>
                  <a:pt x="0" y="519"/>
                  <a:pt x="12" y="531"/>
                  <a:pt x="27" y="531"/>
                </a:cubicBezTo>
                <a:lnTo>
                  <a:pt x="286" y="531"/>
                </a:lnTo>
                <a:cubicBezTo>
                  <a:pt x="282" y="519"/>
                  <a:pt x="278" y="507"/>
                  <a:pt x="277" y="494"/>
                </a:cubicBezTo>
                <a:close/>
                <a:moveTo>
                  <a:pt x="21" y="211"/>
                </a:moveTo>
                <a:lnTo>
                  <a:pt x="21" y="211"/>
                </a:lnTo>
                <a:cubicBezTo>
                  <a:pt x="21" y="208"/>
                  <a:pt x="24" y="205"/>
                  <a:pt x="27" y="205"/>
                </a:cubicBezTo>
                <a:lnTo>
                  <a:pt x="169" y="205"/>
                </a:lnTo>
                <a:lnTo>
                  <a:pt x="169" y="339"/>
                </a:lnTo>
                <a:lnTo>
                  <a:pt x="21" y="339"/>
                </a:lnTo>
                <a:lnTo>
                  <a:pt x="21" y="211"/>
                </a:lnTo>
                <a:close/>
                <a:moveTo>
                  <a:pt x="169" y="360"/>
                </a:moveTo>
                <a:lnTo>
                  <a:pt x="169" y="360"/>
                </a:lnTo>
                <a:lnTo>
                  <a:pt x="169" y="494"/>
                </a:lnTo>
                <a:lnTo>
                  <a:pt x="27" y="494"/>
                </a:lnTo>
                <a:cubicBezTo>
                  <a:pt x="24" y="494"/>
                  <a:pt x="21" y="491"/>
                  <a:pt x="21" y="488"/>
                </a:cubicBezTo>
                <a:lnTo>
                  <a:pt x="21" y="360"/>
                </a:lnTo>
                <a:lnTo>
                  <a:pt x="169" y="360"/>
                </a:lnTo>
                <a:close/>
                <a:moveTo>
                  <a:pt x="190" y="339"/>
                </a:moveTo>
                <a:lnTo>
                  <a:pt x="190" y="339"/>
                </a:lnTo>
                <a:lnTo>
                  <a:pt x="190" y="205"/>
                </a:lnTo>
                <a:lnTo>
                  <a:pt x="332" y="205"/>
                </a:lnTo>
                <a:lnTo>
                  <a:pt x="332" y="339"/>
                </a:lnTo>
                <a:lnTo>
                  <a:pt x="190" y="339"/>
                </a:lnTo>
                <a:close/>
                <a:moveTo>
                  <a:pt x="342" y="139"/>
                </a:moveTo>
                <a:lnTo>
                  <a:pt x="342" y="139"/>
                </a:lnTo>
                <a:cubicBezTo>
                  <a:pt x="353" y="139"/>
                  <a:pt x="361" y="147"/>
                  <a:pt x="361" y="157"/>
                </a:cubicBezTo>
                <a:cubicBezTo>
                  <a:pt x="361" y="167"/>
                  <a:pt x="353" y="176"/>
                  <a:pt x="342" y="176"/>
                </a:cubicBezTo>
                <a:cubicBezTo>
                  <a:pt x="332" y="176"/>
                  <a:pt x="324" y="167"/>
                  <a:pt x="324" y="157"/>
                </a:cubicBezTo>
                <a:cubicBezTo>
                  <a:pt x="324" y="147"/>
                  <a:pt x="332" y="139"/>
                  <a:pt x="342" y="139"/>
                </a:cubicBezTo>
                <a:close/>
                <a:moveTo>
                  <a:pt x="180" y="139"/>
                </a:moveTo>
                <a:lnTo>
                  <a:pt x="180" y="139"/>
                </a:lnTo>
                <a:cubicBezTo>
                  <a:pt x="190" y="139"/>
                  <a:pt x="198" y="147"/>
                  <a:pt x="198" y="157"/>
                </a:cubicBezTo>
                <a:cubicBezTo>
                  <a:pt x="198" y="167"/>
                  <a:pt x="190" y="176"/>
                  <a:pt x="180" y="176"/>
                </a:cubicBezTo>
                <a:cubicBezTo>
                  <a:pt x="170" y="176"/>
                  <a:pt x="161" y="167"/>
                  <a:pt x="161" y="157"/>
                </a:cubicBezTo>
                <a:cubicBezTo>
                  <a:pt x="161" y="147"/>
                  <a:pt x="170" y="139"/>
                  <a:pt x="180" y="139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4" name="Freeform 16"/>
          <p:cNvSpPr>
            <a:spLocks noEditPoints="1"/>
          </p:cNvSpPr>
          <p:nvPr/>
        </p:nvSpPr>
        <p:spPr bwMode="auto">
          <a:xfrm>
            <a:off x="1640857" y="3601912"/>
            <a:ext cx="701368" cy="659180"/>
          </a:xfrm>
          <a:custGeom>
            <a:avLst/>
            <a:gdLst>
              <a:gd name="T0" fmla="*/ 21 w 643"/>
              <a:gd name="T1" fmla="*/ 478 h 603"/>
              <a:gd name="T2" fmla="*/ 459 w 643"/>
              <a:gd name="T3" fmla="*/ 359 h 603"/>
              <a:gd name="T4" fmla="*/ 420 w 643"/>
              <a:gd name="T5" fmla="*/ 494 h 603"/>
              <a:gd name="T6" fmla="*/ 407 w 643"/>
              <a:gd name="T7" fmla="*/ 377 h 603"/>
              <a:gd name="T8" fmla="*/ 408 w 643"/>
              <a:gd name="T9" fmla="*/ 272 h 603"/>
              <a:gd name="T10" fmla="*/ 397 w 643"/>
              <a:gd name="T11" fmla="*/ 276 h 603"/>
              <a:gd name="T12" fmla="*/ 405 w 643"/>
              <a:gd name="T13" fmla="*/ 292 h 603"/>
              <a:gd name="T14" fmla="*/ 415 w 643"/>
              <a:gd name="T15" fmla="*/ 288 h 603"/>
              <a:gd name="T16" fmla="*/ 356 w 643"/>
              <a:gd name="T17" fmla="*/ 302 h 603"/>
              <a:gd name="T18" fmla="*/ 360 w 643"/>
              <a:gd name="T19" fmla="*/ 322 h 603"/>
              <a:gd name="T20" fmla="*/ 368 w 643"/>
              <a:gd name="T21" fmla="*/ 315 h 603"/>
              <a:gd name="T22" fmla="*/ 324 w 643"/>
              <a:gd name="T23" fmla="*/ 341 h 603"/>
              <a:gd name="T24" fmla="*/ 319 w 643"/>
              <a:gd name="T25" fmla="*/ 351 h 603"/>
              <a:gd name="T26" fmla="*/ 335 w 643"/>
              <a:gd name="T27" fmla="*/ 359 h 603"/>
              <a:gd name="T28" fmla="*/ 340 w 643"/>
              <a:gd name="T29" fmla="*/ 349 h 603"/>
              <a:gd name="T30" fmla="*/ 305 w 643"/>
              <a:gd name="T31" fmla="*/ 399 h 603"/>
              <a:gd name="T32" fmla="*/ 322 w 643"/>
              <a:gd name="T33" fmla="*/ 411 h 603"/>
              <a:gd name="T34" fmla="*/ 323 w 643"/>
              <a:gd name="T35" fmla="*/ 400 h 603"/>
              <a:gd name="T36" fmla="*/ 308 w 643"/>
              <a:gd name="T37" fmla="*/ 450 h 603"/>
              <a:gd name="T38" fmla="*/ 311 w 643"/>
              <a:gd name="T39" fmla="*/ 461 h 603"/>
              <a:gd name="T40" fmla="*/ 327 w 643"/>
              <a:gd name="T41" fmla="*/ 455 h 603"/>
              <a:gd name="T42" fmla="*/ 324 w 643"/>
              <a:gd name="T43" fmla="*/ 444 h 603"/>
              <a:gd name="T44" fmla="*/ 332 w 643"/>
              <a:gd name="T45" fmla="*/ 506 h 603"/>
              <a:gd name="T46" fmla="*/ 353 w 643"/>
              <a:gd name="T47" fmla="*/ 503 h 603"/>
              <a:gd name="T48" fmla="*/ 346 w 643"/>
              <a:gd name="T49" fmla="*/ 495 h 603"/>
              <a:gd name="T50" fmla="*/ 367 w 643"/>
              <a:gd name="T51" fmla="*/ 541 h 603"/>
              <a:gd name="T52" fmla="*/ 377 w 643"/>
              <a:gd name="T53" fmla="*/ 547 h 603"/>
              <a:gd name="T54" fmla="*/ 386 w 643"/>
              <a:gd name="T55" fmla="*/ 532 h 603"/>
              <a:gd name="T56" fmla="*/ 377 w 643"/>
              <a:gd name="T57" fmla="*/ 526 h 603"/>
              <a:gd name="T58" fmla="*/ 423 w 643"/>
              <a:gd name="T59" fmla="*/ 566 h 603"/>
              <a:gd name="T60" fmla="*/ 434 w 643"/>
              <a:gd name="T61" fmla="*/ 568 h 603"/>
              <a:gd name="T62" fmla="*/ 427 w 643"/>
              <a:gd name="T63" fmla="*/ 549 h 603"/>
              <a:gd name="T64" fmla="*/ 472 w 643"/>
              <a:gd name="T65" fmla="*/ 569 h 603"/>
              <a:gd name="T66" fmla="*/ 484 w 643"/>
              <a:gd name="T67" fmla="*/ 568 h 603"/>
              <a:gd name="T68" fmla="*/ 483 w 643"/>
              <a:gd name="T69" fmla="*/ 550 h 603"/>
              <a:gd name="T70" fmla="*/ 472 w 643"/>
              <a:gd name="T71" fmla="*/ 552 h 603"/>
              <a:gd name="T72" fmla="*/ 530 w 643"/>
              <a:gd name="T73" fmla="*/ 552 h 603"/>
              <a:gd name="T74" fmla="*/ 540 w 643"/>
              <a:gd name="T75" fmla="*/ 545 h 603"/>
              <a:gd name="T76" fmla="*/ 524 w 643"/>
              <a:gd name="T77" fmla="*/ 535 h 603"/>
              <a:gd name="T78" fmla="*/ 570 w 643"/>
              <a:gd name="T79" fmla="*/ 521 h 603"/>
              <a:gd name="T80" fmla="*/ 577 w 643"/>
              <a:gd name="T81" fmla="*/ 512 h 603"/>
              <a:gd name="T82" fmla="*/ 565 w 643"/>
              <a:gd name="T83" fmla="*/ 499 h 603"/>
              <a:gd name="T84" fmla="*/ 559 w 643"/>
              <a:gd name="T85" fmla="*/ 507 h 603"/>
              <a:gd name="T86" fmla="*/ 601 w 643"/>
              <a:gd name="T87" fmla="*/ 469 h 603"/>
              <a:gd name="T88" fmla="*/ 605 w 643"/>
              <a:gd name="T89" fmla="*/ 457 h 603"/>
              <a:gd name="T90" fmla="*/ 586 w 643"/>
              <a:gd name="T91" fmla="*/ 459 h 603"/>
              <a:gd name="T92" fmla="*/ 610 w 643"/>
              <a:gd name="T93" fmla="*/ 419 h 603"/>
              <a:gd name="T94" fmla="*/ 610 w 643"/>
              <a:gd name="T95" fmla="*/ 408 h 603"/>
              <a:gd name="T96" fmla="*/ 592 w 643"/>
              <a:gd name="T97" fmla="*/ 406 h 603"/>
              <a:gd name="T98" fmla="*/ 593 w 643"/>
              <a:gd name="T99" fmla="*/ 417 h 603"/>
              <a:gd name="T100" fmla="*/ 599 w 643"/>
              <a:gd name="T101" fmla="*/ 358 h 603"/>
              <a:gd name="T102" fmla="*/ 594 w 643"/>
              <a:gd name="T103" fmla="*/ 347 h 603"/>
              <a:gd name="T104" fmla="*/ 581 w 643"/>
              <a:gd name="T105" fmla="*/ 363 h 603"/>
              <a:gd name="T106" fmla="*/ 573 w 643"/>
              <a:gd name="T107" fmla="*/ 316 h 603"/>
              <a:gd name="T108" fmla="*/ 565 w 643"/>
              <a:gd name="T109" fmla="*/ 308 h 603"/>
              <a:gd name="T110" fmla="*/ 550 w 643"/>
              <a:gd name="T111" fmla="*/ 318 h 603"/>
              <a:gd name="T112" fmla="*/ 557 w 643"/>
              <a:gd name="T113" fmla="*/ 326 h 603"/>
              <a:gd name="T114" fmla="*/ 524 w 643"/>
              <a:gd name="T115" fmla="*/ 279 h 603"/>
              <a:gd name="T116" fmla="*/ 513 w 643"/>
              <a:gd name="T117" fmla="*/ 274 h 603"/>
              <a:gd name="T118" fmla="*/ 513 w 643"/>
              <a:gd name="T119" fmla="*/ 293 h 603"/>
              <a:gd name="T120" fmla="*/ 457 w 643"/>
              <a:gd name="T121" fmla="*/ 231 h 603"/>
              <a:gd name="T122" fmla="*/ 358 w 643"/>
              <a:gd name="T123" fmla="*/ 9 h 603"/>
              <a:gd name="T124" fmla="*/ 30 w 643"/>
              <a:gd name="T125" fmla="*/ 153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3" h="603">
                <a:moveTo>
                  <a:pt x="51" y="448"/>
                </a:moveTo>
                <a:cubicBezTo>
                  <a:pt x="83" y="445"/>
                  <a:pt x="115" y="443"/>
                  <a:pt x="147" y="442"/>
                </a:cubicBezTo>
                <a:cubicBezTo>
                  <a:pt x="127" y="440"/>
                  <a:pt x="108" y="439"/>
                  <a:pt x="88" y="437"/>
                </a:cubicBezTo>
                <a:cubicBezTo>
                  <a:pt x="72" y="435"/>
                  <a:pt x="59" y="423"/>
                  <a:pt x="59" y="407"/>
                </a:cubicBezTo>
                <a:cubicBezTo>
                  <a:pt x="59" y="383"/>
                  <a:pt x="59" y="359"/>
                  <a:pt x="59" y="335"/>
                </a:cubicBezTo>
                <a:cubicBezTo>
                  <a:pt x="59" y="318"/>
                  <a:pt x="72" y="306"/>
                  <a:pt x="88" y="305"/>
                </a:cubicBezTo>
                <a:cubicBezTo>
                  <a:pt x="148" y="299"/>
                  <a:pt x="207" y="297"/>
                  <a:pt x="267" y="298"/>
                </a:cubicBezTo>
                <a:cubicBezTo>
                  <a:pt x="245" y="333"/>
                  <a:pt x="233" y="373"/>
                  <a:pt x="233" y="417"/>
                </a:cubicBezTo>
                <a:cubicBezTo>
                  <a:pt x="233" y="479"/>
                  <a:pt x="258" y="535"/>
                  <a:pt x="299" y="575"/>
                </a:cubicBezTo>
                <a:cubicBezTo>
                  <a:pt x="301" y="578"/>
                  <a:pt x="304" y="581"/>
                  <a:pt x="306" y="583"/>
                </a:cubicBezTo>
                <a:cubicBezTo>
                  <a:pt x="221" y="590"/>
                  <a:pt x="136" y="589"/>
                  <a:pt x="51" y="579"/>
                </a:cubicBezTo>
                <a:cubicBezTo>
                  <a:pt x="35" y="578"/>
                  <a:pt x="21" y="566"/>
                  <a:pt x="21" y="550"/>
                </a:cubicBezTo>
                <a:cubicBezTo>
                  <a:pt x="21" y="526"/>
                  <a:pt x="21" y="502"/>
                  <a:pt x="21" y="478"/>
                </a:cubicBezTo>
                <a:cubicBezTo>
                  <a:pt x="21" y="461"/>
                  <a:pt x="35" y="449"/>
                  <a:pt x="51" y="448"/>
                </a:cubicBezTo>
                <a:close/>
                <a:moveTo>
                  <a:pt x="442" y="265"/>
                </a:moveTo>
                <a:lnTo>
                  <a:pt x="442" y="265"/>
                </a:lnTo>
                <a:cubicBezTo>
                  <a:pt x="454" y="263"/>
                  <a:pt x="467" y="262"/>
                  <a:pt x="479" y="265"/>
                </a:cubicBezTo>
                <a:cubicBezTo>
                  <a:pt x="478" y="271"/>
                  <a:pt x="478" y="278"/>
                  <a:pt x="477" y="284"/>
                </a:cubicBezTo>
                <a:cubicBezTo>
                  <a:pt x="466" y="283"/>
                  <a:pt x="455" y="283"/>
                  <a:pt x="444" y="284"/>
                </a:cubicBezTo>
                <a:cubicBezTo>
                  <a:pt x="443" y="278"/>
                  <a:pt x="443" y="271"/>
                  <a:pt x="442" y="265"/>
                </a:cubicBezTo>
                <a:close/>
                <a:moveTo>
                  <a:pt x="510" y="384"/>
                </a:moveTo>
                <a:lnTo>
                  <a:pt x="510" y="384"/>
                </a:lnTo>
                <a:lnTo>
                  <a:pt x="467" y="384"/>
                </a:lnTo>
                <a:lnTo>
                  <a:pt x="467" y="377"/>
                </a:lnTo>
                <a:cubicBezTo>
                  <a:pt x="467" y="369"/>
                  <a:pt x="466" y="364"/>
                  <a:pt x="465" y="362"/>
                </a:cubicBezTo>
                <a:cubicBezTo>
                  <a:pt x="464" y="360"/>
                  <a:pt x="462" y="359"/>
                  <a:pt x="459" y="359"/>
                </a:cubicBezTo>
                <a:cubicBezTo>
                  <a:pt x="456" y="359"/>
                  <a:pt x="454" y="360"/>
                  <a:pt x="453" y="362"/>
                </a:cubicBezTo>
                <a:cubicBezTo>
                  <a:pt x="452" y="364"/>
                  <a:pt x="451" y="367"/>
                  <a:pt x="451" y="371"/>
                </a:cubicBezTo>
                <a:cubicBezTo>
                  <a:pt x="451" y="378"/>
                  <a:pt x="452" y="382"/>
                  <a:pt x="455" y="385"/>
                </a:cubicBezTo>
                <a:cubicBezTo>
                  <a:pt x="458" y="388"/>
                  <a:pt x="466" y="393"/>
                  <a:pt x="478" y="401"/>
                </a:cubicBezTo>
                <a:cubicBezTo>
                  <a:pt x="489" y="407"/>
                  <a:pt x="497" y="413"/>
                  <a:pt x="501" y="416"/>
                </a:cubicBezTo>
                <a:cubicBezTo>
                  <a:pt x="505" y="420"/>
                  <a:pt x="508" y="425"/>
                  <a:pt x="511" y="431"/>
                </a:cubicBezTo>
                <a:cubicBezTo>
                  <a:pt x="514" y="438"/>
                  <a:pt x="515" y="446"/>
                  <a:pt x="515" y="455"/>
                </a:cubicBezTo>
                <a:cubicBezTo>
                  <a:pt x="515" y="471"/>
                  <a:pt x="511" y="483"/>
                  <a:pt x="504" y="491"/>
                </a:cubicBezTo>
                <a:cubicBezTo>
                  <a:pt x="497" y="500"/>
                  <a:pt x="485" y="506"/>
                  <a:pt x="471" y="508"/>
                </a:cubicBezTo>
                <a:lnTo>
                  <a:pt x="471" y="524"/>
                </a:lnTo>
                <a:lnTo>
                  <a:pt x="451" y="524"/>
                </a:lnTo>
                <a:lnTo>
                  <a:pt x="451" y="507"/>
                </a:lnTo>
                <a:cubicBezTo>
                  <a:pt x="439" y="506"/>
                  <a:pt x="429" y="502"/>
                  <a:pt x="420" y="494"/>
                </a:cubicBezTo>
                <a:cubicBezTo>
                  <a:pt x="412" y="486"/>
                  <a:pt x="407" y="473"/>
                  <a:pt x="407" y="453"/>
                </a:cubicBezTo>
                <a:lnTo>
                  <a:pt x="407" y="445"/>
                </a:lnTo>
                <a:lnTo>
                  <a:pt x="451" y="445"/>
                </a:lnTo>
                <a:lnTo>
                  <a:pt x="451" y="456"/>
                </a:lnTo>
                <a:cubicBezTo>
                  <a:pt x="451" y="467"/>
                  <a:pt x="451" y="474"/>
                  <a:pt x="452" y="477"/>
                </a:cubicBezTo>
                <a:cubicBezTo>
                  <a:pt x="453" y="480"/>
                  <a:pt x="455" y="481"/>
                  <a:pt x="458" y="481"/>
                </a:cubicBezTo>
                <a:cubicBezTo>
                  <a:pt x="461" y="481"/>
                  <a:pt x="464" y="480"/>
                  <a:pt x="465" y="479"/>
                </a:cubicBezTo>
                <a:cubicBezTo>
                  <a:pt x="466" y="477"/>
                  <a:pt x="467" y="474"/>
                  <a:pt x="467" y="470"/>
                </a:cubicBezTo>
                <a:cubicBezTo>
                  <a:pt x="467" y="460"/>
                  <a:pt x="466" y="453"/>
                  <a:pt x="465" y="449"/>
                </a:cubicBezTo>
                <a:cubicBezTo>
                  <a:pt x="464" y="445"/>
                  <a:pt x="459" y="440"/>
                  <a:pt x="451" y="435"/>
                </a:cubicBezTo>
                <a:cubicBezTo>
                  <a:pt x="438" y="427"/>
                  <a:pt x="429" y="421"/>
                  <a:pt x="424" y="417"/>
                </a:cubicBezTo>
                <a:cubicBezTo>
                  <a:pt x="420" y="413"/>
                  <a:pt x="415" y="408"/>
                  <a:pt x="412" y="401"/>
                </a:cubicBezTo>
                <a:cubicBezTo>
                  <a:pt x="408" y="394"/>
                  <a:pt x="407" y="386"/>
                  <a:pt x="407" y="377"/>
                </a:cubicBezTo>
                <a:cubicBezTo>
                  <a:pt x="407" y="364"/>
                  <a:pt x="410" y="354"/>
                  <a:pt x="418" y="346"/>
                </a:cubicBezTo>
                <a:cubicBezTo>
                  <a:pt x="425" y="339"/>
                  <a:pt x="436" y="334"/>
                  <a:pt x="451" y="333"/>
                </a:cubicBezTo>
                <a:lnTo>
                  <a:pt x="451" y="319"/>
                </a:lnTo>
                <a:lnTo>
                  <a:pt x="471" y="319"/>
                </a:lnTo>
                <a:lnTo>
                  <a:pt x="471" y="333"/>
                </a:lnTo>
                <a:cubicBezTo>
                  <a:pt x="484" y="334"/>
                  <a:pt x="494" y="339"/>
                  <a:pt x="501" y="346"/>
                </a:cubicBezTo>
                <a:cubicBezTo>
                  <a:pt x="507" y="353"/>
                  <a:pt x="511" y="363"/>
                  <a:pt x="511" y="376"/>
                </a:cubicBezTo>
                <a:cubicBezTo>
                  <a:pt x="511" y="378"/>
                  <a:pt x="510" y="381"/>
                  <a:pt x="510" y="384"/>
                </a:cubicBezTo>
                <a:close/>
                <a:moveTo>
                  <a:pt x="411" y="271"/>
                </a:moveTo>
                <a:lnTo>
                  <a:pt x="411" y="271"/>
                </a:lnTo>
                <a:lnTo>
                  <a:pt x="410" y="271"/>
                </a:lnTo>
                <a:lnTo>
                  <a:pt x="409" y="272"/>
                </a:lnTo>
                <a:lnTo>
                  <a:pt x="408" y="272"/>
                </a:lnTo>
                <a:lnTo>
                  <a:pt x="407" y="272"/>
                </a:lnTo>
                <a:lnTo>
                  <a:pt x="406" y="272"/>
                </a:lnTo>
                <a:lnTo>
                  <a:pt x="405" y="273"/>
                </a:lnTo>
                <a:lnTo>
                  <a:pt x="404" y="273"/>
                </a:lnTo>
                <a:lnTo>
                  <a:pt x="404" y="273"/>
                </a:lnTo>
                <a:lnTo>
                  <a:pt x="403" y="274"/>
                </a:lnTo>
                <a:lnTo>
                  <a:pt x="402" y="274"/>
                </a:lnTo>
                <a:lnTo>
                  <a:pt x="401" y="274"/>
                </a:lnTo>
                <a:lnTo>
                  <a:pt x="400" y="275"/>
                </a:lnTo>
                <a:lnTo>
                  <a:pt x="399" y="275"/>
                </a:lnTo>
                <a:lnTo>
                  <a:pt x="398" y="275"/>
                </a:lnTo>
                <a:lnTo>
                  <a:pt x="398" y="276"/>
                </a:lnTo>
                <a:lnTo>
                  <a:pt x="397" y="276"/>
                </a:lnTo>
                <a:lnTo>
                  <a:pt x="396" y="277"/>
                </a:lnTo>
                <a:lnTo>
                  <a:pt x="395" y="277"/>
                </a:lnTo>
                <a:lnTo>
                  <a:pt x="394" y="277"/>
                </a:lnTo>
                <a:lnTo>
                  <a:pt x="393" y="278"/>
                </a:lnTo>
                <a:lnTo>
                  <a:pt x="393" y="278"/>
                </a:lnTo>
                <a:lnTo>
                  <a:pt x="401" y="294"/>
                </a:lnTo>
                <a:lnTo>
                  <a:pt x="401" y="294"/>
                </a:lnTo>
                <a:lnTo>
                  <a:pt x="401" y="293"/>
                </a:lnTo>
                <a:lnTo>
                  <a:pt x="402" y="293"/>
                </a:lnTo>
                <a:lnTo>
                  <a:pt x="403" y="293"/>
                </a:lnTo>
                <a:lnTo>
                  <a:pt x="404" y="292"/>
                </a:lnTo>
                <a:lnTo>
                  <a:pt x="404" y="292"/>
                </a:lnTo>
                <a:lnTo>
                  <a:pt x="405" y="292"/>
                </a:lnTo>
                <a:lnTo>
                  <a:pt x="406" y="291"/>
                </a:lnTo>
                <a:lnTo>
                  <a:pt x="407" y="291"/>
                </a:lnTo>
                <a:lnTo>
                  <a:pt x="407" y="291"/>
                </a:lnTo>
                <a:lnTo>
                  <a:pt x="408" y="290"/>
                </a:lnTo>
                <a:lnTo>
                  <a:pt x="409" y="290"/>
                </a:lnTo>
                <a:lnTo>
                  <a:pt x="410" y="290"/>
                </a:lnTo>
                <a:lnTo>
                  <a:pt x="411" y="290"/>
                </a:lnTo>
                <a:lnTo>
                  <a:pt x="411" y="289"/>
                </a:lnTo>
                <a:lnTo>
                  <a:pt x="412" y="289"/>
                </a:lnTo>
                <a:lnTo>
                  <a:pt x="413" y="289"/>
                </a:lnTo>
                <a:lnTo>
                  <a:pt x="414" y="289"/>
                </a:lnTo>
                <a:lnTo>
                  <a:pt x="414" y="288"/>
                </a:lnTo>
                <a:lnTo>
                  <a:pt x="415" y="288"/>
                </a:lnTo>
                <a:lnTo>
                  <a:pt x="416" y="288"/>
                </a:lnTo>
                <a:lnTo>
                  <a:pt x="411" y="271"/>
                </a:lnTo>
                <a:close/>
                <a:moveTo>
                  <a:pt x="361" y="297"/>
                </a:moveTo>
                <a:lnTo>
                  <a:pt x="361" y="297"/>
                </a:lnTo>
                <a:lnTo>
                  <a:pt x="361" y="298"/>
                </a:lnTo>
                <a:lnTo>
                  <a:pt x="360" y="298"/>
                </a:lnTo>
                <a:lnTo>
                  <a:pt x="360" y="299"/>
                </a:lnTo>
                <a:lnTo>
                  <a:pt x="359" y="299"/>
                </a:lnTo>
                <a:lnTo>
                  <a:pt x="358" y="300"/>
                </a:lnTo>
                <a:lnTo>
                  <a:pt x="358" y="301"/>
                </a:lnTo>
                <a:lnTo>
                  <a:pt x="357" y="301"/>
                </a:lnTo>
                <a:lnTo>
                  <a:pt x="356" y="302"/>
                </a:lnTo>
                <a:lnTo>
                  <a:pt x="356" y="302"/>
                </a:lnTo>
                <a:lnTo>
                  <a:pt x="355" y="303"/>
                </a:lnTo>
                <a:lnTo>
                  <a:pt x="354" y="304"/>
                </a:lnTo>
                <a:lnTo>
                  <a:pt x="354" y="304"/>
                </a:lnTo>
                <a:lnTo>
                  <a:pt x="353" y="305"/>
                </a:lnTo>
                <a:lnTo>
                  <a:pt x="352" y="305"/>
                </a:lnTo>
                <a:lnTo>
                  <a:pt x="352" y="306"/>
                </a:lnTo>
                <a:lnTo>
                  <a:pt x="351" y="307"/>
                </a:lnTo>
                <a:lnTo>
                  <a:pt x="350" y="307"/>
                </a:lnTo>
                <a:lnTo>
                  <a:pt x="350" y="308"/>
                </a:lnTo>
                <a:lnTo>
                  <a:pt x="349" y="309"/>
                </a:lnTo>
                <a:lnTo>
                  <a:pt x="348" y="309"/>
                </a:lnTo>
                <a:lnTo>
                  <a:pt x="348" y="310"/>
                </a:lnTo>
                <a:lnTo>
                  <a:pt x="360" y="322"/>
                </a:lnTo>
                <a:lnTo>
                  <a:pt x="361" y="322"/>
                </a:lnTo>
                <a:lnTo>
                  <a:pt x="361" y="321"/>
                </a:lnTo>
                <a:lnTo>
                  <a:pt x="362" y="320"/>
                </a:lnTo>
                <a:lnTo>
                  <a:pt x="362" y="320"/>
                </a:lnTo>
                <a:lnTo>
                  <a:pt x="363" y="319"/>
                </a:lnTo>
                <a:lnTo>
                  <a:pt x="364" y="319"/>
                </a:lnTo>
                <a:lnTo>
                  <a:pt x="364" y="318"/>
                </a:lnTo>
                <a:lnTo>
                  <a:pt x="365" y="318"/>
                </a:lnTo>
                <a:lnTo>
                  <a:pt x="365" y="317"/>
                </a:lnTo>
                <a:lnTo>
                  <a:pt x="366" y="317"/>
                </a:lnTo>
                <a:lnTo>
                  <a:pt x="367" y="316"/>
                </a:lnTo>
                <a:lnTo>
                  <a:pt x="367" y="316"/>
                </a:lnTo>
                <a:lnTo>
                  <a:pt x="368" y="315"/>
                </a:lnTo>
                <a:lnTo>
                  <a:pt x="368" y="314"/>
                </a:lnTo>
                <a:lnTo>
                  <a:pt x="369" y="314"/>
                </a:lnTo>
                <a:lnTo>
                  <a:pt x="370" y="313"/>
                </a:lnTo>
                <a:lnTo>
                  <a:pt x="370" y="313"/>
                </a:lnTo>
                <a:lnTo>
                  <a:pt x="371" y="312"/>
                </a:lnTo>
                <a:lnTo>
                  <a:pt x="372" y="312"/>
                </a:lnTo>
                <a:lnTo>
                  <a:pt x="372" y="311"/>
                </a:lnTo>
                <a:lnTo>
                  <a:pt x="373" y="311"/>
                </a:lnTo>
                <a:lnTo>
                  <a:pt x="361" y="297"/>
                </a:lnTo>
                <a:close/>
                <a:moveTo>
                  <a:pt x="325" y="339"/>
                </a:moveTo>
                <a:lnTo>
                  <a:pt x="325" y="339"/>
                </a:lnTo>
                <a:lnTo>
                  <a:pt x="325" y="340"/>
                </a:lnTo>
                <a:lnTo>
                  <a:pt x="324" y="341"/>
                </a:lnTo>
                <a:lnTo>
                  <a:pt x="324" y="341"/>
                </a:lnTo>
                <a:lnTo>
                  <a:pt x="323" y="342"/>
                </a:lnTo>
                <a:lnTo>
                  <a:pt x="323" y="343"/>
                </a:lnTo>
                <a:lnTo>
                  <a:pt x="323" y="344"/>
                </a:lnTo>
                <a:lnTo>
                  <a:pt x="322" y="345"/>
                </a:lnTo>
                <a:lnTo>
                  <a:pt x="322" y="346"/>
                </a:lnTo>
                <a:lnTo>
                  <a:pt x="321" y="346"/>
                </a:lnTo>
                <a:lnTo>
                  <a:pt x="321" y="347"/>
                </a:lnTo>
                <a:lnTo>
                  <a:pt x="320" y="348"/>
                </a:lnTo>
                <a:lnTo>
                  <a:pt x="320" y="349"/>
                </a:lnTo>
                <a:lnTo>
                  <a:pt x="320" y="350"/>
                </a:lnTo>
                <a:lnTo>
                  <a:pt x="319" y="350"/>
                </a:lnTo>
                <a:lnTo>
                  <a:pt x="319" y="351"/>
                </a:lnTo>
                <a:lnTo>
                  <a:pt x="318" y="352"/>
                </a:lnTo>
                <a:lnTo>
                  <a:pt x="318" y="353"/>
                </a:lnTo>
                <a:lnTo>
                  <a:pt x="318" y="354"/>
                </a:lnTo>
                <a:lnTo>
                  <a:pt x="317" y="355"/>
                </a:lnTo>
                <a:lnTo>
                  <a:pt x="317" y="356"/>
                </a:lnTo>
                <a:lnTo>
                  <a:pt x="317" y="356"/>
                </a:lnTo>
                <a:lnTo>
                  <a:pt x="333" y="363"/>
                </a:lnTo>
                <a:lnTo>
                  <a:pt x="333" y="363"/>
                </a:lnTo>
                <a:lnTo>
                  <a:pt x="333" y="362"/>
                </a:lnTo>
                <a:lnTo>
                  <a:pt x="334" y="361"/>
                </a:lnTo>
                <a:lnTo>
                  <a:pt x="334" y="360"/>
                </a:lnTo>
                <a:lnTo>
                  <a:pt x="334" y="360"/>
                </a:lnTo>
                <a:lnTo>
                  <a:pt x="335" y="359"/>
                </a:lnTo>
                <a:lnTo>
                  <a:pt x="335" y="358"/>
                </a:lnTo>
                <a:lnTo>
                  <a:pt x="335" y="357"/>
                </a:lnTo>
                <a:lnTo>
                  <a:pt x="336" y="357"/>
                </a:lnTo>
                <a:lnTo>
                  <a:pt x="336" y="356"/>
                </a:lnTo>
                <a:lnTo>
                  <a:pt x="336" y="355"/>
                </a:lnTo>
                <a:lnTo>
                  <a:pt x="337" y="354"/>
                </a:lnTo>
                <a:lnTo>
                  <a:pt x="337" y="354"/>
                </a:lnTo>
                <a:lnTo>
                  <a:pt x="338" y="353"/>
                </a:lnTo>
                <a:lnTo>
                  <a:pt x="338" y="352"/>
                </a:lnTo>
                <a:lnTo>
                  <a:pt x="338" y="352"/>
                </a:lnTo>
                <a:lnTo>
                  <a:pt x="339" y="351"/>
                </a:lnTo>
                <a:lnTo>
                  <a:pt x="339" y="350"/>
                </a:lnTo>
                <a:lnTo>
                  <a:pt x="340" y="349"/>
                </a:lnTo>
                <a:lnTo>
                  <a:pt x="340" y="349"/>
                </a:lnTo>
                <a:lnTo>
                  <a:pt x="340" y="348"/>
                </a:lnTo>
                <a:lnTo>
                  <a:pt x="325" y="339"/>
                </a:lnTo>
                <a:close/>
                <a:moveTo>
                  <a:pt x="306" y="392"/>
                </a:moveTo>
                <a:lnTo>
                  <a:pt x="306" y="392"/>
                </a:lnTo>
                <a:lnTo>
                  <a:pt x="306" y="393"/>
                </a:lnTo>
                <a:lnTo>
                  <a:pt x="306" y="394"/>
                </a:lnTo>
                <a:lnTo>
                  <a:pt x="306" y="395"/>
                </a:lnTo>
                <a:lnTo>
                  <a:pt x="306" y="396"/>
                </a:lnTo>
                <a:lnTo>
                  <a:pt x="305" y="396"/>
                </a:lnTo>
                <a:lnTo>
                  <a:pt x="305" y="397"/>
                </a:lnTo>
                <a:lnTo>
                  <a:pt x="305" y="398"/>
                </a:lnTo>
                <a:lnTo>
                  <a:pt x="305" y="399"/>
                </a:lnTo>
                <a:lnTo>
                  <a:pt x="305" y="400"/>
                </a:lnTo>
                <a:lnTo>
                  <a:pt x="305" y="401"/>
                </a:lnTo>
                <a:lnTo>
                  <a:pt x="305" y="402"/>
                </a:lnTo>
                <a:lnTo>
                  <a:pt x="305" y="403"/>
                </a:lnTo>
                <a:lnTo>
                  <a:pt x="305" y="404"/>
                </a:lnTo>
                <a:lnTo>
                  <a:pt x="304" y="405"/>
                </a:lnTo>
                <a:lnTo>
                  <a:pt x="304" y="406"/>
                </a:lnTo>
                <a:lnTo>
                  <a:pt x="304" y="407"/>
                </a:lnTo>
                <a:lnTo>
                  <a:pt x="304" y="408"/>
                </a:lnTo>
                <a:lnTo>
                  <a:pt x="304" y="409"/>
                </a:lnTo>
                <a:lnTo>
                  <a:pt x="304" y="410"/>
                </a:lnTo>
                <a:lnTo>
                  <a:pt x="304" y="410"/>
                </a:lnTo>
                <a:lnTo>
                  <a:pt x="322" y="411"/>
                </a:lnTo>
                <a:lnTo>
                  <a:pt x="322" y="411"/>
                </a:lnTo>
                <a:lnTo>
                  <a:pt x="322" y="410"/>
                </a:lnTo>
                <a:lnTo>
                  <a:pt x="322" y="409"/>
                </a:lnTo>
                <a:lnTo>
                  <a:pt x="322" y="408"/>
                </a:lnTo>
                <a:lnTo>
                  <a:pt x="322" y="407"/>
                </a:lnTo>
                <a:lnTo>
                  <a:pt x="322" y="406"/>
                </a:lnTo>
                <a:lnTo>
                  <a:pt x="322" y="406"/>
                </a:lnTo>
                <a:lnTo>
                  <a:pt x="322" y="405"/>
                </a:lnTo>
                <a:lnTo>
                  <a:pt x="322" y="404"/>
                </a:lnTo>
                <a:lnTo>
                  <a:pt x="322" y="403"/>
                </a:lnTo>
                <a:lnTo>
                  <a:pt x="322" y="402"/>
                </a:lnTo>
                <a:lnTo>
                  <a:pt x="323" y="401"/>
                </a:lnTo>
                <a:lnTo>
                  <a:pt x="323" y="400"/>
                </a:lnTo>
                <a:lnTo>
                  <a:pt x="323" y="400"/>
                </a:lnTo>
                <a:lnTo>
                  <a:pt x="323" y="399"/>
                </a:lnTo>
                <a:lnTo>
                  <a:pt x="323" y="398"/>
                </a:lnTo>
                <a:lnTo>
                  <a:pt x="323" y="397"/>
                </a:lnTo>
                <a:lnTo>
                  <a:pt x="323" y="396"/>
                </a:lnTo>
                <a:lnTo>
                  <a:pt x="323" y="395"/>
                </a:lnTo>
                <a:lnTo>
                  <a:pt x="323" y="395"/>
                </a:lnTo>
                <a:lnTo>
                  <a:pt x="306" y="392"/>
                </a:lnTo>
                <a:close/>
                <a:moveTo>
                  <a:pt x="307" y="447"/>
                </a:moveTo>
                <a:lnTo>
                  <a:pt x="307" y="447"/>
                </a:lnTo>
                <a:lnTo>
                  <a:pt x="307" y="448"/>
                </a:lnTo>
                <a:lnTo>
                  <a:pt x="307" y="449"/>
                </a:lnTo>
                <a:lnTo>
                  <a:pt x="308" y="450"/>
                </a:lnTo>
                <a:lnTo>
                  <a:pt x="308" y="451"/>
                </a:lnTo>
                <a:lnTo>
                  <a:pt x="308" y="451"/>
                </a:lnTo>
                <a:lnTo>
                  <a:pt x="308" y="452"/>
                </a:lnTo>
                <a:lnTo>
                  <a:pt x="308" y="453"/>
                </a:lnTo>
                <a:lnTo>
                  <a:pt x="309" y="454"/>
                </a:lnTo>
                <a:lnTo>
                  <a:pt x="309" y="455"/>
                </a:lnTo>
                <a:lnTo>
                  <a:pt x="309" y="456"/>
                </a:lnTo>
                <a:lnTo>
                  <a:pt x="309" y="457"/>
                </a:lnTo>
                <a:lnTo>
                  <a:pt x="310" y="458"/>
                </a:lnTo>
                <a:lnTo>
                  <a:pt x="310" y="459"/>
                </a:lnTo>
                <a:lnTo>
                  <a:pt x="310" y="460"/>
                </a:lnTo>
                <a:lnTo>
                  <a:pt x="310" y="461"/>
                </a:lnTo>
                <a:lnTo>
                  <a:pt x="311" y="461"/>
                </a:lnTo>
                <a:lnTo>
                  <a:pt x="311" y="462"/>
                </a:lnTo>
                <a:lnTo>
                  <a:pt x="311" y="463"/>
                </a:lnTo>
                <a:lnTo>
                  <a:pt x="311" y="464"/>
                </a:lnTo>
                <a:lnTo>
                  <a:pt x="312" y="465"/>
                </a:lnTo>
                <a:lnTo>
                  <a:pt x="312" y="466"/>
                </a:lnTo>
                <a:lnTo>
                  <a:pt x="329" y="460"/>
                </a:lnTo>
                <a:lnTo>
                  <a:pt x="328" y="460"/>
                </a:lnTo>
                <a:lnTo>
                  <a:pt x="328" y="459"/>
                </a:lnTo>
                <a:lnTo>
                  <a:pt x="328" y="458"/>
                </a:lnTo>
                <a:lnTo>
                  <a:pt x="328" y="457"/>
                </a:lnTo>
                <a:lnTo>
                  <a:pt x="327" y="456"/>
                </a:lnTo>
                <a:lnTo>
                  <a:pt x="327" y="456"/>
                </a:lnTo>
                <a:lnTo>
                  <a:pt x="327" y="455"/>
                </a:lnTo>
                <a:lnTo>
                  <a:pt x="327" y="454"/>
                </a:lnTo>
                <a:lnTo>
                  <a:pt x="327" y="453"/>
                </a:lnTo>
                <a:lnTo>
                  <a:pt x="326" y="452"/>
                </a:lnTo>
                <a:lnTo>
                  <a:pt x="326" y="452"/>
                </a:lnTo>
                <a:lnTo>
                  <a:pt x="326" y="451"/>
                </a:lnTo>
                <a:lnTo>
                  <a:pt x="326" y="450"/>
                </a:lnTo>
                <a:lnTo>
                  <a:pt x="325" y="449"/>
                </a:lnTo>
                <a:lnTo>
                  <a:pt x="325" y="448"/>
                </a:lnTo>
                <a:lnTo>
                  <a:pt x="325" y="447"/>
                </a:lnTo>
                <a:lnTo>
                  <a:pt x="325" y="447"/>
                </a:lnTo>
                <a:lnTo>
                  <a:pt x="325" y="446"/>
                </a:lnTo>
                <a:lnTo>
                  <a:pt x="325" y="445"/>
                </a:lnTo>
                <a:lnTo>
                  <a:pt x="324" y="444"/>
                </a:lnTo>
                <a:lnTo>
                  <a:pt x="324" y="444"/>
                </a:lnTo>
                <a:lnTo>
                  <a:pt x="307" y="447"/>
                </a:lnTo>
                <a:close/>
                <a:moveTo>
                  <a:pt x="328" y="499"/>
                </a:moveTo>
                <a:lnTo>
                  <a:pt x="328" y="499"/>
                </a:lnTo>
                <a:lnTo>
                  <a:pt x="328" y="499"/>
                </a:lnTo>
                <a:lnTo>
                  <a:pt x="329" y="500"/>
                </a:lnTo>
                <a:lnTo>
                  <a:pt x="329" y="501"/>
                </a:lnTo>
                <a:lnTo>
                  <a:pt x="330" y="502"/>
                </a:lnTo>
                <a:lnTo>
                  <a:pt x="330" y="503"/>
                </a:lnTo>
                <a:lnTo>
                  <a:pt x="331" y="503"/>
                </a:lnTo>
                <a:lnTo>
                  <a:pt x="331" y="504"/>
                </a:lnTo>
                <a:lnTo>
                  <a:pt x="332" y="505"/>
                </a:lnTo>
                <a:lnTo>
                  <a:pt x="332" y="506"/>
                </a:lnTo>
                <a:lnTo>
                  <a:pt x="333" y="506"/>
                </a:lnTo>
                <a:lnTo>
                  <a:pt x="333" y="507"/>
                </a:lnTo>
                <a:lnTo>
                  <a:pt x="334" y="508"/>
                </a:lnTo>
                <a:lnTo>
                  <a:pt x="334" y="509"/>
                </a:lnTo>
                <a:lnTo>
                  <a:pt x="335" y="509"/>
                </a:lnTo>
                <a:lnTo>
                  <a:pt x="336" y="510"/>
                </a:lnTo>
                <a:lnTo>
                  <a:pt x="336" y="511"/>
                </a:lnTo>
                <a:lnTo>
                  <a:pt x="337" y="511"/>
                </a:lnTo>
                <a:lnTo>
                  <a:pt x="337" y="512"/>
                </a:lnTo>
                <a:lnTo>
                  <a:pt x="338" y="513"/>
                </a:lnTo>
                <a:lnTo>
                  <a:pt x="338" y="514"/>
                </a:lnTo>
                <a:lnTo>
                  <a:pt x="339" y="514"/>
                </a:lnTo>
                <a:lnTo>
                  <a:pt x="353" y="503"/>
                </a:lnTo>
                <a:lnTo>
                  <a:pt x="352" y="502"/>
                </a:lnTo>
                <a:lnTo>
                  <a:pt x="352" y="502"/>
                </a:lnTo>
                <a:lnTo>
                  <a:pt x="351" y="501"/>
                </a:lnTo>
                <a:lnTo>
                  <a:pt x="351" y="501"/>
                </a:lnTo>
                <a:lnTo>
                  <a:pt x="350" y="500"/>
                </a:lnTo>
                <a:lnTo>
                  <a:pt x="350" y="499"/>
                </a:lnTo>
                <a:lnTo>
                  <a:pt x="349" y="499"/>
                </a:lnTo>
                <a:lnTo>
                  <a:pt x="349" y="498"/>
                </a:lnTo>
                <a:lnTo>
                  <a:pt x="348" y="497"/>
                </a:lnTo>
                <a:lnTo>
                  <a:pt x="348" y="497"/>
                </a:lnTo>
                <a:lnTo>
                  <a:pt x="347" y="496"/>
                </a:lnTo>
                <a:lnTo>
                  <a:pt x="347" y="495"/>
                </a:lnTo>
                <a:lnTo>
                  <a:pt x="346" y="495"/>
                </a:lnTo>
                <a:lnTo>
                  <a:pt x="346" y="494"/>
                </a:lnTo>
                <a:lnTo>
                  <a:pt x="345" y="493"/>
                </a:lnTo>
                <a:lnTo>
                  <a:pt x="345" y="493"/>
                </a:lnTo>
                <a:lnTo>
                  <a:pt x="344" y="492"/>
                </a:lnTo>
                <a:lnTo>
                  <a:pt x="344" y="491"/>
                </a:lnTo>
                <a:lnTo>
                  <a:pt x="343" y="491"/>
                </a:lnTo>
                <a:lnTo>
                  <a:pt x="343" y="490"/>
                </a:lnTo>
                <a:lnTo>
                  <a:pt x="343" y="490"/>
                </a:lnTo>
                <a:lnTo>
                  <a:pt x="328" y="499"/>
                </a:lnTo>
                <a:close/>
                <a:moveTo>
                  <a:pt x="366" y="540"/>
                </a:moveTo>
                <a:lnTo>
                  <a:pt x="366" y="540"/>
                </a:lnTo>
                <a:lnTo>
                  <a:pt x="366" y="540"/>
                </a:lnTo>
                <a:lnTo>
                  <a:pt x="367" y="541"/>
                </a:lnTo>
                <a:lnTo>
                  <a:pt x="368" y="541"/>
                </a:lnTo>
                <a:lnTo>
                  <a:pt x="369" y="542"/>
                </a:lnTo>
                <a:lnTo>
                  <a:pt x="369" y="542"/>
                </a:lnTo>
                <a:lnTo>
                  <a:pt x="370" y="543"/>
                </a:lnTo>
                <a:lnTo>
                  <a:pt x="371" y="543"/>
                </a:lnTo>
                <a:lnTo>
                  <a:pt x="372" y="544"/>
                </a:lnTo>
                <a:lnTo>
                  <a:pt x="372" y="544"/>
                </a:lnTo>
                <a:lnTo>
                  <a:pt x="373" y="545"/>
                </a:lnTo>
                <a:lnTo>
                  <a:pt x="374" y="545"/>
                </a:lnTo>
                <a:lnTo>
                  <a:pt x="375" y="546"/>
                </a:lnTo>
                <a:lnTo>
                  <a:pt x="375" y="546"/>
                </a:lnTo>
                <a:lnTo>
                  <a:pt x="376" y="547"/>
                </a:lnTo>
                <a:lnTo>
                  <a:pt x="377" y="547"/>
                </a:lnTo>
                <a:lnTo>
                  <a:pt x="378" y="548"/>
                </a:lnTo>
                <a:lnTo>
                  <a:pt x="379" y="548"/>
                </a:lnTo>
                <a:lnTo>
                  <a:pt x="379" y="549"/>
                </a:lnTo>
                <a:lnTo>
                  <a:pt x="380" y="549"/>
                </a:lnTo>
                <a:lnTo>
                  <a:pt x="381" y="550"/>
                </a:lnTo>
                <a:lnTo>
                  <a:pt x="382" y="550"/>
                </a:lnTo>
                <a:lnTo>
                  <a:pt x="390" y="535"/>
                </a:lnTo>
                <a:lnTo>
                  <a:pt x="390" y="534"/>
                </a:lnTo>
                <a:lnTo>
                  <a:pt x="389" y="534"/>
                </a:lnTo>
                <a:lnTo>
                  <a:pt x="388" y="534"/>
                </a:lnTo>
                <a:lnTo>
                  <a:pt x="388" y="533"/>
                </a:lnTo>
                <a:lnTo>
                  <a:pt x="387" y="533"/>
                </a:lnTo>
                <a:lnTo>
                  <a:pt x="386" y="532"/>
                </a:lnTo>
                <a:lnTo>
                  <a:pt x="385" y="532"/>
                </a:lnTo>
                <a:lnTo>
                  <a:pt x="385" y="531"/>
                </a:lnTo>
                <a:lnTo>
                  <a:pt x="384" y="531"/>
                </a:lnTo>
                <a:lnTo>
                  <a:pt x="383" y="531"/>
                </a:lnTo>
                <a:lnTo>
                  <a:pt x="383" y="530"/>
                </a:lnTo>
                <a:lnTo>
                  <a:pt x="382" y="530"/>
                </a:lnTo>
                <a:lnTo>
                  <a:pt x="381" y="529"/>
                </a:lnTo>
                <a:lnTo>
                  <a:pt x="381" y="529"/>
                </a:lnTo>
                <a:lnTo>
                  <a:pt x="380" y="528"/>
                </a:lnTo>
                <a:lnTo>
                  <a:pt x="379" y="528"/>
                </a:lnTo>
                <a:lnTo>
                  <a:pt x="379" y="527"/>
                </a:lnTo>
                <a:lnTo>
                  <a:pt x="378" y="527"/>
                </a:lnTo>
                <a:lnTo>
                  <a:pt x="377" y="526"/>
                </a:lnTo>
                <a:lnTo>
                  <a:pt x="377" y="526"/>
                </a:lnTo>
                <a:lnTo>
                  <a:pt x="376" y="526"/>
                </a:lnTo>
                <a:lnTo>
                  <a:pt x="366" y="540"/>
                </a:lnTo>
                <a:close/>
                <a:moveTo>
                  <a:pt x="416" y="564"/>
                </a:moveTo>
                <a:lnTo>
                  <a:pt x="416" y="564"/>
                </a:lnTo>
                <a:lnTo>
                  <a:pt x="416" y="564"/>
                </a:lnTo>
                <a:lnTo>
                  <a:pt x="417" y="565"/>
                </a:lnTo>
                <a:lnTo>
                  <a:pt x="418" y="565"/>
                </a:lnTo>
                <a:lnTo>
                  <a:pt x="419" y="565"/>
                </a:lnTo>
                <a:lnTo>
                  <a:pt x="420" y="565"/>
                </a:lnTo>
                <a:lnTo>
                  <a:pt x="421" y="566"/>
                </a:lnTo>
                <a:lnTo>
                  <a:pt x="422" y="566"/>
                </a:lnTo>
                <a:lnTo>
                  <a:pt x="423" y="566"/>
                </a:lnTo>
                <a:lnTo>
                  <a:pt x="424" y="566"/>
                </a:lnTo>
                <a:lnTo>
                  <a:pt x="424" y="567"/>
                </a:lnTo>
                <a:lnTo>
                  <a:pt x="425" y="567"/>
                </a:lnTo>
                <a:lnTo>
                  <a:pt x="426" y="567"/>
                </a:lnTo>
                <a:lnTo>
                  <a:pt x="427" y="567"/>
                </a:lnTo>
                <a:lnTo>
                  <a:pt x="428" y="567"/>
                </a:lnTo>
                <a:lnTo>
                  <a:pt x="429" y="567"/>
                </a:lnTo>
                <a:lnTo>
                  <a:pt x="430" y="568"/>
                </a:lnTo>
                <a:lnTo>
                  <a:pt x="431" y="568"/>
                </a:lnTo>
                <a:lnTo>
                  <a:pt x="432" y="568"/>
                </a:lnTo>
                <a:lnTo>
                  <a:pt x="433" y="568"/>
                </a:lnTo>
                <a:lnTo>
                  <a:pt x="434" y="568"/>
                </a:lnTo>
                <a:lnTo>
                  <a:pt x="434" y="568"/>
                </a:lnTo>
                <a:lnTo>
                  <a:pt x="437" y="551"/>
                </a:lnTo>
                <a:lnTo>
                  <a:pt x="437" y="551"/>
                </a:lnTo>
                <a:lnTo>
                  <a:pt x="436" y="551"/>
                </a:lnTo>
                <a:lnTo>
                  <a:pt x="435" y="551"/>
                </a:lnTo>
                <a:lnTo>
                  <a:pt x="434" y="550"/>
                </a:lnTo>
                <a:lnTo>
                  <a:pt x="433" y="550"/>
                </a:lnTo>
                <a:lnTo>
                  <a:pt x="432" y="550"/>
                </a:lnTo>
                <a:lnTo>
                  <a:pt x="431" y="550"/>
                </a:lnTo>
                <a:lnTo>
                  <a:pt x="431" y="550"/>
                </a:lnTo>
                <a:lnTo>
                  <a:pt x="430" y="550"/>
                </a:lnTo>
                <a:lnTo>
                  <a:pt x="429" y="549"/>
                </a:lnTo>
                <a:lnTo>
                  <a:pt x="428" y="549"/>
                </a:lnTo>
                <a:lnTo>
                  <a:pt x="427" y="549"/>
                </a:lnTo>
                <a:lnTo>
                  <a:pt x="427" y="549"/>
                </a:lnTo>
                <a:lnTo>
                  <a:pt x="426" y="549"/>
                </a:lnTo>
                <a:lnTo>
                  <a:pt x="425" y="549"/>
                </a:lnTo>
                <a:lnTo>
                  <a:pt x="424" y="548"/>
                </a:lnTo>
                <a:lnTo>
                  <a:pt x="423" y="548"/>
                </a:lnTo>
                <a:lnTo>
                  <a:pt x="422" y="548"/>
                </a:lnTo>
                <a:lnTo>
                  <a:pt x="422" y="548"/>
                </a:lnTo>
                <a:lnTo>
                  <a:pt x="421" y="548"/>
                </a:lnTo>
                <a:lnTo>
                  <a:pt x="421" y="547"/>
                </a:lnTo>
                <a:lnTo>
                  <a:pt x="416" y="564"/>
                </a:lnTo>
                <a:close/>
                <a:moveTo>
                  <a:pt x="471" y="569"/>
                </a:moveTo>
                <a:lnTo>
                  <a:pt x="471" y="569"/>
                </a:lnTo>
                <a:lnTo>
                  <a:pt x="472" y="569"/>
                </a:lnTo>
                <a:lnTo>
                  <a:pt x="473" y="569"/>
                </a:lnTo>
                <a:lnTo>
                  <a:pt x="474" y="569"/>
                </a:lnTo>
                <a:lnTo>
                  <a:pt x="475" y="569"/>
                </a:lnTo>
                <a:lnTo>
                  <a:pt x="476" y="569"/>
                </a:lnTo>
                <a:lnTo>
                  <a:pt x="477" y="569"/>
                </a:lnTo>
                <a:lnTo>
                  <a:pt x="478" y="569"/>
                </a:lnTo>
                <a:lnTo>
                  <a:pt x="479" y="569"/>
                </a:lnTo>
                <a:lnTo>
                  <a:pt x="480" y="568"/>
                </a:lnTo>
                <a:lnTo>
                  <a:pt x="480" y="568"/>
                </a:lnTo>
                <a:lnTo>
                  <a:pt x="481" y="568"/>
                </a:lnTo>
                <a:lnTo>
                  <a:pt x="482" y="568"/>
                </a:lnTo>
                <a:lnTo>
                  <a:pt x="483" y="568"/>
                </a:lnTo>
                <a:lnTo>
                  <a:pt x="484" y="568"/>
                </a:lnTo>
                <a:lnTo>
                  <a:pt x="485" y="567"/>
                </a:lnTo>
                <a:lnTo>
                  <a:pt x="486" y="567"/>
                </a:lnTo>
                <a:lnTo>
                  <a:pt x="487" y="567"/>
                </a:lnTo>
                <a:lnTo>
                  <a:pt x="488" y="567"/>
                </a:lnTo>
                <a:lnTo>
                  <a:pt x="489" y="567"/>
                </a:lnTo>
                <a:lnTo>
                  <a:pt x="490" y="567"/>
                </a:lnTo>
                <a:lnTo>
                  <a:pt x="490" y="567"/>
                </a:lnTo>
                <a:lnTo>
                  <a:pt x="486" y="549"/>
                </a:lnTo>
                <a:lnTo>
                  <a:pt x="486" y="549"/>
                </a:lnTo>
                <a:lnTo>
                  <a:pt x="485" y="549"/>
                </a:lnTo>
                <a:lnTo>
                  <a:pt x="484" y="550"/>
                </a:lnTo>
                <a:lnTo>
                  <a:pt x="484" y="550"/>
                </a:lnTo>
                <a:lnTo>
                  <a:pt x="483" y="550"/>
                </a:lnTo>
                <a:lnTo>
                  <a:pt x="482" y="550"/>
                </a:lnTo>
                <a:lnTo>
                  <a:pt x="481" y="550"/>
                </a:lnTo>
                <a:lnTo>
                  <a:pt x="480" y="550"/>
                </a:lnTo>
                <a:lnTo>
                  <a:pt x="479" y="551"/>
                </a:lnTo>
                <a:lnTo>
                  <a:pt x="479" y="551"/>
                </a:lnTo>
                <a:lnTo>
                  <a:pt x="478" y="551"/>
                </a:lnTo>
                <a:lnTo>
                  <a:pt x="477" y="551"/>
                </a:lnTo>
                <a:lnTo>
                  <a:pt x="476" y="551"/>
                </a:lnTo>
                <a:lnTo>
                  <a:pt x="475" y="551"/>
                </a:lnTo>
                <a:lnTo>
                  <a:pt x="474" y="551"/>
                </a:lnTo>
                <a:lnTo>
                  <a:pt x="474" y="551"/>
                </a:lnTo>
                <a:lnTo>
                  <a:pt x="473" y="552"/>
                </a:lnTo>
                <a:lnTo>
                  <a:pt x="472" y="552"/>
                </a:lnTo>
                <a:lnTo>
                  <a:pt x="471" y="552"/>
                </a:lnTo>
                <a:lnTo>
                  <a:pt x="470" y="552"/>
                </a:lnTo>
                <a:lnTo>
                  <a:pt x="470" y="552"/>
                </a:lnTo>
                <a:lnTo>
                  <a:pt x="471" y="569"/>
                </a:lnTo>
                <a:close/>
                <a:moveTo>
                  <a:pt x="525" y="554"/>
                </a:moveTo>
                <a:lnTo>
                  <a:pt x="525" y="554"/>
                </a:lnTo>
                <a:lnTo>
                  <a:pt x="525" y="554"/>
                </a:lnTo>
                <a:lnTo>
                  <a:pt x="526" y="554"/>
                </a:lnTo>
                <a:lnTo>
                  <a:pt x="527" y="553"/>
                </a:lnTo>
                <a:lnTo>
                  <a:pt x="528" y="553"/>
                </a:lnTo>
                <a:lnTo>
                  <a:pt x="528" y="552"/>
                </a:lnTo>
                <a:lnTo>
                  <a:pt x="529" y="552"/>
                </a:lnTo>
                <a:lnTo>
                  <a:pt x="530" y="552"/>
                </a:lnTo>
                <a:lnTo>
                  <a:pt x="531" y="551"/>
                </a:lnTo>
                <a:lnTo>
                  <a:pt x="532" y="551"/>
                </a:lnTo>
                <a:lnTo>
                  <a:pt x="533" y="550"/>
                </a:lnTo>
                <a:lnTo>
                  <a:pt x="533" y="550"/>
                </a:lnTo>
                <a:lnTo>
                  <a:pt x="534" y="549"/>
                </a:lnTo>
                <a:lnTo>
                  <a:pt x="535" y="549"/>
                </a:lnTo>
                <a:lnTo>
                  <a:pt x="536" y="548"/>
                </a:lnTo>
                <a:lnTo>
                  <a:pt x="537" y="548"/>
                </a:lnTo>
                <a:lnTo>
                  <a:pt x="537" y="547"/>
                </a:lnTo>
                <a:lnTo>
                  <a:pt x="538" y="547"/>
                </a:lnTo>
                <a:lnTo>
                  <a:pt x="539" y="546"/>
                </a:lnTo>
                <a:lnTo>
                  <a:pt x="540" y="546"/>
                </a:lnTo>
                <a:lnTo>
                  <a:pt x="540" y="545"/>
                </a:lnTo>
                <a:lnTo>
                  <a:pt x="541" y="545"/>
                </a:lnTo>
                <a:lnTo>
                  <a:pt x="532" y="530"/>
                </a:lnTo>
                <a:lnTo>
                  <a:pt x="531" y="531"/>
                </a:lnTo>
                <a:lnTo>
                  <a:pt x="530" y="531"/>
                </a:lnTo>
                <a:lnTo>
                  <a:pt x="529" y="531"/>
                </a:lnTo>
                <a:lnTo>
                  <a:pt x="529" y="532"/>
                </a:lnTo>
                <a:lnTo>
                  <a:pt x="528" y="532"/>
                </a:lnTo>
                <a:lnTo>
                  <a:pt x="527" y="533"/>
                </a:lnTo>
                <a:lnTo>
                  <a:pt x="527" y="533"/>
                </a:lnTo>
                <a:lnTo>
                  <a:pt x="526" y="534"/>
                </a:lnTo>
                <a:lnTo>
                  <a:pt x="525" y="534"/>
                </a:lnTo>
                <a:lnTo>
                  <a:pt x="525" y="534"/>
                </a:lnTo>
                <a:lnTo>
                  <a:pt x="524" y="535"/>
                </a:lnTo>
                <a:lnTo>
                  <a:pt x="523" y="535"/>
                </a:lnTo>
                <a:lnTo>
                  <a:pt x="522" y="536"/>
                </a:lnTo>
                <a:lnTo>
                  <a:pt x="522" y="536"/>
                </a:lnTo>
                <a:lnTo>
                  <a:pt x="521" y="536"/>
                </a:lnTo>
                <a:lnTo>
                  <a:pt x="520" y="537"/>
                </a:lnTo>
                <a:lnTo>
                  <a:pt x="520" y="537"/>
                </a:lnTo>
                <a:lnTo>
                  <a:pt x="519" y="538"/>
                </a:lnTo>
                <a:lnTo>
                  <a:pt x="518" y="538"/>
                </a:lnTo>
                <a:lnTo>
                  <a:pt x="517" y="538"/>
                </a:lnTo>
                <a:lnTo>
                  <a:pt x="517" y="538"/>
                </a:lnTo>
                <a:lnTo>
                  <a:pt x="525" y="554"/>
                </a:lnTo>
                <a:close/>
                <a:moveTo>
                  <a:pt x="570" y="521"/>
                </a:moveTo>
                <a:lnTo>
                  <a:pt x="570" y="521"/>
                </a:lnTo>
                <a:lnTo>
                  <a:pt x="570" y="521"/>
                </a:lnTo>
                <a:lnTo>
                  <a:pt x="570" y="520"/>
                </a:lnTo>
                <a:lnTo>
                  <a:pt x="571" y="519"/>
                </a:lnTo>
                <a:lnTo>
                  <a:pt x="572" y="518"/>
                </a:lnTo>
                <a:lnTo>
                  <a:pt x="572" y="518"/>
                </a:lnTo>
                <a:lnTo>
                  <a:pt x="573" y="517"/>
                </a:lnTo>
                <a:lnTo>
                  <a:pt x="574" y="516"/>
                </a:lnTo>
                <a:lnTo>
                  <a:pt x="574" y="516"/>
                </a:lnTo>
                <a:lnTo>
                  <a:pt x="575" y="515"/>
                </a:lnTo>
                <a:lnTo>
                  <a:pt x="575" y="514"/>
                </a:lnTo>
                <a:lnTo>
                  <a:pt x="576" y="514"/>
                </a:lnTo>
                <a:lnTo>
                  <a:pt x="576" y="513"/>
                </a:lnTo>
                <a:lnTo>
                  <a:pt x="577" y="512"/>
                </a:lnTo>
                <a:lnTo>
                  <a:pt x="578" y="511"/>
                </a:lnTo>
                <a:lnTo>
                  <a:pt x="578" y="511"/>
                </a:lnTo>
                <a:lnTo>
                  <a:pt x="579" y="510"/>
                </a:lnTo>
                <a:lnTo>
                  <a:pt x="579" y="509"/>
                </a:lnTo>
                <a:lnTo>
                  <a:pt x="580" y="509"/>
                </a:lnTo>
                <a:lnTo>
                  <a:pt x="580" y="508"/>
                </a:lnTo>
                <a:lnTo>
                  <a:pt x="581" y="507"/>
                </a:lnTo>
                <a:lnTo>
                  <a:pt x="581" y="506"/>
                </a:lnTo>
                <a:lnTo>
                  <a:pt x="567" y="496"/>
                </a:lnTo>
                <a:lnTo>
                  <a:pt x="567" y="497"/>
                </a:lnTo>
                <a:lnTo>
                  <a:pt x="566" y="497"/>
                </a:lnTo>
                <a:lnTo>
                  <a:pt x="566" y="498"/>
                </a:lnTo>
                <a:lnTo>
                  <a:pt x="565" y="499"/>
                </a:lnTo>
                <a:lnTo>
                  <a:pt x="565" y="499"/>
                </a:lnTo>
                <a:lnTo>
                  <a:pt x="564" y="500"/>
                </a:lnTo>
                <a:lnTo>
                  <a:pt x="564" y="501"/>
                </a:lnTo>
                <a:lnTo>
                  <a:pt x="563" y="501"/>
                </a:lnTo>
                <a:lnTo>
                  <a:pt x="563" y="502"/>
                </a:lnTo>
                <a:lnTo>
                  <a:pt x="562" y="502"/>
                </a:lnTo>
                <a:lnTo>
                  <a:pt x="562" y="503"/>
                </a:lnTo>
                <a:lnTo>
                  <a:pt x="561" y="504"/>
                </a:lnTo>
                <a:lnTo>
                  <a:pt x="561" y="504"/>
                </a:lnTo>
                <a:lnTo>
                  <a:pt x="560" y="505"/>
                </a:lnTo>
                <a:lnTo>
                  <a:pt x="560" y="506"/>
                </a:lnTo>
                <a:lnTo>
                  <a:pt x="559" y="506"/>
                </a:lnTo>
                <a:lnTo>
                  <a:pt x="559" y="507"/>
                </a:lnTo>
                <a:lnTo>
                  <a:pt x="558" y="507"/>
                </a:lnTo>
                <a:lnTo>
                  <a:pt x="557" y="508"/>
                </a:lnTo>
                <a:lnTo>
                  <a:pt x="557" y="509"/>
                </a:lnTo>
                <a:lnTo>
                  <a:pt x="557" y="509"/>
                </a:lnTo>
                <a:lnTo>
                  <a:pt x="570" y="521"/>
                </a:lnTo>
                <a:close/>
                <a:moveTo>
                  <a:pt x="599" y="474"/>
                </a:moveTo>
                <a:lnTo>
                  <a:pt x="599" y="474"/>
                </a:lnTo>
                <a:lnTo>
                  <a:pt x="600" y="473"/>
                </a:lnTo>
                <a:lnTo>
                  <a:pt x="600" y="472"/>
                </a:lnTo>
                <a:lnTo>
                  <a:pt x="600" y="471"/>
                </a:lnTo>
                <a:lnTo>
                  <a:pt x="601" y="470"/>
                </a:lnTo>
                <a:lnTo>
                  <a:pt x="601" y="470"/>
                </a:lnTo>
                <a:lnTo>
                  <a:pt x="601" y="469"/>
                </a:lnTo>
                <a:lnTo>
                  <a:pt x="602" y="468"/>
                </a:lnTo>
                <a:lnTo>
                  <a:pt x="602" y="467"/>
                </a:lnTo>
                <a:lnTo>
                  <a:pt x="602" y="466"/>
                </a:lnTo>
                <a:lnTo>
                  <a:pt x="603" y="465"/>
                </a:lnTo>
                <a:lnTo>
                  <a:pt x="603" y="464"/>
                </a:lnTo>
                <a:lnTo>
                  <a:pt x="603" y="463"/>
                </a:lnTo>
                <a:lnTo>
                  <a:pt x="603" y="462"/>
                </a:lnTo>
                <a:lnTo>
                  <a:pt x="604" y="461"/>
                </a:lnTo>
                <a:lnTo>
                  <a:pt x="604" y="461"/>
                </a:lnTo>
                <a:lnTo>
                  <a:pt x="604" y="460"/>
                </a:lnTo>
                <a:lnTo>
                  <a:pt x="604" y="459"/>
                </a:lnTo>
                <a:lnTo>
                  <a:pt x="605" y="458"/>
                </a:lnTo>
                <a:lnTo>
                  <a:pt x="605" y="457"/>
                </a:lnTo>
                <a:lnTo>
                  <a:pt x="605" y="456"/>
                </a:lnTo>
                <a:lnTo>
                  <a:pt x="605" y="456"/>
                </a:lnTo>
                <a:lnTo>
                  <a:pt x="588" y="452"/>
                </a:lnTo>
                <a:lnTo>
                  <a:pt x="588" y="452"/>
                </a:lnTo>
                <a:lnTo>
                  <a:pt x="588" y="452"/>
                </a:lnTo>
                <a:lnTo>
                  <a:pt x="588" y="453"/>
                </a:lnTo>
                <a:lnTo>
                  <a:pt x="588" y="454"/>
                </a:lnTo>
                <a:lnTo>
                  <a:pt x="587" y="455"/>
                </a:lnTo>
                <a:lnTo>
                  <a:pt x="587" y="456"/>
                </a:lnTo>
                <a:lnTo>
                  <a:pt x="587" y="456"/>
                </a:lnTo>
                <a:lnTo>
                  <a:pt x="587" y="457"/>
                </a:lnTo>
                <a:lnTo>
                  <a:pt x="586" y="458"/>
                </a:lnTo>
                <a:lnTo>
                  <a:pt x="586" y="459"/>
                </a:lnTo>
                <a:lnTo>
                  <a:pt x="586" y="460"/>
                </a:lnTo>
                <a:lnTo>
                  <a:pt x="586" y="460"/>
                </a:lnTo>
                <a:lnTo>
                  <a:pt x="585" y="461"/>
                </a:lnTo>
                <a:lnTo>
                  <a:pt x="585" y="462"/>
                </a:lnTo>
                <a:lnTo>
                  <a:pt x="585" y="463"/>
                </a:lnTo>
                <a:lnTo>
                  <a:pt x="584" y="463"/>
                </a:lnTo>
                <a:lnTo>
                  <a:pt x="584" y="464"/>
                </a:lnTo>
                <a:lnTo>
                  <a:pt x="584" y="465"/>
                </a:lnTo>
                <a:lnTo>
                  <a:pt x="584" y="466"/>
                </a:lnTo>
                <a:lnTo>
                  <a:pt x="583" y="467"/>
                </a:lnTo>
                <a:lnTo>
                  <a:pt x="583" y="467"/>
                </a:lnTo>
                <a:lnTo>
                  <a:pt x="599" y="474"/>
                </a:lnTo>
                <a:close/>
                <a:moveTo>
                  <a:pt x="610" y="419"/>
                </a:moveTo>
                <a:lnTo>
                  <a:pt x="610" y="419"/>
                </a:lnTo>
                <a:lnTo>
                  <a:pt x="610" y="419"/>
                </a:lnTo>
                <a:lnTo>
                  <a:pt x="610" y="418"/>
                </a:lnTo>
                <a:lnTo>
                  <a:pt x="610" y="417"/>
                </a:lnTo>
                <a:lnTo>
                  <a:pt x="610" y="416"/>
                </a:lnTo>
                <a:lnTo>
                  <a:pt x="610" y="415"/>
                </a:lnTo>
                <a:lnTo>
                  <a:pt x="610" y="414"/>
                </a:lnTo>
                <a:lnTo>
                  <a:pt x="610" y="413"/>
                </a:lnTo>
                <a:lnTo>
                  <a:pt x="610" y="412"/>
                </a:lnTo>
                <a:lnTo>
                  <a:pt x="610" y="411"/>
                </a:lnTo>
                <a:lnTo>
                  <a:pt x="610" y="410"/>
                </a:lnTo>
                <a:lnTo>
                  <a:pt x="610" y="409"/>
                </a:lnTo>
                <a:lnTo>
                  <a:pt x="610" y="408"/>
                </a:lnTo>
                <a:lnTo>
                  <a:pt x="610" y="407"/>
                </a:lnTo>
                <a:lnTo>
                  <a:pt x="610" y="406"/>
                </a:lnTo>
                <a:lnTo>
                  <a:pt x="610" y="405"/>
                </a:lnTo>
                <a:lnTo>
                  <a:pt x="610" y="404"/>
                </a:lnTo>
                <a:lnTo>
                  <a:pt x="610" y="403"/>
                </a:lnTo>
                <a:lnTo>
                  <a:pt x="610" y="402"/>
                </a:lnTo>
                <a:lnTo>
                  <a:pt x="609" y="401"/>
                </a:lnTo>
                <a:lnTo>
                  <a:pt x="609" y="400"/>
                </a:lnTo>
                <a:lnTo>
                  <a:pt x="592" y="402"/>
                </a:lnTo>
                <a:lnTo>
                  <a:pt x="592" y="403"/>
                </a:lnTo>
                <a:lnTo>
                  <a:pt x="592" y="404"/>
                </a:lnTo>
                <a:lnTo>
                  <a:pt x="592" y="405"/>
                </a:lnTo>
                <a:lnTo>
                  <a:pt x="592" y="406"/>
                </a:lnTo>
                <a:lnTo>
                  <a:pt x="592" y="406"/>
                </a:lnTo>
                <a:lnTo>
                  <a:pt x="592" y="407"/>
                </a:lnTo>
                <a:lnTo>
                  <a:pt x="592" y="408"/>
                </a:lnTo>
                <a:lnTo>
                  <a:pt x="592" y="409"/>
                </a:lnTo>
                <a:lnTo>
                  <a:pt x="592" y="410"/>
                </a:lnTo>
                <a:lnTo>
                  <a:pt x="593" y="411"/>
                </a:lnTo>
                <a:lnTo>
                  <a:pt x="593" y="412"/>
                </a:lnTo>
                <a:lnTo>
                  <a:pt x="593" y="413"/>
                </a:lnTo>
                <a:lnTo>
                  <a:pt x="593" y="413"/>
                </a:lnTo>
                <a:lnTo>
                  <a:pt x="593" y="414"/>
                </a:lnTo>
                <a:lnTo>
                  <a:pt x="593" y="415"/>
                </a:lnTo>
                <a:lnTo>
                  <a:pt x="593" y="416"/>
                </a:lnTo>
                <a:lnTo>
                  <a:pt x="593" y="417"/>
                </a:lnTo>
                <a:lnTo>
                  <a:pt x="593" y="418"/>
                </a:lnTo>
                <a:lnTo>
                  <a:pt x="593" y="419"/>
                </a:lnTo>
                <a:lnTo>
                  <a:pt x="593" y="419"/>
                </a:lnTo>
                <a:lnTo>
                  <a:pt x="610" y="419"/>
                </a:lnTo>
                <a:close/>
                <a:moveTo>
                  <a:pt x="601" y="364"/>
                </a:moveTo>
                <a:lnTo>
                  <a:pt x="601" y="364"/>
                </a:lnTo>
                <a:lnTo>
                  <a:pt x="601" y="363"/>
                </a:lnTo>
                <a:lnTo>
                  <a:pt x="600" y="363"/>
                </a:lnTo>
                <a:lnTo>
                  <a:pt x="600" y="362"/>
                </a:lnTo>
                <a:lnTo>
                  <a:pt x="600" y="361"/>
                </a:lnTo>
                <a:lnTo>
                  <a:pt x="599" y="360"/>
                </a:lnTo>
                <a:lnTo>
                  <a:pt x="599" y="359"/>
                </a:lnTo>
                <a:lnTo>
                  <a:pt x="599" y="358"/>
                </a:lnTo>
                <a:lnTo>
                  <a:pt x="598" y="357"/>
                </a:lnTo>
                <a:lnTo>
                  <a:pt x="598" y="356"/>
                </a:lnTo>
                <a:lnTo>
                  <a:pt x="598" y="356"/>
                </a:lnTo>
                <a:lnTo>
                  <a:pt x="597" y="355"/>
                </a:lnTo>
                <a:lnTo>
                  <a:pt x="597" y="354"/>
                </a:lnTo>
                <a:lnTo>
                  <a:pt x="596" y="353"/>
                </a:lnTo>
                <a:lnTo>
                  <a:pt x="596" y="352"/>
                </a:lnTo>
                <a:lnTo>
                  <a:pt x="596" y="351"/>
                </a:lnTo>
                <a:lnTo>
                  <a:pt x="595" y="350"/>
                </a:lnTo>
                <a:lnTo>
                  <a:pt x="595" y="350"/>
                </a:lnTo>
                <a:lnTo>
                  <a:pt x="594" y="349"/>
                </a:lnTo>
                <a:lnTo>
                  <a:pt x="594" y="348"/>
                </a:lnTo>
                <a:lnTo>
                  <a:pt x="594" y="347"/>
                </a:lnTo>
                <a:lnTo>
                  <a:pt x="593" y="347"/>
                </a:lnTo>
                <a:lnTo>
                  <a:pt x="578" y="355"/>
                </a:lnTo>
                <a:lnTo>
                  <a:pt x="578" y="355"/>
                </a:lnTo>
                <a:lnTo>
                  <a:pt x="578" y="356"/>
                </a:lnTo>
                <a:lnTo>
                  <a:pt x="579" y="357"/>
                </a:lnTo>
                <a:lnTo>
                  <a:pt x="579" y="357"/>
                </a:lnTo>
                <a:lnTo>
                  <a:pt x="579" y="358"/>
                </a:lnTo>
                <a:lnTo>
                  <a:pt x="580" y="359"/>
                </a:lnTo>
                <a:lnTo>
                  <a:pt x="580" y="360"/>
                </a:lnTo>
                <a:lnTo>
                  <a:pt x="580" y="360"/>
                </a:lnTo>
                <a:lnTo>
                  <a:pt x="581" y="361"/>
                </a:lnTo>
                <a:lnTo>
                  <a:pt x="581" y="362"/>
                </a:lnTo>
                <a:lnTo>
                  <a:pt x="581" y="363"/>
                </a:lnTo>
                <a:lnTo>
                  <a:pt x="582" y="363"/>
                </a:lnTo>
                <a:lnTo>
                  <a:pt x="582" y="364"/>
                </a:lnTo>
                <a:lnTo>
                  <a:pt x="582" y="365"/>
                </a:lnTo>
                <a:lnTo>
                  <a:pt x="583" y="366"/>
                </a:lnTo>
                <a:lnTo>
                  <a:pt x="583" y="366"/>
                </a:lnTo>
                <a:lnTo>
                  <a:pt x="583" y="367"/>
                </a:lnTo>
                <a:lnTo>
                  <a:pt x="584" y="368"/>
                </a:lnTo>
                <a:lnTo>
                  <a:pt x="584" y="369"/>
                </a:lnTo>
                <a:lnTo>
                  <a:pt x="584" y="370"/>
                </a:lnTo>
                <a:lnTo>
                  <a:pt x="584" y="370"/>
                </a:lnTo>
                <a:lnTo>
                  <a:pt x="601" y="364"/>
                </a:lnTo>
                <a:close/>
                <a:moveTo>
                  <a:pt x="573" y="316"/>
                </a:moveTo>
                <a:lnTo>
                  <a:pt x="573" y="316"/>
                </a:lnTo>
                <a:lnTo>
                  <a:pt x="572" y="316"/>
                </a:lnTo>
                <a:lnTo>
                  <a:pt x="572" y="315"/>
                </a:lnTo>
                <a:lnTo>
                  <a:pt x="571" y="315"/>
                </a:lnTo>
                <a:lnTo>
                  <a:pt x="570" y="314"/>
                </a:lnTo>
                <a:lnTo>
                  <a:pt x="570" y="313"/>
                </a:lnTo>
                <a:lnTo>
                  <a:pt x="569" y="313"/>
                </a:lnTo>
                <a:lnTo>
                  <a:pt x="569" y="312"/>
                </a:lnTo>
                <a:lnTo>
                  <a:pt x="568" y="311"/>
                </a:lnTo>
                <a:lnTo>
                  <a:pt x="567" y="311"/>
                </a:lnTo>
                <a:lnTo>
                  <a:pt x="567" y="310"/>
                </a:lnTo>
                <a:lnTo>
                  <a:pt x="566" y="309"/>
                </a:lnTo>
                <a:lnTo>
                  <a:pt x="565" y="309"/>
                </a:lnTo>
                <a:lnTo>
                  <a:pt x="565" y="308"/>
                </a:lnTo>
                <a:lnTo>
                  <a:pt x="564" y="307"/>
                </a:lnTo>
                <a:lnTo>
                  <a:pt x="563" y="307"/>
                </a:lnTo>
                <a:lnTo>
                  <a:pt x="563" y="306"/>
                </a:lnTo>
                <a:lnTo>
                  <a:pt x="562" y="305"/>
                </a:lnTo>
                <a:lnTo>
                  <a:pt x="561" y="305"/>
                </a:lnTo>
                <a:lnTo>
                  <a:pt x="561" y="304"/>
                </a:lnTo>
                <a:lnTo>
                  <a:pt x="560" y="304"/>
                </a:lnTo>
                <a:lnTo>
                  <a:pt x="559" y="303"/>
                </a:lnTo>
                <a:lnTo>
                  <a:pt x="548" y="316"/>
                </a:lnTo>
                <a:lnTo>
                  <a:pt x="548" y="317"/>
                </a:lnTo>
                <a:lnTo>
                  <a:pt x="549" y="317"/>
                </a:lnTo>
                <a:lnTo>
                  <a:pt x="549" y="318"/>
                </a:lnTo>
                <a:lnTo>
                  <a:pt x="550" y="318"/>
                </a:lnTo>
                <a:lnTo>
                  <a:pt x="551" y="319"/>
                </a:lnTo>
                <a:lnTo>
                  <a:pt x="551" y="319"/>
                </a:lnTo>
                <a:lnTo>
                  <a:pt x="552" y="320"/>
                </a:lnTo>
                <a:lnTo>
                  <a:pt x="552" y="320"/>
                </a:lnTo>
                <a:lnTo>
                  <a:pt x="553" y="321"/>
                </a:lnTo>
                <a:lnTo>
                  <a:pt x="554" y="322"/>
                </a:lnTo>
                <a:lnTo>
                  <a:pt x="554" y="322"/>
                </a:lnTo>
                <a:lnTo>
                  <a:pt x="555" y="323"/>
                </a:lnTo>
                <a:lnTo>
                  <a:pt x="555" y="323"/>
                </a:lnTo>
                <a:lnTo>
                  <a:pt x="556" y="324"/>
                </a:lnTo>
                <a:lnTo>
                  <a:pt x="556" y="325"/>
                </a:lnTo>
                <a:lnTo>
                  <a:pt x="557" y="325"/>
                </a:lnTo>
                <a:lnTo>
                  <a:pt x="557" y="326"/>
                </a:lnTo>
                <a:lnTo>
                  <a:pt x="558" y="326"/>
                </a:lnTo>
                <a:lnTo>
                  <a:pt x="559" y="327"/>
                </a:lnTo>
                <a:lnTo>
                  <a:pt x="559" y="328"/>
                </a:lnTo>
                <a:lnTo>
                  <a:pt x="559" y="328"/>
                </a:lnTo>
                <a:lnTo>
                  <a:pt x="573" y="316"/>
                </a:lnTo>
                <a:close/>
                <a:moveTo>
                  <a:pt x="529" y="282"/>
                </a:moveTo>
                <a:lnTo>
                  <a:pt x="529" y="282"/>
                </a:lnTo>
                <a:lnTo>
                  <a:pt x="528" y="281"/>
                </a:lnTo>
                <a:lnTo>
                  <a:pt x="528" y="281"/>
                </a:lnTo>
                <a:lnTo>
                  <a:pt x="527" y="281"/>
                </a:lnTo>
                <a:lnTo>
                  <a:pt x="526" y="280"/>
                </a:lnTo>
                <a:lnTo>
                  <a:pt x="525" y="280"/>
                </a:lnTo>
                <a:lnTo>
                  <a:pt x="524" y="279"/>
                </a:lnTo>
                <a:lnTo>
                  <a:pt x="524" y="279"/>
                </a:lnTo>
                <a:lnTo>
                  <a:pt x="523" y="278"/>
                </a:lnTo>
                <a:lnTo>
                  <a:pt x="522" y="278"/>
                </a:lnTo>
                <a:lnTo>
                  <a:pt x="521" y="278"/>
                </a:lnTo>
                <a:lnTo>
                  <a:pt x="520" y="277"/>
                </a:lnTo>
                <a:lnTo>
                  <a:pt x="519" y="277"/>
                </a:lnTo>
                <a:lnTo>
                  <a:pt x="518" y="277"/>
                </a:lnTo>
                <a:lnTo>
                  <a:pt x="518" y="276"/>
                </a:lnTo>
                <a:lnTo>
                  <a:pt x="517" y="276"/>
                </a:lnTo>
                <a:lnTo>
                  <a:pt x="516" y="275"/>
                </a:lnTo>
                <a:lnTo>
                  <a:pt x="515" y="275"/>
                </a:lnTo>
                <a:lnTo>
                  <a:pt x="514" y="275"/>
                </a:lnTo>
                <a:lnTo>
                  <a:pt x="513" y="274"/>
                </a:lnTo>
                <a:lnTo>
                  <a:pt x="512" y="274"/>
                </a:lnTo>
                <a:lnTo>
                  <a:pt x="512" y="274"/>
                </a:lnTo>
                <a:lnTo>
                  <a:pt x="506" y="290"/>
                </a:lnTo>
                <a:lnTo>
                  <a:pt x="506" y="290"/>
                </a:lnTo>
                <a:lnTo>
                  <a:pt x="507" y="291"/>
                </a:lnTo>
                <a:lnTo>
                  <a:pt x="508" y="291"/>
                </a:lnTo>
                <a:lnTo>
                  <a:pt x="508" y="291"/>
                </a:lnTo>
                <a:lnTo>
                  <a:pt x="509" y="292"/>
                </a:lnTo>
                <a:lnTo>
                  <a:pt x="510" y="292"/>
                </a:lnTo>
                <a:lnTo>
                  <a:pt x="511" y="292"/>
                </a:lnTo>
                <a:lnTo>
                  <a:pt x="511" y="293"/>
                </a:lnTo>
                <a:lnTo>
                  <a:pt x="512" y="293"/>
                </a:lnTo>
                <a:lnTo>
                  <a:pt x="513" y="293"/>
                </a:lnTo>
                <a:lnTo>
                  <a:pt x="514" y="294"/>
                </a:lnTo>
                <a:lnTo>
                  <a:pt x="514" y="294"/>
                </a:lnTo>
                <a:lnTo>
                  <a:pt x="515" y="294"/>
                </a:lnTo>
                <a:lnTo>
                  <a:pt x="516" y="295"/>
                </a:lnTo>
                <a:lnTo>
                  <a:pt x="517" y="295"/>
                </a:lnTo>
                <a:lnTo>
                  <a:pt x="517" y="295"/>
                </a:lnTo>
                <a:lnTo>
                  <a:pt x="518" y="296"/>
                </a:lnTo>
                <a:lnTo>
                  <a:pt x="519" y="296"/>
                </a:lnTo>
                <a:lnTo>
                  <a:pt x="520" y="297"/>
                </a:lnTo>
                <a:lnTo>
                  <a:pt x="520" y="297"/>
                </a:lnTo>
                <a:lnTo>
                  <a:pt x="521" y="297"/>
                </a:lnTo>
                <a:lnTo>
                  <a:pt x="529" y="282"/>
                </a:lnTo>
                <a:close/>
                <a:moveTo>
                  <a:pt x="457" y="231"/>
                </a:moveTo>
                <a:lnTo>
                  <a:pt x="457" y="231"/>
                </a:lnTo>
                <a:cubicBezTo>
                  <a:pt x="354" y="231"/>
                  <a:pt x="271" y="314"/>
                  <a:pt x="271" y="417"/>
                </a:cubicBezTo>
                <a:cubicBezTo>
                  <a:pt x="271" y="520"/>
                  <a:pt x="354" y="603"/>
                  <a:pt x="457" y="603"/>
                </a:cubicBezTo>
                <a:cubicBezTo>
                  <a:pt x="560" y="603"/>
                  <a:pt x="643" y="520"/>
                  <a:pt x="643" y="417"/>
                </a:cubicBezTo>
                <a:cubicBezTo>
                  <a:pt x="643" y="314"/>
                  <a:pt x="560" y="231"/>
                  <a:pt x="457" y="231"/>
                </a:cubicBezTo>
                <a:close/>
                <a:moveTo>
                  <a:pt x="30" y="153"/>
                </a:moveTo>
                <a:lnTo>
                  <a:pt x="30" y="153"/>
                </a:lnTo>
                <a:cubicBezTo>
                  <a:pt x="66" y="150"/>
                  <a:pt x="102" y="148"/>
                  <a:pt x="138" y="147"/>
                </a:cubicBezTo>
                <a:cubicBezTo>
                  <a:pt x="114" y="146"/>
                  <a:pt x="89" y="144"/>
                  <a:pt x="65" y="141"/>
                </a:cubicBezTo>
                <a:cubicBezTo>
                  <a:pt x="49" y="139"/>
                  <a:pt x="35" y="128"/>
                  <a:pt x="35" y="111"/>
                </a:cubicBezTo>
                <a:cubicBezTo>
                  <a:pt x="35" y="87"/>
                  <a:pt x="35" y="63"/>
                  <a:pt x="35" y="39"/>
                </a:cubicBezTo>
                <a:cubicBezTo>
                  <a:pt x="35" y="23"/>
                  <a:pt x="49" y="11"/>
                  <a:pt x="65" y="9"/>
                </a:cubicBezTo>
                <a:cubicBezTo>
                  <a:pt x="163" y="0"/>
                  <a:pt x="260" y="1"/>
                  <a:pt x="358" y="9"/>
                </a:cubicBezTo>
                <a:cubicBezTo>
                  <a:pt x="374" y="11"/>
                  <a:pt x="388" y="23"/>
                  <a:pt x="388" y="39"/>
                </a:cubicBezTo>
                <a:cubicBezTo>
                  <a:pt x="388" y="63"/>
                  <a:pt x="388" y="87"/>
                  <a:pt x="388" y="111"/>
                </a:cubicBezTo>
                <a:cubicBezTo>
                  <a:pt x="388" y="128"/>
                  <a:pt x="374" y="139"/>
                  <a:pt x="358" y="141"/>
                </a:cubicBezTo>
                <a:cubicBezTo>
                  <a:pt x="323" y="145"/>
                  <a:pt x="287" y="147"/>
                  <a:pt x="252" y="149"/>
                </a:cubicBezTo>
                <a:cubicBezTo>
                  <a:pt x="276" y="150"/>
                  <a:pt x="299" y="151"/>
                  <a:pt x="323" y="153"/>
                </a:cubicBezTo>
                <a:cubicBezTo>
                  <a:pt x="339" y="155"/>
                  <a:pt x="353" y="167"/>
                  <a:pt x="353" y="183"/>
                </a:cubicBezTo>
                <a:lnTo>
                  <a:pt x="353" y="218"/>
                </a:lnTo>
                <a:cubicBezTo>
                  <a:pt x="333" y="229"/>
                  <a:pt x="314" y="242"/>
                  <a:pt x="299" y="258"/>
                </a:cubicBezTo>
                <a:cubicBezTo>
                  <a:pt x="289" y="268"/>
                  <a:pt x="280" y="278"/>
                  <a:pt x="272" y="290"/>
                </a:cubicBezTo>
                <a:cubicBezTo>
                  <a:pt x="191" y="296"/>
                  <a:pt x="111" y="294"/>
                  <a:pt x="30" y="285"/>
                </a:cubicBezTo>
                <a:cubicBezTo>
                  <a:pt x="13" y="283"/>
                  <a:pt x="0" y="272"/>
                  <a:pt x="0" y="255"/>
                </a:cubicBezTo>
                <a:cubicBezTo>
                  <a:pt x="0" y="231"/>
                  <a:pt x="0" y="207"/>
                  <a:pt x="0" y="183"/>
                </a:cubicBezTo>
                <a:cubicBezTo>
                  <a:pt x="0" y="167"/>
                  <a:pt x="13" y="155"/>
                  <a:pt x="30" y="153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 noEditPoints="1"/>
          </p:cNvSpPr>
          <p:nvPr/>
        </p:nvSpPr>
        <p:spPr bwMode="auto">
          <a:xfrm>
            <a:off x="7126722" y="2588289"/>
            <a:ext cx="645996" cy="690821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4391289" y="2617292"/>
            <a:ext cx="619628" cy="656544"/>
          </a:xfrm>
          <a:custGeom>
            <a:avLst/>
            <a:gdLst>
              <a:gd name="T0" fmla="*/ 283 w 568"/>
              <a:gd name="T1" fmla="*/ 574 h 601"/>
              <a:gd name="T2" fmla="*/ 284 w 568"/>
              <a:gd name="T3" fmla="*/ 333 h 601"/>
              <a:gd name="T4" fmla="*/ 453 w 568"/>
              <a:gd name="T5" fmla="*/ 301 h 601"/>
              <a:gd name="T6" fmla="*/ 347 w 568"/>
              <a:gd name="T7" fmla="*/ 343 h 601"/>
              <a:gd name="T8" fmla="*/ 95 w 568"/>
              <a:gd name="T9" fmla="*/ 214 h 601"/>
              <a:gd name="T10" fmla="*/ 127 w 568"/>
              <a:gd name="T11" fmla="*/ 218 h 601"/>
              <a:gd name="T12" fmla="*/ 168 w 568"/>
              <a:gd name="T13" fmla="*/ 222 h 601"/>
              <a:gd name="T14" fmla="*/ 167 w 568"/>
              <a:gd name="T15" fmla="*/ 195 h 601"/>
              <a:gd name="T16" fmla="*/ 284 w 568"/>
              <a:gd name="T17" fmla="*/ 303 h 601"/>
              <a:gd name="T18" fmla="*/ 413 w 568"/>
              <a:gd name="T19" fmla="*/ 209 h 601"/>
              <a:gd name="T20" fmla="*/ 442 w 568"/>
              <a:gd name="T21" fmla="*/ 204 h 601"/>
              <a:gd name="T22" fmla="*/ 458 w 568"/>
              <a:gd name="T23" fmla="*/ 210 h 601"/>
              <a:gd name="T24" fmla="*/ 416 w 568"/>
              <a:gd name="T25" fmla="*/ 256 h 601"/>
              <a:gd name="T26" fmla="*/ 489 w 568"/>
              <a:gd name="T27" fmla="*/ 341 h 601"/>
              <a:gd name="T28" fmla="*/ 467 w 568"/>
              <a:gd name="T29" fmla="*/ 263 h 601"/>
              <a:gd name="T30" fmla="*/ 467 w 568"/>
              <a:gd name="T31" fmla="*/ 500 h 601"/>
              <a:gd name="T32" fmla="*/ 494 w 568"/>
              <a:gd name="T33" fmla="*/ 494 h 601"/>
              <a:gd name="T34" fmla="*/ 310 w 568"/>
              <a:gd name="T35" fmla="*/ 595 h 601"/>
              <a:gd name="T36" fmla="*/ 285 w 568"/>
              <a:gd name="T37" fmla="*/ 601 h 601"/>
              <a:gd name="T38" fmla="*/ 75 w 568"/>
              <a:gd name="T39" fmla="*/ 494 h 601"/>
              <a:gd name="T40" fmla="*/ 102 w 568"/>
              <a:gd name="T41" fmla="*/ 500 h 601"/>
              <a:gd name="T42" fmla="*/ 102 w 568"/>
              <a:gd name="T43" fmla="*/ 263 h 601"/>
              <a:gd name="T44" fmla="*/ 80 w 568"/>
              <a:gd name="T45" fmla="*/ 341 h 601"/>
              <a:gd name="T46" fmla="*/ 142 w 568"/>
              <a:gd name="T47" fmla="*/ 252 h 601"/>
              <a:gd name="T48" fmla="*/ 62 w 568"/>
              <a:gd name="T49" fmla="*/ 400 h 601"/>
              <a:gd name="T50" fmla="*/ 74 w 568"/>
              <a:gd name="T51" fmla="*/ 424 h 601"/>
              <a:gd name="T52" fmla="*/ 85 w 568"/>
              <a:gd name="T53" fmla="*/ 446 h 601"/>
              <a:gd name="T54" fmla="*/ 45 w 568"/>
              <a:gd name="T55" fmla="*/ 475 h 601"/>
              <a:gd name="T56" fmla="*/ 28 w 568"/>
              <a:gd name="T57" fmla="*/ 377 h 601"/>
              <a:gd name="T58" fmla="*/ 54 w 568"/>
              <a:gd name="T59" fmla="*/ 333 h 601"/>
              <a:gd name="T60" fmla="*/ 473 w 568"/>
              <a:gd name="T61" fmla="*/ 381 h 601"/>
              <a:gd name="T62" fmla="*/ 463 w 568"/>
              <a:gd name="T63" fmla="*/ 406 h 601"/>
              <a:gd name="T64" fmla="*/ 455 w 568"/>
              <a:gd name="T65" fmla="*/ 431 h 601"/>
              <a:gd name="T66" fmla="*/ 450 w 568"/>
              <a:gd name="T67" fmla="*/ 450 h 601"/>
              <a:gd name="T68" fmla="*/ 482 w 568"/>
              <a:gd name="T69" fmla="*/ 363 h 601"/>
              <a:gd name="T70" fmla="*/ 513 w 568"/>
              <a:gd name="T71" fmla="*/ 360 h 601"/>
              <a:gd name="T72" fmla="*/ 282 w 568"/>
              <a:gd name="T73" fmla="*/ 0 h 601"/>
              <a:gd name="T74" fmla="*/ 418 w 568"/>
              <a:gd name="T75" fmla="*/ 107 h 601"/>
              <a:gd name="T76" fmla="*/ 394 w 568"/>
              <a:gd name="T77" fmla="*/ 179 h 601"/>
              <a:gd name="T78" fmla="*/ 365 w 568"/>
              <a:gd name="T79" fmla="*/ 81 h 601"/>
              <a:gd name="T80" fmla="*/ 194 w 568"/>
              <a:gd name="T81" fmla="*/ 183 h 601"/>
              <a:gd name="T82" fmla="*/ 152 w 568"/>
              <a:gd name="T83" fmla="*/ 154 h 601"/>
              <a:gd name="T84" fmla="*/ 198 w 568"/>
              <a:gd name="T85" fmla="*/ 4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68" h="601">
                <a:moveTo>
                  <a:pt x="266" y="331"/>
                </a:moveTo>
                <a:lnTo>
                  <a:pt x="266" y="571"/>
                </a:lnTo>
                <a:cubicBezTo>
                  <a:pt x="272" y="573"/>
                  <a:pt x="277" y="575"/>
                  <a:pt x="283" y="574"/>
                </a:cubicBezTo>
                <a:cubicBezTo>
                  <a:pt x="290" y="574"/>
                  <a:pt x="297" y="572"/>
                  <a:pt x="303" y="570"/>
                </a:cubicBezTo>
                <a:lnTo>
                  <a:pt x="303" y="331"/>
                </a:lnTo>
                <a:cubicBezTo>
                  <a:pt x="297" y="332"/>
                  <a:pt x="290" y="333"/>
                  <a:pt x="284" y="333"/>
                </a:cubicBezTo>
                <a:cubicBezTo>
                  <a:pt x="278" y="333"/>
                  <a:pt x="272" y="332"/>
                  <a:pt x="266" y="331"/>
                </a:cubicBezTo>
                <a:close/>
                <a:moveTo>
                  <a:pt x="347" y="343"/>
                </a:moveTo>
                <a:lnTo>
                  <a:pt x="453" y="301"/>
                </a:lnTo>
                <a:lnTo>
                  <a:pt x="453" y="345"/>
                </a:lnTo>
                <a:lnTo>
                  <a:pt x="347" y="386"/>
                </a:lnTo>
                <a:lnTo>
                  <a:pt x="347" y="343"/>
                </a:lnTo>
                <a:close/>
                <a:moveTo>
                  <a:pt x="142" y="252"/>
                </a:moveTo>
                <a:lnTo>
                  <a:pt x="99" y="228"/>
                </a:lnTo>
                <a:cubicBezTo>
                  <a:pt x="94" y="225"/>
                  <a:pt x="93" y="219"/>
                  <a:pt x="95" y="214"/>
                </a:cubicBezTo>
                <a:cubicBezTo>
                  <a:pt x="98" y="209"/>
                  <a:pt x="104" y="208"/>
                  <a:pt x="109" y="210"/>
                </a:cubicBezTo>
                <a:lnTo>
                  <a:pt x="149" y="233"/>
                </a:lnTo>
                <a:lnTo>
                  <a:pt x="127" y="218"/>
                </a:lnTo>
                <a:cubicBezTo>
                  <a:pt x="123" y="215"/>
                  <a:pt x="122" y="209"/>
                  <a:pt x="125" y="204"/>
                </a:cubicBezTo>
                <a:cubicBezTo>
                  <a:pt x="128" y="200"/>
                  <a:pt x="134" y="199"/>
                  <a:pt x="138" y="202"/>
                </a:cubicBezTo>
                <a:lnTo>
                  <a:pt x="168" y="222"/>
                </a:lnTo>
                <a:lnTo>
                  <a:pt x="154" y="209"/>
                </a:lnTo>
                <a:cubicBezTo>
                  <a:pt x="150" y="205"/>
                  <a:pt x="149" y="199"/>
                  <a:pt x="153" y="195"/>
                </a:cubicBezTo>
                <a:cubicBezTo>
                  <a:pt x="157" y="191"/>
                  <a:pt x="163" y="191"/>
                  <a:pt x="167" y="195"/>
                </a:cubicBezTo>
                <a:lnTo>
                  <a:pt x="282" y="303"/>
                </a:lnTo>
                <a:cubicBezTo>
                  <a:pt x="283" y="303"/>
                  <a:pt x="283" y="303"/>
                  <a:pt x="283" y="304"/>
                </a:cubicBezTo>
                <a:cubicBezTo>
                  <a:pt x="283" y="303"/>
                  <a:pt x="284" y="303"/>
                  <a:pt x="284" y="303"/>
                </a:cubicBezTo>
                <a:lnTo>
                  <a:pt x="399" y="195"/>
                </a:lnTo>
                <a:cubicBezTo>
                  <a:pt x="403" y="191"/>
                  <a:pt x="409" y="191"/>
                  <a:pt x="413" y="195"/>
                </a:cubicBezTo>
                <a:cubicBezTo>
                  <a:pt x="417" y="199"/>
                  <a:pt x="417" y="205"/>
                  <a:pt x="413" y="209"/>
                </a:cubicBezTo>
                <a:lnTo>
                  <a:pt x="399" y="222"/>
                </a:lnTo>
                <a:lnTo>
                  <a:pt x="428" y="202"/>
                </a:lnTo>
                <a:cubicBezTo>
                  <a:pt x="432" y="199"/>
                  <a:pt x="438" y="200"/>
                  <a:pt x="442" y="204"/>
                </a:cubicBezTo>
                <a:cubicBezTo>
                  <a:pt x="445" y="209"/>
                  <a:pt x="444" y="215"/>
                  <a:pt x="439" y="218"/>
                </a:cubicBezTo>
                <a:lnTo>
                  <a:pt x="417" y="233"/>
                </a:lnTo>
                <a:lnTo>
                  <a:pt x="458" y="210"/>
                </a:lnTo>
                <a:cubicBezTo>
                  <a:pt x="462" y="208"/>
                  <a:pt x="468" y="209"/>
                  <a:pt x="471" y="214"/>
                </a:cubicBezTo>
                <a:cubicBezTo>
                  <a:pt x="474" y="219"/>
                  <a:pt x="472" y="225"/>
                  <a:pt x="467" y="228"/>
                </a:cubicBezTo>
                <a:lnTo>
                  <a:pt x="416" y="256"/>
                </a:lnTo>
                <a:lnTo>
                  <a:pt x="494" y="224"/>
                </a:lnTo>
                <a:lnTo>
                  <a:pt x="494" y="342"/>
                </a:lnTo>
                <a:cubicBezTo>
                  <a:pt x="492" y="342"/>
                  <a:pt x="491" y="342"/>
                  <a:pt x="489" y="341"/>
                </a:cubicBezTo>
                <a:lnTo>
                  <a:pt x="473" y="339"/>
                </a:lnTo>
                <a:lnTo>
                  <a:pt x="467" y="351"/>
                </a:lnTo>
                <a:lnTo>
                  <a:pt x="467" y="263"/>
                </a:lnTo>
                <a:lnTo>
                  <a:pt x="329" y="322"/>
                </a:lnTo>
                <a:lnTo>
                  <a:pt x="329" y="559"/>
                </a:lnTo>
                <a:lnTo>
                  <a:pt x="467" y="500"/>
                </a:lnTo>
                <a:lnTo>
                  <a:pt x="467" y="483"/>
                </a:lnTo>
                <a:cubicBezTo>
                  <a:pt x="472" y="486"/>
                  <a:pt x="477" y="488"/>
                  <a:pt x="482" y="490"/>
                </a:cubicBezTo>
                <a:cubicBezTo>
                  <a:pt x="486" y="492"/>
                  <a:pt x="490" y="493"/>
                  <a:pt x="494" y="494"/>
                </a:cubicBezTo>
                <a:lnTo>
                  <a:pt x="494" y="518"/>
                </a:lnTo>
                <a:lnTo>
                  <a:pt x="321" y="591"/>
                </a:lnTo>
                <a:cubicBezTo>
                  <a:pt x="318" y="592"/>
                  <a:pt x="314" y="594"/>
                  <a:pt x="310" y="595"/>
                </a:cubicBezTo>
                <a:lnTo>
                  <a:pt x="303" y="598"/>
                </a:lnTo>
                <a:lnTo>
                  <a:pt x="303" y="598"/>
                </a:lnTo>
                <a:cubicBezTo>
                  <a:pt x="297" y="599"/>
                  <a:pt x="291" y="601"/>
                  <a:pt x="285" y="601"/>
                </a:cubicBezTo>
                <a:cubicBezTo>
                  <a:pt x="271" y="601"/>
                  <a:pt x="258" y="598"/>
                  <a:pt x="247" y="590"/>
                </a:cubicBezTo>
                <a:lnTo>
                  <a:pt x="75" y="518"/>
                </a:lnTo>
                <a:lnTo>
                  <a:pt x="75" y="494"/>
                </a:lnTo>
                <a:cubicBezTo>
                  <a:pt x="79" y="493"/>
                  <a:pt x="83" y="492"/>
                  <a:pt x="87" y="490"/>
                </a:cubicBezTo>
                <a:cubicBezTo>
                  <a:pt x="91" y="488"/>
                  <a:pt x="96" y="486"/>
                  <a:pt x="102" y="483"/>
                </a:cubicBezTo>
                <a:lnTo>
                  <a:pt x="102" y="500"/>
                </a:lnTo>
                <a:lnTo>
                  <a:pt x="240" y="559"/>
                </a:lnTo>
                <a:lnTo>
                  <a:pt x="240" y="322"/>
                </a:lnTo>
                <a:lnTo>
                  <a:pt x="102" y="263"/>
                </a:lnTo>
                <a:lnTo>
                  <a:pt x="102" y="351"/>
                </a:lnTo>
                <a:lnTo>
                  <a:pt x="95" y="339"/>
                </a:lnTo>
                <a:lnTo>
                  <a:pt x="80" y="341"/>
                </a:lnTo>
                <a:cubicBezTo>
                  <a:pt x="78" y="342"/>
                  <a:pt x="77" y="342"/>
                  <a:pt x="75" y="342"/>
                </a:cubicBezTo>
                <a:lnTo>
                  <a:pt x="75" y="224"/>
                </a:lnTo>
                <a:lnTo>
                  <a:pt x="142" y="252"/>
                </a:lnTo>
                <a:close/>
                <a:moveTo>
                  <a:pt x="86" y="363"/>
                </a:moveTo>
                <a:cubicBezTo>
                  <a:pt x="89" y="369"/>
                  <a:pt x="91" y="375"/>
                  <a:pt x="94" y="381"/>
                </a:cubicBezTo>
                <a:lnTo>
                  <a:pt x="62" y="400"/>
                </a:lnTo>
                <a:lnTo>
                  <a:pt x="97" y="387"/>
                </a:lnTo>
                <a:cubicBezTo>
                  <a:pt x="99" y="393"/>
                  <a:pt x="102" y="399"/>
                  <a:pt x="104" y="406"/>
                </a:cubicBezTo>
                <a:lnTo>
                  <a:pt x="74" y="424"/>
                </a:lnTo>
                <a:lnTo>
                  <a:pt x="106" y="411"/>
                </a:lnTo>
                <a:cubicBezTo>
                  <a:pt x="108" y="418"/>
                  <a:pt x="110" y="424"/>
                  <a:pt x="112" y="431"/>
                </a:cubicBezTo>
                <a:lnTo>
                  <a:pt x="85" y="446"/>
                </a:lnTo>
                <a:lnTo>
                  <a:pt x="113" y="435"/>
                </a:lnTo>
                <a:cubicBezTo>
                  <a:pt x="115" y="440"/>
                  <a:pt x="116" y="445"/>
                  <a:pt x="117" y="450"/>
                </a:cubicBezTo>
                <a:cubicBezTo>
                  <a:pt x="111" y="454"/>
                  <a:pt x="66" y="483"/>
                  <a:pt x="45" y="475"/>
                </a:cubicBezTo>
                <a:cubicBezTo>
                  <a:pt x="23" y="467"/>
                  <a:pt x="2" y="437"/>
                  <a:pt x="1" y="410"/>
                </a:cubicBezTo>
                <a:cubicBezTo>
                  <a:pt x="0" y="383"/>
                  <a:pt x="70" y="366"/>
                  <a:pt x="86" y="363"/>
                </a:cubicBezTo>
                <a:close/>
                <a:moveTo>
                  <a:pt x="28" y="377"/>
                </a:moveTo>
                <a:lnTo>
                  <a:pt x="45" y="369"/>
                </a:lnTo>
                <a:lnTo>
                  <a:pt x="54" y="360"/>
                </a:lnTo>
                <a:lnTo>
                  <a:pt x="54" y="333"/>
                </a:lnTo>
                <a:cubicBezTo>
                  <a:pt x="38" y="340"/>
                  <a:pt x="31" y="356"/>
                  <a:pt x="28" y="377"/>
                </a:cubicBezTo>
                <a:close/>
                <a:moveTo>
                  <a:pt x="482" y="363"/>
                </a:moveTo>
                <a:cubicBezTo>
                  <a:pt x="479" y="369"/>
                  <a:pt x="476" y="375"/>
                  <a:pt x="473" y="381"/>
                </a:cubicBezTo>
                <a:lnTo>
                  <a:pt x="505" y="400"/>
                </a:lnTo>
                <a:lnTo>
                  <a:pt x="471" y="387"/>
                </a:lnTo>
                <a:cubicBezTo>
                  <a:pt x="468" y="393"/>
                  <a:pt x="465" y="399"/>
                  <a:pt x="463" y="406"/>
                </a:cubicBezTo>
                <a:lnTo>
                  <a:pt x="493" y="424"/>
                </a:lnTo>
                <a:lnTo>
                  <a:pt x="461" y="411"/>
                </a:lnTo>
                <a:cubicBezTo>
                  <a:pt x="459" y="418"/>
                  <a:pt x="457" y="424"/>
                  <a:pt x="455" y="431"/>
                </a:cubicBezTo>
                <a:lnTo>
                  <a:pt x="482" y="446"/>
                </a:lnTo>
                <a:lnTo>
                  <a:pt x="454" y="435"/>
                </a:lnTo>
                <a:cubicBezTo>
                  <a:pt x="453" y="440"/>
                  <a:pt x="451" y="445"/>
                  <a:pt x="450" y="450"/>
                </a:cubicBezTo>
                <a:cubicBezTo>
                  <a:pt x="456" y="454"/>
                  <a:pt x="501" y="483"/>
                  <a:pt x="523" y="475"/>
                </a:cubicBezTo>
                <a:cubicBezTo>
                  <a:pt x="544" y="467"/>
                  <a:pt x="566" y="437"/>
                  <a:pt x="567" y="410"/>
                </a:cubicBezTo>
                <a:cubicBezTo>
                  <a:pt x="568" y="383"/>
                  <a:pt x="497" y="366"/>
                  <a:pt x="482" y="363"/>
                </a:cubicBezTo>
                <a:close/>
                <a:moveTo>
                  <a:pt x="540" y="377"/>
                </a:moveTo>
                <a:lnTo>
                  <a:pt x="522" y="369"/>
                </a:lnTo>
                <a:lnTo>
                  <a:pt x="513" y="360"/>
                </a:lnTo>
                <a:lnTo>
                  <a:pt x="513" y="333"/>
                </a:lnTo>
                <a:cubicBezTo>
                  <a:pt x="529" y="340"/>
                  <a:pt x="536" y="356"/>
                  <a:pt x="540" y="377"/>
                </a:cubicBezTo>
                <a:close/>
                <a:moveTo>
                  <a:pt x="282" y="0"/>
                </a:moveTo>
                <a:cubicBezTo>
                  <a:pt x="315" y="0"/>
                  <a:pt x="344" y="16"/>
                  <a:pt x="366" y="41"/>
                </a:cubicBezTo>
                <a:cubicBezTo>
                  <a:pt x="379" y="58"/>
                  <a:pt x="390" y="78"/>
                  <a:pt x="395" y="101"/>
                </a:cubicBezTo>
                <a:cubicBezTo>
                  <a:pt x="403" y="99"/>
                  <a:pt x="415" y="98"/>
                  <a:pt x="418" y="107"/>
                </a:cubicBezTo>
                <a:cubicBezTo>
                  <a:pt x="423" y="120"/>
                  <a:pt x="421" y="151"/>
                  <a:pt x="412" y="154"/>
                </a:cubicBezTo>
                <a:cubicBezTo>
                  <a:pt x="408" y="156"/>
                  <a:pt x="403" y="156"/>
                  <a:pt x="398" y="155"/>
                </a:cubicBezTo>
                <a:cubicBezTo>
                  <a:pt x="398" y="163"/>
                  <a:pt x="396" y="171"/>
                  <a:pt x="394" y="179"/>
                </a:cubicBezTo>
                <a:cubicBezTo>
                  <a:pt x="386" y="180"/>
                  <a:pt x="378" y="182"/>
                  <a:pt x="370" y="183"/>
                </a:cubicBezTo>
                <a:cubicBezTo>
                  <a:pt x="375" y="169"/>
                  <a:pt x="377" y="154"/>
                  <a:pt x="377" y="138"/>
                </a:cubicBezTo>
                <a:cubicBezTo>
                  <a:pt x="377" y="117"/>
                  <a:pt x="373" y="98"/>
                  <a:pt x="365" y="81"/>
                </a:cubicBezTo>
                <a:cubicBezTo>
                  <a:pt x="301" y="132"/>
                  <a:pt x="218" y="95"/>
                  <a:pt x="197" y="86"/>
                </a:cubicBezTo>
                <a:cubicBezTo>
                  <a:pt x="190" y="101"/>
                  <a:pt x="187" y="119"/>
                  <a:pt x="187" y="138"/>
                </a:cubicBezTo>
                <a:cubicBezTo>
                  <a:pt x="187" y="154"/>
                  <a:pt x="189" y="169"/>
                  <a:pt x="194" y="183"/>
                </a:cubicBezTo>
                <a:cubicBezTo>
                  <a:pt x="186" y="181"/>
                  <a:pt x="178" y="180"/>
                  <a:pt x="170" y="179"/>
                </a:cubicBezTo>
                <a:cubicBezTo>
                  <a:pt x="168" y="171"/>
                  <a:pt x="167" y="163"/>
                  <a:pt x="166" y="155"/>
                </a:cubicBezTo>
                <a:cubicBezTo>
                  <a:pt x="161" y="156"/>
                  <a:pt x="156" y="156"/>
                  <a:pt x="152" y="154"/>
                </a:cubicBezTo>
                <a:cubicBezTo>
                  <a:pt x="143" y="151"/>
                  <a:pt x="141" y="120"/>
                  <a:pt x="146" y="107"/>
                </a:cubicBezTo>
                <a:cubicBezTo>
                  <a:pt x="149" y="98"/>
                  <a:pt x="161" y="99"/>
                  <a:pt x="169" y="101"/>
                </a:cubicBezTo>
                <a:cubicBezTo>
                  <a:pt x="174" y="78"/>
                  <a:pt x="185" y="58"/>
                  <a:pt x="198" y="41"/>
                </a:cubicBezTo>
                <a:cubicBezTo>
                  <a:pt x="220" y="16"/>
                  <a:pt x="249" y="0"/>
                  <a:pt x="282" y="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3030019" y="2614657"/>
            <a:ext cx="696095" cy="659180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7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3"/>
                </a:moveTo>
                <a:cubicBezTo>
                  <a:pt x="517" y="53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lnTo>
                  <a:pt x="520" y="186"/>
                </a:ln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3"/>
                  <a:pt x="305" y="53"/>
                </a:cubicBezTo>
                <a:lnTo>
                  <a:pt x="516" y="53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lnTo>
                  <a:pt x="282" y="36"/>
                </a:ln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7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lnTo>
                  <a:pt x="282" y="204"/>
                </a:lnTo>
                <a:lnTo>
                  <a:pt x="282" y="204"/>
                </a:ln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lnTo>
                  <a:pt x="539" y="204"/>
                </a:ln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9"/>
                  <a:pt x="176" y="88"/>
                  <a:pt x="152" y="88"/>
                </a:cubicBezTo>
                <a:cubicBezTo>
                  <a:pt x="127" y="88"/>
                  <a:pt x="108" y="69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1588124" y="2619930"/>
            <a:ext cx="812110" cy="648634"/>
          </a:xfrm>
          <a:custGeom>
            <a:avLst/>
            <a:gdLst>
              <a:gd name="T0" fmla="*/ 575 w 745"/>
              <a:gd name="T1" fmla="*/ 570 h 594"/>
              <a:gd name="T2" fmla="*/ 0 w 745"/>
              <a:gd name="T3" fmla="*/ 570 h 594"/>
              <a:gd name="T4" fmla="*/ 298 w 745"/>
              <a:gd name="T5" fmla="*/ 220 h 594"/>
              <a:gd name="T6" fmla="*/ 288 w 745"/>
              <a:gd name="T7" fmla="*/ 209 h 594"/>
              <a:gd name="T8" fmla="*/ 544 w 745"/>
              <a:gd name="T9" fmla="*/ 245 h 594"/>
              <a:gd name="T10" fmla="*/ 32 w 745"/>
              <a:gd name="T11" fmla="*/ 201 h 594"/>
              <a:gd name="T12" fmla="*/ 205 w 745"/>
              <a:gd name="T13" fmla="*/ 430 h 594"/>
              <a:gd name="T14" fmla="*/ 98 w 745"/>
              <a:gd name="T15" fmla="*/ 362 h 594"/>
              <a:gd name="T16" fmla="*/ 98 w 745"/>
              <a:gd name="T17" fmla="*/ 385 h 594"/>
              <a:gd name="T18" fmla="*/ 312 w 745"/>
              <a:gd name="T19" fmla="*/ 317 h 594"/>
              <a:gd name="T20" fmla="*/ 98 w 745"/>
              <a:gd name="T21" fmla="*/ 317 h 594"/>
              <a:gd name="T22" fmla="*/ 312 w 745"/>
              <a:gd name="T23" fmla="*/ 296 h 594"/>
              <a:gd name="T24" fmla="*/ 552 w 745"/>
              <a:gd name="T25" fmla="*/ 249 h 594"/>
              <a:gd name="T26" fmla="*/ 552 w 745"/>
              <a:gd name="T27" fmla="*/ 249 h 594"/>
              <a:gd name="T28" fmla="*/ 552 w 745"/>
              <a:gd name="T29" fmla="*/ 37 h 594"/>
              <a:gd name="T30" fmla="*/ 338 w 745"/>
              <a:gd name="T31" fmla="*/ 134 h 594"/>
              <a:gd name="T32" fmla="*/ 583 w 745"/>
              <a:gd name="T33" fmla="*/ 148 h 594"/>
              <a:gd name="T34" fmla="*/ 373 w 745"/>
              <a:gd name="T35" fmla="*/ 103 h 594"/>
              <a:gd name="T36" fmla="*/ 591 w 745"/>
              <a:gd name="T37" fmla="*/ 258 h 594"/>
              <a:gd name="T38" fmla="*/ 675 w 745"/>
              <a:gd name="T39" fmla="*/ 154 h 594"/>
              <a:gd name="T40" fmla="*/ 698 w 745"/>
              <a:gd name="T41" fmla="*/ 179 h 594"/>
              <a:gd name="T42" fmla="*/ 685 w 745"/>
              <a:gd name="T43" fmla="*/ 152 h 594"/>
              <a:gd name="T44" fmla="*/ 681 w 745"/>
              <a:gd name="T45" fmla="*/ 290 h 594"/>
              <a:gd name="T46" fmla="*/ 680 w 745"/>
              <a:gd name="T47" fmla="*/ 319 h 594"/>
              <a:gd name="T48" fmla="*/ 703 w 745"/>
              <a:gd name="T49" fmla="*/ 319 h 594"/>
              <a:gd name="T50" fmla="*/ 702 w 745"/>
              <a:gd name="T51" fmla="*/ 290 h 594"/>
              <a:gd name="T52" fmla="*/ 698 w 745"/>
              <a:gd name="T53" fmla="*/ 229 h 594"/>
              <a:gd name="T54" fmla="*/ 344 w 745"/>
              <a:gd name="T55" fmla="*/ 320 h 594"/>
              <a:gd name="T56" fmla="*/ 376 w 745"/>
              <a:gd name="T57" fmla="*/ 447 h 594"/>
              <a:gd name="T58" fmla="*/ 389 w 745"/>
              <a:gd name="T59" fmla="*/ 436 h 594"/>
              <a:gd name="T60" fmla="*/ 394 w 745"/>
              <a:gd name="T61" fmla="*/ 420 h 594"/>
              <a:gd name="T62" fmla="*/ 409 w 745"/>
              <a:gd name="T63" fmla="*/ 430 h 594"/>
              <a:gd name="T64" fmla="*/ 420 w 745"/>
              <a:gd name="T65" fmla="*/ 455 h 594"/>
              <a:gd name="T66" fmla="*/ 434 w 745"/>
              <a:gd name="T67" fmla="*/ 465 h 594"/>
              <a:gd name="T68" fmla="*/ 455 w 745"/>
              <a:gd name="T69" fmla="*/ 462 h 594"/>
              <a:gd name="T70" fmla="*/ 451 w 745"/>
              <a:gd name="T71" fmla="*/ 450 h 594"/>
              <a:gd name="T72" fmla="*/ 440 w 745"/>
              <a:gd name="T73" fmla="*/ 425 h 594"/>
              <a:gd name="T74" fmla="*/ 425 w 745"/>
              <a:gd name="T75" fmla="*/ 415 h 594"/>
              <a:gd name="T76" fmla="*/ 463 w 745"/>
              <a:gd name="T77" fmla="*/ 395 h 594"/>
              <a:gd name="T78" fmla="*/ 448 w 745"/>
              <a:gd name="T79" fmla="*/ 390 h 594"/>
              <a:gd name="T80" fmla="*/ 438 w 745"/>
              <a:gd name="T81" fmla="*/ 377 h 594"/>
              <a:gd name="T82" fmla="*/ 422 w 745"/>
              <a:gd name="T83" fmla="*/ 373 h 594"/>
              <a:gd name="T84" fmla="*/ 411 w 745"/>
              <a:gd name="T85" fmla="*/ 359 h 594"/>
              <a:gd name="T86" fmla="*/ 395 w 745"/>
              <a:gd name="T87" fmla="*/ 355 h 594"/>
              <a:gd name="T88" fmla="*/ 385 w 745"/>
              <a:gd name="T89" fmla="*/ 342 h 594"/>
              <a:gd name="T90" fmla="*/ 369 w 745"/>
              <a:gd name="T91" fmla="*/ 337 h 594"/>
              <a:gd name="T92" fmla="*/ 359 w 745"/>
              <a:gd name="T93" fmla="*/ 324 h 594"/>
              <a:gd name="T94" fmla="*/ 69 w 745"/>
              <a:gd name="T95" fmla="*/ 239 h 594"/>
              <a:gd name="T96" fmla="*/ 69 w 745"/>
              <a:gd name="T97" fmla="*/ 497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5" h="594">
                <a:moveTo>
                  <a:pt x="0" y="549"/>
                </a:moveTo>
                <a:lnTo>
                  <a:pt x="575" y="549"/>
                </a:lnTo>
                <a:lnTo>
                  <a:pt x="575" y="570"/>
                </a:lnTo>
                <a:cubicBezTo>
                  <a:pt x="575" y="583"/>
                  <a:pt x="565" y="594"/>
                  <a:pt x="551" y="594"/>
                </a:cubicBezTo>
                <a:lnTo>
                  <a:pt x="24" y="594"/>
                </a:lnTo>
                <a:cubicBezTo>
                  <a:pt x="11" y="594"/>
                  <a:pt x="0" y="583"/>
                  <a:pt x="0" y="570"/>
                </a:cubicBezTo>
                <a:lnTo>
                  <a:pt x="0" y="549"/>
                </a:lnTo>
                <a:close/>
                <a:moveTo>
                  <a:pt x="288" y="209"/>
                </a:moveTo>
                <a:cubicBezTo>
                  <a:pt x="294" y="209"/>
                  <a:pt x="298" y="214"/>
                  <a:pt x="298" y="220"/>
                </a:cubicBezTo>
                <a:cubicBezTo>
                  <a:pt x="298" y="226"/>
                  <a:pt x="294" y="230"/>
                  <a:pt x="288" y="230"/>
                </a:cubicBezTo>
                <a:cubicBezTo>
                  <a:pt x="282" y="230"/>
                  <a:pt x="277" y="226"/>
                  <a:pt x="277" y="220"/>
                </a:cubicBezTo>
                <a:cubicBezTo>
                  <a:pt x="277" y="214"/>
                  <a:pt x="282" y="209"/>
                  <a:pt x="288" y="209"/>
                </a:cubicBezTo>
                <a:close/>
                <a:moveTo>
                  <a:pt x="32" y="201"/>
                </a:moveTo>
                <a:lnTo>
                  <a:pt x="355" y="201"/>
                </a:lnTo>
                <a:cubicBezTo>
                  <a:pt x="421" y="205"/>
                  <a:pt x="483" y="217"/>
                  <a:pt x="544" y="245"/>
                </a:cubicBezTo>
                <a:lnTo>
                  <a:pt x="544" y="536"/>
                </a:lnTo>
                <a:lnTo>
                  <a:pt x="32" y="536"/>
                </a:lnTo>
                <a:lnTo>
                  <a:pt x="32" y="201"/>
                </a:lnTo>
                <a:close/>
                <a:moveTo>
                  <a:pt x="98" y="407"/>
                </a:moveTo>
                <a:lnTo>
                  <a:pt x="205" y="407"/>
                </a:lnTo>
                <a:lnTo>
                  <a:pt x="205" y="430"/>
                </a:lnTo>
                <a:lnTo>
                  <a:pt x="98" y="430"/>
                </a:lnTo>
                <a:lnTo>
                  <a:pt x="98" y="407"/>
                </a:lnTo>
                <a:close/>
                <a:moveTo>
                  <a:pt x="98" y="362"/>
                </a:moveTo>
                <a:lnTo>
                  <a:pt x="312" y="362"/>
                </a:lnTo>
                <a:lnTo>
                  <a:pt x="312" y="385"/>
                </a:lnTo>
                <a:lnTo>
                  <a:pt x="98" y="385"/>
                </a:lnTo>
                <a:lnTo>
                  <a:pt x="98" y="362"/>
                </a:lnTo>
                <a:close/>
                <a:moveTo>
                  <a:pt x="98" y="317"/>
                </a:moveTo>
                <a:lnTo>
                  <a:pt x="312" y="317"/>
                </a:lnTo>
                <a:lnTo>
                  <a:pt x="312" y="340"/>
                </a:lnTo>
                <a:lnTo>
                  <a:pt x="98" y="340"/>
                </a:lnTo>
                <a:lnTo>
                  <a:pt x="98" y="317"/>
                </a:lnTo>
                <a:close/>
                <a:moveTo>
                  <a:pt x="98" y="273"/>
                </a:moveTo>
                <a:lnTo>
                  <a:pt x="312" y="273"/>
                </a:lnTo>
                <a:lnTo>
                  <a:pt x="312" y="296"/>
                </a:lnTo>
                <a:lnTo>
                  <a:pt x="98" y="296"/>
                </a:lnTo>
                <a:lnTo>
                  <a:pt x="98" y="273"/>
                </a:lnTo>
                <a:close/>
                <a:moveTo>
                  <a:pt x="552" y="249"/>
                </a:moveTo>
                <a:cubicBezTo>
                  <a:pt x="560" y="252"/>
                  <a:pt x="579" y="262"/>
                  <a:pt x="584" y="265"/>
                </a:cubicBezTo>
                <a:cubicBezTo>
                  <a:pt x="598" y="274"/>
                  <a:pt x="563" y="279"/>
                  <a:pt x="552" y="280"/>
                </a:cubicBezTo>
                <a:lnTo>
                  <a:pt x="552" y="249"/>
                </a:lnTo>
                <a:close/>
                <a:moveTo>
                  <a:pt x="675" y="154"/>
                </a:moveTo>
                <a:cubicBezTo>
                  <a:pt x="644" y="120"/>
                  <a:pt x="613" y="85"/>
                  <a:pt x="581" y="50"/>
                </a:cubicBezTo>
                <a:cubicBezTo>
                  <a:pt x="571" y="39"/>
                  <a:pt x="566" y="39"/>
                  <a:pt x="552" y="37"/>
                </a:cubicBezTo>
                <a:lnTo>
                  <a:pt x="227" y="1"/>
                </a:lnTo>
                <a:cubicBezTo>
                  <a:pt x="221" y="0"/>
                  <a:pt x="218" y="4"/>
                  <a:pt x="223" y="9"/>
                </a:cubicBezTo>
                <a:lnTo>
                  <a:pt x="338" y="134"/>
                </a:lnTo>
                <a:cubicBezTo>
                  <a:pt x="357" y="97"/>
                  <a:pt x="370" y="78"/>
                  <a:pt x="429" y="85"/>
                </a:cubicBezTo>
                <a:cubicBezTo>
                  <a:pt x="469" y="90"/>
                  <a:pt x="498" y="98"/>
                  <a:pt x="536" y="113"/>
                </a:cubicBezTo>
                <a:cubicBezTo>
                  <a:pt x="559" y="122"/>
                  <a:pt x="572" y="129"/>
                  <a:pt x="583" y="148"/>
                </a:cubicBezTo>
                <a:cubicBezTo>
                  <a:pt x="574" y="136"/>
                  <a:pt x="558" y="128"/>
                  <a:pt x="541" y="121"/>
                </a:cubicBezTo>
                <a:cubicBezTo>
                  <a:pt x="507" y="107"/>
                  <a:pt x="469" y="98"/>
                  <a:pt x="432" y="93"/>
                </a:cubicBezTo>
                <a:cubicBezTo>
                  <a:pt x="410" y="91"/>
                  <a:pt x="388" y="91"/>
                  <a:pt x="373" y="103"/>
                </a:cubicBezTo>
                <a:cubicBezTo>
                  <a:pt x="360" y="113"/>
                  <a:pt x="340" y="158"/>
                  <a:pt x="331" y="175"/>
                </a:cubicBezTo>
                <a:cubicBezTo>
                  <a:pt x="326" y="187"/>
                  <a:pt x="333" y="191"/>
                  <a:pt x="342" y="191"/>
                </a:cubicBezTo>
                <a:cubicBezTo>
                  <a:pt x="429" y="195"/>
                  <a:pt x="513" y="218"/>
                  <a:pt x="591" y="258"/>
                </a:cubicBezTo>
                <a:lnTo>
                  <a:pt x="592" y="214"/>
                </a:lnTo>
                <a:cubicBezTo>
                  <a:pt x="620" y="218"/>
                  <a:pt x="647" y="222"/>
                  <a:pt x="675" y="226"/>
                </a:cubicBezTo>
                <a:lnTo>
                  <a:pt x="675" y="154"/>
                </a:lnTo>
                <a:close/>
                <a:moveTo>
                  <a:pt x="738" y="234"/>
                </a:moveTo>
                <a:cubicBezTo>
                  <a:pt x="742" y="235"/>
                  <a:pt x="745" y="230"/>
                  <a:pt x="741" y="226"/>
                </a:cubicBezTo>
                <a:cubicBezTo>
                  <a:pt x="727" y="210"/>
                  <a:pt x="712" y="195"/>
                  <a:pt x="698" y="179"/>
                </a:cubicBezTo>
                <a:lnTo>
                  <a:pt x="698" y="158"/>
                </a:lnTo>
                <a:cubicBezTo>
                  <a:pt x="698" y="155"/>
                  <a:pt x="695" y="152"/>
                  <a:pt x="691" y="152"/>
                </a:cubicBezTo>
                <a:lnTo>
                  <a:pt x="685" y="152"/>
                </a:lnTo>
                <a:lnTo>
                  <a:pt x="685" y="277"/>
                </a:lnTo>
                <a:cubicBezTo>
                  <a:pt x="683" y="278"/>
                  <a:pt x="682" y="279"/>
                  <a:pt x="682" y="282"/>
                </a:cubicBezTo>
                <a:lnTo>
                  <a:pt x="681" y="290"/>
                </a:lnTo>
                <a:cubicBezTo>
                  <a:pt x="681" y="295"/>
                  <a:pt x="683" y="296"/>
                  <a:pt x="683" y="300"/>
                </a:cubicBezTo>
                <a:lnTo>
                  <a:pt x="682" y="310"/>
                </a:lnTo>
                <a:cubicBezTo>
                  <a:pt x="682" y="313"/>
                  <a:pt x="680" y="315"/>
                  <a:pt x="680" y="319"/>
                </a:cubicBezTo>
                <a:lnTo>
                  <a:pt x="671" y="393"/>
                </a:lnTo>
                <a:cubicBezTo>
                  <a:pt x="675" y="401"/>
                  <a:pt x="707" y="402"/>
                  <a:pt x="712" y="393"/>
                </a:cubicBezTo>
                <a:lnTo>
                  <a:pt x="703" y="319"/>
                </a:lnTo>
                <a:cubicBezTo>
                  <a:pt x="703" y="315"/>
                  <a:pt x="701" y="314"/>
                  <a:pt x="700" y="310"/>
                </a:cubicBezTo>
                <a:lnTo>
                  <a:pt x="700" y="300"/>
                </a:lnTo>
                <a:cubicBezTo>
                  <a:pt x="700" y="296"/>
                  <a:pt x="702" y="296"/>
                  <a:pt x="702" y="290"/>
                </a:cubicBezTo>
                <a:lnTo>
                  <a:pt x="701" y="282"/>
                </a:lnTo>
                <a:cubicBezTo>
                  <a:pt x="701" y="279"/>
                  <a:pt x="700" y="278"/>
                  <a:pt x="697" y="277"/>
                </a:cubicBezTo>
                <a:lnTo>
                  <a:pt x="698" y="229"/>
                </a:lnTo>
                <a:cubicBezTo>
                  <a:pt x="711" y="231"/>
                  <a:pt x="724" y="232"/>
                  <a:pt x="738" y="234"/>
                </a:cubicBezTo>
                <a:close/>
                <a:moveTo>
                  <a:pt x="351" y="318"/>
                </a:moveTo>
                <a:lnTo>
                  <a:pt x="344" y="320"/>
                </a:lnTo>
                <a:lnTo>
                  <a:pt x="370" y="455"/>
                </a:lnTo>
                <a:lnTo>
                  <a:pt x="378" y="453"/>
                </a:lnTo>
                <a:lnTo>
                  <a:pt x="376" y="447"/>
                </a:lnTo>
                <a:lnTo>
                  <a:pt x="383" y="445"/>
                </a:lnTo>
                <a:lnTo>
                  <a:pt x="382" y="438"/>
                </a:lnTo>
                <a:lnTo>
                  <a:pt x="389" y="436"/>
                </a:lnTo>
                <a:lnTo>
                  <a:pt x="388" y="429"/>
                </a:lnTo>
                <a:lnTo>
                  <a:pt x="395" y="428"/>
                </a:lnTo>
                <a:lnTo>
                  <a:pt x="394" y="420"/>
                </a:lnTo>
                <a:lnTo>
                  <a:pt x="400" y="419"/>
                </a:lnTo>
                <a:lnTo>
                  <a:pt x="403" y="432"/>
                </a:lnTo>
                <a:lnTo>
                  <a:pt x="409" y="430"/>
                </a:lnTo>
                <a:lnTo>
                  <a:pt x="412" y="443"/>
                </a:lnTo>
                <a:lnTo>
                  <a:pt x="418" y="442"/>
                </a:lnTo>
                <a:lnTo>
                  <a:pt x="420" y="455"/>
                </a:lnTo>
                <a:lnTo>
                  <a:pt x="427" y="453"/>
                </a:lnTo>
                <a:lnTo>
                  <a:pt x="429" y="466"/>
                </a:lnTo>
                <a:lnTo>
                  <a:pt x="434" y="465"/>
                </a:lnTo>
                <a:lnTo>
                  <a:pt x="435" y="472"/>
                </a:lnTo>
                <a:lnTo>
                  <a:pt x="457" y="468"/>
                </a:lnTo>
                <a:lnTo>
                  <a:pt x="455" y="462"/>
                </a:lnTo>
                <a:lnTo>
                  <a:pt x="460" y="461"/>
                </a:lnTo>
                <a:lnTo>
                  <a:pt x="458" y="448"/>
                </a:lnTo>
                <a:lnTo>
                  <a:pt x="451" y="450"/>
                </a:lnTo>
                <a:lnTo>
                  <a:pt x="449" y="437"/>
                </a:lnTo>
                <a:lnTo>
                  <a:pt x="443" y="438"/>
                </a:lnTo>
                <a:lnTo>
                  <a:pt x="440" y="425"/>
                </a:lnTo>
                <a:lnTo>
                  <a:pt x="434" y="427"/>
                </a:lnTo>
                <a:lnTo>
                  <a:pt x="432" y="414"/>
                </a:lnTo>
                <a:lnTo>
                  <a:pt x="425" y="415"/>
                </a:lnTo>
                <a:lnTo>
                  <a:pt x="424" y="409"/>
                </a:lnTo>
                <a:lnTo>
                  <a:pt x="465" y="401"/>
                </a:lnTo>
                <a:lnTo>
                  <a:pt x="463" y="395"/>
                </a:lnTo>
                <a:lnTo>
                  <a:pt x="457" y="396"/>
                </a:lnTo>
                <a:lnTo>
                  <a:pt x="455" y="389"/>
                </a:lnTo>
                <a:lnTo>
                  <a:pt x="448" y="390"/>
                </a:lnTo>
                <a:lnTo>
                  <a:pt x="446" y="383"/>
                </a:lnTo>
                <a:lnTo>
                  <a:pt x="439" y="384"/>
                </a:lnTo>
                <a:lnTo>
                  <a:pt x="438" y="377"/>
                </a:lnTo>
                <a:lnTo>
                  <a:pt x="430" y="378"/>
                </a:lnTo>
                <a:lnTo>
                  <a:pt x="429" y="371"/>
                </a:lnTo>
                <a:lnTo>
                  <a:pt x="422" y="373"/>
                </a:lnTo>
                <a:lnTo>
                  <a:pt x="420" y="365"/>
                </a:lnTo>
                <a:lnTo>
                  <a:pt x="413" y="367"/>
                </a:lnTo>
                <a:lnTo>
                  <a:pt x="411" y="359"/>
                </a:lnTo>
                <a:lnTo>
                  <a:pt x="404" y="361"/>
                </a:lnTo>
                <a:lnTo>
                  <a:pt x="403" y="354"/>
                </a:lnTo>
                <a:lnTo>
                  <a:pt x="395" y="355"/>
                </a:lnTo>
                <a:lnTo>
                  <a:pt x="394" y="348"/>
                </a:lnTo>
                <a:lnTo>
                  <a:pt x="387" y="349"/>
                </a:lnTo>
                <a:lnTo>
                  <a:pt x="385" y="342"/>
                </a:lnTo>
                <a:lnTo>
                  <a:pt x="378" y="343"/>
                </a:lnTo>
                <a:lnTo>
                  <a:pt x="377" y="336"/>
                </a:lnTo>
                <a:lnTo>
                  <a:pt x="369" y="337"/>
                </a:lnTo>
                <a:lnTo>
                  <a:pt x="368" y="330"/>
                </a:lnTo>
                <a:lnTo>
                  <a:pt x="360" y="331"/>
                </a:lnTo>
                <a:lnTo>
                  <a:pt x="359" y="324"/>
                </a:lnTo>
                <a:lnTo>
                  <a:pt x="353" y="325"/>
                </a:lnTo>
                <a:lnTo>
                  <a:pt x="351" y="318"/>
                </a:lnTo>
                <a:close/>
                <a:moveTo>
                  <a:pt x="69" y="239"/>
                </a:moveTo>
                <a:lnTo>
                  <a:pt x="506" y="239"/>
                </a:lnTo>
                <a:lnTo>
                  <a:pt x="506" y="497"/>
                </a:lnTo>
                <a:lnTo>
                  <a:pt x="69" y="497"/>
                </a:lnTo>
                <a:lnTo>
                  <a:pt x="69" y="239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5859202" y="1642008"/>
            <a:ext cx="437696" cy="664453"/>
          </a:xfrm>
          <a:custGeom>
            <a:avLst/>
            <a:gdLst>
              <a:gd name="T0" fmla="*/ 72 w 401"/>
              <a:gd name="T1" fmla="*/ 59 h 610"/>
              <a:gd name="T2" fmla="*/ 92 w 401"/>
              <a:gd name="T3" fmla="*/ 27 h 610"/>
              <a:gd name="T4" fmla="*/ 130 w 401"/>
              <a:gd name="T5" fmla="*/ 23 h 610"/>
              <a:gd name="T6" fmla="*/ 110 w 401"/>
              <a:gd name="T7" fmla="*/ 55 h 610"/>
              <a:gd name="T8" fmla="*/ 72 w 401"/>
              <a:gd name="T9" fmla="*/ 59 h 610"/>
              <a:gd name="T10" fmla="*/ 150 w 401"/>
              <a:gd name="T11" fmla="*/ 453 h 610"/>
              <a:gd name="T12" fmla="*/ 194 w 401"/>
              <a:gd name="T13" fmla="*/ 458 h 610"/>
              <a:gd name="T14" fmla="*/ 291 w 401"/>
              <a:gd name="T15" fmla="*/ 431 h 610"/>
              <a:gd name="T16" fmla="*/ 297 w 401"/>
              <a:gd name="T17" fmla="*/ 408 h 610"/>
              <a:gd name="T18" fmla="*/ 275 w 401"/>
              <a:gd name="T19" fmla="*/ 403 h 610"/>
              <a:gd name="T20" fmla="*/ 158 w 401"/>
              <a:gd name="T21" fmla="*/ 422 h 610"/>
              <a:gd name="T22" fmla="*/ 62 w 401"/>
              <a:gd name="T23" fmla="*/ 353 h 610"/>
              <a:gd name="T24" fmla="*/ 43 w 401"/>
              <a:gd name="T25" fmla="*/ 236 h 610"/>
              <a:gd name="T26" fmla="*/ 103 w 401"/>
              <a:gd name="T27" fmla="*/ 146 h 610"/>
              <a:gd name="T28" fmla="*/ 207 w 401"/>
              <a:gd name="T29" fmla="*/ 316 h 610"/>
              <a:gd name="T30" fmla="*/ 208 w 401"/>
              <a:gd name="T31" fmla="*/ 318 h 610"/>
              <a:gd name="T32" fmla="*/ 208 w 401"/>
              <a:gd name="T33" fmla="*/ 318 h 610"/>
              <a:gd name="T34" fmla="*/ 267 w 401"/>
              <a:gd name="T35" fmla="*/ 311 h 610"/>
              <a:gd name="T36" fmla="*/ 299 w 401"/>
              <a:gd name="T37" fmla="*/ 262 h 610"/>
              <a:gd name="T38" fmla="*/ 300 w 401"/>
              <a:gd name="T39" fmla="*/ 261 h 610"/>
              <a:gd name="T40" fmla="*/ 147 w 401"/>
              <a:gd name="T41" fmla="*/ 14 h 610"/>
              <a:gd name="T42" fmla="*/ 147 w 401"/>
              <a:gd name="T43" fmla="*/ 14 h 610"/>
              <a:gd name="T44" fmla="*/ 147 w 401"/>
              <a:gd name="T45" fmla="*/ 13 h 610"/>
              <a:gd name="T46" fmla="*/ 87 w 401"/>
              <a:gd name="T47" fmla="*/ 18 h 610"/>
              <a:gd name="T48" fmla="*/ 55 w 401"/>
              <a:gd name="T49" fmla="*/ 69 h 610"/>
              <a:gd name="T50" fmla="*/ 56 w 401"/>
              <a:gd name="T51" fmla="*/ 70 h 610"/>
              <a:gd name="T52" fmla="*/ 56 w 401"/>
              <a:gd name="T53" fmla="*/ 70 h 610"/>
              <a:gd name="T54" fmla="*/ 86 w 401"/>
              <a:gd name="T55" fmla="*/ 119 h 610"/>
              <a:gd name="T56" fmla="*/ 12 w 401"/>
              <a:gd name="T57" fmla="*/ 228 h 610"/>
              <a:gd name="T58" fmla="*/ 35 w 401"/>
              <a:gd name="T59" fmla="*/ 369 h 610"/>
              <a:gd name="T60" fmla="*/ 150 w 401"/>
              <a:gd name="T61" fmla="*/ 453 h 610"/>
              <a:gd name="T62" fmla="*/ 386 w 401"/>
              <a:gd name="T63" fmla="*/ 356 h 610"/>
              <a:gd name="T64" fmla="*/ 163 w 401"/>
              <a:gd name="T65" fmla="*/ 356 h 610"/>
              <a:gd name="T66" fmla="*/ 148 w 401"/>
              <a:gd name="T67" fmla="*/ 371 h 610"/>
              <a:gd name="T68" fmla="*/ 163 w 401"/>
              <a:gd name="T69" fmla="*/ 387 h 610"/>
              <a:gd name="T70" fmla="*/ 386 w 401"/>
              <a:gd name="T71" fmla="*/ 387 h 610"/>
              <a:gd name="T72" fmla="*/ 401 w 401"/>
              <a:gd name="T73" fmla="*/ 371 h 610"/>
              <a:gd name="T74" fmla="*/ 386 w 401"/>
              <a:gd name="T75" fmla="*/ 356 h 610"/>
              <a:gd name="T76" fmla="*/ 202 w 401"/>
              <a:gd name="T77" fmla="*/ 506 h 610"/>
              <a:gd name="T78" fmla="*/ 183 w 401"/>
              <a:gd name="T79" fmla="*/ 526 h 610"/>
              <a:gd name="T80" fmla="*/ 163 w 401"/>
              <a:gd name="T81" fmla="*/ 506 h 610"/>
              <a:gd name="T82" fmla="*/ 183 w 401"/>
              <a:gd name="T83" fmla="*/ 487 h 610"/>
              <a:gd name="T84" fmla="*/ 202 w 401"/>
              <a:gd name="T85" fmla="*/ 506 h 610"/>
              <a:gd name="T86" fmla="*/ 142 w 401"/>
              <a:gd name="T87" fmla="*/ 506 h 610"/>
              <a:gd name="T88" fmla="*/ 183 w 401"/>
              <a:gd name="T89" fmla="*/ 547 h 610"/>
              <a:gd name="T90" fmla="*/ 223 w 401"/>
              <a:gd name="T91" fmla="*/ 506 h 610"/>
              <a:gd name="T92" fmla="*/ 183 w 401"/>
              <a:gd name="T93" fmla="*/ 466 h 610"/>
              <a:gd name="T94" fmla="*/ 142 w 401"/>
              <a:gd name="T95" fmla="*/ 506 h 610"/>
              <a:gd name="T96" fmla="*/ 237 w 401"/>
              <a:gd name="T97" fmla="*/ 525 h 610"/>
              <a:gd name="T98" fmla="*/ 183 w 401"/>
              <a:gd name="T99" fmla="*/ 564 h 610"/>
              <a:gd name="T100" fmla="*/ 128 w 401"/>
              <a:gd name="T101" fmla="*/ 525 h 610"/>
              <a:gd name="T102" fmla="*/ 55 w 401"/>
              <a:gd name="T103" fmla="*/ 594 h 610"/>
              <a:gd name="T104" fmla="*/ 54 w 401"/>
              <a:gd name="T105" fmla="*/ 605 h 610"/>
              <a:gd name="T106" fmla="*/ 64 w 401"/>
              <a:gd name="T107" fmla="*/ 610 h 610"/>
              <a:gd name="T108" fmla="*/ 302 w 401"/>
              <a:gd name="T109" fmla="*/ 610 h 610"/>
              <a:gd name="T110" fmla="*/ 302 w 401"/>
              <a:gd name="T111" fmla="*/ 610 h 610"/>
              <a:gd name="T112" fmla="*/ 312 w 401"/>
              <a:gd name="T113" fmla="*/ 599 h 610"/>
              <a:gd name="T114" fmla="*/ 310 w 401"/>
              <a:gd name="T115" fmla="*/ 593 h 610"/>
              <a:gd name="T116" fmla="*/ 237 w 401"/>
              <a:gd name="T117" fmla="*/ 525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1" h="610">
                <a:moveTo>
                  <a:pt x="72" y="59"/>
                </a:moveTo>
                <a:cubicBezTo>
                  <a:pt x="67" y="51"/>
                  <a:pt x="76" y="36"/>
                  <a:pt x="92" y="27"/>
                </a:cubicBezTo>
                <a:cubicBezTo>
                  <a:pt x="108" y="17"/>
                  <a:pt x="125" y="15"/>
                  <a:pt x="130" y="23"/>
                </a:cubicBezTo>
                <a:cubicBezTo>
                  <a:pt x="134" y="31"/>
                  <a:pt x="126" y="45"/>
                  <a:pt x="110" y="55"/>
                </a:cubicBezTo>
                <a:cubicBezTo>
                  <a:pt x="94" y="65"/>
                  <a:pt x="77" y="67"/>
                  <a:pt x="72" y="59"/>
                </a:cubicBezTo>
                <a:close/>
                <a:moveTo>
                  <a:pt x="150" y="453"/>
                </a:moveTo>
                <a:cubicBezTo>
                  <a:pt x="165" y="457"/>
                  <a:pt x="179" y="458"/>
                  <a:pt x="194" y="458"/>
                </a:cubicBezTo>
                <a:cubicBezTo>
                  <a:pt x="228" y="458"/>
                  <a:pt x="262" y="449"/>
                  <a:pt x="291" y="431"/>
                </a:cubicBezTo>
                <a:cubicBezTo>
                  <a:pt x="299" y="426"/>
                  <a:pt x="301" y="416"/>
                  <a:pt x="297" y="408"/>
                </a:cubicBezTo>
                <a:cubicBezTo>
                  <a:pt x="292" y="401"/>
                  <a:pt x="282" y="399"/>
                  <a:pt x="275" y="403"/>
                </a:cubicBezTo>
                <a:cubicBezTo>
                  <a:pt x="239" y="425"/>
                  <a:pt x="198" y="432"/>
                  <a:pt x="158" y="422"/>
                </a:cubicBezTo>
                <a:cubicBezTo>
                  <a:pt x="118" y="412"/>
                  <a:pt x="84" y="388"/>
                  <a:pt x="62" y="353"/>
                </a:cubicBezTo>
                <a:cubicBezTo>
                  <a:pt x="40" y="317"/>
                  <a:pt x="34" y="276"/>
                  <a:pt x="43" y="236"/>
                </a:cubicBezTo>
                <a:cubicBezTo>
                  <a:pt x="52" y="199"/>
                  <a:pt x="73" y="168"/>
                  <a:pt x="103" y="146"/>
                </a:cubicBezTo>
                <a:lnTo>
                  <a:pt x="207" y="316"/>
                </a:lnTo>
                <a:lnTo>
                  <a:pt x="208" y="318"/>
                </a:lnTo>
                <a:lnTo>
                  <a:pt x="208" y="318"/>
                </a:lnTo>
                <a:cubicBezTo>
                  <a:pt x="217" y="328"/>
                  <a:pt x="243" y="325"/>
                  <a:pt x="267" y="311"/>
                </a:cubicBezTo>
                <a:cubicBezTo>
                  <a:pt x="291" y="296"/>
                  <a:pt x="305" y="274"/>
                  <a:pt x="299" y="262"/>
                </a:cubicBezTo>
                <a:lnTo>
                  <a:pt x="300" y="261"/>
                </a:lnTo>
                <a:lnTo>
                  <a:pt x="147" y="14"/>
                </a:lnTo>
                <a:lnTo>
                  <a:pt x="147" y="14"/>
                </a:lnTo>
                <a:cubicBezTo>
                  <a:pt x="147" y="13"/>
                  <a:pt x="147" y="13"/>
                  <a:pt x="147" y="13"/>
                </a:cubicBezTo>
                <a:cubicBezTo>
                  <a:pt x="139" y="0"/>
                  <a:pt x="112" y="3"/>
                  <a:pt x="87" y="18"/>
                </a:cubicBezTo>
                <a:cubicBezTo>
                  <a:pt x="62" y="34"/>
                  <a:pt x="48" y="57"/>
                  <a:pt x="55" y="69"/>
                </a:cubicBezTo>
                <a:cubicBezTo>
                  <a:pt x="55" y="69"/>
                  <a:pt x="56" y="70"/>
                  <a:pt x="56" y="70"/>
                </a:cubicBezTo>
                <a:lnTo>
                  <a:pt x="56" y="70"/>
                </a:lnTo>
                <a:lnTo>
                  <a:pt x="86" y="119"/>
                </a:lnTo>
                <a:cubicBezTo>
                  <a:pt x="49" y="145"/>
                  <a:pt x="23" y="184"/>
                  <a:pt x="12" y="228"/>
                </a:cubicBezTo>
                <a:cubicBezTo>
                  <a:pt x="0" y="277"/>
                  <a:pt x="9" y="327"/>
                  <a:pt x="35" y="369"/>
                </a:cubicBezTo>
                <a:cubicBezTo>
                  <a:pt x="61" y="412"/>
                  <a:pt x="102" y="442"/>
                  <a:pt x="150" y="453"/>
                </a:cubicBezTo>
                <a:close/>
                <a:moveTo>
                  <a:pt x="386" y="356"/>
                </a:moveTo>
                <a:lnTo>
                  <a:pt x="163" y="356"/>
                </a:lnTo>
                <a:cubicBezTo>
                  <a:pt x="155" y="356"/>
                  <a:pt x="148" y="363"/>
                  <a:pt x="148" y="371"/>
                </a:cubicBezTo>
                <a:cubicBezTo>
                  <a:pt x="148" y="380"/>
                  <a:pt x="155" y="387"/>
                  <a:pt x="163" y="387"/>
                </a:cubicBezTo>
                <a:lnTo>
                  <a:pt x="386" y="387"/>
                </a:lnTo>
                <a:cubicBezTo>
                  <a:pt x="394" y="387"/>
                  <a:pt x="401" y="380"/>
                  <a:pt x="401" y="371"/>
                </a:cubicBezTo>
                <a:cubicBezTo>
                  <a:pt x="401" y="363"/>
                  <a:pt x="394" y="356"/>
                  <a:pt x="386" y="356"/>
                </a:cubicBezTo>
                <a:close/>
                <a:moveTo>
                  <a:pt x="202" y="506"/>
                </a:moveTo>
                <a:cubicBezTo>
                  <a:pt x="202" y="517"/>
                  <a:pt x="193" y="526"/>
                  <a:pt x="183" y="526"/>
                </a:cubicBezTo>
                <a:cubicBezTo>
                  <a:pt x="172" y="526"/>
                  <a:pt x="163" y="517"/>
                  <a:pt x="163" y="506"/>
                </a:cubicBezTo>
                <a:cubicBezTo>
                  <a:pt x="163" y="495"/>
                  <a:pt x="172" y="487"/>
                  <a:pt x="183" y="487"/>
                </a:cubicBezTo>
                <a:cubicBezTo>
                  <a:pt x="193" y="487"/>
                  <a:pt x="202" y="495"/>
                  <a:pt x="202" y="506"/>
                </a:cubicBezTo>
                <a:close/>
                <a:moveTo>
                  <a:pt x="142" y="506"/>
                </a:moveTo>
                <a:cubicBezTo>
                  <a:pt x="142" y="529"/>
                  <a:pt x="160" y="547"/>
                  <a:pt x="183" y="547"/>
                </a:cubicBezTo>
                <a:cubicBezTo>
                  <a:pt x="205" y="547"/>
                  <a:pt x="223" y="529"/>
                  <a:pt x="223" y="506"/>
                </a:cubicBezTo>
                <a:cubicBezTo>
                  <a:pt x="223" y="484"/>
                  <a:pt x="205" y="466"/>
                  <a:pt x="183" y="466"/>
                </a:cubicBezTo>
                <a:cubicBezTo>
                  <a:pt x="160" y="466"/>
                  <a:pt x="142" y="484"/>
                  <a:pt x="142" y="506"/>
                </a:cubicBezTo>
                <a:close/>
                <a:moveTo>
                  <a:pt x="237" y="525"/>
                </a:moveTo>
                <a:cubicBezTo>
                  <a:pt x="229" y="548"/>
                  <a:pt x="208" y="564"/>
                  <a:pt x="183" y="564"/>
                </a:cubicBezTo>
                <a:cubicBezTo>
                  <a:pt x="157" y="564"/>
                  <a:pt x="136" y="548"/>
                  <a:pt x="128" y="525"/>
                </a:cubicBezTo>
                <a:cubicBezTo>
                  <a:pt x="85" y="548"/>
                  <a:pt x="56" y="591"/>
                  <a:pt x="55" y="594"/>
                </a:cubicBezTo>
                <a:cubicBezTo>
                  <a:pt x="52" y="597"/>
                  <a:pt x="52" y="601"/>
                  <a:pt x="54" y="605"/>
                </a:cubicBezTo>
                <a:cubicBezTo>
                  <a:pt x="56" y="608"/>
                  <a:pt x="60" y="610"/>
                  <a:pt x="64" y="610"/>
                </a:cubicBezTo>
                <a:lnTo>
                  <a:pt x="302" y="610"/>
                </a:lnTo>
                <a:lnTo>
                  <a:pt x="302" y="610"/>
                </a:lnTo>
                <a:cubicBezTo>
                  <a:pt x="308" y="610"/>
                  <a:pt x="312" y="605"/>
                  <a:pt x="312" y="599"/>
                </a:cubicBezTo>
                <a:cubicBezTo>
                  <a:pt x="312" y="597"/>
                  <a:pt x="312" y="595"/>
                  <a:pt x="310" y="593"/>
                </a:cubicBezTo>
                <a:cubicBezTo>
                  <a:pt x="306" y="587"/>
                  <a:pt x="278" y="547"/>
                  <a:pt x="237" y="525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8672299" y="2659403"/>
            <a:ext cx="667089" cy="661818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9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9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9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9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1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2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1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/>
          <p:nvPr/>
        </p:nvSpPr>
        <p:spPr bwMode="auto">
          <a:xfrm>
            <a:off x="10211400" y="2827959"/>
            <a:ext cx="379688" cy="437696"/>
          </a:xfrm>
          <a:custGeom>
            <a:avLst/>
            <a:gdLst>
              <a:gd name="T0" fmla="*/ 346 w 346"/>
              <a:gd name="T1" fmla="*/ 130 h 401"/>
              <a:gd name="T2" fmla="*/ 346 w 346"/>
              <a:gd name="T3" fmla="*/ 29 h 401"/>
              <a:gd name="T4" fmla="*/ 300 w 346"/>
              <a:gd name="T5" fmla="*/ 29 h 401"/>
              <a:gd name="T6" fmla="*/ 300 w 346"/>
              <a:gd name="T7" fmla="*/ 130 h 401"/>
              <a:gd name="T8" fmla="*/ 176 w 346"/>
              <a:gd name="T9" fmla="*/ 254 h 401"/>
              <a:gd name="T10" fmla="*/ 174 w 346"/>
              <a:gd name="T11" fmla="*/ 254 h 401"/>
              <a:gd name="T12" fmla="*/ 173 w 346"/>
              <a:gd name="T13" fmla="*/ 254 h 401"/>
              <a:gd name="T14" fmla="*/ 173 w 346"/>
              <a:gd name="T15" fmla="*/ 254 h 401"/>
              <a:gd name="T16" fmla="*/ 170 w 346"/>
              <a:gd name="T17" fmla="*/ 254 h 401"/>
              <a:gd name="T18" fmla="*/ 46 w 346"/>
              <a:gd name="T19" fmla="*/ 130 h 401"/>
              <a:gd name="T20" fmla="*/ 46 w 346"/>
              <a:gd name="T21" fmla="*/ 29 h 401"/>
              <a:gd name="T22" fmla="*/ 0 w 346"/>
              <a:gd name="T23" fmla="*/ 29 h 401"/>
              <a:gd name="T24" fmla="*/ 0 w 346"/>
              <a:gd name="T25" fmla="*/ 130 h 401"/>
              <a:gd name="T26" fmla="*/ 146 w 346"/>
              <a:gd name="T27" fmla="*/ 299 h 401"/>
              <a:gd name="T28" fmla="*/ 146 w 346"/>
              <a:gd name="T29" fmla="*/ 372 h 401"/>
              <a:gd name="T30" fmla="*/ 42 w 346"/>
              <a:gd name="T31" fmla="*/ 401 h 401"/>
              <a:gd name="T32" fmla="*/ 304 w 346"/>
              <a:gd name="T33" fmla="*/ 401 h 401"/>
              <a:gd name="T34" fmla="*/ 200 w 346"/>
              <a:gd name="T35" fmla="*/ 371 h 401"/>
              <a:gd name="T36" fmla="*/ 200 w 346"/>
              <a:gd name="T37" fmla="*/ 299 h 401"/>
              <a:gd name="T38" fmla="*/ 346 w 346"/>
              <a:gd name="T39" fmla="*/ 13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401">
                <a:moveTo>
                  <a:pt x="346" y="130"/>
                </a:moveTo>
                <a:lnTo>
                  <a:pt x="346" y="29"/>
                </a:lnTo>
                <a:cubicBezTo>
                  <a:pt x="346" y="0"/>
                  <a:pt x="300" y="0"/>
                  <a:pt x="300" y="29"/>
                </a:cubicBezTo>
                <a:lnTo>
                  <a:pt x="300" y="130"/>
                </a:lnTo>
                <a:cubicBezTo>
                  <a:pt x="300" y="199"/>
                  <a:pt x="245" y="254"/>
                  <a:pt x="176" y="254"/>
                </a:cubicBezTo>
                <a:cubicBezTo>
                  <a:pt x="176" y="254"/>
                  <a:pt x="175" y="254"/>
                  <a:pt x="174" y="254"/>
                </a:cubicBezTo>
                <a:lnTo>
                  <a:pt x="173" y="254"/>
                </a:lnTo>
                <a:lnTo>
                  <a:pt x="173" y="254"/>
                </a:lnTo>
                <a:cubicBezTo>
                  <a:pt x="172" y="254"/>
                  <a:pt x="171" y="254"/>
                  <a:pt x="170" y="254"/>
                </a:cubicBezTo>
                <a:cubicBezTo>
                  <a:pt x="102" y="254"/>
                  <a:pt x="46" y="199"/>
                  <a:pt x="46" y="130"/>
                </a:cubicBezTo>
                <a:lnTo>
                  <a:pt x="46" y="29"/>
                </a:lnTo>
                <a:cubicBezTo>
                  <a:pt x="46" y="0"/>
                  <a:pt x="0" y="0"/>
                  <a:pt x="0" y="29"/>
                </a:cubicBezTo>
                <a:cubicBezTo>
                  <a:pt x="0" y="43"/>
                  <a:pt x="0" y="130"/>
                  <a:pt x="0" y="130"/>
                </a:cubicBezTo>
                <a:cubicBezTo>
                  <a:pt x="0" y="216"/>
                  <a:pt x="63" y="287"/>
                  <a:pt x="146" y="299"/>
                </a:cubicBezTo>
                <a:lnTo>
                  <a:pt x="146" y="372"/>
                </a:lnTo>
                <a:lnTo>
                  <a:pt x="42" y="401"/>
                </a:lnTo>
                <a:lnTo>
                  <a:pt x="304" y="401"/>
                </a:lnTo>
                <a:lnTo>
                  <a:pt x="200" y="371"/>
                </a:lnTo>
                <a:lnTo>
                  <a:pt x="200" y="299"/>
                </a:lnTo>
                <a:cubicBezTo>
                  <a:pt x="283" y="287"/>
                  <a:pt x="346" y="216"/>
                  <a:pt x="346" y="13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2" name="Freeform 24"/>
          <p:cNvSpPr/>
          <p:nvPr/>
        </p:nvSpPr>
        <p:spPr bwMode="auto">
          <a:xfrm>
            <a:off x="10308960" y="2659209"/>
            <a:ext cx="184571" cy="398145"/>
          </a:xfrm>
          <a:custGeom>
            <a:avLst/>
            <a:gdLst>
              <a:gd name="T0" fmla="*/ 83 w 168"/>
              <a:gd name="T1" fmla="*/ 365 h 365"/>
              <a:gd name="T2" fmla="*/ 84 w 168"/>
              <a:gd name="T3" fmla="*/ 365 h 365"/>
              <a:gd name="T4" fmla="*/ 86 w 168"/>
              <a:gd name="T5" fmla="*/ 365 h 365"/>
              <a:gd name="T6" fmla="*/ 168 w 168"/>
              <a:gd name="T7" fmla="*/ 282 h 365"/>
              <a:gd name="T8" fmla="*/ 168 w 168"/>
              <a:gd name="T9" fmla="*/ 83 h 365"/>
              <a:gd name="T10" fmla="*/ 86 w 168"/>
              <a:gd name="T11" fmla="*/ 0 h 365"/>
              <a:gd name="T12" fmla="*/ 84 w 168"/>
              <a:gd name="T13" fmla="*/ 0 h 365"/>
              <a:gd name="T14" fmla="*/ 83 w 168"/>
              <a:gd name="T15" fmla="*/ 0 h 365"/>
              <a:gd name="T16" fmla="*/ 0 w 168"/>
              <a:gd name="T17" fmla="*/ 83 h 365"/>
              <a:gd name="T18" fmla="*/ 0 w 168"/>
              <a:gd name="T19" fmla="*/ 282 h 365"/>
              <a:gd name="T20" fmla="*/ 83 w 168"/>
              <a:gd name="T21" fmla="*/ 365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365">
                <a:moveTo>
                  <a:pt x="83" y="365"/>
                </a:moveTo>
                <a:cubicBezTo>
                  <a:pt x="83" y="365"/>
                  <a:pt x="84" y="365"/>
                  <a:pt x="84" y="365"/>
                </a:cubicBezTo>
                <a:cubicBezTo>
                  <a:pt x="85" y="365"/>
                  <a:pt x="85" y="365"/>
                  <a:pt x="86" y="365"/>
                </a:cubicBezTo>
                <a:cubicBezTo>
                  <a:pt x="131" y="365"/>
                  <a:pt x="168" y="328"/>
                  <a:pt x="168" y="282"/>
                </a:cubicBezTo>
                <a:lnTo>
                  <a:pt x="168" y="83"/>
                </a:lnTo>
                <a:cubicBezTo>
                  <a:pt x="168" y="37"/>
                  <a:pt x="131" y="0"/>
                  <a:pt x="86" y="0"/>
                </a:cubicBezTo>
                <a:cubicBezTo>
                  <a:pt x="85" y="0"/>
                  <a:pt x="85" y="0"/>
                  <a:pt x="84" y="0"/>
                </a:cubicBezTo>
                <a:cubicBezTo>
                  <a:pt x="84" y="0"/>
                  <a:pt x="83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lnTo>
                  <a:pt x="0" y="282"/>
                </a:lnTo>
                <a:cubicBezTo>
                  <a:pt x="0" y="328"/>
                  <a:pt x="37" y="365"/>
                  <a:pt x="83" y="365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3" name="Freeform 25"/>
          <p:cNvSpPr>
            <a:spLocks noEditPoints="1"/>
          </p:cNvSpPr>
          <p:nvPr/>
        </p:nvSpPr>
        <p:spPr bwMode="auto">
          <a:xfrm>
            <a:off x="4459845" y="1647280"/>
            <a:ext cx="482519" cy="659180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 noEditPoints="1"/>
          </p:cNvSpPr>
          <p:nvPr/>
        </p:nvSpPr>
        <p:spPr bwMode="auto">
          <a:xfrm>
            <a:off x="3008924" y="1634097"/>
            <a:ext cx="738282" cy="685547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5" name="Freeform 27"/>
          <p:cNvSpPr>
            <a:spLocks noEditPoints="1"/>
          </p:cNvSpPr>
          <p:nvPr/>
        </p:nvSpPr>
        <p:spPr bwMode="auto">
          <a:xfrm>
            <a:off x="7113538" y="1649914"/>
            <a:ext cx="743555" cy="656544"/>
          </a:xfrm>
          <a:custGeom>
            <a:avLst/>
            <a:gdLst>
              <a:gd name="T0" fmla="*/ 284 w 683"/>
              <a:gd name="T1" fmla="*/ 381 h 601"/>
              <a:gd name="T2" fmla="*/ 595 w 683"/>
              <a:gd name="T3" fmla="*/ 392 h 601"/>
              <a:gd name="T4" fmla="*/ 589 w 683"/>
              <a:gd name="T5" fmla="*/ 359 h 601"/>
              <a:gd name="T6" fmla="*/ 285 w 683"/>
              <a:gd name="T7" fmla="*/ 371 h 601"/>
              <a:gd name="T8" fmla="*/ 589 w 683"/>
              <a:gd name="T9" fmla="*/ 359 h 601"/>
              <a:gd name="T10" fmla="*/ 282 w 683"/>
              <a:gd name="T11" fmla="*/ 338 h 601"/>
              <a:gd name="T12" fmla="*/ 591 w 683"/>
              <a:gd name="T13" fmla="*/ 349 h 601"/>
              <a:gd name="T14" fmla="*/ 269 w 683"/>
              <a:gd name="T15" fmla="*/ 324 h 601"/>
              <a:gd name="T16" fmla="*/ 607 w 683"/>
              <a:gd name="T17" fmla="*/ 408 h 601"/>
              <a:gd name="T18" fmla="*/ 261 w 683"/>
              <a:gd name="T19" fmla="*/ 432 h 601"/>
              <a:gd name="T20" fmla="*/ 242 w 683"/>
              <a:gd name="T21" fmla="*/ 316 h 601"/>
              <a:gd name="T22" fmla="*/ 607 w 683"/>
              <a:gd name="T23" fmla="*/ 300 h 601"/>
              <a:gd name="T24" fmla="*/ 269 w 683"/>
              <a:gd name="T25" fmla="*/ 324 h 601"/>
              <a:gd name="T26" fmla="*/ 345 w 683"/>
              <a:gd name="T27" fmla="*/ 39 h 601"/>
              <a:gd name="T28" fmla="*/ 335 w 683"/>
              <a:gd name="T29" fmla="*/ 3 h 601"/>
              <a:gd name="T30" fmla="*/ 350 w 683"/>
              <a:gd name="T31" fmla="*/ 1 h 601"/>
              <a:gd name="T32" fmla="*/ 411 w 683"/>
              <a:gd name="T33" fmla="*/ 39 h 601"/>
              <a:gd name="T34" fmla="*/ 367 w 683"/>
              <a:gd name="T35" fmla="*/ 56 h 601"/>
              <a:gd name="T36" fmla="*/ 366 w 683"/>
              <a:gd name="T37" fmla="*/ 105 h 601"/>
              <a:gd name="T38" fmla="*/ 353 w 683"/>
              <a:gd name="T39" fmla="*/ 218 h 601"/>
              <a:gd name="T40" fmla="*/ 380 w 683"/>
              <a:gd name="T41" fmla="*/ 107 h 601"/>
              <a:gd name="T42" fmla="*/ 486 w 683"/>
              <a:gd name="T43" fmla="*/ 87 h 601"/>
              <a:gd name="T44" fmla="*/ 441 w 683"/>
              <a:gd name="T45" fmla="*/ 285 h 601"/>
              <a:gd name="T46" fmla="*/ 406 w 683"/>
              <a:gd name="T47" fmla="*/ 285 h 601"/>
              <a:gd name="T48" fmla="*/ 361 w 683"/>
              <a:gd name="T49" fmla="*/ 87 h 601"/>
              <a:gd name="T50" fmla="*/ 430 w 683"/>
              <a:gd name="T51" fmla="*/ 30 h 601"/>
              <a:gd name="T52" fmla="*/ 429 w 683"/>
              <a:gd name="T53" fmla="*/ 88 h 601"/>
              <a:gd name="T54" fmla="*/ 237 w 683"/>
              <a:gd name="T55" fmla="*/ 540 h 601"/>
              <a:gd name="T56" fmla="*/ 637 w 683"/>
              <a:gd name="T57" fmla="*/ 553 h 601"/>
              <a:gd name="T58" fmla="*/ 237 w 683"/>
              <a:gd name="T59" fmla="*/ 540 h 601"/>
              <a:gd name="T60" fmla="*/ 634 w 683"/>
              <a:gd name="T61" fmla="*/ 515 h 601"/>
              <a:gd name="T62" fmla="*/ 239 w 683"/>
              <a:gd name="T63" fmla="*/ 528 h 601"/>
              <a:gd name="T64" fmla="*/ 231 w 683"/>
              <a:gd name="T65" fmla="*/ 491 h 601"/>
              <a:gd name="T66" fmla="*/ 635 w 683"/>
              <a:gd name="T67" fmla="*/ 504 h 601"/>
              <a:gd name="T68" fmla="*/ 231 w 683"/>
              <a:gd name="T69" fmla="*/ 491 h 601"/>
              <a:gd name="T70" fmla="*/ 652 w 683"/>
              <a:gd name="T71" fmla="*/ 570 h 601"/>
              <a:gd name="T72" fmla="*/ 219 w 683"/>
              <a:gd name="T73" fmla="*/ 598 h 601"/>
              <a:gd name="T74" fmla="*/ 683 w 683"/>
              <a:gd name="T75" fmla="*/ 580 h 601"/>
              <a:gd name="T76" fmla="*/ 662 w 683"/>
              <a:gd name="T77" fmla="*/ 447 h 601"/>
              <a:gd name="T78" fmla="*/ 219 w 683"/>
              <a:gd name="T79" fmla="*/ 475 h 601"/>
              <a:gd name="T80" fmla="*/ 223 w 683"/>
              <a:gd name="T81" fmla="*/ 189 h 601"/>
              <a:gd name="T82" fmla="*/ 103 w 683"/>
              <a:gd name="T83" fmla="*/ 549 h 601"/>
              <a:gd name="T84" fmla="*/ 223 w 683"/>
              <a:gd name="T85" fmla="*/ 189 h 601"/>
              <a:gd name="T86" fmla="*/ 72 w 683"/>
              <a:gd name="T87" fmla="*/ 534 h 601"/>
              <a:gd name="T88" fmla="*/ 213 w 683"/>
              <a:gd name="T89" fmla="*/ 187 h 601"/>
              <a:gd name="T90" fmla="*/ 183 w 683"/>
              <a:gd name="T91" fmla="*/ 168 h 601"/>
              <a:gd name="T92" fmla="*/ 62 w 683"/>
              <a:gd name="T93" fmla="*/ 531 h 601"/>
              <a:gd name="T94" fmla="*/ 183 w 683"/>
              <a:gd name="T95" fmla="*/ 168 h 601"/>
              <a:gd name="T96" fmla="*/ 114 w 683"/>
              <a:gd name="T97" fmla="*/ 568 h 601"/>
              <a:gd name="T98" fmla="*/ 280 w 683"/>
              <a:gd name="T99" fmla="*/ 192 h 601"/>
              <a:gd name="T100" fmla="*/ 112 w 683"/>
              <a:gd name="T101" fmla="*/ 597 h 601"/>
              <a:gd name="T102" fmla="*/ 4 w 683"/>
              <a:gd name="T103" fmla="*/ 536 h 601"/>
              <a:gd name="T104" fmla="*/ 173 w 683"/>
              <a:gd name="T105" fmla="*/ 15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3" h="601">
                <a:moveTo>
                  <a:pt x="591" y="381"/>
                </a:moveTo>
                <a:lnTo>
                  <a:pt x="284" y="381"/>
                </a:lnTo>
                <a:cubicBezTo>
                  <a:pt x="284" y="385"/>
                  <a:pt x="283" y="389"/>
                  <a:pt x="282" y="392"/>
                </a:cubicBezTo>
                <a:lnTo>
                  <a:pt x="595" y="392"/>
                </a:lnTo>
                <a:cubicBezTo>
                  <a:pt x="593" y="389"/>
                  <a:pt x="592" y="385"/>
                  <a:pt x="591" y="381"/>
                </a:cubicBezTo>
                <a:close/>
                <a:moveTo>
                  <a:pt x="589" y="359"/>
                </a:moveTo>
                <a:lnTo>
                  <a:pt x="285" y="359"/>
                </a:lnTo>
                <a:cubicBezTo>
                  <a:pt x="285" y="363"/>
                  <a:pt x="285" y="367"/>
                  <a:pt x="285" y="371"/>
                </a:cubicBezTo>
                <a:lnTo>
                  <a:pt x="589" y="371"/>
                </a:lnTo>
                <a:cubicBezTo>
                  <a:pt x="588" y="367"/>
                  <a:pt x="588" y="363"/>
                  <a:pt x="589" y="359"/>
                </a:cubicBezTo>
                <a:close/>
                <a:moveTo>
                  <a:pt x="595" y="338"/>
                </a:moveTo>
                <a:lnTo>
                  <a:pt x="282" y="338"/>
                </a:lnTo>
                <a:cubicBezTo>
                  <a:pt x="283" y="342"/>
                  <a:pt x="284" y="345"/>
                  <a:pt x="284" y="349"/>
                </a:cubicBezTo>
                <a:lnTo>
                  <a:pt x="591" y="349"/>
                </a:lnTo>
                <a:cubicBezTo>
                  <a:pt x="592" y="345"/>
                  <a:pt x="593" y="341"/>
                  <a:pt x="595" y="338"/>
                </a:cubicBezTo>
                <a:close/>
                <a:moveTo>
                  <a:pt x="269" y="324"/>
                </a:moveTo>
                <a:lnTo>
                  <a:pt x="269" y="408"/>
                </a:lnTo>
                <a:lnTo>
                  <a:pt x="607" y="408"/>
                </a:lnTo>
                <a:lnTo>
                  <a:pt x="607" y="432"/>
                </a:lnTo>
                <a:lnTo>
                  <a:pt x="261" y="432"/>
                </a:lnTo>
                <a:cubicBezTo>
                  <a:pt x="251" y="432"/>
                  <a:pt x="242" y="425"/>
                  <a:pt x="242" y="416"/>
                </a:cubicBezTo>
                <a:lnTo>
                  <a:pt x="242" y="316"/>
                </a:lnTo>
                <a:cubicBezTo>
                  <a:pt x="242" y="307"/>
                  <a:pt x="251" y="300"/>
                  <a:pt x="261" y="300"/>
                </a:cubicBezTo>
                <a:lnTo>
                  <a:pt x="607" y="300"/>
                </a:lnTo>
                <a:lnTo>
                  <a:pt x="607" y="324"/>
                </a:lnTo>
                <a:lnTo>
                  <a:pt x="269" y="324"/>
                </a:lnTo>
                <a:close/>
                <a:moveTo>
                  <a:pt x="367" y="56"/>
                </a:moveTo>
                <a:cubicBezTo>
                  <a:pt x="354" y="55"/>
                  <a:pt x="348" y="48"/>
                  <a:pt x="345" y="39"/>
                </a:cubicBezTo>
                <a:cubicBezTo>
                  <a:pt x="342" y="31"/>
                  <a:pt x="343" y="26"/>
                  <a:pt x="343" y="18"/>
                </a:cubicBezTo>
                <a:cubicBezTo>
                  <a:pt x="342" y="8"/>
                  <a:pt x="336" y="5"/>
                  <a:pt x="335" y="3"/>
                </a:cubicBezTo>
                <a:cubicBezTo>
                  <a:pt x="335" y="2"/>
                  <a:pt x="337" y="1"/>
                  <a:pt x="341" y="1"/>
                </a:cubicBezTo>
                <a:cubicBezTo>
                  <a:pt x="344" y="1"/>
                  <a:pt x="347" y="0"/>
                  <a:pt x="350" y="1"/>
                </a:cubicBezTo>
                <a:cubicBezTo>
                  <a:pt x="356" y="1"/>
                  <a:pt x="365" y="2"/>
                  <a:pt x="366" y="2"/>
                </a:cubicBezTo>
                <a:cubicBezTo>
                  <a:pt x="385" y="6"/>
                  <a:pt x="409" y="16"/>
                  <a:pt x="411" y="39"/>
                </a:cubicBezTo>
                <a:cubicBezTo>
                  <a:pt x="413" y="49"/>
                  <a:pt x="412" y="61"/>
                  <a:pt x="402" y="65"/>
                </a:cubicBezTo>
                <a:cubicBezTo>
                  <a:pt x="395" y="55"/>
                  <a:pt x="378" y="57"/>
                  <a:pt x="367" y="56"/>
                </a:cubicBezTo>
                <a:close/>
                <a:moveTo>
                  <a:pt x="394" y="102"/>
                </a:moveTo>
                <a:cubicBezTo>
                  <a:pt x="385" y="99"/>
                  <a:pt x="378" y="99"/>
                  <a:pt x="366" y="105"/>
                </a:cubicBezTo>
                <a:cubicBezTo>
                  <a:pt x="342" y="116"/>
                  <a:pt x="331" y="144"/>
                  <a:pt x="333" y="169"/>
                </a:cubicBezTo>
                <a:cubicBezTo>
                  <a:pt x="334" y="186"/>
                  <a:pt x="341" y="205"/>
                  <a:pt x="353" y="218"/>
                </a:cubicBezTo>
                <a:cubicBezTo>
                  <a:pt x="349" y="207"/>
                  <a:pt x="346" y="195"/>
                  <a:pt x="345" y="184"/>
                </a:cubicBezTo>
                <a:cubicBezTo>
                  <a:pt x="343" y="154"/>
                  <a:pt x="354" y="121"/>
                  <a:pt x="380" y="107"/>
                </a:cubicBezTo>
                <a:cubicBezTo>
                  <a:pt x="385" y="105"/>
                  <a:pt x="390" y="103"/>
                  <a:pt x="394" y="102"/>
                </a:cubicBezTo>
                <a:close/>
                <a:moveTo>
                  <a:pt x="486" y="87"/>
                </a:moveTo>
                <a:cubicBezTo>
                  <a:pt x="519" y="102"/>
                  <a:pt x="539" y="139"/>
                  <a:pt x="537" y="182"/>
                </a:cubicBezTo>
                <a:cubicBezTo>
                  <a:pt x="533" y="239"/>
                  <a:pt x="490" y="285"/>
                  <a:pt x="441" y="285"/>
                </a:cubicBezTo>
                <a:cubicBezTo>
                  <a:pt x="435" y="285"/>
                  <a:pt x="429" y="280"/>
                  <a:pt x="424" y="278"/>
                </a:cubicBezTo>
                <a:cubicBezTo>
                  <a:pt x="418" y="280"/>
                  <a:pt x="412" y="285"/>
                  <a:pt x="406" y="285"/>
                </a:cubicBezTo>
                <a:cubicBezTo>
                  <a:pt x="357" y="285"/>
                  <a:pt x="315" y="239"/>
                  <a:pt x="311" y="182"/>
                </a:cubicBezTo>
                <a:cubicBezTo>
                  <a:pt x="308" y="139"/>
                  <a:pt x="329" y="102"/>
                  <a:pt x="361" y="87"/>
                </a:cubicBezTo>
                <a:cubicBezTo>
                  <a:pt x="385" y="75"/>
                  <a:pt x="397" y="79"/>
                  <a:pt x="417" y="88"/>
                </a:cubicBezTo>
                <a:cubicBezTo>
                  <a:pt x="415" y="72"/>
                  <a:pt x="414" y="48"/>
                  <a:pt x="430" y="30"/>
                </a:cubicBezTo>
                <a:cubicBezTo>
                  <a:pt x="434" y="28"/>
                  <a:pt x="443" y="32"/>
                  <a:pt x="443" y="40"/>
                </a:cubicBezTo>
                <a:cubicBezTo>
                  <a:pt x="430" y="55"/>
                  <a:pt x="429" y="76"/>
                  <a:pt x="429" y="88"/>
                </a:cubicBezTo>
                <a:cubicBezTo>
                  <a:pt x="450" y="79"/>
                  <a:pt x="462" y="75"/>
                  <a:pt x="486" y="87"/>
                </a:cubicBezTo>
                <a:close/>
                <a:moveTo>
                  <a:pt x="237" y="540"/>
                </a:moveTo>
                <a:lnTo>
                  <a:pt x="635" y="540"/>
                </a:lnTo>
                <a:cubicBezTo>
                  <a:pt x="635" y="544"/>
                  <a:pt x="636" y="549"/>
                  <a:pt x="637" y="553"/>
                </a:cubicBezTo>
                <a:lnTo>
                  <a:pt x="231" y="553"/>
                </a:lnTo>
                <a:cubicBezTo>
                  <a:pt x="234" y="549"/>
                  <a:pt x="236" y="545"/>
                  <a:pt x="237" y="540"/>
                </a:cubicBezTo>
                <a:close/>
                <a:moveTo>
                  <a:pt x="239" y="515"/>
                </a:moveTo>
                <a:lnTo>
                  <a:pt x="634" y="515"/>
                </a:lnTo>
                <a:cubicBezTo>
                  <a:pt x="634" y="520"/>
                  <a:pt x="634" y="524"/>
                  <a:pt x="634" y="528"/>
                </a:cubicBezTo>
                <a:lnTo>
                  <a:pt x="239" y="528"/>
                </a:lnTo>
                <a:cubicBezTo>
                  <a:pt x="240" y="524"/>
                  <a:pt x="240" y="520"/>
                  <a:pt x="239" y="515"/>
                </a:cubicBezTo>
                <a:close/>
                <a:moveTo>
                  <a:pt x="231" y="491"/>
                </a:moveTo>
                <a:lnTo>
                  <a:pt x="637" y="491"/>
                </a:lnTo>
                <a:cubicBezTo>
                  <a:pt x="636" y="495"/>
                  <a:pt x="635" y="499"/>
                  <a:pt x="635" y="504"/>
                </a:cubicBezTo>
                <a:lnTo>
                  <a:pt x="237" y="504"/>
                </a:lnTo>
                <a:cubicBezTo>
                  <a:pt x="236" y="499"/>
                  <a:pt x="234" y="495"/>
                  <a:pt x="231" y="491"/>
                </a:cubicBezTo>
                <a:close/>
                <a:moveTo>
                  <a:pt x="652" y="475"/>
                </a:moveTo>
                <a:lnTo>
                  <a:pt x="652" y="570"/>
                </a:lnTo>
                <a:lnTo>
                  <a:pt x="219" y="570"/>
                </a:lnTo>
                <a:lnTo>
                  <a:pt x="219" y="598"/>
                </a:lnTo>
                <a:lnTo>
                  <a:pt x="662" y="598"/>
                </a:lnTo>
                <a:cubicBezTo>
                  <a:pt x="674" y="598"/>
                  <a:pt x="683" y="590"/>
                  <a:pt x="683" y="580"/>
                </a:cubicBezTo>
                <a:lnTo>
                  <a:pt x="683" y="465"/>
                </a:lnTo>
                <a:cubicBezTo>
                  <a:pt x="683" y="455"/>
                  <a:pt x="674" y="447"/>
                  <a:pt x="662" y="447"/>
                </a:cubicBezTo>
                <a:lnTo>
                  <a:pt x="219" y="447"/>
                </a:lnTo>
                <a:lnTo>
                  <a:pt x="219" y="475"/>
                </a:lnTo>
                <a:lnTo>
                  <a:pt x="652" y="475"/>
                </a:lnTo>
                <a:close/>
                <a:moveTo>
                  <a:pt x="223" y="189"/>
                </a:moveTo>
                <a:lnTo>
                  <a:pt x="93" y="543"/>
                </a:lnTo>
                <a:cubicBezTo>
                  <a:pt x="97" y="545"/>
                  <a:pt x="100" y="547"/>
                  <a:pt x="103" y="549"/>
                </a:cubicBezTo>
                <a:lnTo>
                  <a:pt x="236" y="188"/>
                </a:lnTo>
                <a:cubicBezTo>
                  <a:pt x="232" y="189"/>
                  <a:pt x="228" y="189"/>
                  <a:pt x="223" y="189"/>
                </a:cubicBezTo>
                <a:close/>
                <a:moveTo>
                  <a:pt x="201" y="183"/>
                </a:moveTo>
                <a:lnTo>
                  <a:pt x="72" y="534"/>
                </a:lnTo>
                <a:cubicBezTo>
                  <a:pt x="76" y="535"/>
                  <a:pt x="79" y="537"/>
                  <a:pt x="83" y="538"/>
                </a:cubicBezTo>
                <a:lnTo>
                  <a:pt x="213" y="187"/>
                </a:lnTo>
                <a:cubicBezTo>
                  <a:pt x="209" y="186"/>
                  <a:pt x="205" y="185"/>
                  <a:pt x="201" y="183"/>
                </a:cubicBezTo>
                <a:close/>
                <a:moveTo>
                  <a:pt x="183" y="168"/>
                </a:moveTo>
                <a:lnTo>
                  <a:pt x="50" y="529"/>
                </a:lnTo>
                <a:cubicBezTo>
                  <a:pt x="53" y="530"/>
                  <a:pt x="57" y="531"/>
                  <a:pt x="62" y="531"/>
                </a:cubicBezTo>
                <a:lnTo>
                  <a:pt x="192" y="177"/>
                </a:lnTo>
                <a:cubicBezTo>
                  <a:pt x="189" y="175"/>
                  <a:pt x="185" y="172"/>
                  <a:pt x="183" y="168"/>
                </a:cubicBezTo>
                <a:close/>
                <a:moveTo>
                  <a:pt x="31" y="537"/>
                </a:moveTo>
                <a:lnTo>
                  <a:pt x="114" y="568"/>
                </a:lnTo>
                <a:lnTo>
                  <a:pt x="256" y="183"/>
                </a:lnTo>
                <a:lnTo>
                  <a:pt x="280" y="192"/>
                </a:lnTo>
                <a:lnTo>
                  <a:pt x="135" y="585"/>
                </a:lnTo>
                <a:cubicBezTo>
                  <a:pt x="131" y="595"/>
                  <a:pt x="121" y="601"/>
                  <a:pt x="112" y="597"/>
                </a:cubicBezTo>
                <a:lnTo>
                  <a:pt x="13" y="561"/>
                </a:lnTo>
                <a:cubicBezTo>
                  <a:pt x="4" y="558"/>
                  <a:pt x="0" y="547"/>
                  <a:pt x="4" y="536"/>
                </a:cubicBezTo>
                <a:lnTo>
                  <a:pt x="149" y="144"/>
                </a:lnTo>
                <a:lnTo>
                  <a:pt x="173" y="152"/>
                </a:lnTo>
                <a:lnTo>
                  <a:pt x="31" y="537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8719759" y="3604548"/>
            <a:ext cx="643360" cy="645999"/>
          </a:xfrm>
          <a:custGeom>
            <a:avLst/>
            <a:gdLst>
              <a:gd name="T0" fmla="*/ 584 w 591"/>
              <a:gd name="T1" fmla="*/ 217 h 591"/>
              <a:gd name="T2" fmla="*/ 509 w 591"/>
              <a:gd name="T3" fmla="*/ 82 h 591"/>
              <a:gd name="T4" fmla="*/ 370 w 591"/>
              <a:gd name="T5" fmla="*/ 6 h 591"/>
              <a:gd name="T6" fmla="*/ 370 w 591"/>
              <a:gd name="T7" fmla="*/ 217 h 591"/>
              <a:gd name="T8" fmla="*/ 584 w 591"/>
              <a:gd name="T9" fmla="*/ 217 h 591"/>
              <a:gd name="T10" fmla="*/ 299 w 591"/>
              <a:gd name="T11" fmla="*/ 252 h 591"/>
              <a:gd name="T12" fmla="*/ 299 w 591"/>
              <a:gd name="T13" fmla="*/ 0 h 591"/>
              <a:gd name="T14" fmla="*/ 111 w 591"/>
              <a:gd name="T15" fmla="*/ 82 h 591"/>
              <a:gd name="T16" fmla="*/ 111 w 591"/>
              <a:gd name="T17" fmla="*/ 481 h 591"/>
              <a:gd name="T18" fmla="*/ 509 w 591"/>
              <a:gd name="T19" fmla="*/ 481 h 591"/>
              <a:gd name="T20" fmla="*/ 591 w 591"/>
              <a:gd name="T21" fmla="*/ 287 h 591"/>
              <a:gd name="T22" fmla="*/ 334 w 591"/>
              <a:gd name="T23" fmla="*/ 287 h 591"/>
              <a:gd name="T24" fmla="*/ 299 w 591"/>
              <a:gd name="T25" fmla="*/ 252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1" h="591">
                <a:moveTo>
                  <a:pt x="584" y="217"/>
                </a:moveTo>
                <a:cubicBezTo>
                  <a:pt x="572" y="167"/>
                  <a:pt x="547" y="121"/>
                  <a:pt x="509" y="82"/>
                </a:cubicBezTo>
                <a:cubicBezTo>
                  <a:pt x="469" y="43"/>
                  <a:pt x="421" y="17"/>
                  <a:pt x="370" y="6"/>
                </a:cubicBezTo>
                <a:lnTo>
                  <a:pt x="370" y="217"/>
                </a:lnTo>
                <a:lnTo>
                  <a:pt x="584" y="217"/>
                </a:lnTo>
                <a:close/>
                <a:moveTo>
                  <a:pt x="299" y="252"/>
                </a:moveTo>
                <a:lnTo>
                  <a:pt x="299" y="0"/>
                </a:lnTo>
                <a:cubicBezTo>
                  <a:pt x="231" y="3"/>
                  <a:pt x="163" y="30"/>
                  <a:pt x="111" y="82"/>
                </a:cubicBezTo>
                <a:cubicBezTo>
                  <a:pt x="0" y="192"/>
                  <a:pt x="0" y="371"/>
                  <a:pt x="111" y="481"/>
                </a:cubicBezTo>
                <a:cubicBezTo>
                  <a:pt x="220" y="591"/>
                  <a:pt x="399" y="591"/>
                  <a:pt x="509" y="481"/>
                </a:cubicBezTo>
                <a:cubicBezTo>
                  <a:pt x="563" y="427"/>
                  <a:pt x="590" y="357"/>
                  <a:pt x="591" y="287"/>
                </a:cubicBezTo>
                <a:lnTo>
                  <a:pt x="334" y="287"/>
                </a:lnTo>
                <a:cubicBezTo>
                  <a:pt x="315" y="287"/>
                  <a:pt x="299" y="271"/>
                  <a:pt x="299" y="252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7" name="Freeform 29"/>
          <p:cNvSpPr/>
          <p:nvPr/>
        </p:nvSpPr>
        <p:spPr bwMode="auto">
          <a:xfrm>
            <a:off x="2007365" y="4656448"/>
            <a:ext cx="313768" cy="313770"/>
          </a:xfrm>
          <a:custGeom>
            <a:avLst/>
            <a:gdLst>
              <a:gd name="T0" fmla="*/ 97 w 290"/>
              <a:gd name="T1" fmla="*/ 287 h 288"/>
              <a:gd name="T2" fmla="*/ 101 w 290"/>
              <a:gd name="T3" fmla="*/ 288 h 288"/>
              <a:gd name="T4" fmla="*/ 104 w 290"/>
              <a:gd name="T5" fmla="*/ 287 h 288"/>
              <a:gd name="T6" fmla="*/ 170 w 290"/>
              <a:gd name="T7" fmla="*/ 221 h 288"/>
              <a:gd name="T8" fmla="*/ 213 w 290"/>
              <a:gd name="T9" fmla="*/ 265 h 288"/>
              <a:gd name="T10" fmla="*/ 217 w 290"/>
              <a:gd name="T11" fmla="*/ 266 h 288"/>
              <a:gd name="T12" fmla="*/ 218 w 290"/>
              <a:gd name="T13" fmla="*/ 266 h 288"/>
              <a:gd name="T14" fmla="*/ 221 w 290"/>
              <a:gd name="T15" fmla="*/ 263 h 288"/>
              <a:gd name="T16" fmla="*/ 290 w 290"/>
              <a:gd name="T17" fmla="*/ 6 h 288"/>
              <a:gd name="T18" fmla="*/ 290 w 290"/>
              <a:gd name="T19" fmla="*/ 4 h 288"/>
              <a:gd name="T20" fmla="*/ 286 w 290"/>
              <a:gd name="T21" fmla="*/ 0 h 288"/>
              <a:gd name="T22" fmla="*/ 285 w 290"/>
              <a:gd name="T23" fmla="*/ 0 h 288"/>
              <a:gd name="T24" fmla="*/ 284 w 290"/>
              <a:gd name="T25" fmla="*/ 0 h 288"/>
              <a:gd name="T26" fmla="*/ 27 w 290"/>
              <a:gd name="T27" fmla="*/ 69 h 288"/>
              <a:gd name="T28" fmla="*/ 23 w 290"/>
              <a:gd name="T29" fmla="*/ 72 h 288"/>
              <a:gd name="T30" fmla="*/ 25 w 290"/>
              <a:gd name="T31" fmla="*/ 77 h 288"/>
              <a:gd name="T32" fmla="*/ 67 w 290"/>
              <a:gd name="T33" fmla="*/ 119 h 288"/>
              <a:gd name="T34" fmla="*/ 2 w 290"/>
              <a:gd name="T35" fmla="*/ 185 h 288"/>
              <a:gd name="T36" fmla="*/ 2 w 290"/>
              <a:gd name="T37" fmla="*/ 191 h 288"/>
              <a:gd name="T38" fmla="*/ 97 w 290"/>
              <a:gd name="T39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" h="288">
                <a:moveTo>
                  <a:pt x="97" y="287"/>
                </a:moveTo>
                <a:cubicBezTo>
                  <a:pt x="98" y="288"/>
                  <a:pt x="99" y="288"/>
                  <a:pt x="101" y="288"/>
                </a:cubicBezTo>
                <a:cubicBezTo>
                  <a:pt x="102" y="288"/>
                  <a:pt x="103" y="288"/>
                  <a:pt x="104" y="287"/>
                </a:cubicBezTo>
                <a:lnTo>
                  <a:pt x="170" y="221"/>
                </a:lnTo>
                <a:lnTo>
                  <a:pt x="213" y="265"/>
                </a:lnTo>
                <a:cubicBezTo>
                  <a:pt x="214" y="266"/>
                  <a:pt x="215" y="266"/>
                  <a:pt x="217" y="266"/>
                </a:cubicBezTo>
                <a:cubicBezTo>
                  <a:pt x="217" y="266"/>
                  <a:pt x="217" y="266"/>
                  <a:pt x="218" y="266"/>
                </a:cubicBezTo>
                <a:cubicBezTo>
                  <a:pt x="220" y="266"/>
                  <a:pt x="221" y="265"/>
                  <a:pt x="221" y="263"/>
                </a:cubicBezTo>
                <a:lnTo>
                  <a:pt x="290" y="6"/>
                </a:lnTo>
                <a:cubicBezTo>
                  <a:pt x="290" y="5"/>
                  <a:pt x="290" y="5"/>
                  <a:pt x="290" y="4"/>
                </a:cubicBezTo>
                <a:cubicBezTo>
                  <a:pt x="290" y="2"/>
                  <a:pt x="288" y="0"/>
                  <a:pt x="286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285" y="0"/>
                  <a:pt x="284" y="0"/>
                  <a:pt x="284" y="0"/>
                </a:cubicBezTo>
                <a:lnTo>
                  <a:pt x="27" y="69"/>
                </a:lnTo>
                <a:cubicBezTo>
                  <a:pt x="25" y="69"/>
                  <a:pt x="24" y="70"/>
                  <a:pt x="23" y="72"/>
                </a:cubicBezTo>
                <a:cubicBezTo>
                  <a:pt x="23" y="74"/>
                  <a:pt x="24" y="75"/>
                  <a:pt x="25" y="77"/>
                </a:cubicBezTo>
                <a:lnTo>
                  <a:pt x="67" y="119"/>
                </a:lnTo>
                <a:lnTo>
                  <a:pt x="2" y="185"/>
                </a:lnTo>
                <a:cubicBezTo>
                  <a:pt x="0" y="187"/>
                  <a:pt x="0" y="190"/>
                  <a:pt x="2" y="191"/>
                </a:cubicBezTo>
                <a:lnTo>
                  <a:pt x="97" y="287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30"/>
          <p:cNvSpPr/>
          <p:nvPr/>
        </p:nvSpPr>
        <p:spPr bwMode="auto">
          <a:xfrm>
            <a:off x="1661952" y="4656448"/>
            <a:ext cx="316408" cy="313770"/>
          </a:xfrm>
          <a:custGeom>
            <a:avLst/>
            <a:gdLst>
              <a:gd name="T0" fmla="*/ 69 w 290"/>
              <a:gd name="T1" fmla="*/ 263 h 288"/>
              <a:gd name="T2" fmla="*/ 72 w 290"/>
              <a:gd name="T3" fmla="*/ 266 h 288"/>
              <a:gd name="T4" fmla="*/ 74 w 290"/>
              <a:gd name="T5" fmla="*/ 266 h 288"/>
              <a:gd name="T6" fmla="*/ 77 w 290"/>
              <a:gd name="T7" fmla="*/ 265 h 288"/>
              <a:gd name="T8" fmla="*/ 121 w 290"/>
              <a:gd name="T9" fmla="*/ 221 h 288"/>
              <a:gd name="T10" fmla="*/ 186 w 290"/>
              <a:gd name="T11" fmla="*/ 287 h 288"/>
              <a:gd name="T12" fmla="*/ 189 w 290"/>
              <a:gd name="T13" fmla="*/ 288 h 288"/>
              <a:gd name="T14" fmla="*/ 193 w 290"/>
              <a:gd name="T15" fmla="*/ 287 h 288"/>
              <a:gd name="T16" fmla="*/ 288 w 290"/>
              <a:gd name="T17" fmla="*/ 191 h 288"/>
              <a:gd name="T18" fmla="*/ 288 w 290"/>
              <a:gd name="T19" fmla="*/ 185 h 288"/>
              <a:gd name="T20" fmla="*/ 223 w 290"/>
              <a:gd name="T21" fmla="*/ 119 h 288"/>
              <a:gd name="T22" fmla="*/ 265 w 290"/>
              <a:gd name="T23" fmla="*/ 77 h 288"/>
              <a:gd name="T24" fmla="*/ 267 w 290"/>
              <a:gd name="T25" fmla="*/ 72 h 288"/>
              <a:gd name="T26" fmla="*/ 263 w 290"/>
              <a:gd name="T27" fmla="*/ 69 h 288"/>
              <a:gd name="T28" fmla="*/ 6 w 290"/>
              <a:gd name="T29" fmla="*/ 0 h 288"/>
              <a:gd name="T30" fmla="*/ 4 w 290"/>
              <a:gd name="T31" fmla="*/ 0 h 288"/>
              <a:gd name="T32" fmla="*/ 1 w 290"/>
              <a:gd name="T33" fmla="*/ 1 h 288"/>
              <a:gd name="T34" fmla="*/ 0 w 290"/>
              <a:gd name="T35" fmla="*/ 5 h 288"/>
              <a:gd name="T36" fmla="*/ 69 w 290"/>
              <a:gd name="T37" fmla="*/ 26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8">
                <a:moveTo>
                  <a:pt x="69" y="263"/>
                </a:moveTo>
                <a:cubicBezTo>
                  <a:pt x="69" y="265"/>
                  <a:pt x="71" y="266"/>
                  <a:pt x="72" y="266"/>
                </a:cubicBezTo>
                <a:cubicBezTo>
                  <a:pt x="73" y="266"/>
                  <a:pt x="73" y="266"/>
                  <a:pt x="74" y="266"/>
                </a:cubicBezTo>
                <a:cubicBezTo>
                  <a:pt x="75" y="266"/>
                  <a:pt x="76" y="266"/>
                  <a:pt x="77" y="265"/>
                </a:cubicBezTo>
                <a:lnTo>
                  <a:pt x="121" y="221"/>
                </a:lnTo>
                <a:lnTo>
                  <a:pt x="186" y="287"/>
                </a:lnTo>
                <a:cubicBezTo>
                  <a:pt x="187" y="288"/>
                  <a:pt x="188" y="288"/>
                  <a:pt x="189" y="288"/>
                </a:cubicBezTo>
                <a:cubicBezTo>
                  <a:pt x="191" y="288"/>
                  <a:pt x="192" y="288"/>
                  <a:pt x="193" y="287"/>
                </a:cubicBezTo>
                <a:lnTo>
                  <a:pt x="288" y="191"/>
                </a:lnTo>
                <a:cubicBezTo>
                  <a:pt x="290" y="190"/>
                  <a:pt x="290" y="187"/>
                  <a:pt x="288" y="185"/>
                </a:cubicBezTo>
                <a:lnTo>
                  <a:pt x="223" y="119"/>
                </a:lnTo>
                <a:lnTo>
                  <a:pt x="265" y="77"/>
                </a:lnTo>
                <a:cubicBezTo>
                  <a:pt x="267" y="75"/>
                  <a:pt x="267" y="74"/>
                  <a:pt x="267" y="72"/>
                </a:cubicBezTo>
                <a:cubicBezTo>
                  <a:pt x="266" y="70"/>
                  <a:pt x="265" y="69"/>
                  <a:pt x="263" y="69"/>
                </a:cubicBezTo>
                <a:lnTo>
                  <a:pt x="6" y="0"/>
                </a:lnTo>
                <a:cubicBezTo>
                  <a:pt x="5" y="0"/>
                  <a:pt x="5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lnTo>
                  <a:pt x="69" y="263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29" name="Freeform 31"/>
          <p:cNvSpPr/>
          <p:nvPr/>
        </p:nvSpPr>
        <p:spPr bwMode="auto">
          <a:xfrm>
            <a:off x="2007364" y="4999220"/>
            <a:ext cx="316408" cy="316407"/>
          </a:xfrm>
          <a:custGeom>
            <a:avLst/>
            <a:gdLst>
              <a:gd name="T0" fmla="*/ 221 w 291"/>
              <a:gd name="T1" fmla="*/ 25 h 289"/>
              <a:gd name="T2" fmla="*/ 218 w 291"/>
              <a:gd name="T3" fmla="*/ 22 h 289"/>
              <a:gd name="T4" fmla="*/ 217 w 291"/>
              <a:gd name="T5" fmla="*/ 22 h 289"/>
              <a:gd name="T6" fmla="*/ 213 w 291"/>
              <a:gd name="T7" fmla="*/ 23 h 289"/>
              <a:gd name="T8" fmla="*/ 170 w 291"/>
              <a:gd name="T9" fmla="*/ 67 h 289"/>
              <a:gd name="T10" fmla="*/ 104 w 291"/>
              <a:gd name="T11" fmla="*/ 2 h 289"/>
              <a:gd name="T12" fmla="*/ 101 w 291"/>
              <a:gd name="T13" fmla="*/ 0 h 289"/>
              <a:gd name="T14" fmla="*/ 97 w 291"/>
              <a:gd name="T15" fmla="*/ 2 h 289"/>
              <a:gd name="T16" fmla="*/ 2 w 291"/>
              <a:gd name="T17" fmla="*/ 97 h 289"/>
              <a:gd name="T18" fmla="*/ 2 w 291"/>
              <a:gd name="T19" fmla="*/ 104 h 289"/>
              <a:gd name="T20" fmla="*/ 67 w 291"/>
              <a:gd name="T21" fmla="*/ 169 h 289"/>
              <a:gd name="T22" fmla="*/ 25 w 291"/>
              <a:gd name="T23" fmla="*/ 212 h 289"/>
              <a:gd name="T24" fmla="*/ 23 w 291"/>
              <a:gd name="T25" fmla="*/ 216 h 289"/>
              <a:gd name="T26" fmla="*/ 27 w 291"/>
              <a:gd name="T27" fmla="*/ 220 h 289"/>
              <a:gd name="T28" fmla="*/ 284 w 291"/>
              <a:gd name="T29" fmla="*/ 289 h 289"/>
              <a:gd name="T30" fmla="*/ 286 w 291"/>
              <a:gd name="T31" fmla="*/ 289 h 289"/>
              <a:gd name="T32" fmla="*/ 289 w 291"/>
              <a:gd name="T33" fmla="*/ 288 h 289"/>
              <a:gd name="T34" fmla="*/ 290 w 291"/>
              <a:gd name="T35" fmla="*/ 283 h 289"/>
              <a:gd name="T36" fmla="*/ 221 w 291"/>
              <a:gd name="T37" fmla="*/ 2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" h="289">
                <a:moveTo>
                  <a:pt x="221" y="25"/>
                </a:moveTo>
                <a:cubicBezTo>
                  <a:pt x="221" y="24"/>
                  <a:pt x="219" y="22"/>
                  <a:pt x="218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15" y="22"/>
                  <a:pt x="214" y="22"/>
                  <a:pt x="213" y="23"/>
                </a:cubicBezTo>
                <a:lnTo>
                  <a:pt x="170" y="67"/>
                </a:lnTo>
                <a:lnTo>
                  <a:pt x="104" y="2"/>
                </a:lnTo>
                <a:cubicBezTo>
                  <a:pt x="103" y="1"/>
                  <a:pt x="102" y="0"/>
                  <a:pt x="101" y="0"/>
                </a:cubicBezTo>
                <a:cubicBezTo>
                  <a:pt x="99" y="0"/>
                  <a:pt x="98" y="1"/>
                  <a:pt x="97" y="2"/>
                </a:cubicBezTo>
                <a:lnTo>
                  <a:pt x="2" y="97"/>
                </a:lnTo>
                <a:cubicBezTo>
                  <a:pt x="0" y="99"/>
                  <a:pt x="0" y="102"/>
                  <a:pt x="2" y="104"/>
                </a:cubicBezTo>
                <a:lnTo>
                  <a:pt x="67" y="169"/>
                </a:lnTo>
                <a:lnTo>
                  <a:pt x="25" y="212"/>
                </a:lnTo>
                <a:cubicBezTo>
                  <a:pt x="24" y="213"/>
                  <a:pt x="23" y="215"/>
                  <a:pt x="23" y="216"/>
                </a:cubicBezTo>
                <a:cubicBezTo>
                  <a:pt x="24" y="218"/>
                  <a:pt x="25" y="219"/>
                  <a:pt x="27" y="220"/>
                </a:cubicBezTo>
                <a:lnTo>
                  <a:pt x="284" y="289"/>
                </a:lnTo>
                <a:cubicBezTo>
                  <a:pt x="285" y="289"/>
                  <a:pt x="285" y="289"/>
                  <a:pt x="286" y="289"/>
                </a:cubicBezTo>
                <a:cubicBezTo>
                  <a:pt x="287" y="289"/>
                  <a:pt x="288" y="288"/>
                  <a:pt x="289" y="288"/>
                </a:cubicBezTo>
                <a:cubicBezTo>
                  <a:pt x="290" y="286"/>
                  <a:pt x="291" y="285"/>
                  <a:pt x="290" y="283"/>
                </a:cubicBezTo>
                <a:lnTo>
                  <a:pt x="221" y="25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32"/>
          <p:cNvSpPr/>
          <p:nvPr/>
        </p:nvSpPr>
        <p:spPr bwMode="auto">
          <a:xfrm>
            <a:off x="1661952" y="4999220"/>
            <a:ext cx="316408" cy="316407"/>
          </a:xfrm>
          <a:custGeom>
            <a:avLst/>
            <a:gdLst>
              <a:gd name="T0" fmla="*/ 193 w 290"/>
              <a:gd name="T1" fmla="*/ 2 h 289"/>
              <a:gd name="T2" fmla="*/ 189 w 290"/>
              <a:gd name="T3" fmla="*/ 0 h 289"/>
              <a:gd name="T4" fmla="*/ 186 w 290"/>
              <a:gd name="T5" fmla="*/ 2 h 289"/>
              <a:gd name="T6" fmla="*/ 121 w 290"/>
              <a:gd name="T7" fmla="*/ 67 h 289"/>
              <a:gd name="T8" fmla="*/ 77 w 290"/>
              <a:gd name="T9" fmla="*/ 23 h 289"/>
              <a:gd name="T10" fmla="*/ 74 w 290"/>
              <a:gd name="T11" fmla="*/ 22 h 289"/>
              <a:gd name="T12" fmla="*/ 72 w 290"/>
              <a:gd name="T13" fmla="*/ 22 h 289"/>
              <a:gd name="T14" fmla="*/ 69 w 290"/>
              <a:gd name="T15" fmla="*/ 25 h 289"/>
              <a:gd name="T16" fmla="*/ 0 w 290"/>
              <a:gd name="T17" fmla="*/ 283 h 289"/>
              <a:gd name="T18" fmla="*/ 1 w 290"/>
              <a:gd name="T19" fmla="*/ 288 h 289"/>
              <a:gd name="T20" fmla="*/ 5 w 290"/>
              <a:gd name="T21" fmla="*/ 289 h 289"/>
              <a:gd name="T22" fmla="*/ 6 w 290"/>
              <a:gd name="T23" fmla="*/ 289 h 289"/>
              <a:gd name="T24" fmla="*/ 263 w 290"/>
              <a:gd name="T25" fmla="*/ 220 h 289"/>
              <a:gd name="T26" fmla="*/ 267 w 290"/>
              <a:gd name="T27" fmla="*/ 216 h 289"/>
              <a:gd name="T28" fmla="*/ 265 w 290"/>
              <a:gd name="T29" fmla="*/ 212 h 289"/>
              <a:gd name="T30" fmla="*/ 223 w 290"/>
              <a:gd name="T31" fmla="*/ 169 h 289"/>
              <a:gd name="T32" fmla="*/ 288 w 290"/>
              <a:gd name="T33" fmla="*/ 104 h 289"/>
              <a:gd name="T34" fmla="*/ 288 w 290"/>
              <a:gd name="T35" fmla="*/ 97 h 289"/>
              <a:gd name="T36" fmla="*/ 193 w 290"/>
              <a:gd name="T37" fmla="*/ 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89">
                <a:moveTo>
                  <a:pt x="193" y="2"/>
                </a:moveTo>
                <a:cubicBezTo>
                  <a:pt x="192" y="1"/>
                  <a:pt x="191" y="0"/>
                  <a:pt x="189" y="0"/>
                </a:cubicBezTo>
                <a:cubicBezTo>
                  <a:pt x="188" y="0"/>
                  <a:pt x="187" y="1"/>
                  <a:pt x="186" y="2"/>
                </a:cubicBezTo>
                <a:lnTo>
                  <a:pt x="121" y="67"/>
                </a:lnTo>
                <a:lnTo>
                  <a:pt x="77" y="23"/>
                </a:lnTo>
                <a:cubicBezTo>
                  <a:pt x="76" y="22"/>
                  <a:pt x="75" y="22"/>
                  <a:pt x="74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1" y="22"/>
                  <a:pt x="69" y="24"/>
                  <a:pt x="69" y="25"/>
                </a:cubicBezTo>
                <a:lnTo>
                  <a:pt x="0" y="283"/>
                </a:lnTo>
                <a:cubicBezTo>
                  <a:pt x="0" y="285"/>
                  <a:pt x="0" y="286"/>
                  <a:pt x="1" y="288"/>
                </a:cubicBezTo>
                <a:cubicBezTo>
                  <a:pt x="2" y="288"/>
                  <a:pt x="3" y="289"/>
                  <a:pt x="5" y="289"/>
                </a:cubicBezTo>
                <a:cubicBezTo>
                  <a:pt x="5" y="289"/>
                  <a:pt x="5" y="289"/>
                  <a:pt x="6" y="289"/>
                </a:cubicBezTo>
                <a:lnTo>
                  <a:pt x="263" y="220"/>
                </a:lnTo>
                <a:cubicBezTo>
                  <a:pt x="265" y="219"/>
                  <a:pt x="266" y="218"/>
                  <a:pt x="267" y="216"/>
                </a:cubicBezTo>
                <a:cubicBezTo>
                  <a:pt x="267" y="215"/>
                  <a:pt x="267" y="213"/>
                  <a:pt x="265" y="212"/>
                </a:cubicBezTo>
                <a:lnTo>
                  <a:pt x="223" y="169"/>
                </a:lnTo>
                <a:lnTo>
                  <a:pt x="288" y="104"/>
                </a:lnTo>
                <a:cubicBezTo>
                  <a:pt x="290" y="102"/>
                  <a:pt x="290" y="99"/>
                  <a:pt x="288" y="97"/>
                </a:cubicBezTo>
                <a:lnTo>
                  <a:pt x="193" y="2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1" name="Freeform 33"/>
          <p:cNvSpPr/>
          <p:nvPr/>
        </p:nvSpPr>
        <p:spPr bwMode="auto">
          <a:xfrm>
            <a:off x="3037926" y="5705964"/>
            <a:ext cx="680274" cy="326953"/>
          </a:xfrm>
          <a:custGeom>
            <a:avLst/>
            <a:gdLst>
              <a:gd name="T0" fmla="*/ 530 w 626"/>
              <a:gd name="T1" fmla="*/ 0 h 300"/>
              <a:gd name="T2" fmla="*/ 97 w 626"/>
              <a:gd name="T3" fmla="*/ 0 h 300"/>
              <a:gd name="T4" fmla="*/ 0 w 626"/>
              <a:gd name="T5" fmla="*/ 73 h 300"/>
              <a:gd name="T6" fmla="*/ 313 w 626"/>
              <a:gd name="T7" fmla="*/ 300 h 300"/>
              <a:gd name="T8" fmla="*/ 626 w 626"/>
              <a:gd name="T9" fmla="*/ 73 h 300"/>
              <a:gd name="T10" fmla="*/ 530 w 626"/>
              <a:gd name="T11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300">
                <a:moveTo>
                  <a:pt x="530" y="0"/>
                </a:moveTo>
                <a:lnTo>
                  <a:pt x="97" y="0"/>
                </a:lnTo>
                <a:cubicBezTo>
                  <a:pt x="54" y="0"/>
                  <a:pt x="17" y="30"/>
                  <a:pt x="0" y="73"/>
                </a:cubicBezTo>
                <a:lnTo>
                  <a:pt x="313" y="300"/>
                </a:lnTo>
                <a:lnTo>
                  <a:pt x="626" y="73"/>
                </a:lnTo>
                <a:cubicBezTo>
                  <a:pt x="609" y="30"/>
                  <a:pt x="572" y="0"/>
                  <a:pt x="530" y="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2" name="Freeform 34"/>
          <p:cNvSpPr/>
          <p:nvPr/>
        </p:nvSpPr>
        <p:spPr bwMode="auto">
          <a:xfrm>
            <a:off x="3027379" y="5887898"/>
            <a:ext cx="701368" cy="479884"/>
          </a:xfrm>
          <a:custGeom>
            <a:avLst/>
            <a:gdLst>
              <a:gd name="T0" fmla="*/ 322 w 644"/>
              <a:gd name="T1" fmla="*/ 230 h 440"/>
              <a:gd name="T2" fmla="*/ 311 w 644"/>
              <a:gd name="T3" fmla="*/ 226 h 440"/>
              <a:gd name="T4" fmla="*/ 0 w 644"/>
              <a:gd name="T5" fmla="*/ 0 h 440"/>
              <a:gd name="T6" fmla="*/ 0 w 644"/>
              <a:gd name="T7" fmla="*/ 317 h 440"/>
              <a:gd name="T8" fmla="*/ 106 w 644"/>
              <a:gd name="T9" fmla="*/ 440 h 440"/>
              <a:gd name="T10" fmla="*/ 539 w 644"/>
              <a:gd name="T11" fmla="*/ 440 h 440"/>
              <a:gd name="T12" fmla="*/ 644 w 644"/>
              <a:gd name="T13" fmla="*/ 317 h 440"/>
              <a:gd name="T14" fmla="*/ 644 w 644"/>
              <a:gd name="T15" fmla="*/ 0 h 440"/>
              <a:gd name="T16" fmla="*/ 333 w 644"/>
              <a:gd name="T17" fmla="*/ 226 h 440"/>
              <a:gd name="T18" fmla="*/ 322 w 644"/>
              <a:gd name="T19" fmla="*/ 23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4" h="440">
                <a:moveTo>
                  <a:pt x="322" y="230"/>
                </a:moveTo>
                <a:cubicBezTo>
                  <a:pt x="318" y="230"/>
                  <a:pt x="315" y="229"/>
                  <a:pt x="311" y="226"/>
                </a:cubicBezTo>
                <a:lnTo>
                  <a:pt x="0" y="0"/>
                </a:lnTo>
                <a:lnTo>
                  <a:pt x="0" y="317"/>
                </a:lnTo>
                <a:cubicBezTo>
                  <a:pt x="0" y="385"/>
                  <a:pt x="47" y="440"/>
                  <a:pt x="106" y="440"/>
                </a:cubicBezTo>
                <a:lnTo>
                  <a:pt x="539" y="440"/>
                </a:lnTo>
                <a:cubicBezTo>
                  <a:pt x="597" y="440"/>
                  <a:pt x="644" y="385"/>
                  <a:pt x="644" y="317"/>
                </a:cubicBezTo>
                <a:lnTo>
                  <a:pt x="644" y="0"/>
                </a:lnTo>
                <a:lnTo>
                  <a:pt x="333" y="226"/>
                </a:lnTo>
                <a:cubicBezTo>
                  <a:pt x="330" y="229"/>
                  <a:pt x="326" y="230"/>
                  <a:pt x="322" y="23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3" name="Freeform 35"/>
          <p:cNvSpPr>
            <a:spLocks noEditPoints="1"/>
          </p:cNvSpPr>
          <p:nvPr/>
        </p:nvSpPr>
        <p:spPr bwMode="auto">
          <a:xfrm>
            <a:off x="5817015" y="5711237"/>
            <a:ext cx="529980" cy="651271"/>
          </a:xfrm>
          <a:custGeom>
            <a:avLst/>
            <a:gdLst>
              <a:gd name="T0" fmla="*/ 0 w 486"/>
              <a:gd name="T1" fmla="*/ 262 h 598"/>
              <a:gd name="T2" fmla="*/ 0 w 486"/>
              <a:gd name="T3" fmla="*/ 500 h 598"/>
              <a:gd name="T4" fmla="*/ 98 w 486"/>
              <a:gd name="T5" fmla="*/ 598 h 598"/>
              <a:gd name="T6" fmla="*/ 388 w 486"/>
              <a:gd name="T7" fmla="*/ 598 h 598"/>
              <a:gd name="T8" fmla="*/ 486 w 486"/>
              <a:gd name="T9" fmla="*/ 500 h 598"/>
              <a:gd name="T10" fmla="*/ 486 w 486"/>
              <a:gd name="T11" fmla="*/ 262 h 598"/>
              <a:gd name="T12" fmla="*/ 445 w 486"/>
              <a:gd name="T13" fmla="*/ 262 h 598"/>
              <a:gd name="T14" fmla="*/ 445 w 486"/>
              <a:gd name="T15" fmla="*/ 199 h 598"/>
              <a:gd name="T16" fmla="*/ 246 w 486"/>
              <a:gd name="T17" fmla="*/ 0 h 598"/>
              <a:gd name="T18" fmla="*/ 48 w 486"/>
              <a:gd name="T19" fmla="*/ 199 h 598"/>
              <a:gd name="T20" fmla="*/ 48 w 486"/>
              <a:gd name="T21" fmla="*/ 262 h 598"/>
              <a:gd name="T22" fmla="*/ 0 w 486"/>
              <a:gd name="T23" fmla="*/ 262 h 598"/>
              <a:gd name="T24" fmla="*/ 370 w 486"/>
              <a:gd name="T25" fmla="*/ 262 h 598"/>
              <a:gd name="T26" fmla="*/ 122 w 486"/>
              <a:gd name="T27" fmla="*/ 262 h 598"/>
              <a:gd name="T28" fmla="*/ 123 w 486"/>
              <a:gd name="T29" fmla="*/ 199 h 598"/>
              <a:gd name="T30" fmla="*/ 246 w 486"/>
              <a:gd name="T31" fmla="*/ 75 h 598"/>
              <a:gd name="T32" fmla="*/ 370 w 486"/>
              <a:gd name="T33" fmla="*/ 199 h 598"/>
              <a:gd name="T34" fmla="*/ 370 w 486"/>
              <a:gd name="T35" fmla="*/ 262 h 598"/>
              <a:gd name="T36" fmla="*/ 276 w 486"/>
              <a:gd name="T37" fmla="*/ 438 h 598"/>
              <a:gd name="T38" fmla="*/ 276 w 486"/>
              <a:gd name="T39" fmla="*/ 438 h 598"/>
              <a:gd name="T40" fmla="*/ 276 w 486"/>
              <a:gd name="T41" fmla="*/ 491 h 598"/>
              <a:gd name="T42" fmla="*/ 243 w 486"/>
              <a:gd name="T43" fmla="*/ 523 h 598"/>
              <a:gd name="T44" fmla="*/ 210 w 486"/>
              <a:gd name="T45" fmla="*/ 491 h 598"/>
              <a:gd name="T46" fmla="*/ 210 w 486"/>
              <a:gd name="T47" fmla="*/ 438 h 598"/>
              <a:gd name="T48" fmla="*/ 187 w 486"/>
              <a:gd name="T49" fmla="*/ 392 h 598"/>
              <a:gd name="T50" fmla="*/ 243 w 486"/>
              <a:gd name="T51" fmla="*/ 336 h 598"/>
              <a:gd name="T52" fmla="*/ 299 w 486"/>
              <a:gd name="T53" fmla="*/ 392 h 598"/>
              <a:gd name="T54" fmla="*/ 276 w 486"/>
              <a:gd name="T55" fmla="*/ 4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6" h="598">
                <a:moveTo>
                  <a:pt x="0" y="262"/>
                </a:moveTo>
                <a:lnTo>
                  <a:pt x="0" y="500"/>
                </a:lnTo>
                <a:cubicBezTo>
                  <a:pt x="0" y="554"/>
                  <a:pt x="44" y="598"/>
                  <a:pt x="98" y="598"/>
                </a:cubicBezTo>
                <a:lnTo>
                  <a:pt x="388" y="598"/>
                </a:lnTo>
                <a:cubicBezTo>
                  <a:pt x="442" y="598"/>
                  <a:pt x="486" y="554"/>
                  <a:pt x="486" y="500"/>
                </a:cubicBezTo>
                <a:lnTo>
                  <a:pt x="486" y="262"/>
                </a:lnTo>
                <a:lnTo>
                  <a:pt x="445" y="262"/>
                </a:lnTo>
                <a:lnTo>
                  <a:pt x="445" y="199"/>
                </a:lnTo>
                <a:cubicBezTo>
                  <a:pt x="445" y="89"/>
                  <a:pt x="356" y="0"/>
                  <a:pt x="246" y="0"/>
                </a:cubicBezTo>
                <a:cubicBezTo>
                  <a:pt x="137" y="0"/>
                  <a:pt x="48" y="89"/>
                  <a:pt x="48" y="199"/>
                </a:cubicBezTo>
                <a:lnTo>
                  <a:pt x="48" y="262"/>
                </a:lnTo>
                <a:lnTo>
                  <a:pt x="0" y="262"/>
                </a:lnTo>
                <a:close/>
                <a:moveTo>
                  <a:pt x="370" y="262"/>
                </a:moveTo>
                <a:lnTo>
                  <a:pt x="122" y="262"/>
                </a:lnTo>
                <a:lnTo>
                  <a:pt x="123" y="199"/>
                </a:lnTo>
                <a:cubicBezTo>
                  <a:pt x="123" y="131"/>
                  <a:pt x="178" y="75"/>
                  <a:pt x="246" y="75"/>
                </a:cubicBezTo>
                <a:cubicBezTo>
                  <a:pt x="315" y="75"/>
                  <a:pt x="370" y="131"/>
                  <a:pt x="370" y="199"/>
                </a:cubicBezTo>
                <a:lnTo>
                  <a:pt x="370" y="262"/>
                </a:lnTo>
                <a:close/>
                <a:moveTo>
                  <a:pt x="276" y="438"/>
                </a:moveTo>
                <a:lnTo>
                  <a:pt x="276" y="438"/>
                </a:lnTo>
                <a:lnTo>
                  <a:pt x="276" y="491"/>
                </a:lnTo>
                <a:cubicBezTo>
                  <a:pt x="276" y="509"/>
                  <a:pt x="261" y="523"/>
                  <a:pt x="243" y="523"/>
                </a:cubicBezTo>
                <a:cubicBezTo>
                  <a:pt x="225" y="523"/>
                  <a:pt x="210" y="509"/>
                  <a:pt x="210" y="491"/>
                </a:cubicBezTo>
                <a:lnTo>
                  <a:pt x="210" y="438"/>
                </a:lnTo>
                <a:cubicBezTo>
                  <a:pt x="196" y="428"/>
                  <a:pt x="187" y="411"/>
                  <a:pt x="187" y="392"/>
                </a:cubicBezTo>
                <a:cubicBezTo>
                  <a:pt x="187" y="362"/>
                  <a:pt x="212" y="336"/>
                  <a:pt x="243" y="336"/>
                </a:cubicBezTo>
                <a:cubicBezTo>
                  <a:pt x="274" y="336"/>
                  <a:pt x="299" y="362"/>
                  <a:pt x="299" y="392"/>
                </a:cubicBezTo>
                <a:cubicBezTo>
                  <a:pt x="299" y="411"/>
                  <a:pt x="290" y="428"/>
                  <a:pt x="276" y="438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4" name="Freeform 36"/>
          <p:cNvSpPr>
            <a:spLocks noEditPoints="1"/>
          </p:cNvSpPr>
          <p:nvPr/>
        </p:nvSpPr>
        <p:spPr bwMode="auto">
          <a:xfrm>
            <a:off x="1553850" y="1554993"/>
            <a:ext cx="875391" cy="738283"/>
          </a:xfrm>
          <a:custGeom>
            <a:avLst/>
            <a:gdLst>
              <a:gd name="T0" fmla="*/ 563 w 803"/>
              <a:gd name="T1" fmla="*/ 421 h 678"/>
              <a:gd name="T2" fmla="*/ 445 w 803"/>
              <a:gd name="T3" fmla="*/ 421 h 678"/>
              <a:gd name="T4" fmla="*/ 445 w 803"/>
              <a:gd name="T5" fmla="*/ 540 h 678"/>
              <a:gd name="T6" fmla="*/ 358 w 803"/>
              <a:gd name="T7" fmla="*/ 540 h 678"/>
              <a:gd name="T8" fmla="*/ 358 w 803"/>
              <a:gd name="T9" fmla="*/ 421 h 678"/>
              <a:gd name="T10" fmla="*/ 240 w 803"/>
              <a:gd name="T11" fmla="*/ 421 h 678"/>
              <a:gd name="T12" fmla="*/ 240 w 803"/>
              <a:gd name="T13" fmla="*/ 334 h 678"/>
              <a:gd name="T14" fmla="*/ 358 w 803"/>
              <a:gd name="T15" fmla="*/ 334 h 678"/>
              <a:gd name="T16" fmla="*/ 358 w 803"/>
              <a:gd name="T17" fmla="*/ 215 h 678"/>
              <a:gd name="T18" fmla="*/ 445 w 803"/>
              <a:gd name="T19" fmla="*/ 215 h 678"/>
              <a:gd name="T20" fmla="*/ 445 w 803"/>
              <a:gd name="T21" fmla="*/ 334 h 678"/>
              <a:gd name="T22" fmla="*/ 563 w 803"/>
              <a:gd name="T23" fmla="*/ 334 h 678"/>
              <a:gd name="T24" fmla="*/ 563 w 803"/>
              <a:gd name="T25" fmla="*/ 421 h 678"/>
              <a:gd name="T26" fmla="*/ 737 w 803"/>
              <a:gd name="T27" fmla="*/ 218 h 678"/>
              <a:gd name="T28" fmla="*/ 401 w 803"/>
              <a:gd name="T29" fmla="*/ 161 h 678"/>
              <a:gd name="T30" fmla="*/ 66 w 803"/>
              <a:gd name="T31" fmla="*/ 218 h 678"/>
              <a:gd name="T32" fmla="*/ 402 w 803"/>
              <a:gd name="T33" fmla="*/ 678 h 678"/>
              <a:gd name="T34" fmla="*/ 737 w 803"/>
              <a:gd name="T35" fmla="*/ 21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03" h="678">
                <a:moveTo>
                  <a:pt x="563" y="421"/>
                </a:moveTo>
                <a:lnTo>
                  <a:pt x="445" y="421"/>
                </a:lnTo>
                <a:lnTo>
                  <a:pt x="445" y="540"/>
                </a:lnTo>
                <a:lnTo>
                  <a:pt x="358" y="540"/>
                </a:lnTo>
                <a:lnTo>
                  <a:pt x="358" y="421"/>
                </a:lnTo>
                <a:lnTo>
                  <a:pt x="240" y="421"/>
                </a:lnTo>
                <a:lnTo>
                  <a:pt x="240" y="334"/>
                </a:lnTo>
                <a:lnTo>
                  <a:pt x="358" y="334"/>
                </a:lnTo>
                <a:lnTo>
                  <a:pt x="358" y="215"/>
                </a:lnTo>
                <a:lnTo>
                  <a:pt x="445" y="215"/>
                </a:lnTo>
                <a:lnTo>
                  <a:pt x="445" y="334"/>
                </a:lnTo>
                <a:lnTo>
                  <a:pt x="563" y="334"/>
                </a:lnTo>
                <a:lnTo>
                  <a:pt x="563" y="421"/>
                </a:lnTo>
                <a:close/>
                <a:moveTo>
                  <a:pt x="737" y="218"/>
                </a:moveTo>
                <a:cubicBezTo>
                  <a:pt x="680" y="0"/>
                  <a:pt x="440" y="138"/>
                  <a:pt x="401" y="161"/>
                </a:cubicBezTo>
                <a:cubicBezTo>
                  <a:pt x="360" y="136"/>
                  <a:pt x="123" y="1"/>
                  <a:pt x="66" y="218"/>
                </a:cubicBezTo>
                <a:cubicBezTo>
                  <a:pt x="0" y="469"/>
                  <a:pt x="400" y="676"/>
                  <a:pt x="402" y="678"/>
                </a:cubicBezTo>
                <a:cubicBezTo>
                  <a:pt x="402" y="678"/>
                  <a:pt x="803" y="466"/>
                  <a:pt x="737" y="218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5" name="Freeform 37"/>
          <p:cNvSpPr>
            <a:spLocks noEditPoints="1"/>
          </p:cNvSpPr>
          <p:nvPr/>
        </p:nvSpPr>
        <p:spPr bwMode="auto">
          <a:xfrm>
            <a:off x="5772189" y="3596638"/>
            <a:ext cx="616993" cy="669727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7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7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7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7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6" name="Freeform 38"/>
          <p:cNvSpPr>
            <a:spLocks noEditPoints="1"/>
          </p:cNvSpPr>
          <p:nvPr/>
        </p:nvSpPr>
        <p:spPr bwMode="auto">
          <a:xfrm>
            <a:off x="3109120" y="3572908"/>
            <a:ext cx="535253" cy="688184"/>
          </a:xfrm>
          <a:custGeom>
            <a:avLst/>
            <a:gdLst>
              <a:gd name="T0" fmla="*/ 2 w 491"/>
              <a:gd name="T1" fmla="*/ 492 h 631"/>
              <a:gd name="T2" fmla="*/ 121 w 491"/>
              <a:gd name="T3" fmla="*/ 631 h 631"/>
              <a:gd name="T4" fmla="*/ 122 w 491"/>
              <a:gd name="T5" fmla="*/ 631 h 631"/>
              <a:gd name="T6" fmla="*/ 131 w 491"/>
              <a:gd name="T7" fmla="*/ 631 h 631"/>
              <a:gd name="T8" fmla="*/ 244 w 491"/>
              <a:gd name="T9" fmla="*/ 595 h 631"/>
              <a:gd name="T10" fmla="*/ 247 w 491"/>
              <a:gd name="T11" fmla="*/ 556 h 631"/>
              <a:gd name="T12" fmla="*/ 184 w 491"/>
              <a:gd name="T13" fmla="*/ 498 h 631"/>
              <a:gd name="T14" fmla="*/ 202 w 491"/>
              <a:gd name="T15" fmla="*/ 457 h 631"/>
              <a:gd name="T16" fmla="*/ 162 w 491"/>
              <a:gd name="T17" fmla="*/ 401 h 631"/>
              <a:gd name="T18" fmla="*/ 170 w 491"/>
              <a:gd name="T19" fmla="*/ 372 h 631"/>
              <a:gd name="T20" fmla="*/ 213 w 491"/>
              <a:gd name="T21" fmla="*/ 344 h 631"/>
              <a:gd name="T22" fmla="*/ 198 w 491"/>
              <a:gd name="T23" fmla="*/ 305 h 631"/>
              <a:gd name="T24" fmla="*/ 256 w 491"/>
              <a:gd name="T25" fmla="*/ 246 h 631"/>
              <a:gd name="T26" fmla="*/ 307 w 491"/>
              <a:gd name="T27" fmla="*/ 83 h 631"/>
              <a:gd name="T28" fmla="*/ 2 w 491"/>
              <a:gd name="T29" fmla="*/ 273 h 631"/>
              <a:gd name="T30" fmla="*/ 2 w 491"/>
              <a:gd name="T31" fmla="*/ 492 h 631"/>
              <a:gd name="T32" fmla="*/ 221 w 491"/>
              <a:gd name="T33" fmla="*/ 305 h 631"/>
              <a:gd name="T34" fmla="*/ 256 w 491"/>
              <a:gd name="T35" fmla="*/ 340 h 631"/>
              <a:gd name="T36" fmla="*/ 436 w 491"/>
              <a:gd name="T37" fmla="*/ 340 h 631"/>
              <a:gd name="T38" fmla="*/ 436 w 491"/>
              <a:gd name="T39" fmla="*/ 270 h 631"/>
              <a:gd name="T40" fmla="*/ 265 w 491"/>
              <a:gd name="T41" fmla="*/ 270 h 631"/>
              <a:gd name="T42" fmla="*/ 349 w 491"/>
              <a:gd name="T43" fmla="*/ 366 h 631"/>
              <a:gd name="T44" fmla="*/ 192 w 491"/>
              <a:gd name="T45" fmla="*/ 382 h 631"/>
              <a:gd name="T46" fmla="*/ 221 w 491"/>
              <a:gd name="T47" fmla="*/ 436 h 631"/>
              <a:gd name="T48" fmla="*/ 349 w 491"/>
              <a:gd name="T49" fmla="*/ 436 h 631"/>
              <a:gd name="T50" fmla="*/ 491 w 491"/>
              <a:gd name="T51" fmla="*/ 401 h 631"/>
              <a:gd name="T52" fmla="*/ 349 w 491"/>
              <a:gd name="T53" fmla="*/ 366 h 631"/>
              <a:gd name="T54" fmla="*/ 484 w 491"/>
              <a:gd name="T55" fmla="*/ 498 h 631"/>
              <a:gd name="T56" fmla="*/ 349 w 491"/>
              <a:gd name="T57" fmla="*/ 463 h 631"/>
              <a:gd name="T58" fmla="*/ 256 w 491"/>
              <a:gd name="T59" fmla="*/ 463 h 631"/>
              <a:gd name="T60" fmla="*/ 208 w 491"/>
              <a:gd name="T61" fmla="*/ 492 h 631"/>
              <a:gd name="T62" fmla="*/ 243 w 491"/>
              <a:gd name="T63" fmla="*/ 533 h 631"/>
              <a:gd name="T64" fmla="*/ 315 w 491"/>
              <a:gd name="T65" fmla="*/ 533 h 631"/>
              <a:gd name="T66" fmla="*/ 303 w 491"/>
              <a:gd name="T67" fmla="*/ 630 h 631"/>
              <a:gd name="T68" fmla="*/ 409 w 491"/>
              <a:gd name="T69" fmla="*/ 630 h 631"/>
              <a:gd name="T70" fmla="*/ 409 w 491"/>
              <a:gd name="T71" fmla="*/ 560 h 631"/>
              <a:gd name="T72" fmla="*/ 303 w 491"/>
              <a:gd name="T73" fmla="*/ 560 h 631"/>
              <a:gd name="T74" fmla="*/ 303 w 491"/>
              <a:gd name="T75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1" h="631">
                <a:moveTo>
                  <a:pt x="2" y="492"/>
                </a:moveTo>
                <a:lnTo>
                  <a:pt x="2" y="492"/>
                </a:lnTo>
                <a:cubicBezTo>
                  <a:pt x="2" y="494"/>
                  <a:pt x="2" y="496"/>
                  <a:pt x="2" y="498"/>
                </a:cubicBezTo>
                <a:cubicBezTo>
                  <a:pt x="2" y="570"/>
                  <a:pt x="51" y="628"/>
                  <a:pt x="121" y="631"/>
                </a:cubicBezTo>
                <a:lnTo>
                  <a:pt x="121" y="631"/>
                </a:lnTo>
                <a:lnTo>
                  <a:pt x="122" y="631"/>
                </a:lnTo>
                <a:cubicBezTo>
                  <a:pt x="124" y="631"/>
                  <a:pt x="125" y="631"/>
                  <a:pt x="127" y="631"/>
                </a:cubicBezTo>
                <a:cubicBezTo>
                  <a:pt x="128" y="631"/>
                  <a:pt x="130" y="631"/>
                  <a:pt x="131" y="631"/>
                </a:cubicBezTo>
                <a:lnTo>
                  <a:pt x="257" y="631"/>
                </a:lnTo>
                <a:cubicBezTo>
                  <a:pt x="249" y="621"/>
                  <a:pt x="244" y="609"/>
                  <a:pt x="244" y="595"/>
                </a:cubicBezTo>
                <a:cubicBezTo>
                  <a:pt x="244" y="580"/>
                  <a:pt x="250" y="567"/>
                  <a:pt x="259" y="556"/>
                </a:cubicBezTo>
                <a:lnTo>
                  <a:pt x="247" y="556"/>
                </a:lnTo>
                <a:lnTo>
                  <a:pt x="243" y="556"/>
                </a:lnTo>
                <a:cubicBezTo>
                  <a:pt x="211" y="556"/>
                  <a:pt x="184" y="530"/>
                  <a:pt x="184" y="498"/>
                </a:cubicBezTo>
                <a:cubicBezTo>
                  <a:pt x="184" y="496"/>
                  <a:pt x="184" y="494"/>
                  <a:pt x="185" y="492"/>
                </a:cubicBezTo>
                <a:cubicBezTo>
                  <a:pt x="186" y="478"/>
                  <a:pt x="192" y="466"/>
                  <a:pt x="202" y="457"/>
                </a:cubicBezTo>
                <a:cubicBezTo>
                  <a:pt x="197" y="455"/>
                  <a:pt x="192" y="453"/>
                  <a:pt x="188" y="450"/>
                </a:cubicBezTo>
                <a:cubicBezTo>
                  <a:pt x="172" y="439"/>
                  <a:pt x="162" y="421"/>
                  <a:pt x="162" y="401"/>
                </a:cubicBezTo>
                <a:cubicBezTo>
                  <a:pt x="162" y="391"/>
                  <a:pt x="165" y="381"/>
                  <a:pt x="170" y="373"/>
                </a:cubicBezTo>
                <a:cubicBezTo>
                  <a:pt x="170" y="372"/>
                  <a:pt x="170" y="372"/>
                  <a:pt x="170" y="372"/>
                </a:cubicBezTo>
                <a:cubicBezTo>
                  <a:pt x="178" y="358"/>
                  <a:pt x="192" y="348"/>
                  <a:pt x="207" y="345"/>
                </a:cubicBezTo>
                <a:cubicBezTo>
                  <a:pt x="209" y="344"/>
                  <a:pt x="211" y="344"/>
                  <a:pt x="213" y="344"/>
                </a:cubicBezTo>
                <a:cubicBezTo>
                  <a:pt x="212" y="343"/>
                  <a:pt x="211" y="342"/>
                  <a:pt x="211" y="342"/>
                </a:cubicBezTo>
                <a:cubicBezTo>
                  <a:pt x="203" y="332"/>
                  <a:pt x="198" y="319"/>
                  <a:pt x="198" y="305"/>
                </a:cubicBezTo>
                <a:cubicBezTo>
                  <a:pt x="198" y="288"/>
                  <a:pt x="205" y="272"/>
                  <a:pt x="217" y="262"/>
                </a:cubicBezTo>
                <a:cubicBezTo>
                  <a:pt x="227" y="252"/>
                  <a:pt x="241" y="246"/>
                  <a:pt x="256" y="246"/>
                </a:cubicBezTo>
                <a:lnTo>
                  <a:pt x="278" y="246"/>
                </a:lnTo>
                <a:cubicBezTo>
                  <a:pt x="306" y="185"/>
                  <a:pt x="316" y="120"/>
                  <a:pt x="307" y="83"/>
                </a:cubicBezTo>
                <a:cubicBezTo>
                  <a:pt x="286" y="0"/>
                  <a:pt x="217" y="20"/>
                  <a:pt x="212" y="67"/>
                </a:cubicBezTo>
                <a:cubicBezTo>
                  <a:pt x="195" y="209"/>
                  <a:pt x="7" y="231"/>
                  <a:pt x="2" y="273"/>
                </a:cubicBezTo>
                <a:cubicBezTo>
                  <a:pt x="2" y="273"/>
                  <a:pt x="0" y="289"/>
                  <a:pt x="2" y="309"/>
                </a:cubicBezTo>
                <a:lnTo>
                  <a:pt x="2" y="492"/>
                </a:lnTo>
                <a:close/>
                <a:moveTo>
                  <a:pt x="256" y="270"/>
                </a:moveTo>
                <a:cubicBezTo>
                  <a:pt x="237" y="270"/>
                  <a:pt x="221" y="286"/>
                  <a:pt x="221" y="305"/>
                </a:cubicBezTo>
                <a:cubicBezTo>
                  <a:pt x="221" y="312"/>
                  <a:pt x="223" y="319"/>
                  <a:pt x="227" y="324"/>
                </a:cubicBezTo>
                <a:cubicBezTo>
                  <a:pt x="233" y="334"/>
                  <a:pt x="244" y="340"/>
                  <a:pt x="256" y="340"/>
                </a:cubicBezTo>
                <a:lnTo>
                  <a:pt x="349" y="340"/>
                </a:lnTo>
                <a:lnTo>
                  <a:pt x="436" y="340"/>
                </a:lnTo>
                <a:cubicBezTo>
                  <a:pt x="455" y="340"/>
                  <a:pt x="471" y="324"/>
                  <a:pt x="471" y="305"/>
                </a:cubicBezTo>
                <a:cubicBezTo>
                  <a:pt x="471" y="286"/>
                  <a:pt x="455" y="270"/>
                  <a:pt x="436" y="270"/>
                </a:cubicBezTo>
                <a:lnTo>
                  <a:pt x="349" y="270"/>
                </a:lnTo>
                <a:lnTo>
                  <a:pt x="265" y="270"/>
                </a:lnTo>
                <a:lnTo>
                  <a:pt x="256" y="270"/>
                </a:lnTo>
                <a:close/>
                <a:moveTo>
                  <a:pt x="349" y="366"/>
                </a:moveTo>
                <a:lnTo>
                  <a:pt x="221" y="366"/>
                </a:lnTo>
                <a:cubicBezTo>
                  <a:pt x="209" y="366"/>
                  <a:pt x="198" y="372"/>
                  <a:pt x="192" y="382"/>
                </a:cubicBezTo>
                <a:cubicBezTo>
                  <a:pt x="188" y="387"/>
                  <a:pt x="186" y="394"/>
                  <a:pt x="186" y="401"/>
                </a:cubicBezTo>
                <a:cubicBezTo>
                  <a:pt x="186" y="421"/>
                  <a:pt x="201" y="436"/>
                  <a:pt x="221" y="436"/>
                </a:cubicBezTo>
                <a:lnTo>
                  <a:pt x="245" y="436"/>
                </a:lnTo>
                <a:lnTo>
                  <a:pt x="349" y="436"/>
                </a:lnTo>
                <a:lnTo>
                  <a:pt x="456" y="436"/>
                </a:lnTo>
                <a:cubicBezTo>
                  <a:pt x="475" y="436"/>
                  <a:pt x="491" y="421"/>
                  <a:pt x="491" y="401"/>
                </a:cubicBezTo>
                <a:cubicBezTo>
                  <a:pt x="491" y="382"/>
                  <a:pt x="475" y="366"/>
                  <a:pt x="456" y="366"/>
                </a:cubicBezTo>
                <a:lnTo>
                  <a:pt x="349" y="366"/>
                </a:lnTo>
                <a:close/>
                <a:moveTo>
                  <a:pt x="449" y="533"/>
                </a:moveTo>
                <a:cubicBezTo>
                  <a:pt x="469" y="533"/>
                  <a:pt x="484" y="517"/>
                  <a:pt x="484" y="498"/>
                </a:cubicBezTo>
                <a:cubicBezTo>
                  <a:pt x="484" y="479"/>
                  <a:pt x="469" y="463"/>
                  <a:pt x="449" y="463"/>
                </a:cubicBezTo>
                <a:lnTo>
                  <a:pt x="349" y="463"/>
                </a:lnTo>
                <a:lnTo>
                  <a:pt x="315" y="463"/>
                </a:lnTo>
                <a:lnTo>
                  <a:pt x="256" y="463"/>
                </a:lnTo>
                <a:lnTo>
                  <a:pt x="243" y="463"/>
                </a:lnTo>
                <a:cubicBezTo>
                  <a:pt x="225" y="463"/>
                  <a:pt x="211" y="476"/>
                  <a:pt x="208" y="492"/>
                </a:cubicBezTo>
                <a:cubicBezTo>
                  <a:pt x="208" y="494"/>
                  <a:pt x="208" y="496"/>
                  <a:pt x="208" y="498"/>
                </a:cubicBezTo>
                <a:cubicBezTo>
                  <a:pt x="208" y="517"/>
                  <a:pt x="223" y="533"/>
                  <a:pt x="243" y="533"/>
                </a:cubicBezTo>
                <a:lnTo>
                  <a:pt x="256" y="533"/>
                </a:lnTo>
                <a:lnTo>
                  <a:pt x="315" y="533"/>
                </a:lnTo>
                <a:lnTo>
                  <a:pt x="449" y="533"/>
                </a:lnTo>
                <a:close/>
                <a:moveTo>
                  <a:pt x="303" y="630"/>
                </a:moveTo>
                <a:lnTo>
                  <a:pt x="315" y="630"/>
                </a:lnTo>
                <a:lnTo>
                  <a:pt x="409" y="630"/>
                </a:lnTo>
                <a:cubicBezTo>
                  <a:pt x="429" y="630"/>
                  <a:pt x="444" y="614"/>
                  <a:pt x="444" y="595"/>
                </a:cubicBezTo>
                <a:cubicBezTo>
                  <a:pt x="444" y="575"/>
                  <a:pt x="429" y="560"/>
                  <a:pt x="409" y="560"/>
                </a:cubicBezTo>
                <a:lnTo>
                  <a:pt x="315" y="560"/>
                </a:lnTo>
                <a:lnTo>
                  <a:pt x="303" y="560"/>
                </a:lnTo>
                <a:cubicBezTo>
                  <a:pt x="283" y="560"/>
                  <a:pt x="268" y="575"/>
                  <a:pt x="268" y="595"/>
                </a:cubicBezTo>
                <a:cubicBezTo>
                  <a:pt x="268" y="614"/>
                  <a:pt x="283" y="630"/>
                  <a:pt x="303" y="63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39"/>
          <p:cNvSpPr>
            <a:spLocks noEditPoints="1"/>
          </p:cNvSpPr>
          <p:nvPr/>
        </p:nvSpPr>
        <p:spPr bwMode="auto">
          <a:xfrm>
            <a:off x="3074840" y="4648536"/>
            <a:ext cx="606445" cy="672364"/>
          </a:xfrm>
          <a:custGeom>
            <a:avLst/>
            <a:gdLst>
              <a:gd name="T0" fmla="*/ 78 w 556"/>
              <a:gd name="T1" fmla="*/ 286 h 614"/>
              <a:gd name="T2" fmla="*/ 94 w 556"/>
              <a:gd name="T3" fmla="*/ 292 h 614"/>
              <a:gd name="T4" fmla="*/ 113 w 556"/>
              <a:gd name="T5" fmla="*/ 299 h 614"/>
              <a:gd name="T6" fmla="*/ 132 w 556"/>
              <a:gd name="T7" fmla="*/ 303 h 614"/>
              <a:gd name="T8" fmla="*/ 158 w 556"/>
              <a:gd name="T9" fmla="*/ 308 h 614"/>
              <a:gd name="T10" fmla="*/ 182 w 556"/>
              <a:gd name="T11" fmla="*/ 311 h 614"/>
              <a:gd name="T12" fmla="*/ 215 w 556"/>
              <a:gd name="T13" fmla="*/ 312 h 614"/>
              <a:gd name="T14" fmla="*/ 248 w 556"/>
              <a:gd name="T15" fmla="*/ 311 h 614"/>
              <a:gd name="T16" fmla="*/ 272 w 556"/>
              <a:gd name="T17" fmla="*/ 308 h 614"/>
              <a:gd name="T18" fmla="*/ 298 w 556"/>
              <a:gd name="T19" fmla="*/ 303 h 614"/>
              <a:gd name="T20" fmla="*/ 317 w 556"/>
              <a:gd name="T21" fmla="*/ 299 h 614"/>
              <a:gd name="T22" fmla="*/ 336 w 556"/>
              <a:gd name="T23" fmla="*/ 292 h 614"/>
              <a:gd name="T24" fmla="*/ 352 w 556"/>
              <a:gd name="T25" fmla="*/ 286 h 614"/>
              <a:gd name="T26" fmla="*/ 389 w 556"/>
              <a:gd name="T27" fmla="*/ 253 h 614"/>
              <a:gd name="T28" fmla="*/ 41 w 556"/>
              <a:gd name="T29" fmla="*/ 253 h 614"/>
              <a:gd name="T30" fmla="*/ 462 w 556"/>
              <a:gd name="T31" fmla="*/ 302 h 614"/>
              <a:gd name="T32" fmla="*/ 430 w 556"/>
              <a:gd name="T33" fmla="*/ 307 h 614"/>
              <a:gd name="T34" fmla="*/ 426 w 556"/>
              <a:gd name="T35" fmla="*/ 272 h 614"/>
              <a:gd name="T36" fmla="*/ 4 w 556"/>
              <a:gd name="T37" fmla="*/ 272 h 614"/>
              <a:gd name="T38" fmla="*/ 0 w 556"/>
              <a:gd name="T39" fmla="*/ 526 h 614"/>
              <a:gd name="T40" fmla="*/ 342 w 556"/>
              <a:gd name="T41" fmla="*/ 614 h 614"/>
              <a:gd name="T42" fmla="*/ 430 w 556"/>
              <a:gd name="T43" fmla="*/ 485 h 614"/>
              <a:gd name="T44" fmla="*/ 556 w 556"/>
              <a:gd name="T45" fmla="*/ 396 h 614"/>
              <a:gd name="T46" fmla="*/ 462 w 556"/>
              <a:gd name="T47" fmla="*/ 448 h 614"/>
              <a:gd name="T48" fmla="*/ 430 w 556"/>
              <a:gd name="T49" fmla="*/ 437 h 614"/>
              <a:gd name="T50" fmla="*/ 462 w 556"/>
              <a:gd name="T51" fmla="*/ 345 h 614"/>
              <a:gd name="T52" fmla="*/ 462 w 556"/>
              <a:gd name="T53" fmla="*/ 448 h 614"/>
              <a:gd name="T54" fmla="*/ 139 w 556"/>
              <a:gd name="T55" fmla="*/ 143 h 614"/>
              <a:gd name="T56" fmla="*/ 162 w 556"/>
              <a:gd name="T57" fmla="*/ 53 h 614"/>
              <a:gd name="T58" fmla="*/ 116 w 556"/>
              <a:gd name="T59" fmla="*/ 53 h 614"/>
              <a:gd name="T60" fmla="*/ 139 w 556"/>
              <a:gd name="T61" fmla="*/ 143 h 614"/>
              <a:gd name="T62" fmla="*/ 211 w 556"/>
              <a:gd name="T63" fmla="*/ 114 h 614"/>
              <a:gd name="T64" fmla="*/ 234 w 556"/>
              <a:gd name="T65" fmla="*/ 23 h 614"/>
              <a:gd name="T66" fmla="*/ 188 w 556"/>
              <a:gd name="T67" fmla="*/ 23 h 614"/>
              <a:gd name="T68" fmla="*/ 211 w 556"/>
              <a:gd name="T69" fmla="*/ 114 h 614"/>
              <a:gd name="T70" fmla="*/ 283 w 556"/>
              <a:gd name="T71" fmla="*/ 172 h 614"/>
              <a:gd name="T72" fmla="*/ 305 w 556"/>
              <a:gd name="T73" fmla="*/ 82 h 614"/>
              <a:gd name="T74" fmla="*/ 260 w 556"/>
              <a:gd name="T75" fmla="*/ 82 h 614"/>
              <a:gd name="T76" fmla="*/ 283 w 556"/>
              <a:gd name="T77" fmla="*/ 172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6" h="614">
                <a:moveTo>
                  <a:pt x="55" y="272"/>
                </a:moveTo>
                <a:cubicBezTo>
                  <a:pt x="61" y="276"/>
                  <a:pt x="69" y="281"/>
                  <a:pt x="78" y="286"/>
                </a:cubicBezTo>
                <a:cubicBezTo>
                  <a:pt x="79" y="286"/>
                  <a:pt x="79" y="286"/>
                  <a:pt x="80" y="286"/>
                </a:cubicBezTo>
                <a:cubicBezTo>
                  <a:pt x="84" y="288"/>
                  <a:pt x="89" y="290"/>
                  <a:pt x="94" y="292"/>
                </a:cubicBezTo>
                <a:cubicBezTo>
                  <a:pt x="94" y="292"/>
                  <a:pt x="95" y="293"/>
                  <a:pt x="95" y="293"/>
                </a:cubicBezTo>
                <a:cubicBezTo>
                  <a:pt x="101" y="295"/>
                  <a:pt x="107" y="297"/>
                  <a:pt x="113" y="299"/>
                </a:cubicBezTo>
                <a:cubicBezTo>
                  <a:pt x="114" y="299"/>
                  <a:pt x="115" y="299"/>
                  <a:pt x="116" y="299"/>
                </a:cubicBezTo>
                <a:cubicBezTo>
                  <a:pt x="121" y="301"/>
                  <a:pt x="126" y="302"/>
                  <a:pt x="132" y="303"/>
                </a:cubicBezTo>
                <a:cubicBezTo>
                  <a:pt x="134" y="304"/>
                  <a:pt x="135" y="304"/>
                  <a:pt x="137" y="304"/>
                </a:cubicBezTo>
                <a:cubicBezTo>
                  <a:pt x="144" y="306"/>
                  <a:pt x="151" y="307"/>
                  <a:pt x="158" y="308"/>
                </a:cubicBezTo>
                <a:cubicBezTo>
                  <a:pt x="159" y="308"/>
                  <a:pt x="161" y="309"/>
                  <a:pt x="162" y="309"/>
                </a:cubicBezTo>
                <a:cubicBezTo>
                  <a:pt x="168" y="310"/>
                  <a:pt x="175" y="310"/>
                  <a:pt x="182" y="311"/>
                </a:cubicBezTo>
                <a:cubicBezTo>
                  <a:pt x="184" y="311"/>
                  <a:pt x="187" y="311"/>
                  <a:pt x="189" y="311"/>
                </a:cubicBezTo>
                <a:cubicBezTo>
                  <a:pt x="197" y="312"/>
                  <a:pt x="206" y="312"/>
                  <a:pt x="215" y="312"/>
                </a:cubicBezTo>
                <a:cubicBezTo>
                  <a:pt x="224" y="312"/>
                  <a:pt x="233" y="312"/>
                  <a:pt x="241" y="311"/>
                </a:cubicBezTo>
                <a:cubicBezTo>
                  <a:pt x="243" y="311"/>
                  <a:pt x="246" y="311"/>
                  <a:pt x="248" y="311"/>
                </a:cubicBezTo>
                <a:cubicBezTo>
                  <a:pt x="255" y="310"/>
                  <a:pt x="262" y="310"/>
                  <a:pt x="268" y="309"/>
                </a:cubicBezTo>
                <a:cubicBezTo>
                  <a:pt x="269" y="309"/>
                  <a:pt x="271" y="308"/>
                  <a:pt x="272" y="308"/>
                </a:cubicBezTo>
                <a:cubicBezTo>
                  <a:pt x="279" y="307"/>
                  <a:pt x="286" y="306"/>
                  <a:pt x="293" y="304"/>
                </a:cubicBezTo>
                <a:cubicBezTo>
                  <a:pt x="295" y="304"/>
                  <a:pt x="296" y="304"/>
                  <a:pt x="298" y="303"/>
                </a:cubicBezTo>
                <a:cubicBezTo>
                  <a:pt x="304" y="302"/>
                  <a:pt x="309" y="301"/>
                  <a:pt x="314" y="299"/>
                </a:cubicBezTo>
                <a:cubicBezTo>
                  <a:pt x="315" y="299"/>
                  <a:pt x="316" y="299"/>
                  <a:pt x="317" y="299"/>
                </a:cubicBezTo>
                <a:cubicBezTo>
                  <a:pt x="323" y="297"/>
                  <a:pt x="329" y="295"/>
                  <a:pt x="335" y="293"/>
                </a:cubicBezTo>
                <a:cubicBezTo>
                  <a:pt x="335" y="293"/>
                  <a:pt x="336" y="292"/>
                  <a:pt x="336" y="292"/>
                </a:cubicBezTo>
                <a:cubicBezTo>
                  <a:pt x="341" y="290"/>
                  <a:pt x="346" y="288"/>
                  <a:pt x="350" y="286"/>
                </a:cubicBezTo>
                <a:cubicBezTo>
                  <a:pt x="351" y="286"/>
                  <a:pt x="351" y="286"/>
                  <a:pt x="352" y="286"/>
                </a:cubicBezTo>
                <a:cubicBezTo>
                  <a:pt x="361" y="281"/>
                  <a:pt x="369" y="276"/>
                  <a:pt x="375" y="272"/>
                </a:cubicBezTo>
                <a:cubicBezTo>
                  <a:pt x="384" y="264"/>
                  <a:pt x="389" y="258"/>
                  <a:pt x="389" y="253"/>
                </a:cubicBezTo>
                <a:cubicBezTo>
                  <a:pt x="389" y="236"/>
                  <a:pt x="328" y="194"/>
                  <a:pt x="215" y="194"/>
                </a:cubicBezTo>
                <a:cubicBezTo>
                  <a:pt x="102" y="194"/>
                  <a:pt x="41" y="236"/>
                  <a:pt x="41" y="253"/>
                </a:cubicBezTo>
                <a:cubicBezTo>
                  <a:pt x="41" y="258"/>
                  <a:pt x="46" y="264"/>
                  <a:pt x="55" y="272"/>
                </a:cubicBezTo>
                <a:close/>
                <a:moveTo>
                  <a:pt x="462" y="302"/>
                </a:moveTo>
                <a:lnTo>
                  <a:pt x="462" y="302"/>
                </a:lnTo>
                <a:cubicBezTo>
                  <a:pt x="451" y="302"/>
                  <a:pt x="440" y="304"/>
                  <a:pt x="430" y="307"/>
                </a:cubicBezTo>
                <a:lnTo>
                  <a:pt x="430" y="272"/>
                </a:lnTo>
                <a:lnTo>
                  <a:pt x="426" y="272"/>
                </a:lnTo>
                <a:cubicBezTo>
                  <a:pt x="407" y="318"/>
                  <a:pt x="320" y="353"/>
                  <a:pt x="215" y="353"/>
                </a:cubicBezTo>
                <a:cubicBezTo>
                  <a:pt x="110" y="353"/>
                  <a:pt x="23" y="318"/>
                  <a:pt x="4" y="272"/>
                </a:cubicBezTo>
                <a:lnTo>
                  <a:pt x="0" y="272"/>
                </a:lnTo>
                <a:lnTo>
                  <a:pt x="0" y="526"/>
                </a:lnTo>
                <a:cubicBezTo>
                  <a:pt x="0" y="575"/>
                  <a:pt x="39" y="614"/>
                  <a:pt x="88" y="614"/>
                </a:cubicBezTo>
                <a:lnTo>
                  <a:pt x="342" y="614"/>
                </a:lnTo>
                <a:cubicBezTo>
                  <a:pt x="391" y="614"/>
                  <a:pt x="430" y="575"/>
                  <a:pt x="430" y="526"/>
                </a:cubicBezTo>
                <a:lnTo>
                  <a:pt x="430" y="485"/>
                </a:lnTo>
                <a:cubicBezTo>
                  <a:pt x="440" y="489"/>
                  <a:pt x="451" y="491"/>
                  <a:pt x="462" y="491"/>
                </a:cubicBezTo>
                <a:cubicBezTo>
                  <a:pt x="514" y="491"/>
                  <a:pt x="556" y="449"/>
                  <a:pt x="556" y="396"/>
                </a:cubicBezTo>
                <a:cubicBezTo>
                  <a:pt x="556" y="344"/>
                  <a:pt x="514" y="302"/>
                  <a:pt x="462" y="302"/>
                </a:cubicBezTo>
                <a:close/>
                <a:moveTo>
                  <a:pt x="462" y="448"/>
                </a:moveTo>
                <a:lnTo>
                  <a:pt x="462" y="448"/>
                </a:lnTo>
                <a:cubicBezTo>
                  <a:pt x="450" y="448"/>
                  <a:pt x="439" y="444"/>
                  <a:pt x="430" y="437"/>
                </a:cubicBezTo>
                <a:lnTo>
                  <a:pt x="430" y="356"/>
                </a:lnTo>
                <a:cubicBezTo>
                  <a:pt x="439" y="349"/>
                  <a:pt x="450" y="345"/>
                  <a:pt x="462" y="345"/>
                </a:cubicBezTo>
                <a:cubicBezTo>
                  <a:pt x="490" y="345"/>
                  <a:pt x="513" y="368"/>
                  <a:pt x="513" y="396"/>
                </a:cubicBezTo>
                <a:cubicBezTo>
                  <a:pt x="513" y="425"/>
                  <a:pt x="490" y="448"/>
                  <a:pt x="462" y="448"/>
                </a:cubicBezTo>
                <a:close/>
                <a:moveTo>
                  <a:pt x="139" y="143"/>
                </a:moveTo>
                <a:lnTo>
                  <a:pt x="139" y="143"/>
                </a:lnTo>
                <a:cubicBezTo>
                  <a:pt x="152" y="143"/>
                  <a:pt x="162" y="133"/>
                  <a:pt x="162" y="120"/>
                </a:cubicBezTo>
                <a:lnTo>
                  <a:pt x="162" y="53"/>
                </a:lnTo>
                <a:cubicBezTo>
                  <a:pt x="162" y="40"/>
                  <a:pt x="152" y="30"/>
                  <a:pt x="139" y="30"/>
                </a:cubicBezTo>
                <a:cubicBezTo>
                  <a:pt x="126" y="30"/>
                  <a:pt x="116" y="40"/>
                  <a:pt x="116" y="53"/>
                </a:cubicBezTo>
                <a:lnTo>
                  <a:pt x="116" y="120"/>
                </a:lnTo>
                <a:cubicBezTo>
                  <a:pt x="116" y="133"/>
                  <a:pt x="126" y="143"/>
                  <a:pt x="139" y="143"/>
                </a:cubicBezTo>
                <a:close/>
                <a:moveTo>
                  <a:pt x="211" y="114"/>
                </a:moveTo>
                <a:lnTo>
                  <a:pt x="211" y="114"/>
                </a:lnTo>
                <a:cubicBezTo>
                  <a:pt x="223" y="114"/>
                  <a:pt x="234" y="104"/>
                  <a:pt x="234" y="91"/>
                </a:cubicBezTo>
                <a:lnTo>
                  <a:pt x="234" y="23"/>
                </a:lnTo>
                <a:cubicBezTo>
                  <a:pt x="234" y="11"/>
                  <a:pt x="223" y="0"/>
                  <a:pt x="211" y="0"/>
                </a:cubicBezTo>
                <a:cubicBezTo>
                  <a:pt x="198" y="0"/>
                  <a:pt x="188" y="11"/>
                  <a:pt x="188" y="23"/>
                </a:cubicBezTo>
                <a:lnTo>
                  <a:pt x="188" y="91"/>
                </a:lnTo>
                <a:cubicBezTo>
                  <a:pt x="188" y="104"/>
                  <a:pt x="198" y="114"/>
                  <a:pt x="211" y="114"/>
                </a:cubicBezTo>
                <a:close/>
                <a:moveTo>
                  <a:pt x="283" y="172"/>
                </a:moveTo>
                <a:lnTo>
                  <a:pt x="283" y="172"/>
                </a:lnTo>
                <a:cubicBezTo>
                  <a:pt x="295" y="172"/>
                  <a:pt x="305" y="162"/>
                  <a:pt x="305" y="150"/>
                </a:cubicBezTo>
                <a:lnTo>
                  <a:pt x="305" y="82"/>
                </a:lnTo>
                <a:cubicBezTo>
                  <a:pt x="305" y="69"/>
                  <a:pt x="295" y="59"/>
                  <a:pt x="283" y="59"/>
                </a:cubicBezTo>
                <a:cubicBezTo>
                  <a:pt x="270" y="59"/>
                  <a:pt x="260" y="69"/>
                  <a:pt x="260" y="82"/>
                </a:cubicBezTo>
                <a:lnTo>
                  <a:pt x="260" y="150"/>
                </a:lnTo>
                <a:cubicBezTo>
                  <a:pt x="260" y="162"/>
                  <a:pt x="270" y="172"/>
                  <a:pt x="283" y="172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8" name="Freeform 40"/>
          <p:cNvSpPr/>
          <p:nvPr/>
        </p:nvSpPr>
        <p:spPr bwMode="auto">
          <a:xfrm>
            <a:off x="5730003" y="2619930"/>
            <a:ext cx="704004" cy="648634"/>
          </a:xfrm>
          <a:custGeom>
            <a:avLst/>
            <a:gdLst>
              <a:gd name="T0" fmla="*/ 646 w 646"/>
              <a:gd name="T1" fmla="*/ 149 h 595"/>
              <a:gd name="T2" fmla="*/ 601 w 646"/>
              <a:gd name="T3" fmla="*/ 98 h 595"/>
              <a:gd name="T4" fmla="*/ 282 w 646"/>
              <a:gd name="T5" fmla="*/ 54 h 595"/>
              <a:gd name="T6" fmla="*/ 282 w 646"/>
              <a:gd name="T7" fmla="*/ 42 h 595"/>
              <a:gd name="T8" fmla="*/ 259 w 646"/>
              <a:gd name="T9" fmla="*/ 11 h 595"/>
              <a:gd name="T10" fmla="*/ 173 w 646"/>
              <a:gd name="T11" fmla="*/ 0 h 595"/>
              <a:gd name="T12" fmla="*/ 150 w 646"/>
              <a:gd name="T13" fmla="*/ 12 h 595"/>
              <a:gd name="T14" fmla="*/ 204 w 646"/>
              <a:gd name="T15" fmla="*/ 18 h 595"/>
              <a:gd name="T16" fmla="*/ 240 w 646"/>
              <a:gd name="T17" fmla="*/ 47 h 595"/>
              <a:gd name="T18" fmla="*/ 248 w 646"/>
              <a:gd name="T19" fmla="*/ 74 h 595"/>
              <a:gd name="T20" fmla="*/ 569 w 646"/>
              <a:gd name="T21" fmla="*/ 115 h 595"/>
              <a:gd name="T22" fmla="*/ 617 w 646"/>
              <a:gd name="T23" fmla="*/ 164 h 595"/>
              <a:gd name="T24" fmla="*/ 609 w 646"/>
              <a:gd name="T25" fmla="*/ 530 h 595"/>
              <a:gd name="T26" fmla="*/ 575 w 646"/>
              <a:gd name="T27" fmla="*/ 206 h 595"/>
              <a:gd name="T28" fmla="*/ 534 w 646"/>
              <a:gd name="T29" fmla="*/ 159 h 595"/>
              <a:gd name="T30" fmla="*/ 226 w 646"/>
              <a:gd name="T31" fmla="*/ 118 h 595"/>
              <a:gd name="T32" fmla="*/ 184 w 646"/>
              <a:gd name="T33" fmla="*/ 59 h 595"/>
              <a:gd name="T34" fmla="*/ 76 w 646"/>
              <a:gd name="T35" fmla="*/ 45 h 595"/>
              <a:gd name="T36" fmla="*/ 68 w 646"/>
              <a:gd name="T37" fmla="*/ 105 h 595"/>
              <a:gd name="T38" fmla="*/ 0 w 646"/>
              <a:gd name="T39" fmla="*/ 99 h 595"/>
              <a:gd name="T40" fmla="*/ 60 w 646"/>
              <a:gd name="T41" fmla="*/ 508 h 595"/>
              <a:gd name="T42" fmla="*/ 622 w 646"/>
              <a:gd name="T43" fmla="*/ 595 h 595"/>
              <a:gd name="T44" fmla="*/ 646 w 646"/>
              <a:gd name="T45" fmla="*/ 1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595">
                <a:moveTo>
                  <a:pt x="646" y="149"/>
                </a:moveTo>
                <a:cubicBezTo>
                  <a:pt x="646" y="149"/>
                  <a:pt x="643" y="106"/>
                  <a:pt x="601" y="98"/>
                </a:cubicBezTo>
                <a:cubicBezTo>
                  <a:pt x="571" y="92"/>
                  <a:pt x="282" y="54"/>
                  <a:pt x="282" y="54"/>
                </a:cubicBezTo>
                <a:lnTo>
                  <a:pt x="282" y="42"/>
                </a:lnTo>
                <a:cubicBezTo>
                  <a:pt x="282" y="42"/>
                  <a:pt x="283" y="17"/>
                  <a:pt x="259" y="11"/>
                </a:cubicBezTo>
                <a:cubicBezTo>
                  <a:pt x="234" y="6"/>
                  <a:pt x="173" y="0"/>
                  <a:pt x="173" y="0"/>
                </a:cubicBezTo>
                <a:lnTo>
                  <a:pt x="150" y="12"/>
                </a:lnTo>
                <a:lnTo>
                  <a:pt x="204" y="18"/>
                </a:lnTo>
                <a:cubicBezTo>
                  <a:pt x="204" y="18"/>
                  <a:pt x="232" y="20"/>
                  <a:pt x="240" y="47"/>
                </a:cubicBezTo>
                <a:cubicBezTo>
                  <a:pt x="248" y="74"/>
                  <a:pt x="248" y="74"/>
                  <a:pt x="248" y="74"/>
                </a:cubicBezTo>
                <a:lnTo>
                  <a:pt x="569" y="115"/>
                </a:lnTo>
                <a:cubicBezTo>
                  <a:pt x="569" y="115"/>
                  <a:pt x="608" y="115"/>
                  <a:pt x="617" y="164"/>
                </a:cubicBezTo>
                <a:cubicBezTo>
                  <a:pt x="621" y="189"/>
                  <a:pt x="605" y="432"/>
                  <a:pt x="609" y="530"/>
                </a:cubicBezTo>
                <a:lnTo>
                  <a:pt x="575" y="206"/>
                </a:lnTo>
                <a:cubicBezTo>
                  <a:pt x="575" y="206"/>
                  <a:pt x="574" y="164"/>
                  <a:pt x="534" y="159"/>
                </a:cubicBezTo>
                <a:cubicBezTo>
                  <a:pt x="493" y="154"/>
                  <a:pt x="226" y="118"/>
                  <a:pt x="226" y="118"/>
                </a:cubicBezTo>
                <a:cubicBezTo>
                  <a:pt x="226" y="118"/>
                  <a:pt x="217" y="62"/>
                  <a:pt x="184" y="59"/>
                </a:cubicBezTo>
                <a:cubicBezTo>
                  <a:pt x="151" y="56"/>
                  <a:pt x="76" y="45"/>
                  <a:pt x="76" y="45"/>
                </a:cubicBezTo>
                <a:cubicBezTo>
                  <a:pt x="76" y="45"/>
                  <a:pt x="49" y="42"/>
                  <a:pt x="68" y="105"/>
                </a:cubicBezTo>
                <a:lnTo>
                  <a:pt x="0" y="99"/>
                </a:lnTo>
                <a:lnTo>
                  <a:pt x="60" y="508"/>
                </a:lnTo>
                <a:lnTo>
                  <a:pt x="622" y="595"/>
                </a:lnTo>
                <a:lnTo>
                  <a:pt x="646" y="149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39" name="Freeform 41"/>
          <p:cNvSpPr>
            <a:spLocks noEditPoints="1"/>
          </p:cNvSpPr>
          <p:nvPr/>
        </p:nvSpPr>
        <p:spPr bwMode="auto">
          <a:xfrm>
            <a:off x="7145180" y="5708600"/>
            <a:ext cx="682910" cy="65654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5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7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49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0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2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0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7"/>
                  <a:pt x="421" y="229"/>
                  <a:pt x="419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7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7"/>
                  <a:pt x="411" y="249"/>
                </a:cubicBezTo>
                <a:cubicBezTo>
                  <a:pt x="411" y="250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5"/>
                  <a:pt x="412" y="295"/>
                </a:cubicBezTo>
                <a:cubicBezTo>
                  <a:pt x="414" y="298"/>
                  <a:pt x="415" y="301"/>
                  <a:pt x="417" y="305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2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7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1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49" y="232"/>
                  <a:pt x="249" y="270"/>
                </a:cubicBezTo>
                <a:cubicBezTo>
                  <a:pt x="249" y="278"/>
                  <a:pt x="249" y="286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1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8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3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1"/>
                  <a:pt x="353" y="391"/>
                  <a:pt x="353" y="391"/>
                </a:cubicBezTo>
                <a:cubicBezTo>
                  <a:pt x="337" y="410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0" y="340"/>
                </a:moveTo>
                <a:lnTo>
                  <a:pt x="150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3" y="302"/>
                  <a:pt x="214" y="298"/>
                  <a:pt x="216" y="295"/>
                </a:cubicBezTo>
                <a:cubicBezTo>
                  <a:pt x="216" y="295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3"/>
                  <a:pt x="219" y="282"/>
                  <a:pt x="219" y="282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3"/>
                  <a:pt x="217" y="250"/>
                </a:cubicBezTo>
                <a:cubicBezTo>
                  <a:pt x="217" y="250"/>
                  <a:pt x="217" y="250"/>
                  <a:pt x="217" y="249"/>
                </a:cubicBezTo>
                <a:cubicBezTo>
                  <a:pt x="216" y="247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7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7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1"/>
                  <a:pt x="186" y="210"/>
                </a:cubicBezTo>
                <a:cubicBezTo>
                  <a:pt x="184" y="209"/>
                  <a:pt x="181" y="208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0" y="200"/>
                </a:cubicBezTo>
                <a:cubicBezTo>
                  <a:pt x="112" y="200"/>
                  <a:pt x="81" y="232"/>
                  <a:pt x="81" y="270"/>
                </a:cubicBezTo>
                <a:cubicBezTo>
                  <a:pt x="81" y="309"/>
                  <a:pt x="112" y="340"/>
                  <a:pt x="150" y="340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40" name="Freeform 42"/>
          <p:cNvSpPr>
            <a:spLocks noEditPoints="1"/>
          </p:cNvSpPr>
          <p:nvPr/>
        </p:nvSpPr>
        <p:spPr bwMode="auto">
          <a:xfrm>
            <a:off x="8760248" y="4656422"/>
            <a:ext cx="648634" cy="635451"/>
          </a:xfrm>
          <a:custGeom>
            <a:avLst/>
            <a:gdLst>
              <a:gd name="T0" fmla="*/ 25 w 596"/>
              <a:gd name="T1" fmla="*/ 345 h 583"/>
              <a:gd name="T2" fmla="*/ 25 w 596"/>
              <a:gd name="T3" fmla="*/ 62 h 583"/>
              <a:gd name="T4" fmla="*/ 61 w 596"/>
              <a:gd name="T5" fmla="*/ 26 h 583"/>
              <a:gd name="T6" fmla="*/ 534 w 596"/>
              <a:gd name="T7" fmla="*/ 26 h 583"/>
              <a:gd name="T8" fmla="*/ 570 w 596"/>
              <a:gd name="T9" fmla="*/ 62 h 583"/>
              <a:gd name="T10" fmla="*/ 570 w 596"/>
              <a:gd name="T11" fmla="*/ 345 h 583"/>
              <a:gd name="T12" fmla="*/ 534 w 596"/>
              <a:gd name="T13" fmla="*/ 381 h 583"/>
              <a:gd name="T14" fmla="*/ 61 w 596"/>
              <a:gd name="T15" fmla="*/ 381 h 583"/>
              <a:gd name="T16" fmla="*/ 25 w 596"/>
              <a:gd name="T17" fmla="*/ 345 h 583"/>
              <a:gd name="T18" fmla="*/ 534 w 596"/>
              <a:gd name="T19" fmla="*/ 406 h 583"/>
              <a:gd name="T20" fmla="*/ 596 w 596"/>
              <a:gd name="T21" fmla="*/ 345 h 583"/>
              <a:gd name="T22" fmla="*/ 596 w 596"/>
              <a:gd name="T23" fmla="*/ 62 h 583"/>
              <a:gd name="T24" fmla="*/ 534 w 596"/>
              <a:gd name="T25" fmla="*/ 0 h 583"/>
              <a:gd name="T26" fmla="*/ 61 w 596"/>
              <a:gd name="T27" fmla="*/ 0 h 583"/>
              <a:gd name="T28" fmla="*/ 0 w 596"/>
              <a:gd name="T29" fmla="*/ 62 h 583"/>
              <a:gd name="T30" fmla="*/ 0 w 596"/>
              <a:gd name="T31" fmla="*/ 345 h 583"/>
              <a:gd name="T32" fmla="*/ 61 w 596"/>
              <a:gd name="T33" fmla="*/ 406 h 583"/>
              <a:gd name="T34" fmla="*/ 245 w 596"/>
              <a:gd name="T35" fmla="*/ 406 h 583"/>
              <a:gd name="T36" fmla="*/ 245 w 596"/>
              <a:gd name="T37" fmla="*/ 462 h 583"/>
              <a:gd name="T38" fmla="*/ 61 w 596"/>
              <a:gd name="T39" fmla="*/ 462 h 583"/>
              <a:gd name="T40" fmla="*/ 0 w 596"/>
              <a:gd name="T41" fmla="*/ 524 h 583"/>
              <a:gd name="T42" fmla="*/ 0 w 596"/>
              <a:gd name="T43" fmla="*/ 570 h 583"/>
              <a:gd name="T44" fmla="*/ 12 w 596"/>
              <a:gd name="T45" fmla="*/ 583 h 583"/>
              <a:gd name="T46" fmla="*/ 583 w 596"/>
              <a:gd name="T47" fmla="*/ 583 h 583"/>
              <a:gd name="T48" fmla="*/ 596 w 596"/>
              <a:gd name="T49" fmla="*/ 570 h 583"/>
              <a:gd name="T50" fmla="*/ 596 w 596"/>
              <a:gd name="T51" fmla="*/ 524 h 583"/>
              <a:gd name="T52" fmla="*/ 534 w 596"/>
              <a:gd name="T53" fmla="*/ 462 h 583"/>
              <a:gd name="T54" fmla="*/ 351 w 596"/>
              <a:gd name="T55" fmla="*/ 462 h 583"/>
              <a:gd name="T56" fmla="*/ 351 w 596"/>
              <a:gd name="T57" fmla="*/ 406 h 583"/>
              <a:gd name="T58" fmla="*/ 534 w 596"/>
              <a:gd name="T59" fmla="*/ 406 h 583"/>
              <a:gd name="T60" fmla="*/ 544 w 596"/>
              <a:gd name="T61" fmla="*/ 345 h 583"/>
              <a:gd name="T62" fmla="*/ 544 w 596"/>
              <a:gd name="T63" fmla="*/ 62 h 583"/>
              <a:gd name="T64" fmla="*/ 534 w 596"/>
              <a:gd name="T65" fmla="*/ 52 h 583"/>
              <a:gd name="T66" fmla="*/ 61 w 596"/>
              <a:gd name="T67" fmla="*/ 52 h 583"/>
              <a:gd name="T68" fmla="*/ 51 w 596"/>
              <a:gd name="T69" fmla="*/ 62 h 583"/>
              <a:gd name="T70" fmla="*/ 51 w 596"/>
              <a:gd name="T71" fmla="*/ 345 h 583"/>
              <a:gd name="T72" fmla="*/ 61 w 596"/>
              <a:gd name="T73" fmla="*/ 355 h 583"/>
              <a:gd name="T74" fmla="*/ 534 w 596"/>
              <a:gd name="T75" fmla="*/ 355 h 583"/>
              <a:gd name="T76" fmla="*/ 544 w 596"/>
              <a:gd name="T77" fmla="*/ 34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6" h="583">
                <a:moveTo>
                  <a:pt x="25" y="345"/>
                </a:moveTo>
                <a:lnTo>
                  <a:pt x="25" y="62"/>
                </a:lnTo>
                <a:cubicBezTo>
                  <a:pt x="25" y="42"/>
                  <a:pt x="41" y="26"/>
                  <a:pt x="61" y="26"/>
                </a:cubicBezTo>
                <a:lnTo>
                  <a:pt x="534" y="26"/>
                </a:lnTo>
                <a:cubicBezTo>
                  <a:pt x="554" y="26"/>
                  <a:pt x="570" y="42"/>
                  <a:pt x="570" y="62"/>
                </a:cubicBezTo>
                <a:lnTo>
                  <a:pt x="570" y="345"/>
                </a:lnTo>
                <a:cubicBezTo>
                  <a:pt x="570" y="365"/>
                  <a:pt x="554" y="381"/>
                  <a:pt x="534" y="381"/>
                </a:cubicBezTo>
                <a:lnTo>
                  <a:pt x="61" y="381"/>
                </a:lnTo>
                <a:cubicBezTo>
                  <a:pt x="41" y="381"/>
                  <a:pt x="25" y="365"/>
                  <a:pt x="25" y="345"/>
                </a:cubicBezTo>
                <a:close/>
                <a:moveTo>
                  <a:pt x="534" y="406"/>
                </a:moveTo>
                <a:cubicBezTo>
                  <a:pt x="568" y="406"/>
                  <a:pt x="596" y="379"/>
                  <a:pt x="596" y="345"/>
                </a:cubicBezTo>
                <a:lnTo>
                  <a:pt x="596" y="62"/>
                </a:lnTo>
                <a:cubicBezTo>
                  <a:pt x="596" y="28"/>
                  <a:pt x="568" y="0"/>
                  <a:pt x="534" y="0"/>
                </a:cubicBezTo>
                <a:lnTo>
                  <a:pt x="61" y="0"/>
                </a:lnTo>
                <a:cubicBezTo>
                  <a:pt x="27" y="0"/>
                  <a:pt x="0" y="28"/>
                  <a:pt x="0" y="62"/>
                </a:cubicBezTo>
                <a:lnTo>
                  <a:pt x="0" y="345"/>
                </a:lnTo>
                <a:cubicBezTo>
                  <a:pt x="0" y="379"/>
                  <a:pt x="27" y="406"/>
                  <a:pt x="61" y="406"/>
                </a:cubicBezTo>
                <a:lnTo>
                  <a:pt x="245" y="406"/>
                </a:lnTo>
                <a:lnTo>
                  <a:pt x="245" y="462"/>
                </a:lnTo>
                <a:lnTo>
                  <a:pt x="61" y="462"/>
                </a:lnTo>
                <a:cubicBezTo>
                  <a:pt x="27" y="462"/>
                  <a:pt x="0" y="490"/>
                  <a:pt x="0" y="524"/>
                </a:cubicBezTo>
                <a:lnTo>
                  <a:pt x="0" y="570"/>
                </a:lnTo>
                <a:cubicBezTo>
                  <a:pt x="0" y="577"/>
                  <a:pt x="5" y="583"/>
                  <a:pt x="12" y="583"/>
                </a:cubicBezTo>
                <a:lnTo>
                  <a:pt x="583" y="583"/>
                </a:lnTo>
                <a:cubicBezTo>
                  <a:pt x="590" y="583"/>
                  <a:pt x="596" y="577"/>
                  <a:pt x="596" y="570"/>
                </a:cubicBezTo>
                <a:lnTo>
                  <a:pt x="596" y="524"/>
                </a:lnTo>
                <a:cubicBezTo>
                  <a:pt x="596" y="490"/>
                  <a:pt x="568" y="462"/>
                  <a:pt x="534" y="462"/>
                </a:cubicBezTo>
                <a:lnTo>
                  <a:pt x="351" y="462"/>
                </a:lnTo>
                <a:lnTo>
                  <a:pt x="351" y="406"/>
                </a:lnTo>
                <a:lnTo>
                  <a:pt x="534" y="406"/>
                </a:lnTo>
                <a:close/>
                <a:moveTo>
                  <a:pt x="544" y="345"/>
                </a:moveTo>
                <a:lnTo>
                  <a:pt x="544" y="62"/>
                </a:lnTo>
                <a:cubicBezTo>
                  <a:pt x="544" y="56"/>
                  <a:pt x="540" y="52"/>
                  <a:pt x="534" y="52"/>
                </a:cubicBezTo>
                <a:lnTo>
                  <a:pt x="61" y="52"/>
                </a:lnTo>
                <a:cubicBezTo>
                  <a:pt x="56" y="52"/>
                  <a:pt x="51" y="56"/>
                  <a:pt x="51" y="62"/>
                </a:cubicBezTo>
                <a:lnTo>
                  <a:pt x="51" y="345"/>
                </a:lnTo>
                <a:cubicBezTo>
                  <a:pt x="51" y="350"/>
                  <a:pt x="56" y="355"/>
                  <a:pt x="61" y="355"/>
                </a:cubicBezTo>
                <a:lnTo>
                  <a:pt x="534" y="355"/>
                </a:lnTo>
                <a:cubicBezTo>
                  <a:pt x="540" y="355"/>
                  <a:pt x="544" y="350"/>
                  <a:pt x="544" y="345"/>
                </a:cubicBezTo>
                <a:close/>
              </a:path>
            </a:pathLst>
          </a:custGeom>
          <a:noFill/>
          <a:ln w="9525" cmpd="sng">
            <a:solidFill>
              <a:srgbClr val="7030A0"/>
            </a:solidFill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0047924" y="4685452"/>
            <a:ext cx="772558" cy="714552"/>
            <a:chOff x="2438399" y="4906963"/>
            <a:chExt cx="465137" cy="430213"/>
          </a:xfrm>
          <a:solidFill>
            <a:srgbClr val="004097">
              <a:alpha val="79000"/>
            </a:srgbClr>
          </a:solidFill>
        </p:grpSpPr>
        <p:sp>
          <p:nvSpPr>
            <p:cNvPr id="42" name="Freeform 43"/>
            <p:cNvSpPr>
              <a:spLocks noEditPoints="1"/>
            </p:cNvSpPr>
            <p:nvPr/>
          </p:nvSpPr>
          <p:spPr bwMode="auto">
            <a:xfrm>
              <a:off x="2438399" y="5080001"/>
              <a:ext cx="230187" cy="231775"/>
            </a:xfrm>
            <a:custGeom>
              <a:avLst/>
              <a:gdLst>
                <a:gd name="T0" fmla="*/ 101 w 351"/>
                <a:gd name="T1" fmla="*/ 239 h 353"/>
                <a:gd name="T2" fmla="*/ 172 w 351"/>
                <a:gd name="T3" fmla="*/ 119 h 353"/>
                <a:gd name="T4" fmla="*/ 234 w 351"/>
                <a:gd name="T5" fmla="*/ 151 h 353"/>
                <a:gd name="T6" fmla="*/ 188 w 351"/>
                <a:gd name="T7" fmla="*/ 0 h 353"/>
                <a:gd name="T8" fmla="*/ 1 w 351"/>
                <a:gd name="T9" fmla="*/ 31 h 353"/>
                <a:gd name="T10" fmla="*/ 56 w 351"/>
                <a:gd name="T11" fmla="*/ 60 h 353"/>
                <a:gd name="T12" fmla="*/ 14 w 351"/>
                <a:gd name="T13" fmla="*/ 123 h 353"/>
                <a:gd name="T14" fmla="*/ 29 w 351"/>
                <a:gd name="T15" fmla="*/ 201 h 353"/>
                <a:gd name="T16" fmla="*/ 120 w 351"/>
                <a:gd name="T17" fmla="*/ 332 h 353"/>
                <a:gd name="T18" fmla="*/ 101 w 351"/>
                <a:gd name="T19" fmla="*/ 239 h 353"/>
                <a:gd name="T20" fmla="*/ 334 w 351"/>
                <a:gd name="T21" fmla="*/ 214 h 353"/>
                <a:gd name="T22" fmla="*/ 334 w 351"/>
                <a:gd name="T23" fmla="*/ 214 h 353"/>
                <a:gd name="T24" fmla="*/ 132 w 351"/>
                <a:gd name="T25" fmla="*/ 221 h 353"/>
                <a:gd name="T26" fmla="*/ 125 w 351"/>
                <a:gd name="T27" fmla="*/ 282 h 353"/>
                <a:gd name="T28" fmla="*/ 144 w 351"/>
                <a:gd name="T29" fmla="*/ 340 h 353"/>
                <a:gd name="T30" fmla="*/ 185 w 351"/>
                <a:gd name="T31" fmla="*/ 353 h 353"/>
                <a:gd name="T32" fmla="*/ 351 w 351"/>
                <a:gd name="T33" fmla="*/ 345 h 353"/>
                <a:gd name="T34" fmla="*/ 334 w 351"/>
                <a:gd name="T35" fmla="*/ 21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1" h="353">
                  <a:moveTo>
                    <a:pt x="101" y="239"/>
                  </a:moveTo>
                  <a:cubicBezTo>
                    <a:pt x="102" y="212"/>
                    <a:pt x="149" y="149"/>
                    <a:pt x="172" y="119"/>
                  </a:cubicBezTo>
                  <a:lnTo>
                    <a:pt x="234" y="151"/>
                  </a:lnTo>
                  <a:lnTo>
                    <a:pt x="188" y="0"/>
                  </a:lnTo>
                  <a:lnTo>
                    <a:pt x="1" y="31"/>
                  </a:lnTo>
                  <a:lnTo>
                    <a:pt x="56" y="60"/>
                  </a:lnTo>
                  <a:cubicBezTo>
                    <a:pt x="43" y="77"/>
                    <a:pt x="24" y="104"/>
                    <a:pt x="14" y="123"/>
                  </a:cubicBezTo>
                  <a:cubicBezTo>
                    <a:pt x="0" y="154"/>
                    <a:pt x="14" y="172"/>
                    <a:pt x="29" y="201"/>
                  </a:cubicBezTo>
                  <a:cubicBezTo>
                    <a:pt x="44" y="230"/>
                    <a:pt x="120" y="332"/>
                    <a:pt x="120" y="332"/>
                  </a:cubicBezTo>
                  <a:cubicBezTo>
                    <a:pt x="120" y="332"/>
                    <a:pt x="100" y="276"/>
                    <a:pt x="101" y="239"/>
                  </a:cubicBezTo>
                  <a:close/>
                  <a:moveTo>
                    <a:pt x="334" y="214"/>
                  </a:moveTo>
                  <a:lnTo>
                    <a:pt x="334" y="214"/>
                  </a:lnTo>
                  <a:lnTo>
                    <a:pt x="132" y="221"/>
                  </a:lnTo>
                  <a:cubicBezTo>
                    <a:pt x="132" y="221"/>
                    <a:pt x="115" y="229"/>
                    <a:pt x="125" y="282"/>
                  </a:cubicBezTo>
                  <a:cubicBezTo>
                    <a:pt x="133" y="322"/>
                    <a:pt x="144" y="340"/>
                    <a:pt x="144" y="340"/>
                  </a:cubicBezTo>
                  <a:cubicBezTo>
                    <a:pt x="144" y="340"/>
                    <a:pt x="151" y="352"/>
                    <a:pt x="185" y="353"/>
                  </a:cubicBezTo>
                  <a:cubicBezTo>
                    <a:pt x="214" y="353"/>
                    <a:pt x="351" y="345"/>
                    <a:pt x="351" y="345"/>
                  </a:cubicBezTo>
                  <a:lnTo>
                    <a:pt x="334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Freeform 44"/>
            <p:cNvSpPr>
              <a:spLocks noEditPoints="1"/>
            </p:cNvSpPr>
            <p:nvPr/>
          </p:nvSpPr>
          <p:spPr bwMode="auto">
            <a:xfrm>
              <a:off x="2522537" y="4906963"/>
              <a:ext cx="295275" cy="161925"/>
            </a:xfrm>
            <a:custGeom>
              <a:avLst/>
              <a:gdLst>
                <a:gd name="T0" fmla="*/ 222 w 450"/>
                <a:gd name="T1" fmla="*/ 42 h 247"/>
                <a:gd name="T2" fmla="*/ 285 w 450"/>
                <a:gd name="T3" fmla="*/ 170 h 247"/>
                <a:gd name="T4" fmla="*/ 226 w 450"/>
                <a:gd name="T5" fmla="*/ 202 h 247"/>
                <a:gd name="T6" fmla="*/ 401 w 450"/>
                <a:gd name="T7" fmla="*/ 226 h 247"/>
                <a:gd name="T8" fmla="*/ 450 w 450"/>
                <a:gd name="T9" fmla="*/ 81 h 247"/>
                <a:gd name="T10" fmla="*/ 397 w 450"/>
                <a:gd name="T11" fmla="*/ 110 h 247"/>
                <a:gd name="T12" fmla="*/ 366 w 450"/>
                <a:gd name="T13" fmla="*/ 38 h 247"/>
                <a:gd name="T14" fmla="*/ 293 w 450"/>
                <a:gd name="T15" fmla="*/ 5 h 247"/>
                <a:gd name="T16" fmla="*/ 134 w 450"/>
                <a:gd name="T17" fmla="*/ 3 h 247"/>
                <a:gd name="T18" fmla="*/ 222 w 450"/>
                <a:gd name="T19" fmla="*/ 42 h 247"/>
                <a:gd name="T20" fmla="*/ 119 w 450"/>
                <a:gd name="T21" fmla="*/ 247 h 247"/>
                <a:gd name="T22" fmla="*/ 119 w 450"/>
                <a:gd name="T23" fmla="*/ 247 h 247"/>
                <a:gd name="T24" fmla="*/ 221 w 450"/>
                <a:gd name="T25" fmla="*/ 78 h 247"/>
                <a:gd name="T26" fmla="*/ 173 w 450"/>
                <a:gd name="T27" fmla="*/ 37 h 247"/>
                <a:gd name="T28" fmla="*/ 115 w 450"/>
                <a:gd name="T29" fmla="*/ 18 h 247"/>
                <a:gd name="T30" fmla="*/ 82 w 450"/>
                <a:gd name="T31" fmla="*/ 44 h 247"/>
                <a:gd name="T32" fmla="*/ 0 w 450"/>
                <a:gd name="T33" fmla="*/ 185 h 247"/>
                <a:gd name="T34" fmla="*/ 119 w 450"/>
                <a:gd name="T3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0" h="247">
                  <a:moveTo>
                    <a:pt x="222" y="42"/>
                  </a:moveTo>
                  <a:cubicBezTo>
                    <a:pt x="245" y="58"/>
                    <a:pt x="273" y="134"/>
                    <a:pt x="285" y="170"/>
                  </a:cubicBezTo>
                  <a:lnTo>
                    <a:pt x="226" y="202"/>
                  </a:lnTo>
                  <a:lnTo>
                    <a:pt x="401" y="226"/>
                  </a:lnTo>
                  <a:lnTo>
                    <a:pt x="450" y="81"/>
                  </a:lnTo>
                  <a:lnTo>
                    <a:pt x="397" y="110"/>
                  </a:lnTo>
                  <a:cubicBezTo>
                    <a:pt x="389" y="89"/>
                    <a:pt x="377" y="57"/>
                    <a:pt x="366" y="38"/>
                  </a:cubicBezTo>
                  <a:cubicBezTo>
                    <a:pt x="347" y="8"/>
                    <a:pt x="325" y="10"/>
                    <a:pt x="293" y="5"/>
                  </a:cubicBezTo>
                  <a:cubicBezTo>
                    <a:pt x="260" y="0"/>
                    <a:pt x="134" y="3"/>
                    <a:pt x="134" y="3"/>
                  </a:cubicBezTo>
                  <a:cubicBezTo>
                    <a:pt x="134" y="3"/>
                    <a:pt x="192" y="19"/>
                    <a:pt x="222" y="42"/>
                  </a:cubicBezTo>
                  <a:close/>
                  <a:moveTo>
                    <a:pt x="119" y="247"/>
                  </a:moveTo>
                  <a:lnTo>
                    <a:pt x="119" y="247"/>
                  </a:lnTo>
                  <a:lnTo>
                    <a:pt x="221" y="78"/>
                  </a:lnTo>
                  <a:cubicBezTo>
                    <a:pt x="221" y="78"/>
                    <a:pt x="223" y="60"/>
                    <a:pt x="173" y="37"/>
                  </a:cubicBezTo>
                  <a:cubicBezTo>
                    <a:pt x="136" y="19"/>
                    <a:pt x="115" y="18"/>
                    <a:pt x="115" y="18"/>
                  </a:cubicBezTo>
                  <a:cubicBezTo>
                    <a:pt x="115" y="18"/>
                    <a:pt x="100" y="17"/>
                    <a:pt x="82" y="44"/>
                  </a:cubicBezTo>
                  <a:cubicBezTo>
                    <a:pt x="66" y="68"/>
                    <a:pt x="0" y="185"/>
                    <a:pt x="0" y="185"/>
                  </a:cubicBezTo>
                  <a:lnTo>
                    <a:pt x="119" y="2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2692399" y="5038726"/>
              <a:ext cx="211137" cy="298450"/>
            </a:xfrm>
            <a:custGeom>
              <a:avLst/>
              <a:gdLst>
                <a:gd name="T0" fmla="*/ 256 w 324"/>
                <a:gd name="T1" fmla="*/ 262 h 453"/>
                <a:gd name="T2" fmla="*/ 114 w 324"/>
                <a:gd name="T3" fmla="*/ 265 h 453"/>
                <a:gd name="T4" fmla="*/ 105 w 324"/>
                <a:gd name="T5" fmla="*/ 198 h 453"/>
                <a:gd name="T6" fmla="*/ 0 w 324"/>
                <a:gd name="T7" fmla="*/ 331 h 453"/>
                <a:gd name="T8" fmla="*/ 137 w 324"/>
                <a:gd name="T9" fmla="*/ 453 h 453"/>
                <a:gd name="T10" fmla="*/ 130 w 324"/>
                <a:gd name="T11" fmla="*/ 392 h 453"/>
                <a:gd name="T12" fmla="*/ 207 w 324"/>
                <a:gd name="T13" fmla="*/ 394 h 453"/>
                <a:gd name="T14" fmla="*/ 265 w 324"/>
                <a:gd name="T15" fmla="*/ 341 h 453"/>
                <a:gd name="T16" fmla="*/ 324 w 324"/>
                <a:gd name="T17" fmla="*/ 198 h 453"/>
                <a:gd name="T18" fmla="*/ 256 w 324"/>
                <a:gd name="T19" fmla="*/ 262 h 453"/>
                <a:gd name="T20" fmla="*/ 102 w 324"/>
                <a:gd name="T21" fmla="*/ 82 h 453"/>
                <a:gd name="T22" fmla="*/ 102 w 324"/>
                <a:gd name="T23" fmla="*/ 82 h 453"/>
                <a:gd name="T24" fmla="*/ 223 w 324"/>
                <a:gd name="T25" fmla="*/ 246 h 453"/>
                <a:gd name="T26" fmla="*/ 279 w 324"/>
                <a:gd name="T27" fmla="*/ 219 h 453"/>
                <a:gd name="T28" fmla="*/ 317 w 324"/>
                <a:gd name="T29" fmla="*/ 174 h 453"/>
                <a:gd name="T30" fmla="*/ 305 w 324"/>
                <a:gd name="T31" fmla="*/ 134 h 453"/>
                <a:gd name="T32" fmla="*/ 203 w 324"/>
                <a:gd name="T33" fmla="*/ 0 h 453"/>
                <a:gd name="T34" fmla="*/ 102 w 324"/>
                <a:gd name="T35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4" h="453">
                  <a:moveTo>
                    <a:pt x="256" y="262"/>
                  </a:moveTo>
                  <a:cubicBezTo>
                    <a:pt x="232" y="276"/>
                    <a:pt x="152" y="269"/>
                    <a:pt x="114" y="265"/>
                  </a:cubicBezTo>
                  <a:lnTo>
                    <a:pt x="105" y="198"/>
                  </a:lnTo>
                  <a:lnTo>
                    <a:pt x="0" y="331"/>
                  </a:lnTo>
                  <a:lnTo>
                    <a:pt x="137" y="453"/>
                  </a:lnTo>
                  <a:lnTo>
                    <a:pt x="130" y="392"/>
                  </a:lnTo>
                  <a:cubicBezTo>
                    <a:pt x="152" y="394"/>
                    <a:pt x="186" y="396"/>
                    <a:pt x="207" y="394"/>
                  </a:cubicBezTo>
                  <a:cubicBezTo>
                    <a:pt x="242" y="390"/>
                    <a:pt x="249" y="369"/>
                    <a:pt x="265" y="341"/>
                  </a:cubicBezTo>
                  <a:cubicBezTo>
                    <a:pt x="281" y="314"/>
                    <a:pt x="324" y="198"/>
                    <a:pt x="324" y="198"/>
                  </a:cubicBezTo>
                  <a:cubicBezTo>
                    <a:pt x="324" y="198"/>
                    <a:pt x="288" y="243"/>
                    <a:pt x="256" y="262"/>
                  </a:cubicBezTo>
                  <a:close/>
                  <a:moveTo>
                    <a:pt x="102" y="82"/>
                  </a:moveTo>
                  <a:lnTo>
                    <a:pt x="102" y="82"/>
                  </a:lnTo>
                  <a:lnTo>
                    <a:pt x="223" y="246"/>
                  </a:lnTo>
                  <a:cubicBezTo>
                    <a:pt x="223" y="246"/>
                    <a:pt x="239" y="255"/>
                    <a:pt x="279" y="219"/>
                  </a:cubicBezTo>
                  <a:cubicBezTo>
                    <a:pt x="308" y="192"/>
                    <a:pt x="317" y="174"/>
                    <a:pt x="317" y="174"/>
                  </a:cubicBezTo>
                  <a:cubicBezTo>
                    <a:pt x="317" y="174"/>
                    <a:pt x="323" y="161"/>
                    <a:pt x="305" y="134"/>
                  </a:cubicBezTo>
                  <a:cubicBezTo>
                    <a:pt x="288" y="108"/>
                    <a:pt x="203" y="0"/>
                    <a:pt x="203" y="0"/>
                  </a:cubicBezTo>
                  <a:lnTo>
                    <a:pt x="10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5" name="Freeform 46"/>
          <p:cNvSpPr>
            <a:spLocks noEditPoints="1"/>
          </p:cNvSpPr>
          <p:nvPr/>
        </p:nvSpPr>
        <p:spPr bwMode="auto">
          <a:xfrm>
            <a:off x="10187670" y="5711236"/>
            <a:ext cx="574805" cy="740919"/>
          </a:xfrm>
          <a:custGeom>
            <a:avLst/>
            <a:gdLst>
              <a:gd name="T0" fmla="*/ 394 w 527"/>
              <a:gd name="T1" fmla="*/ 362 h 679"/>
              <a:gd name="T2" fmla="*/ 340 w 527"/>
              <a:gd name="T3" fmla="*/ 239 h 679"/>
              <a:gd name="T4" fmla="*/ 276 w 527"/>
              <a:gd name="T5" fmla="*/ 270 h 679"/>
              <a:gd name="T6" fmla="*/ 257 w 527"/>
              <a:gd name="T7" fmla="*/ 247 h 679"/>
              <a:gd name="T8" fmla="*/ 256 w 527"/>
              <a:gd name="T9" fmla="*/ 242 h 679"/>
              <a:gd name="T10" fmla="*/ 255 w 527"/>
              <a:gd name="T11" fmla="*/ 237 h 679"/>
              <a:gd name="T12" fmla="*/ 255 w 527"/>
              <a:gd name="T13" fmla="*/ 231 h 679"/>
              <a:gd name="T14" fmla="*/ 255 w 527"/>
              <a:gd name="T15" fmla="*/ 227 h 679"/>
              <a:gd name="T16" fmla="*/ 256 w 527"/>
              <a:gd name="T17" fmla="*/ 222 h 679"/>
              <a:gd name="T18" fmla="*/ 258 w 527"/>
              <a:gd name="T19" fmla="*/ 217 h 679"/>
              <a:gd name="T20" fmla="*/ 261 w 527"/>
              <a:gd name="T21" fmla="*/ 211 h 679"/>
              <a:gd name="T22" fmla="*/ 275 w 527"/>
              <a:gd name="T23" fmla="*/ 196 h 679"/>
              <a:gd name="T24" fmla="*/ 437 w 527"/>
              <a:gd name="T25" fmla="*/ 174 h 679"/>
              <a:gd name="T26" fmla="*/ 349 w 527"/>
              <a:gd name="T27" fmla="*/ 69 h 679"/>
              <a:gd name="T28" fmla="*/ 274 w 527"/>
              <a:gd name="T29" fmla="*/ 138 h 679"/>
              <a:gd name="T30" fmla="*/ 254 w 527"/>
              <a:gd name="T31" fmla="*/ 138 h 679"/>
              <a:gd name="T32" fmla="*/ 225 w 527"/>
              <a:gd name="T33" fmla="*/ 144 h 679"/>
              <a:gd name="T34" fmla="*/ 207 w 527"/>
              <a:gd name="T35" fmla="*/ 150 h 679"/>
              <a:gd name="T36" fmla="*/ 198 w 527"/>
              <a:gd name="T37" fmla="*/ 155 h 679"/>
              <a:gd name="T38" fmla="*/ 189 w 527"/>
              <a:gd name="T39" fmla="*/ 159 h 679"/>
              <a:gd name="T40" fmla="*/ 181 w 527"/>
              <a:gd name="T41" fmla="*/ 165 h 679"/>
              <a:gd name="T42" fmla="*/ 165 w 527"/>
              <a:gd name="T43" fmla="*/ 177 h 679"/>
              <a:gd name="T44" fmla="*/ 158 w 527"/>
              <a:gd name="T45" fmla="*/ 184 h 679"/>
              <a:gd name="T46" fmla="*/ 151 w 527"/>
              <a:gd name="T47" fmla="*/ 193 h 679"/>
              <a:gd name="T48" fmla="*/ 145 w 527"/>
              <a:gd name="T49" fmla="*/ 200 h 679"/>
              <a:gd name="T50" fmla="*/ 138 w 527"/>
              <a:gd name="T51" fmla="*/ 211 h 679"/>
              <a:gd name="T52" fmla="*/ 181 w 527"/>
              <a:gd name="T53" fmla="*/ 430 h 679"/>
              <a:gd name="T54" fmla="*/ 17 w 527"/>
              <a:gd name="T55" fmla="*/ 580 h 679"/>
              <a:gd name="T56" fmla="*/ 44 w 527"/>
              <a:gd name="T57" fmla="*/ 667 h 679"/>
              <a:gd name="T58" fmla="*/ 91 w 527"/>
              <a:gd name="T59" fmla="*/ 614 h 679"/>
              <a:gd name="T60" fmla="*/ 140 w 527"/>
              <a:gd name="T61" fmla="*/ 532 h 679"/>
              <a:gd name="T62" fmla="*/ 253 w 527"/>
              <a:gd name="T63" fmla="*/ 434 h 679"/>
              <a:gd name="T64" fmla="*/ 256 w 527"/>
              <a:gd name="T65" fmla="*/ 434 h 679"/>
              <a:gd name="T66" fmla="*/ 264 w 527"/>
              <a:gd name="T67" fmla="*/ 435 h 679"/>
              <a:gd name="T68" fmla="*/ 272 w 527"/>
              <a:gd name="T69" fmla="*/ 435 h 679"/>
              <a:gd name="T70" fmla="*/ 280 w 527"/>
              <a:gd name="T71" fmla="*/ 434 h 679"/>
              <a:gd name="T72" fmla="*/ 301 w 527"/>
              <a:gd name="T73" fmla="*/ 198 h 679"/>
              <a:gd name="T74" fmla="*/ 298 w 527"/>
              <a:gd name="T75" fmla="*/ 190 h 679"/>
              <a:gd name="T76" fmla="*/ 329 w 527"/>
              <a:gd name="T77" fmla="*/ 203 h 679"/>
              <a:gd name="T78" fmla="*/ 364 w 527"/>
              <a:gd name="T79" fmla="*/ 87 h 679"/>
              <a:gd name="T80" fmla="*/ 485 w 527"/>
              <a:gd name="T81" fmla="*/ 44 h 679"/>
              <a:gd name="T82" fmla="*/ 376 w 527"/>
              <a:gd name="T83" fmla="*/ 187 h 679"/>
              <a:gd name="T84" fmla="*/ 366 w 527"/>
              <a:gd name="T85" fmla="*/ 176 h 679"/>
              <a:gd name="T86" fmla="*/ 364 w 527"/>
              <a:gd name="T87" fmla="*/ 175 h 679"/>
              <a:gd name="T88" fmla="*/ 358 w 527"/>
              <a:gd name="T89" fmla="*/ 170 h 679"/>
              <a:gd name="T90" fmla="*/ 351 w 527"/>
              <a:gd name="T91" fmla="*/ 165 h 679"/>
              <a:gd name="T92" fmla="*/ 342 w 527"/>
              <a:gd name="T93" fmla="*/ 159 h 679"/>
              <a:gd name="T94" fmla="*/ 333 w 527"/>
              <a:gd name="T95" fmla="*/ 154 h 679"/>
              <a:gd name="T96" fmla="*/ 313 w 527"/>
              <a:gd name="T97" fmla="*/ 145 h 679"/>
              <a:gd name="T98" fmla="*/ 37 w 527"/>
              <a:gd name="T99" fmla="*/ 592 h 679"/>
              <a:gd name="T100" fmla="*/ 125 w 527"/>
              <a:gd name="T101" fmla="*/ 444 h 679"/>
              <a:gd name="T102" fmla="*/ 41 w 527"/>
              <a:gd name="T103" fmla="*/ 613 h 679"/>
              <a:gd name="T104" fmla="*/ 37 w 527"/>
              <a:gd name="T105" fmla="*/ 592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7" h="679">
                <a:moveTo>
                  <a:pt x="320" y="425"/>
                </a:moveTo>
                <a:cubicBezTo>
                  <a:pt x="350" y="413"/>
                  <a:pt x="376" y="392"/>
                  <a:pt x="394" y="362"/>
                </a:cubicBezTo>
                <a:cubicBezTo>
                  <a:pt x="421" y="316"/>
                  <a:pt x="421" y="262"/>
                  <a:pt x="398" y="217"/>
                </a:cubicBezTo>
                <a:cubicBezTo>
                  <a:pt x="378" y="228"/>
                  <a:pt x="358" y="236"/>
                  <a:pt x="340" y="239"/>
                </a:cubicBezTo>
                <a:cubicBezTo>
                  <a:pt x="339" y="245"/>
                  <a:pt x="338" y="250"/>
                  <a:pt x="335" y="255"/>
                </a:cubicBezTo>
                <a:cubicBezTo>
                  <a:pt x="322" y="275"/>
                  <a:pt x="296" y="282"/>
                  <a:pt x="276" y="270"/>
                </a:cubicBezTo>
                <a:cubicBezTo>
                  <a:pt x="268" y="265"/>
                  <a:pt x="262" y="259"/>
                  <a:pt x="259" y="251"/>
                </a:cubicBezTo>
                <a:cubicBezTo>
                  <a:pt x="258" y="250"/>
                  <a:pt x="257" y="248"/>
                  <a:pt x="257" y="247"/>
                </a:cubicBezTo>
                <a:cubicBezTo>
                  <a:pt x="257" y="246"/>
                  <a:pt x="257" y="246"/>
                  <a:pt x="257" y="246"/>
                </a:cubicBezTo>
                <a:cubicBezTo>
                  <a:pt x="256" y="245"/>
                  <a:pt x="256" y="243"/>
                  <a:pt x="256" y="242"/>
                </a:cubicBezTo>
                <a:cubicBezTo>
                  <a:pt x="256" y="242"/>
                  <a:pt x="256" y="241"/>
                  <a:pt x="255" y="241"/>
                </a:cubicBezTo>
                <a:cubicBezTo>
                  <a:pt x="255" y="240"/>
                  <a:pt x="255" y="238"/>
                  <a:pt x="255" y="237"/>
                </a:cubicBezTo>
                <a:cubicBezTo>
                  <a:pt x="255" y="237"/>
                  <a:pt x="255" y="236"/>
                  <a:pt x="255" y="236"/>
                </a:cubicBezTo>
                <a:cubicBezTo>
                  <a:pt x="255" y="235"/>
                  <a:pt x="255" y="233"/>
                  <a:pt x="255" y="231"/>
                </a:cubicBezTo>
                <a:cubicBezTo>
                  <a:pt x="255" y="231"/>
                  <a:pt x="255" y="231"/>
                  <a:pt x="255" y="231"/>
                </a:cubicBezTo>
                <a:cubicBezTo>
                  <a:pt x="255" y="230"/>
                  <a:pt x="255" y="228"/>
                  <a:pt x="255" y="227"/>
                </a:cubicBezTo>
                <a:cubicBezTo>
                  <a:pt x="255" y="226"/>
                  <a:pt x="255" y="226"/>
                  <a:pt x="255" y="225"/>
                </a:cubicBezTo>
                <a:cubicBezTo>
                  <a:pt x="256" y="224"/>
                  <a:pt x="256" y="223"/>
                  <a:pt x="256" y="222"/>
                </a:cubicBezTo>
                <a:cubicBezTo>
                  <a:pt x="256" y="221"/>
                  <a:pt x="257" y="221"/>
                  <a:pt x="257" y="220"/>
                </a:cubicBezTo>
                <a:cubicBezTo>
                  <a:pt x="257" y="219"/>
                  <a:pt x="257" y="218"/>
                  <a:pt x="258" y="217"/>
                </a:cubicBezTo>
                <a:cubicBezTo>
                  <a:pt x="258" y="217"/>
                  <a:pt x="258" y="216"/>
                  <a:pt x="258" y="216"/>
                </a:cubicBezTo>
                <a:cubicBezTo>
                  <a:pt x="259" y="214"/>
                  <a:pt x="260" y="213"/>
                  <a:pt x="261" y="211"/>
                </a:cubicBezTo>
                <a:cubicBezTo>
                  <a:pt x="262" y="210"/>
                  <a:pt x="263" y="208"/>
                  <a:pt x="264" y="207"/>
                </a:cubicBezTo>
                <a:cubicBezTo>
                  <a:pt x="267" y="203"/>
                  <a:pt x="271" y="199"/>
                  <a:pt x="275" y="196"/>
                </a:cubicBezTo>
                <a:cubicBezTo>
                  <a:pt x="277" y="203"/>
                  <a:pt x="279" y="209"/>
                  <a:pt x="283" y="213"/>
                </a:cubicBezTo>
                <a:cubicBezTo>
                  <a:pt x="307" y="242"/>
                  <a:pt x="376" y="225"/>
                  <a:pt x="437" y="174"/>
                </a:cubicBezTo>
                <a:cubicBezTo>
                  <a:pt x="498" y="123"/>
                  <a:pt x="527" y="58"/>
                  <a:pt x="503" y="29"/>
                </a:cubicBezTo>
                <a:cubicBezTo>
                  <a:pt x="479" y="0"/>
                  <a:pt x="410" y="18"/>
                  <a:pt x="349" y="69"/>
                </a:cubicBezTo>
                <a:cubicBezTo>
                  <a:pt x="322" y="91"/>
                  <a:pt x="302" y="116"/>
                  <a:pt x="289" y="140"/>
                </a:cubicBezTo>
                <a:cubicBezTo>
                  <a:pt x="284" y="139"/>
                  <a:pt x="279" y="138"/>
                  <a:pt x="274" y="138"/>
                </a:cubicBezTo>
                <a:lnTo>
                  <a:pt x="274" y="138"/>
                </a:lnTo>
                <a:cubicBezTo>
                  <a:pt x="268" y="138"/>
                  <a:pt x="261" y="138"/>
                  <a:pt x="254" y="138"/>
                </a:cubicBezTo>
                <a:cubicBezTo>
                  <a:pt x="254" y="138"/>
                  <a:pt x="254" y="138"/>
                  <a:pt x="254" y="138"/>
                </a:cubicBezTo>
                <a:cubicBezTo>
                  <a:pt x="244" y="139"/>
                  <a:pt x="235" y="141"/>
                  <a:pt x="225" y="144"/>
                </a:cubicBezTo>
                <a:cubicBezTo>
                  <a:pt x="225" y="144"/>
                  <a:pt x="225" y="144"/>
                  <a:pt x="225" y="144"/>
                </a:cubicBezTo>
                <a:cubicBezTo>
                  <a:pt x="219" y="145"/>
                  <a:pt x="213" y="148"/>
                  <a:pt x="207" y="150"/>
                </a:cubicBezTo>
                <a:cubicBezTo>
                  <a:pt x="206" y="150"/>
                  <a:pt x="206" y="151"/>
                  <a:pt x="206" y="151"/>
                </a:cubicBezTo>
                <a:cubicBezTo>
                  <a:pt x="203" y="152"/>
                  <a:pt x="200" y="153"/>
                  <a:pt x="198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4" y="156"/>
                  <a:pt x="191" y="158"/>
                  <a:pt x="189" y="159"/>
                </a:cubicBezTo>
                <a:cubicBezTo>
                  <a:pt x="188" y="160"/>
                  <a:pt x="188" y="160"/>
                  <a:pt x="188" y="160"/>
                </a:cubicBezTo>
                <a:cubicBezTo>
                  <a:pt x="185" y="162"/>
                  <a:pt x="183" y="163"/>
                  <a:pt x="181" y="165"/>
                </a:cubicBezTo>
                <a:cubicBezTo>
                  <a:pt x="180" y="165"/>
                  <a:pt x="180" y="165"/>
                  <a:pt x="179" y="166"/>
                </a:cubicBezTo>
                <a:cubicBezTo>
                  <a:pt x="174" y="169"/>
                  <a:pt x="170" y="173"/>
                  <a:pt x="165" y="177"/>
                </a:cubicBezTo>
                <a:cubicBezTo>
                  <a:pt x="165" y="178"/>
                  <a:pt x="164" y="178"/>
                  <a:pt x="163" y="179"/>
                </a:cubicBezTo>
                <a:cubicBezTo>
                  <a:pt x="162" y="181"/>
                  <a:pt x="160" y="183"/>
                  <a:pt x="158" y="184"/>
                </a:cubicBezTo>
                <a:cubicBezTo>
                  <a:pt x="158" y="185"/>
                  <a:pt x="157" y="185"/>
                  <a:pt x="157" y="186"/>
                </a:cubicBezTo>
                <a:cubicBezTo>
                  <a:pt x="155" y="188"/>
                  <a:pt x="153" y="190"/>
                  <a:pt x="151" y="193"/>
                </a:cubicBezTo>
                <a:cubicBezTo>
                  <a:pt x="150" y="193"/>
                  <a:pt x="150" y="194"/>
                  <a:pt x="149" y="194"/>
                </a:cubicBezTo>
                <a:cubicBezTo>
                  <a:pt x="148" y="196"/>
                  <a:pt x="146" y="198"/>
                  <a:pt x="145" y="200"/>
                </a:cubicBezTo>
                <a:cubicBezTo>
                  <a:pt x="144" y="201"/>
                  <a:pt x="144" y="202"/>
                  <a:pt x="143" y="203"/>
                </a:cubicBezTo>
                <a:cubicBezTo>
                  <a:pt x="142" y="205"/>
                  <a:pt x="140" y="208"/>
                  <a:pt x="138" y="211"/>
                </a:cubicBezTo>
                <a:cubicBezTo>
                  <a:pt x="96" y="281"/>
                  <a:pt x="120" y="372"/>
                  <a:pt x="190" y="414"/>
                </a:cubicBezTo>
                <a:lnTo>
                  <a:pt x="181" y="430"/>
                </a:lnTo>
                <a:cubicBezTo>
                  <a:pt x="161" y="418"/>
                  <a:pt x="145" y="403"/>
                  <a:pt x="132" y="386"/>
                </a:cubicBezTo>
                <a:lnTo>
                  <a:pt x="17" y="580"/>
                </a:lnTo>
                <a:cubicBezTo>
                  <a:pt x="0" y="609"/>
                  <a:pt x="9" y="647"/>
                  <a:pt x="39" y="664"/>
                </a:cubicBezTo>
                <a:lnTo>
                  <a:pt x="44" y="667"/>
                </a:lnTo>
                <a:cubicBezTo>
                  <a:pt x="64" y="679"/>
                  <a:pt x="88" y="678"/>
                  <a:pt x="106" y="667"/>
                </a:cubicBezTo>
                <a:lnTo>
                  <a:pt x="91" y="614"/>
                </a:lnTo>
                <a:lnTo>
                  <a:pt x="158" y="595"/>
                </a:lnTo>
                <a:lnTo>
                  <a:pt x="140" y="532"/>
                </a:lnTo>
                <a:lnTo>
                  <a:pt x="204" y="519"/>
                </a:lnTo>
                <a:lnTo>
                  <a:pt x="253" y="434"/>
                </a:lnTo>
                <a:cubicBezTo>
                  <a:pt x="254" y="434"/>
                  <a:pt x="254" y="434"/>
                  <a:pt x="255" y="434"/>
                </a:cubicBezTo>
                <a:cubicBezTo>
                  <a:pt x="255" y="434"/>
                  <a:pt x="256" y="434"/>
                  <a:pt x="256" y="434"/>
                </a:cubicBezTo>
                <a:cubicBezTo>
                  <a:pt x="258" y="435"/>
                  <a:pt x="260" y="435"/>
                  <a:pt x="263" y="435"/>
                </a:cubicBezTo>
                <a:cubicBezTo>
                  <a:pt x="263" y="435"/>
                  <a:pt x="264" y="435"/>
                  <a:pt x="264" y="435"/>
                </a:cubicBezTo>
                <a:cubicBezTo>
                  <a:pt x="266" y="435"/>
                  <a:pt x="269" y="435"/>
                  <a:pt x="271" y="435"/>
                </a:cubicBezTo>
                <a:cubicBezTo>
                  <a:pt x="271" y="435"/>
                  <a:pt x="272" y="435"/>
                  <a:pt x="272" y="435"/>
                </a:cubicBezTo>
                <a:cubicBezTo>
                  <a:pt x="275" y="435"/>
                  <a:pt x="277" y="434"/>
                  <a:pt x="280" y="434"/>
                </a:cubicBezTo>
                <a:cubicBezTo>
                  <a:pt x="280" y="434"/>
                  <a:pt x="280" y="434"/>
                  <a:pt x="280" y="434"/>
                </a:cubicBezTo>
                <a:cubicBezTo>
                  <a:pt x="294" y="433"/>
                  <a:pt x="307" y="430"/>
                  <a:pt x="320" y="425"/>
                </a:cubicBezTo>
                <a:close/>
                <a:moveTo>
                  <a:pt x="301" y="198"/>
                </a:moveTo>
                <a:lnTo>
                  <a:pt x="301" y="198"/>
                </a:lnTo>
                <a:cubicBezTo>
                  <a:pt x="299" y="196"/>
                  <a:pt x="298" y="194"/>
                  <a:pt x="298" y="190"/>
                </a:cubicBezTo>
                <a:cubicBezTo>
                  <a:pt x="305" y="190"/>
                  <a:pt x="313" y="192"/>
                  <a:pt x="320" y="196"/>
                </a:cubicBezTo>
                <a:cubicBezTo>
                  <a:pt x="323" y="198"/>
                  <a:pt x="326" y="201"/>
                  <a:pt x="329" y="203"/>
                </a:cubicBezTo>
                <a:cubicBezTo>
                  <a:pt x="315" y="205"/>
                  <a:pt x="305" y="203"/>
                  <a:pt x="301" y="198"/>
                </a:cubicBezTo>
                <a:close/>
                <a:moveTo>
                  <a:pt x="364" y="87"/>
                </a:moveTo>
                <a:lnTo>
                  <a:pt x="364" y="87"/>
                </a:lnTo>
                <a:cubicBezTo>
                  <a:pt x="419" y="40"/>
                  <a:pt x="474" y="30"/>
                  <a:pt x="485" y="44"/>
                </a:cubicBezTo>
                <a:cubicBezTo>
                  <a:pt x="497" y="58"/>
                  <a:pt x="477" y="110"/>
                  <a:pt x="422" y="156"/>
                </a:cubicBezTo>
                <a:cubicBezTo>
                  <a:pt x="406" y="169"/>
                  <a:pt x="391" y="179"/>
                  <a:pt x="376" y="187"/>
                </a:cubicBezTo>
                <a:cubicBezTo>
                  <a:pt x="373" y="183"/>
                  <a:pt x="370" y="180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5" y="176"/>
                  <a:pt x="365" y="175"/>
                  <a:pt x="364" y="175"/>
                </a:cubicBezTo>
                <a:cubicBezTo>
                  <a:pt x="363" y="174"/>
                  <a:pt x="362" y="173"/>
                  <a:pt x="360" y="171"/>
                </a:cubicBezTo>
                <a:cubicBezTo>
                  <a:pt x="360" y="171"/>
                  <a:pt x="359" y="170"/>
                  <a:pt x="358" y="170"/>
                </a:cubicBezTo>
                <a:cubicBezTo>
                  <a:pt x="357" y="169"/>
                  <a:pt x="356" y="168"/>
                  <a:pt x="354" y="167"/>
                </a:cubicBezTo>
                <a:cubicBezTo>
                  <a:pt x="353" y="166"/>
                  <a:pt x="352" y="165"/>
                  <a:pt x="351" y="165"/>
                </a:cubicBezTo>
                <a:cubicBezTo>
                  <a:pt x="350" y="164"/>
                  <a:pt x="349" y="163"/>
                  <a:pt x="348" y="163"/>
                </a:cubicBezTo>
                <a:cubicBezTo>
                  <a:pt x="346" y="161"/>
                  <a:pt x="344" y="160"/>
                  <a:pt x="342" y="159"/>
                </a:cubicBezTo>
                <a:cubicBezTo>
                  <a:pt x="339" y="157"/>
                  <a:pt x="337" y="156"/>
                  <a:pt x="334" y="154"/>
                </a:cubicBezTo>
                <a:cubicBezTo>
                  <a:pt x="334" y="154"/>
                  <a:pt x="334" y="154"/>
                  <a:pt x="333" y="154"/>
                </a:cubicBezTo>
                <a:cubicBezTo>
                  <a:pt x="331" y="153"/>
                  <a:pt x="328" y="151"/>
                  <a:pt x="326" y="150"/>
                </a:cubicBezTo>
                <a:cubicBezTo>
                  <a:pt x="321" y="148"/>
                  <a:pt x="317" y="147"/>
                  <a:pt x="313" y="145"/>
                </a:cubicBezTo>
                <a:cubicBezTo>
                  <a:pt x="323" y="127"/>
                  <a:pt x="340" y="106"/>
                  <a:pt x="364" y="87"/>
                </a:cubicBezTo>
                <a:close/>
                <a:moveTo>
                  <a:pt x="37" y="592"/>
                </a:moveTo>
                <a:lnTo>
                  <a:pt x="37" y="592"/>
                </a:lnTo>
                <a:lnTo>
                  <a:pt x="125" y="444"/>
                </a:lnTo>
                <a:lnTo>
                  <a:pt x="136" y="451"/>
                </a:lnTo>
                <a:lnTo>
                  <a:pt x="41" y="613"/>
                </a:lnTo>
                <a:cubicBezTo>
                  <a:pt x="38" y="618"/>
                  <a:pt x="36" y="623"/>
                  <a:pt x="36" y="628"/>
                </a:cubicBezTo>
                <a:cubicBezTo>
                  <a:pt x="30" y="617"/>
                  <a:pt x="30" y="603"/>
                  <a:pt x="37" y="592"/>
                </a:cubicBez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8" tIns="45699" rIns="91398" bIns="45699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46" name="TextBox 12"/>
          <p:cNvSpPr txBox="1"/>
          <p:nvPr/>
        </p:nvSpPr>
        <p:spPr>
          <a:xfrm>
            <a:off x="2968238" y="494047"/>
            <a:ext cx="6255526" cy="830673"/>
          </a:xfrm>
          <a:prstGeom prst="rect">
            <a:avLst/>
          </a:prstGeom>
          <a:noFill/>
        </p:spPr>
        <p:txBody>
          <a:bodyPr wrap="square" lIns="91398" tIns="45699" rIns="91398" bIns="45699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rgbClr val="003760"/>
                </a:solidFill>
                <a:latin typeface="微软雅黑" panose="020B0503020204020204" pitchFamily="34" charset="-122"/>
              </a:rPr>
              <a:t>可换图标</a:t>
            </a:r>
            <a:endParaRPr lang="zh-CN" altLang="en-US" sz="4800" b="1" dirty="0">
              <a:solidFill>
                <a:srgbClr val="00376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7"/>
    </mc:Choice>
    <mc:Fallback>
      <p:transition spd="slow" advTm="3527"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5" grpId="0" bldLvl="0" animBg="1"/>
      <p:bldP spid="4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2056"/>
            <a:ext cx="479376" cy="6880056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4895" y="1005840"/>
            <a:ext cx="2157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409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 smtClean="0">
              <a:solidFill>
                <a:srgbClr val="00409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5627" y="1867368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rgbClr val="00409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en-US" altLang="zh-CN" sz="4000" b="1" dirty="0" smtClean="0">
              <a:solidFill>
                <a:srgbClr val="004097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6025" y="1478991"/>
            <a:ext cx="4312285" cy="828000"/>
            <a:chOff x="8098970" y="1685526"/>
            <a:chExt cx="4312285" cy="828000"/>
          </a:xfrm>
        </p:grpSpPr>
        <p:sp>
          <p:nvSpPr>
            <p:cNvPr id="10" name="文本框 9"/>
            <p:cNvSpPr txBox="1"/>
            <p:nvPr/>
          </p:nvSpPr>
          <p:spPr>
            <a:xfrm>
              <a:off x="9311185" y="1821416"/>
              <a:ext cx="31000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sym typeface="+mn-ea"/>
                </a:rPr>
                <a:t>设计方案</a:t>
              </a:r>
              <a:endParaRPr lang="zh-CN" altLang="en-US" sz="2800" b="1" dirty="0">
                <a:latin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rgbClr val="00409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en-US" altLang="zh-CN" sz="4400" b="1" dirty="0" smtClean="0">
                  <a:solidFill>
                    <a:srgbClr val="0040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00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196025" y="2585393"/>
            <a:ext cx="4312285" cy="828000"/>
            <a:chOff x="8098970" y="3203903"/>
            <a:chExt cx="4312285" cy="828000"/>
          </a:xfrm>
        </p:grpSpPr>
        <p:sp>
          <p:nvSpPr>
            <p:cNvPr id="24" name="文本框 23"/>
            <p:cNvSpPr txBox="1"/>
            <p:nvPr/>
          </p:nvSpPr>
          <p:spPr>
            <a:xfrm>
              <a:off x="9311185" y="3356938"/>
              <a:ext cx="31000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sym typeface="+mn-ea"/>
                </a:rPr>
                <a:t>程序架构</a:t>
              </a:r>
              <a:endParaRPr lang="zh-CN" altLang="en-US" sz="2800" b="1" dirty="0">
                <a:latin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rgbClr val="00409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4400" b="1" dirty="0" smtClean="0">
                  <a:solidFill>
                    <a:srgbClr val="0040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00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11712624" y="-22056"/>
            <a:ext cx="479376" cy="6880056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96025" y="3726488"/>
            <a:ext cx="4312285" cy="828000"/>
            <a:chOff x="8098970" y="3203903"/>
            <a:chExt cx="4312285" cy="828000"/>
          </a:xfrm>
        </p:grpSpPr>
        <p:sp>
          <p:nvSpPr>
            <p:cNvPr id="11" name="文本框 10"/>
            <p:cNvSpPr txBox="1"/>
            <p:nvPr/>
          </p:nvSpPr>
          <p:spPr>
            <a:xfrm>
              <a:off x="9311185" y="3356938"/>
              <a:ext cx="31000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>
                  <a:latin typeface="微软雅黑" panose="020B0503020204020204" pitchFamily="34" charset="-122"/>
                  <a:sym typeface="+mn-ea"/>
                </a:rPr>
                <a:t>实验结果与分析</a:t>
              </a:r>
              <a:endParaRPr lang="zh-CN" altLang="en-US" sz="2800" b="1" dirty="0">
                <a:latin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400" b="1" dirty="0" smtClean="0">
                    <a:solidFill>
                      <a:srgbClr val="00409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4400" b="1" dirty="0" smtClean="0">
                  <a:solidFill>
                    <a:srgbClr val="0040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00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196025" y="4903143"/>
            <a:ext cx="5671185" cy="828000"/>
            <a:chOff x="8098970" y="3203903"/>
            <a:chExt cx="5671185" cy="828000"/>
          </a:xfrm>
        </p:grpSpPr>
        <p:sp>
          <p:nvSpPr>
            <p:cNvPr id="16" name="文本框 15"/>
            <p:cNvSpPr txBox="1"/>
            <p:nvPr/>
          </p:nvSpPr>
          <p:spPr>
            <a:xfrm>
              <a:off x="9311185" y="3356938"/>
              <a:ext cx="44589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sym typeface="+mn-ea"/>
                </a:rPr>
                <a:t>实验中存在的问题与思考</a:t>
              </a:r>
              <a:endParaRPr lang="zh-CN" altLang="en-US" sz="2800" b="1" dirty="0">
                <a:latin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rgbClr val="00409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en-US" altLang="zh-CN" sz="4400" b="1" dirty="0" smtClean="0">
                  <a:solidFill>
                    <a:srgbClr val="0040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rgbClr val="00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0" animBg="1"/>
      <p:bldP spid="3" grpId="0"/>
      <p:bldP spid="4" grpId="0"/>
      <p:bldP spid="4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4575493" y="2457767"/>
            <a:ext cx="1853565" cy="63246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0000"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spc="200" baseline="0" noProof="0">
                <a:ln>
                  <a:noFill/>
                </a:ln>
                <a:solidFill>
                  <a:srgbClr val="3366AB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第一章</a:t>
            </a:r>
            <a:endParaRPr kumimoji="0" lang="zh-CN" altLang="en-US" sz="3600" b="1" i="0" spc="200" baseline="0" noProof="0">
              <a:ln>
                <a:noFill/>
              </a:ln>
              <a:solidFill>
                <a:srgbClr val="3366AB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3"/>
            </p:custDataLst>
          </p:nvPr>
        </p:nvCxnSpPr>
        <p:spPr>
          <a:xfrm>
            <a:off x="3871595" y="2773997"/>
            <a:ext cx="254000" cy="0"/>
          </a:xfrm>
          <a:prstGeom prst="line">
            <a:avLst/>
          </a:prstGeom>
          <a:noFill/>
          <a:ln w="50800" cap="flat" cmpd="sng" algn="ctr">
            <a:solidFill>
              <a:srgbClr val="3467AB"/>
            </a:solidFill>
            <a:prstDash val="solid"/>
            <a:miter lim="800000"/>
          </a:ln>
          <a:effectLst/>
        </p:spPr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8955" y="2773997"/>
            <a:ext cx="254000" cy="0"/>
          </a:xfrm>
          <a:prstGeom prst="line">
            <a:avLst/>
          </a:prstGeom>
          <a:noFill/>
          <a:ln w="50800" cap="flat" cmpd="sng" algn="ctr">
            <a:solidFill>
              <a:srgbClr val="3467AB"/>
            </a:solidFill>
            <a:prstDash val="solid"/>
            <a:miter lim="800000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2657475" y="3019425"/>
            <a:ext cx="6236335" cy="1143000"/>
          </a:xfrm>
        </p:spPr>
        <p:txBody>
          <a:bodyPr/>
          <a:p>
            <a:r>
              <a:rPr lang="zh-CN" altLang="en-US" sz="4800" spc="5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单击此处添加标题</a:t>
            </a:r>
            <a:endParaRPr lang="zh-CN" altLang="en-US" sz="4800" spc="5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9154160" y="2378710"/>
            <a:ext cx="1383665" cy="1750695"/>
          </a:xfrm>
          <a:prstGeom prst="parallelogram">
            <a:avLst>
              <a:gd name="adj" fmla="val 34239"/>
            </a:avLst>
          </a:prstGeom>
          <a:solidFill>
            <a:srgbClr val="EF800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校标组合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090" y="5872480"/>
            <a:ext cx="2898775" cy="658495"/>
          </a:xfrm>
          <a:prstGeom prst="rect">
            <a:avLst/>
          </a:prstGeom>
        </p:spPr>
      </p:pic>
      <p:sp>
        <p:nvSpPr>
          <p:cNvPr id="8" name="流程图: 手动输入 7"/>
          <p:cNvSpPr/>
          <p:nvPr/>
        </p:nvSpPr>
        <p:spPr>
          <a:xfrm rot="16200000" flipH="1">
            <a:off x="9638665" y="1859280"/>
            <a:ext cx="2218055" cy="2887980"/>
          </a:xfrm>
          <a:prstGeom prst="flowChartManualInput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915035" y="2378710"/>
            <a:ext cx="1383665" cy="1750695"/>
          </a:xfrm>
          <a:prstGeom prst="parallelogram">
            <a:avLst>
              <a:gd name="adj" fmla="val 26158"/>
            </a:avLst>
          </a:prstGeom>
          <a:solidFill>
            <a:srgbClr val="EF8004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流程图: 手动输入 10"/>
          <p:cNvSpPr/>
          <p:nvPr/>
        </p:nvSpPr>
        <p:spPr>
          <a:xfrm rot="5400000" flipH="1">
            <a:off x="-2540" y="2225040"/>
            <a:ext cx="2160270" cy="2155825"/>
          </a:xfrm>
          <a:prstGeom prst="flowChartManualInput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EUZPTBQ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 bwMode="gray">
          <a:xfrm>
            <a:off x="163195" y="1781175"/>
            <a:ext cx="6529070" cy="3799205"/>
            <a:chOff x="1832768" y="1268759"/>
            <a:chExt cx="6240464" cy="3571935"/>
          </a:xfrm>
          <a:solidFill>
            <a:schemeClr val="tx1">
              <a:lumMod val="10000"/>
              <a:lumOff val="90000"/>
              <a:alpha val="71000"/>
            </a:schemeClr>
          </a:solidFill>
        </p:grpSpPr>
        <p:sp>
          <p:nvSpPr>
            <p:cNvPr id="10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6" name="Group 69"/>
            <p:cNvGrpSpPr>
              <a:grpSpLocks noChangeAspect="1"/>
            </p:cNvGrpSpPr>
            <p:nvPr/>
          </p:nvGrpSpPr>
          <p:grpSpPr bwMode="gray">
            <a:xfrm>
              <a:off x="6801679" y="3364305"/>
              <a:ext cx="161926" cy="231778"/>
              <a:chOff x="3802" y="2280"/>
              <a:chExt cx="102" cy="146"/>
            </a:xfrm>
            <a:grpFill/>
          </p:grpSpPr>
          <p:sp>
            <p:nvSpPr>
              <p:cNvPr id="352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3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4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5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6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7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8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9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0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1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2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7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8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9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1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5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6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8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0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1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2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43" name="Group 97"/>
            <p:cNvGrpSpPr>
              <a:grpSpLocks noChangeAspect="1"/>
            </p:cNvGrpSpPr>
            <p:nvPr/>
          </p:nvGrpSpPr>
          <p:grpSpPr bwMode="gray">
            <a:xfrm>
              <a:off x="5819512" y="3002508"/>
              <a:ext cx="636655" cy="587411"/>
              <a:chOff x="3183" y="2052"/>
              <a:chExt cx="401" cy="370"/>
            </a:xfrm>
            <a:grpFill/>
          </p:grpSpPr>
          <p:sp>
            <p:nvSpPr>
              <p:cNvPr id="345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6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7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8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9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0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1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44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45" name="Group 106"/>
            <p:cNvGrpSpPr>
              <a:grpSpLocks noChangeAspect="1"/>
            </p:cNvGrpSpPr>
            <p:nvPr/>
          </p:nvGrpSpPr>
          <p:grpSpPr bwMode="gray">
            <a:xfrm>
              <a:off x="7017542" y="2807057"/>
              <a:ext cx="282575" cy="320676"/>
              <a:chOff x="3938" y="1929"/>
              <a:chExt cx="178" cy="202"/>
            </a:xfrm>
            <a:grpFill/>
          </p:grpSpPr>
          <p:sp>
            <p:nvSpPr>
              <p:cNvPr id="341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2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3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4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46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8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9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004097">
                <a:alpha val="85000"/>
              </a:srgbClr>
            </a:solidFill>
            <a:ln w="6350" cap="flat" cmpd="sng">
              <a:solidFill>
                <a:srgbClr val="0040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0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51" name="Group 116"/>
            <p:cNvGrpSpPr>
              <a:grpSpLocks noChangeAspect="1"/>
            </p:cNvGrpSpPr>
            <p:nvPr/>
          </p:nvGrpSpPr>
          <p:grpSpPr bwMode="gray">
            <a:xfrm>
              <a:off x="5099843" y="1268761"/>
              <a:ext cx="2973389" cy="1638301"/>
              <a:chOff x="2730" y="960"/>
              <a:chExt cx="1873" cy="1032"/>
            </a:xfrm>
            <a:grpFill/>
          </p:grpSpPr>
          <p:grpSp>
            <p:nvGrpSpPr>
              <p:cNvPr id="324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28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29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0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1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2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3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4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5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6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7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8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39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40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325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6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7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52" name="Group 135"/>
            <p:cNvGrpSpPr>
              <a:grpSpLocks noChangeAspect="1"/>
            </p:cNvGrpSpPr>
            <p:nvPr/>
          </p:nvGrpSpPr>
          <p:grpSpPr bwMode="gray">
            <a:xfrm>
              <a:off x="5214191" y="2886470"/>
              <a:ext cx="647707" cy="585797"/>
              <a:chOff x="2802" y="1979"/>
              <a:chExt cx="408" cy="369"/>
            </a:xfrm>
            <a:grpFill/>
          </p:grpSpPr>
          <p:sp>
            <p:nvSpPr>
              <p:cNvPr id="297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298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21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22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23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299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0" name="Freeform 143"/>
              <p:cNvSpPr>
                <a:spLocks noChangeAspect="1"/>
              </p:cNvSpPr>
              <p:nvPr/>
            </p:nvSpPr>
            <p:spPr bwMode="gray">
              <a:xfrm>
                <a:off x="2896" y="2116"/>
                <a:ext cx="231" cy="189"/>
              </a:xfrm>
              <a:custGeom>
                <a:avLst/>
                <a:gdLst/>
                <a:ahLst/>
                <a:cxnLst>
                  <a:cxn ang="0">
                    <a:pos x="9706" y="2910"/>
                  </a:cxn>
                  <a:cxn ang="0">
                    <a:pos x="10455" y="3296"/>
                  </a:cxn>
                  <a:cxn ang="0">
                    <a:pos x="10697" y="3824"/>
                  </a:cxn>
                  <a:cxn ang="0">
                    <a:pos x="11100" y="4189"/>
                  </a:cxn>
                  <a:cxn ang="0">
                    <a:pos x="11258" y="4460"/>
                  </a:cxn>
                  <a:cxn ang="0">
                    <a:pos x="11663" y="4798"/>
                  </a:cxn>
                  <a:cxn ang="0">
                    <a:pos x="11788" y="5234"/>
                  </a:cxn>
                  <a:cxn ang="0">
                    <a:pos x="11824" y="5695"/>
                  </a:cxn>
                  <a:cxn ang="0">
                    <a:pos x="12147" y="6336"/>
                  </a:cxn>
                  <a:cxn ang="0">
                    <a:pos x="12348" y="6619"/>
                  </a:cxn>
                  <a:cxn ang="0">
                    <a:pos x="13158" y="7915"/>
                  </a:cxn>
                  <a:cxn ang="0">
                    <a:pos x="15424" y="10363"/>
                  </a:cxn>
                  <a:cxn ang="0">
                    <a:pos x="10244" y="11935"/>
                  </a:cxn>
                  <a:cxn ang="0">
                    <a:pos x="9104" y="12745"/>
                  </a:cxn>
                  <a:cxn ang="0">
                    <a:pos x="7168" y="12457"/>
                  </a:cxn>
                  <a:cxn ang="0">
                    <a:pos x="6570" y="12466"/>
                  </a:cxn>
                  <a:cxn ang="0">
                    <a:pos x="6524" y="12554"/>
                  </a:cxn>
                  <a:cxn ang="0">
                    <a:pos x="6474" y="12661"/>
                  </a:cxn>
                  <a:cxn ang="0">
                    <a:pos x="6461" y="12671"/>
                  </a:cxn>
                  <a:cxn ang="0">
                    <a:pos x="6442" y="12664"/>
                  </a:cxn>
                  <a:cxn ang="0">
                    <a:pos x="6434" y="12672"/>
                  </a:cxn>
                  <a:cxn ang="0">
                    <a:pos x="6449" y="12718"/>
                  </a:cxn>
                  <a:cxn ang="0">
                    <a:pos x="6493" y="12822"/>
                  </a:cxn>
                  <a:cxn ang="0">
                    <a:pos x="6493" y="12849"/>
                  </a:cxn>
                  <a:cxn ang="0">
                    <a:pos x="6127" y="13229"/>
                  </a:cxn>
                  <a:cxn ang="0">
                    <a:pos x="5877" y="12675"/>
                  </a:cxn>
                  <a:cxn ang="0">
                    <a:pos x="5396" y="12043"/>
                  </a:cxn>
                  <a:cxn ang="0">
                    <a:pos x="4967" y="11398"/>
                  </a:cxn>
                  <a:cxn ang="0">
                    <a:pos x="4842" y="10911"/>
                  </a:cxn>
                  <a:cxn ang="0">
                    <a:pos x="4559" y="10532"/>
                  </a:cxn>
                  <a:cxn ang="0">
                    <a:pos x="4050" y="10087"/>
                  </a:cxn>
                  <a:cxn ang="0">
                    <a:pos x="3642" y="9870"/>
                  </a:cxn>
                  <a:cxn ang="0">
                    <a:pos x="3359" y="8893"/>
                  </a:cxn>
                  <a:cxn ang="0">
                    <a:pos x="3366" y="8593"/>
                  </a:cxn>
                  <a:cxn ang="0">
                    <a:pos x="3225" y="8044"/>
                  </a:cxn>
                  <a:cxn ang="0">
                    <a:pos x="3034" y="7550"/>
                  </a:cxn>
                  <a:cxn ang="0">
                    <a:pos x="2492" y="6909"/>
                  </a:cxn>
                  <a:cxn ang="0">
                    <a:pos x="2243" y="6803"/>
                  </a:cxn>
                  <a:cxn ang="0">
                    <a:pos x="2042" y="6580"/>
                  </a:cxn>
                  <a:cxn ang="0">
                    <a:pos x="1833" y="5901"/>
                  </a:cxn>
                  <a:cxn ang="0">
                    <a:pos x="1507" y="5504"/>
                  </a:cxn>
                  <a:cxn ang="0">
                    <a:pos x="1117" y="4757"/>
                  </a:cxn>
                  <a:cxn ang="0">
                    <a:pos x="724" y="4245"/>
                  </a:cxn>
                  <a:cxn ang="0">
                    <a:pos x="242" y="3599"/>
                  </a:cxn>
                  <a:cxn ang="0">
                    <a:pos x="0" y="3649"/>
                  </a:cxn>
                  <a:cxn ang="0">
                    <a:pos x="249" y="2682"/>
                  </a:cxn>
                  <a:cxn ang="0">
                    <a:pos x="1352" y="2467"/>
                  </a:cxn>
                  <a:cxn ang="0">
                    <a:pos x="2171" y="1850"/>
                  </a:cxn>
                  <a:cxn ang="0">
                    <a:pos x="1840" y="685"/>
                  </a:cxn>
                  <a:cxn ang="0">
                    <a:pos x="3424" y="0"/>
                  </a:cxn>
                  <a:cxn ang="0">
                    <a:pos x="6284" y="1324"/>
                  </a:cxn>
                  <a:cxn ang="0">
                    <a:pos x="6826" y="2203"/>
                  </a:cxn>
                </a:cxnLst>
                <a:rect l="0" t="0" r="r" b="b"/>
                <a:pathLst>
                  <a:path w="15957" h="13229">
                    <a:moveTo>
                      <a:pt x="9071" y="2723"/>
                    </a:moveTo>
                    <a:lnTo>
                      <a:pt x="9131" y="2757"/>
                    </a:lnTo>
                    <a:lnTo>
                      <a:pt x="9432" y="2810"/>
                    </a:lnTo>
                    <a:lnTo>
                      <a:pt x="9706" y="2910"/>
                    </a:lnTo>
                    <a:lnTo>
                      <a:pt x="9809" y="2999"/>
                    </a:lnTo>
                    <a:lnTo>
                      <a:pt x="9934" y="3216"/>
                    </a:lnTo>
                    <a:lnTo>
                      <a:pt x="10393" y="3219"/>
                    </a:lnTo>
                    <a:lnTo>
                      <a:pt x="10455" y="3296"/>
                    </a:lnTo>
                    <a:lnTo>
                      <a:pt x="10504" y="3434"/>
                    </a:lnTo>
                    <a:lnTo>
                      <a:pt x="10545" y="3497"/>
                    </a:lnTo>
                    <a:lnTo>
                      <a:pt x="10573" y="3599"/>
                    </a:lnTo>
                    <a:lnTo>
                      <a:pt x="10697" y="3824"/>
                    </a:lnTo>
                    <a:lnTo>
                      <a:pt x="10817" y="3869"/>
                    </a:lnTo>
                    <a:lnTo>
                      <a:pt x="10903" y="4039"/>
                    </a:lnTo>
                    <a:lnTo>
                      <a:pt x="11097" y="4175"/>
                    </a:lnTo>
                    <a:lnTo>
                      <a:pt x="11100" y="4189"/>
                    </a:lnTo>
                    <a:lnTo>
                      <a:pt x="11062" y="4232"/>
                    </a:lnTo>
                    <a:lnTo>
                      <a:pt x="11097" y="4290"/>
                    </a:lnTo>
                    <a:lnTo>
                      <a:pt x="11134" y="4426"/>
                    </a:lnTo>
                    <a:lnTo>
                      <a:pt x="11258" y="4460"/>
                    </a:lnTo>
                    <a:lnTo>
                      <a:pt x="11313" y="4512"/>
                    </a:lnTo>
                    <a:lnTo>
                      <a:pt x="11537" y="4658"/>
                    </a:lnTo>
                    <a:lnTo>
                      <a:pt x="11613" y="4723"/>
                    </a:lnTo>
                    <a:lnTo>
                      <a:pt x="11663" y="4798"/>
                    </a:lnTo>
                    <a:lnTo>
                      <a:pt x="11680" y="4839"/>
                    </a:lnTo>
                    <a:lnTo>
                      <a:pt x="11658" y="4977"/>
                    </a:lnTo>
                    <a:lnTo>
                      <a:pt x="11764" y="5127"/>
                    </a:lnTo>
                    <a:lnTo>
                      <a:pt x="11788" y="5234"/>
                    </a:lnTo>
                    <a:lnTo>
                      <a:pt x="11781" y="5294"/>
                    </a:lnTo>
                    <a:lnTo>
                      <a:pt x="11711" y="5381"/>
                    </a:lnTo>
                    <a:lnTo>
                      <a:pt x="11715" y="5546"/>
                    </a:lnTo>
                    <a:lnTo>
                      <a:pt x="11824" y="5695"/>
                    </a:lnTo>
                    <a:lnTo>
                      <a:pt x="12016" y="5908"/>
                    </a:lnTo>
                    <a:lnTo>
                      <a:pt x="12063" y="6177"/>
                    </a:lnTo>
                    <a:lnTo>
                      <a:pt x="12135" y="6264"/>
                    </a:lnTo>
                    <a:lnTo>
                      <a:pt x="12147" y="6336"/>
                    </a:lnTo>
                    <a:lnTo>
                      <a:pt x="12184" y="6371"/>
                    </a:lnTo>
                    <a:lnTo>
                      <a:pt x="12207" y="6448"/>
                    </a:lnTo>
                    <a:lnTo>
                      <a:pt x="12243" y="6448"/>
                    </a:lnTo>
                    <a:lnTo>
                      <a:pt x="12348" y="6619"/>
                    </a:lnTo>
                    <a:lnTo>
                      <a:pt x="12423" y="6638"/>
                    </a:lnTo>
                    <a:lnTo>
                      <a:pt x="12480" y="6842"/>
                    </a:lnTo>
                    <a:lnTo>
                      <a:pt x="12935" y="7241"/>
                    </a:lnTo>
                    <a:lnTo>
                      <a:pt x="13158" y="7915"/>
                    </a:lnTo>
                    <a:lnTo>
                      <a:pt x="15429" y="8331"/>
                    </a:lnTo>
                    <a:lnTo>
                      <a:pt x="15576" y="8167"/>
                    </a:lnTo>
                    <a:lnTo>
                      <a:pt x="15957" y="8740"/>
                    </a:lnTo>
                    <a:lnTo>
                      <a:pt x="15424" y="10363"/>
                    </a:lnTo>
                    <a:lnTo>
                      <a:pt x="13158" y="11166"/>
                    </a:lnTo>
                    <a:lnTo>
                      <a:pt x="11049" y="11512"/>
                    </a:lnTo>
                    <a:lnTo>
                      <a:pt x="10746" y="11729"/>
                    </a:lnTo>
                    <a:lnTo>
                      <a:pt x="10244" y="11935"/>
                    </a:lnTo>
                    <a:lnTo>
                      <a:pt x="9691" y="12918"/>
                    </a:lnTo>
                    <a:lnTo>
                      <a:pt x="9503" y="13060"/>
                    </a:lnTo>
                    <a:lnTo>
                      <a:pt x="9370" y="13076"/>
                    </a:lnTo>
                    <a:lnTo>
                      <a:pt x="9104" y="12745"/>
                    </a:lnTo>
                    <a:lnTo>
                      <a:pt x="8174" y="12657"/>
                    </a:lnTo>
                    <a:lnTo>
                      <a:pt x="8036" y="12551"/>
                    </a:lnTo>
                    <a:lnTo>
                      <a:pt x="7547" y="12502"/>
                    </a:lnTo>
                    <a:lnTo>
                      <a:pt x="7168" y="12457"/>
                    </a:lnTo>
                    <a:lnTo>
                      <a:pt x="6859" y="12543"/>
                    </a:lnTo>
                    <a:lnTo>
                      <a:pt x="6711" y="12286"/>
                    </a:lnTo>
                    <a:lnTo>
                      <a:pt x="6580" y="12452"/>
                    </a:lnTo>
                    <a:lnTo>
                      <a:pt x="6570" y="12466"/>
                    </a:lnTo>
                    <a:lnTo>
                      <a:pt x="6560" y="12481"/>
                    </a:lnTo>
                    <a:lnTo>
                      <a:pt x="6551" y="12499"/>
                    </a:lnTo>
                    <a:lnTo>
                      <a:pt x="6542" y="12517"/>
                    </a:lnTo>
                    <a:lnTo>
                      <a:pt x="6524" y="12554"/>
                    </a:lnTo>
                    <a:lnTo>
                      <a:pt x="6507" y="12592"/>
                    </a:lnTo>
                    <a:lnTo>
                      <a:pt x="6492" y="12625"/>
                    </a:lnTo>
                    <a:lnTo>
                      <a:pt x="6480" y="12652"/>
                    </a:lnTo>
                    <a:lnTo>
                      <a:pt x="6474" y="12661"/>
                    </a:lnTo>
                    <a:lnTo>
                      <a:pt x="6468" y="12668"/>
                    </a:lnTo>
                    <a:lnTo>
                      <a:pt x="6466" y="12670"/>
                    </a:lnTo>
                    <a:lnTo>
                      <a:pt x="6464" y="12671"/>
                    </a:lnTo>
                    <a:lnTo>
                      <a:pt x="6461" y="12671"/>
                    </a:lnTo>
                    <a:lnTo>
                      <a:pt x="6460" y="12670"/>
                    </a:lnTo>
                    <a:lnTo>
                      <a:pt x="6452" y="12667"/>
                    </a:lnTo>
                    <a:lnTo>
                      <a:pt x="6447" y="12665"/>
                    </a:lnTo>
                    <a:lnTo>
                      <a:pt x="6442" y="12664"/>
                    </a:lnTo>
                    <a:lnTo>
                      <a:pt x="6439" y="12665"/>
                    </a:lnTo>
                    <a:lnTo>
                      <a:pt x="6436" y="12666"/>
                    </a:lnTo>
                    <a:lnTo>
                      <a:pt x="6435" y="12669"/>
                    </a:lnTo>
                    <a:lnTo>
                      <a:pt x="6434" y="12672"/>
                    </a:lnTo>
                    <a:lnTo>
                      <a:pt x="6434" y="12676"/>
                    </a:lnTo>
                    <a:lnTo>
                      <a:pt x="6437" y="12688"/>
                    </a:lnTo>
                    <a:lnTo>
                      <a:pt x="6442" y="12702"/>
                    </a:lnTo>
                    <a:lnTo>
                      <a:pt x="6449" y="12718"/>
                    </a:lnTo>
                    <a:lnTo>
                      <a:pt x="6457" y="12735"/>
                    </a:lnTo>
                    <a:lnTo>
                      <a:pt x="6474" y="12773"/>
                    </a:lnTo>
                    <a:lnTo>
                      <a:pt x="6488" y="12807"/>
                    </a:lnTo>
                    <a:lnTo>
                      <a:pt x="6493" y="12822"/>
                    </a:lnTo>
                    <a:lnTo>
                      <a:pt x="6495" y="12835"/>
                    </a:lnTo>
                    <a:lnTo>
                      <a:pt x="6495" y="12841"/>
                    </a:lnTo>
                    <a:lnTo>
                      <a:pt x="6495" y="12845"/>
                    </a:lnTo>
                    <a:lnTo>
                      <a:pt x="6493" y="12849"/>
                    </a:lnTo>
                    <a:lnTo>
                      <a:pt x="6490" y="12851"/>
                    </a:lnTo>
                    <a:lnTo>
                      <a:pt x="6442" y="13138"/>
                    </a:lnTo>
                    <a:lnTo>
                      <a:pt x="6289" y="13180"/>
                    </a:lnTo>
                    <a:lnTo>
                      <a:pt x="6127" y="13229"/>
                    </a:lnTo>
                    <a:lnTo>
                      <a:pt x="6092" y="13137"/>
                    </a:lnTo>
                    <a:lnTo>
                      <a:pt x="6092" y="13002"/>
                    </a:lnTo>
                    <a:lnTo>
                      <a:pt x="5928" y="12707"/>
                    </a:lnTo>
                    <a:lnTo>
                      <a:pt x="5877" y="12675"/>
                    </a:lnTo>
                    <a:lnTo>
                      <a:pt x="5820" y="12590"/>
                    </a:lnTo>
                    <a:lnTo>
                      <a:pt x="5760" y="12346"/>
                    </a:lnTo>
                    <a:lnTo>
                      <a:pt x="5511" y="12104"/>
                    </a:lnTo>
                    <a:lnTo>
                      <a:pt x="5396" y="12043"/>
                    </a:lnTo>
                    <a:lnTo>
                      <a:pt x="5329" y="11966"/>
                    </a:lnTo>
                    <a:lnTo>
                      <a:pt x="5175" y="11749"/>
                    </a:lnTo>
                    <a:lnTo>
                      <a:pt x="5026" y="11439"/>
                    </a:lnTo>
                    <a:lnTo>
                      <a:pt x="4967" y="11398"/>
                    </a:lnTo>
                    <a:lnTo>
                      <a:pt x="4943" y="11357"/>
                    </a:lnTo>
                    <a:lnTo>
                      <a:pt x="4900" y="11197"/>
                    </a:lnTo>
                    <a:lnTo>
                      <a:pt x="4893" y="11035"/>
                    </a:lnTo>
                    <a:lnTo>
                      <a:pt x="4842" y="10911"/>
                    </a:lnTo>
                    <a:lnTo>
                      <a:pt x="4758" y="10766"/>
                    </a:lnTo>
                    <a:lnTo>
                      <a:pt x="4661" y="10672"/>
                    </a:lnTo>
                    <a:lnTo>
                      <a:pt x="4617" y="10581"/>
                    </a:lnTo>
                    <a:lnTo>
                      <a:pt x="4559" y="10532"/>
                    </a:lnTo>
                    <a:lnTo>
                      <a:pt x="4443" y="10363"/>
                    </a:lnTo>
                    <a:lnTo>
                      <a:pt x="4361" y="10288"/>
                    </a:lnTo>
                    <a:lnTo>
                      <a:pt x="4157" y="10146"/>
                    </a:lnTo>
                    <a:lnTo>
                      <a:pt x="4050" y="10087"/>
                    </a:lnTo>
                    <a:lnTo>
                      <a:pt x="4015" y="10102"/>
                    </a:lnTo>
                    <a:lnTo>
                      <a:pt x="3932" y="10071"/>
                    </a:lnTo>
                    <a:lnTo>
                      <a:pt x="3740" y="9952"/>
                    </a:lnTo>
                    <a:lnTo>
                      <a:pt x="3642" y="9870"/>
                    </a:lnTo>
                    <a:lnTo>
                      <a:pt x="3582" y="9793"/>
                    </a:lnTo>
                    <a:lnTo>
                      <a:pt x="3491" y="9608"/>
                    </a:lnTo>
                    <a:lnTo>
                      <a:pt x="3451" y="9466"/>
                    </a:lnTo>
                    <a:lnTo>
                      <a:pt x="3359" y="8893"/>
                    </a:lnTo>
                    <a:lnTo>
                      <a:pt x="3309" y="8803"/>
                    </a:lnTo>
                    <a:lnTo>
                      <a:pt x="3299" y="8728"/>
                    </a:lnTo>
                    <a:lnTo>
                      <a:pt x="3333" y="8694"/>
                    </a:lnTo>
                    <a:lnTo>
                      <a:pt x="3366" y="8593"/>
                    </a:lnTo>
                    <a:lnTo>
                      <a:pt x="3383" y="8406"/>
                    </a:lnTo>
                    <a:lnTo>
                      <a:pt x="3326" y="8203"/>
                    </a:lnTo>
                    <a:lnTo>
                      <a:pt x="3283" y="8114"/>
                    </a:lnTo>
                    <a:lnTo>
                      <a:pt x="3225" y="8044"/>
                    </a:lnTo>
                    <a:lnTo>
                      <a:pt x="3174" y="7927"/>
                    </a:lnTo>
                    <a:lnTo>
                      <a:pt x="3141" y="7785"/>
                    </a:lnTo>
                    <a:lnTo>
                      <a:pt x="3091" y="7700"/>
                    </a:lnTo>
                    <a:lnTo>
                      <a:pt x="3034" y="7550"/>
                    </a:lnTo>
                    <a:lnTo>
                      <a:pt x="2859" y="7241"/>
                    </a:lnTo>
                    <a:lnTo>
                      <a:pt x="2650" y="7038"/>
                    </a:lnTo>
                    <a:lnTo>
                      <a:pt x="2518" y="6946"/>
                    </a:lnTo>
                    <a:lnTo>
                      <a:pt x="2492" y="6909"/>
                    </a:lnTo>
                    <a:lnTo>
                      <a:pt x="2451" y="6902"/>
                    </a:lnTo>
                    <a:lnTo>
                      <a:pt x="2435" y="6861"/>
                    </a:lnTo>
                    <a:lnTo>
                      <a:pt x="2326" y="6803"/>
                    </a:lnTo>
                    <a:lnTo>
                      <a:pt x="2243" y="6803"/>
                    </a:lnTo>
                    <a:lnTo>
                      <a:pt x="2193" y="6818"/>
                    </a:lnTo>
                    <a:lnTo>
                      <a:pt x="2135" y="6791"/>
                    </a:lnTo>
                    <a:lnTo>
                      <a:pt x="2108" y="6692"/>
                    </a:lnTo>
                    <a:lnTo>
                      <a:pt x="2042" y="6580"/>
                    </a:lnTo>
                    <a:lnTo>
                      <a:pt x="1949" y="6472"/>
                    </a:lnTo>
                    <a:lnTo>
                      <a:pt x="1949" y="6336"/>
                    </a:lnTo>
                    <a:lnTo>
                      <a:pt x="1965" y="6312"/>
                    </a:lnTo>
                    <a:lnTo>
                      <a:pt x="1833" y="5901"/>
                    </a:lnTo>
                    <a:lnTo>
                      <a:pt x="1757" y="5789"/>
                    </a:lnTo>
                    <a:lnTo>
                      <a:pt x="1665" y="5616"/>
                    </a:lnTo>
                    <a:lnTo>
                      <a:pt x="1549" y="5562"/>
                    </a:lnTo>
                    <a:lnTo>
                      <a:pt x="1507" y="5504"/>
                    </a:lnTo>
                    <a:lnTo>
                      <a:pt x="1483" y="5405"/>
                    </a:lnTo>
                    <a:lnTo>
                      <a:pt x="1326" y="5202"/>
                    </a:lnTo>
                    <a:lnTo>
                      <a:pt x="1198" y="4866"/>
                    </a:lnTo>
                    <a:lnTo>
                      <a:pt x="1117" y="4757"/>
                    </a:lnTo>
                    <a:lnTo>
                      <a:pt x="1016" y="4682"/>
                    </a:lnTo>
                    <a:lnTo>
                      <a:pt x="841" y="4447"/>
                    </a:lnTo>
                    <a:lnTo>
                      <a:pt x="824" y="4372"/>
                    </a:lnTo>
                    <a:lnTo>
                      <a:pt x="724" y="4245"/>
                    </a:lnTo>
                    <a:lnTo>
                      <a:pt x="625" y="4019"/>
                    </a:lnTo>
                    <a:lnTo>
                      <a:pt x="434" y="3656"/>
                    </a:lnTo>
                    <a:lnTo>
                      <a:pt x="357" y="3599"/>
                    </a:lnTo>
                    <a:lnTo>
                      <a:pt x="242" y="3599"/>
                    </a:lnTo>
                    <a:lnTo>
                      <a:pt x="125" y="3581"/>
                    </a:lnTo>
                    <a:lnTo>
                      <a:pt x="101" y="3565"/>
                    </a:lnTo>
                    <a:lnTo>
                      <a:pt x="34" y="3581"/>
                    </a:lnTo>
                    <a:lnTo>
                      <a:pt x="0" y="3649"/>
                    </a:lnTo>
                    <a:lnTo>
                      <a:pt x="159" y="3246"/>
                    </a:lnTo>
                    <a:lnTo>
                      <a:pt x="168" y="2943"/>
                    </a:lnTo>
                    <a:lnTo>
                      <a:pt x="192" y="2825"/>
                    </a:lnTo>
                    <a:lnTo>
                      <a:pt x="249" y="2682"/>
                    </a:lnTo>
                    <a:lnTo>
                      <a:pt x="242" y="2477"/>
                    </a:lnTo>
                    <a:lnTo>
                      <a:pt x="276" y="2595"/>
                    </a:lnTo>
                    <a:lnTo>
                      <a:pt x="1117" y="2702"/>
                    </a:lnTo>
                    <a:lnTo>
                      <a:pt x="1352" y="2467"/>
                    </a:lnTo>
                    <a:lnTo>
                      <a:pt x="1366" y="2419"/>
                    </a:lnTo>
                    <a:lnTo>
                      <a:pt x="1567" y="2061"/>
                    </a:lnTo>
                    <a:lnTo>
                      <a:pt x="2145" y="1974"/>
                    </a:lnTo>
                    <a:lnTo>
                      <a:pt x="2171" y="1850"/>
                    </a:lnTo>
                    <a:lnTo>
                      <a:pt x="2255" y="1618"/>
                    </a:lnTo>
                    <a:lnTo>
                      <a:pt x="2560" y="1448"/>
                    </a:lnTo>
                    <a:lnTo>
                      <a:pt x="2569" y="1429"/>
                    </a:lnTo>
                    <a:lnTo>
                      <a:pt x="1840" y="685"/>
                    </a:lnTo>
                    <a:lnTo>
                      <a:pt x="1731" y="590"/>
                    </a:lnTo>
                    <a:lnTo>
                      <a:pt x="2281" y="464"/>
                    </a:lnTo>
                    <a:lnTo>
                      <a:pt x="3197" y="281"/>
                    </a:lnTo>
                    <a:lnTo>
                      <a:pt x="3424" y="0"/>
                    </a:lnTo>
                    <a:lnTo>
                      <a:pt x="4576" y="321"/>
                    </a:lnTo>
                    <a:lnTo>
                      <a:pt x="5434" y="970"/>
                    </a:lnTo>
                    <a:lnTo>
                      <a:pt x="6203" y="1265"/>
                    </a:lnTo>
                    <a:lnTo>
                      <a:pt x="6284" y="1324"/>
                    </a:lnTo>
                    <a:lnTo>
                      <a:pt x="6395" y="1591"/>
                    </a:lnTo>
                    <a:lnTo>
                      <a:pt x="6793" y="1625"/>
                    </a:lnTo>
                    <a:lnTo>
                      <a:pt x="6826" y="1659"/>
                    </a:lnTo>
                    <a:lnTo>
                      <a:pt x="6826" y="2203"/>
                    </a:lnTo>
                    <a:lnTo>
                      <a:pt x="6859" y="2247"/>
                    </a:lnTo>
                    <a:lnTo>
                      <a:pt x="7719" y="2641"/>
                    </a:lnTo>
                    <a:lnTo>
                      <a:pt x="9071" y="27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301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19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20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302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303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17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18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304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305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15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16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306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7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8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309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13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314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310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1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2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3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4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5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6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58" name="Group 170"/>
            <p:cNvGrpSpPr>
              <a:grpSpLocks noChangeAspect="1"/>
            </p:cNvGrpSpPr>
            <p:nvPr/>
          </p:nvGrpSpPr>
          <p:grpSpPr bwMode="gray">
            <a:xfrm>
              <a:off x="5539679" y="2891184"/>
              <a:ext cx="96840" cy="77788"/>
              <a:chOff x="3007" y="1982"/>
              <a:chExt cx="61" cy="49"/>
            </a:xfrm>
            <a:grpFill/>
          </p:grpSpPr>
          <p:sp>
            <p:nvSpPr>
              <p:cNvPr id="295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6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9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60" name="Group 222"/>
            <p:cNvGrpSpPr>
              <a:grpSpLocks noChangeAspect="1"/>
            </p:cNvGrpSpPr>
            <p:nvPr/>
          </p:nvGrpSpPr>
          <p:grpSpPr bwMode="gray">
            <a:xfrm>
              <a:off x="4945873" y="1268759"/>
              <a:ext cx="287339" cy="296863"/>
              <a:chOff x="3202" y="1036"/>
              <a:chExt cx="181" cy="187"/>
            </a:xfrm>
            <a:grpFill/>
          </p:grpSpPr>
          <p:sp>
            <p:nvSpPr>
              <p:cNvPr id="289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0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1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2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3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4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61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2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3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4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5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6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7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68" name="Group 236"/>
            <p:cNvGrpSpPr>
              <a:grpSpLocks noChangeAspect="1"/>
            </p:cNvGrpSpPr>
            <p:nvPr/>
          </p:nvGrpSpPr>
          <p:grpSpPr bwMode="gray">
            <a:xfrm>
              <a:off x="3344103" y="3475428"/>
              <a:ext cx="808049" cy="1365266"/>
              <a:chOff x="1624" y="2350"/>
              <a:chExt cx="509" cy="860"/>
            </a:xfrm>
            <a:grpFill/>
          </p:grpSpPr>
          <p:sp>
            <p:nvSpPr>
              <p:cNvPr id="264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5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6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7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8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9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0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1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2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3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4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5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6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7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8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9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0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1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2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3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4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5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6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7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8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69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0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1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2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3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4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5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76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77" name="Group 270"/>
            <p:cNvGrpSpPr>
              <a:grpSpLocks noChangeAspect="1"/>
            </p:cNvGrpSpPr>
            <p:nvPr/>
          </p:nvGrpSpPr>
          <p:grpSpPr bwMode="gray">
            <a:xfrm>
              <a:off x="1832768" y="1897415"/>
              <a:ext cx="1765300" cy="1346203"/>
              <a:chOff x="672" y="1356"/>
              <a:chExt cx="1112" cy="848"/>
            </a:xfrm>
            <a:grpFill/>
          </p:grpSpPr>
          <p:grpSp>
            <p:nvGrpSpPr>
              <p:cNvPr id="252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59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60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61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62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63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grpSp>
            <p:nvGrpSpPr>
              <p:cNvPr id="253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54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55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56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57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58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</p:grpSp>
        <p:grpSp>
          <p:nvGrpSpPr>
            <p:cNvPr id="78" name="Group 283"/>
            <p:cNvGrpSpPr>
              <a:grpSpLocks noChangeAspect="1"/>
            </p:cNvGrpSpPr>
            <p:nvPr/>
          </p:nvGrpSpPr>
          <p:grpSpPr bwMode="gray">
            <a:xfrm>
              <a:off x="2304740" y="1269239"/>
              <a:ext cx="1538772" cy="1622936"/>
              <a:chOff x="969" y="960"/>
              <a:chExt cx="969" cy="1022"/>
            </a:xfrm>
            <a:grpFill/>
          </p:grpSpPr>
          <p:sp>
            <p:nvSpPr>
              <p:cNvPr id="223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4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5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6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7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8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9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0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1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2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3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4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5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6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7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8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9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0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1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2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3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4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5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6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7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8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9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0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1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79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0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1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2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3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4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5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6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7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8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89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0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1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2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03" name="Group 337"/>
            <p:cNvGrpSpPr>
              <a:grpSpLocks noChangeAspect="1"/>
            </p:cNvGrpSpPr>
            <p:nvPr/>
          </p:nvGrpSpPr>
          <p:grpSpPr bwMode="gray">
            <a:xfrm>
              <a:off x="3455475" y="3327748"/>
              <a:ext cx="28578" cy="44450"/>
              <a:chOff x="1694" y="2257"/>
              <a:chExt cx="18" cy="28"/>
            </a:xfrm>
            <a:grpFill/>
          </p:grpSpPr>
          <p:sp>
            <p:nvSpPr>
              <p:cNvPr id="22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04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5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6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7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8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9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0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1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2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3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4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15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16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17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7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84"/>
                <a:ext cx="204788" cy="242889"/>
                <a:chOff x="2589" y="1903"/>
                <a:chExt cx="129" cy="153"/>
              </a:xfrm>
              <a:grpFill/>
            </p:grpSpPr>
            <p:sp>
              <p:nvSpPr>
                <p:cNvPr id="21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1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2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17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83" name="Group 189"/>
              <p:cNvGrpSpPr>
                <a:grpSpLocks noChangeAspect="1"/>
              </p:cNvGrpSpPr>
              <p:nvPr/>
            </p:nvGrpSpPr>
            <p:grpSpPr bwMode="gray">
              <a:xfrm>
                <a:off x="4679266" y="2659410"/>
                <a:ext cx="247657" cy="244475"/>
                <a:chOff x="2465" y="1836"/>
                <a:chExt cx="156" cy="154"/>
              </a:xfrm>
              <a:grpFill/>
            </p:grpSpPr>
            <p:sp>
              <p:nvSpPr>
                <p:cNvPr id="21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1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grpSp>
            <p:nvGrpSpPr>
              <p:cNvPr id="18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1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1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18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8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1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1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  <p:sp>
            <p:nvSpPr>
              <p:cNvPr id="19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20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1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21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</p:grpSp>
        <p:grpSp>
          <p:nvGrpSpPr>
            <p:cNvPr id="117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18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19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2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21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2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3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4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5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6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7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8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9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0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1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2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3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4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6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7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8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39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grpSp>
              <p:nvGrpSpPr>
                <p:cNvPr id="14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7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  <p:sp>
                <p:nvSpPr>
                  <p:cNvPr id="17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dirty="0"/>
                  </a:p>
                </p:txBody>
              </p:sp>
            </p:grpSp>
            <p:sp>
              <p:nvSpPr>
                <p:cNvPr id="14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4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6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grpSp>
              <p:nvGrpSpPr>
                <p:cNvPr id="16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1"/>
                  <a:chOff x="3548063" y="12700"/>
                  <a:chExt cx="5667375" cy="6838950"/>
                </a:xfrm>
                <a:grpFill/>
              </p:grpSpPr>
              <p:sp>
                <p:nvSpPr>
                  <p:cNvPr id="168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GB" dirty="0"/>
                  </a:p>
                </p:txBody>
              </p:sp>
              <p:sp>
                <p:nvSpPr>
                  <p:cNvPr id="169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4" name="文本框 386"/>
          <p:cNvSpPr txBox="1"/>
          <p:nvPr/>
        </p:nvSpPr>
        <p:spPr>
          <a:xfrm>
            <a:off x="7024407" y="1397152"/>
            <a:ext cx="1415764" cy="5247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国内现状</a:t>
            </a:r>
            <a:endParaRPr lang="zh-CN" altLang="en-US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04990" y="1902419"/>
            <a:ext cx="2905225" cy="1611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388"/>
          <p:cNvSpPr txBox="1"/>
          <p:nvPr/>
        </p:nvSpPr>
        <p:spPr>
          <a:xfrm>
            <a:off x="7024407" y="3394963"/>
            <a:ext cx="1415764" cy="52475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国外现状</a:t>
            </a:r>
            <a:endParaRPr lang="zh-CN" altLang="en-US" sz="24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04990" y="3886976"/>
            <a:ext cx="2905225" cy="1611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16616" y="1917044"/>
            <a:ext cx="4732189" cy="13415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7844" y="3887205"/>
            <a:ext cx="4732189" cy="13415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4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65" name="图片 364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366" name="文本框 365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018"/>
    </mc:Choice>
    <mc:Fallback>
      <p:transition spd="slow" advTm="3018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175253" y="4319833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9111" y="4319833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02969" y="4319833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63908" y="3858168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77766" y="3858168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91624" y="3858168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同心圆 28"/>
          <p:cNvSpPr/>
          <p:nvPr/>
        </p:nvSpPr>
        <p:spPr>
          <a:xfrm>
            <a:off x="2358425" y="1636857"/>
            <a:ext cx="1981200" cy="1981200"/>
          </a:xfrm>
          <a:prstGeom prst="donut">
            <a:avLst>
              <a:gd name="adj" fmla="val 4503"/>
            </a:avLst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10800000" flipV="1">
            <a:off x="2280637" y="1559069"/>
            <a:ext cx="2136776" cy="2136776"/>
          </a:xfrm>
          <a:prstGeom prst="blockArc">
            <a:avLst>
              <a:gd name="adj1" fmla="val 10800000"/>
              <a:gd name="adj2" fmla="val 16200000"/>
              <a:gd name="adj3" fmla="val 12333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7142" y="2211958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5172283" y="1636857"/>
            <a:ext cx="1981200" cy="1981200"/>
          </a:xfrm>
          <a:prstGeom prst="donut">
            <a:avLst>
              <a:gd name="adj" fmla="val 4503"/>
            </a:avLst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空心弧 32"/>
          <p:cNvSpPr/>
          <p:nvPr/>
        </p:nvSpPr>
        <p:spPr>
          <a:xfrm rot="10800000" flipV="1">
            <a:off x="5094495" y="1559069"/>
            <a:ext cx="2136776" cy="2136776"/>
          </a:xfrm>
          <a:prstGeom prst="blockArc">
            <a:avLst>
              <a:gd name="adj1" fmla="val 5400000"/>
              <a:gd name="adj2" fmla="val 16200000"/>
              <a:gd name="adj3" fmla="val 12333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31000" y="2211958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同心圆 34"/>
          <p:cNvSpPr/>
          <p:nvPr/>
        </p:nvSpPr>
        <p:spPr>
          <a:xfrm>
            <a:off x="7986141" y="1636857"/>
            <a:ext cx="1981200" cy="1981200"/>
          </a:xfrm>
          <a:prstGeom prst="donut">
            <a:avLst>
              <a:gd name="adj" fmla="val 4503"/>
            </a:avLst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空心弧 35"/>
          <p:cNvSpPr/>
          <p:nvPr/>
        </p:nvSpPr>
        <p:spPr>
          <a:xfrm rot="10800000" flipV="1">
            <a:off x="7908353" y="1559069"/>
            <a:ext cx="2136776" cy="2136776"/>
          </a:xfrm>
          <a:prstGeom prst="blockArc">
            <a:avLst>
              <a:gd name="adj1" fmla="val 0"/>
              <a:gd name="adj2" fmla="val 16200000"/>
              <a:gd name="adj3" fmla="val 12333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44858" y="2211958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796"/>
    </mc:Choice>
    <mc:Fallback>
      <p:transition spd="slow" advTm="5796"/>
    </mc:Fallback>
  </mc:AlternateContent>
  <p:timing>
    <p:tnLst>
      <p:par>
        <p:cTn id="1" dur="indefinite" restart="never" nodeType="tmRoot"/>
      </p:par>
    </p:tnLst>
    <p:bldLst>
      <p:bldP spid="21" grpId="0"/>
      <p:bldP spid="22" grpId="0"/>
      <p:bldP spid="23" grpId="0"/>
      <p:bldP spid="25" grpId="0"/>
      <p:bldP spid="26" grpId="0"/>
      <p:bldP spid="27" grpId="0"/>
      <p:bldP spid="29" grpId="0" bldLvl="0" animBg="1"/>
      <p:bldP spid="30" grpId="0" bldLvl="0" animBg="1"/>
      <p:bldP spid="30" grpId="1" bldLvl="0" animBg="1"/>
      <p:bldP spid="31" grpId="0"/>
      <p:bldP spid="32" grpId="0" bldLvl="0" animBg="1"/>
      <p:bldP spid="33" grpId="0" bldLvl="0" animBg="1"/>
      <p:bldP spid="33" grpId="1" bldLvl="0" animBg="1"/>
      <p:bldP spid="34" grpId="0"/>
      <p:bldP spid="35" grpId="0" bldLvl="0" animBg="1"/>
      <p:bldP spid="36" grpId="0" bldLvl="0" animBg="1"/>
      <p:bldP spid="36" grpId="1" bldLvl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512" y="1988840"/>
            <a:ext cx="2448272" cy="24482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87488" y="1772816"/>
            <a:ext cx="1872208" cy="1872208"/>
          </a:xfrm>
          <a:prstGeom prst="rect">
            <a:avLst/>
          </a:prstGeom>
          <a:solidFill>
            <a:srgbClr val="34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rgbClr val="FFFFFF"/>
                </a:solidFill>
              </a:rPr>
              <a:t>添加</a:t>
            </a:r>
            <a:endParaRPr lang="en-US" altLang="zh-CN" sz="4000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4000" dirty="0" smtClean="0">
                <a:solidFill>
                  <a:srgbClr val="FFFFFF"/>
                </a:solidFill>
              </a:rPr>
              <a:t>标题</a:t>
            </a:r>
            <a:endParaRPr lang="zh-CN" altLang="en-US" sz="4000" dirty="0" smtClean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3752" y="1772816"/>
            <a:ext cx="576064" cy="576064"/>
          </a:xfrm>
          <a:prstGeom prst="rect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FF"/>
                </a:solidFill>
              </a:rPr>
              <a:t>1</a:t>
            </a:r>
            <a:endParaRPr lang="en-US" altLang="zh-CN" sz="3200" dirty="0" smtClean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3752" y="4077072"/>
            <a:ext cx="576064" cy="576064"/>
          </a:xfrm>
          <a:prstGeom prst="rect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 dirty="0" smtClean="0">
                <a:solidFill>
                  <a:srgbClr val="FFFFFF"/>
                </a:solidFill>
                <a:sym typeface="+mn-ea"/>
              </a:rPr>
              <a:t>2</a:t>
            </a:r>
            <a:endParaRPr lang="en-US" altLang="zh-CN" sz="3200" dirty="0" smtClean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7488" y="4077072"/>
            <a:ext cx="576064" cy="576064"/>
          </a:xfrm>
          <a:prstGeom prst="rect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3200" dirty="0" smtClean="0">
                <a:solidFill>
                  <a:srgbClr val="FFFFFF"/>
                </a:solidFill>
                <a:sym typeface="+mn-ea"/>
              </a:rPr>
              <a:t>3</a:t>
            </a:r>
            <a:endParaRPr lang="en-US" altLang="zh-CN" sz="3200" dirty="0" smtClean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55216" y="2160634"/>
            <a:ext cx="6657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3872" y="1700239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5216" y="4174691"/>
            <a:ext cx="665740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3872" y="3713026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3330" y="5208206"/>
            <a:ext cx="5772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小标题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91986" y="4746541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6" name="图片 15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400"/>
    </mc:Choice>
    <mc:Fallback>
      <p:transition spd="slow" advTm="2400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4" grpId="1" bldLvl="0" animBg="1"/>
      <p:bldP spid="3" grpId="0" bldLvl="0" animBg="1"/>
      <p:bldP spid="3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1404" y="1340765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实际应用的第一个方面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31404" y="2215361"/>
            <a:ext cx="9636932" cy="1327090"/>
            <a:chOff x="1859743" y="2101910"/>
            <a:chExt cx="9636932" cy="1327090"/>
          </a:xfrm>
        </p:grpSpPr>
        <p:sp>
          <p:nvSpPr>
            <p:cNvPr id="6" name="矩形 5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59744" y="2257624"/>
              <a:ext cx="96369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 smtClean="0"/>
                <a:t>这个应用方向的一些特点描述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对象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第一个研究</a:t>
              </a:r>
              <a:r>
                <a:rPr lang="zh-CN" altLang="en-US" sz="2000" dirty="0"/>
                <a:t>对象、</a:t>
              </a:r>
              <a:r>
                <a:rPr lang="zh-CN" altLang="en-US" sz="2000" dirty="0" smtClean="0"/>
                <a:t>第二个</a:t>
              </a:r>
              <a:r>
                <a:rPr lang="zh-CN" altLang="en-US" sz="2000" dirty="0"/>
                <a:t>研究对象</a:t>
              </a:r>
              <a:r>
                <a:rPr lang="zh-CN" altLang="en-US" sz="2000" dirty="0" smtClean="0"/>
                <a:t>、第三个</a:t>
              </a:r>
              <a:r>
                <a:rPr lang="zh-CN" altLang="en-US" sz="2000" dirty="0"/>
                <a:t>研究</a:t>
              </a:r>
              <a:r>
                <a:rPr lang="zh-CN" altLang="en-US" sz="2000" dirty="0" smtClean="0"/>
                <a:t>对象</a:t>
              </a:r>
              <a:r>
                <a:rPr lang="en-US" altLang="zh-CN" sz="2000" dirty="0" smtClean="0"/>
                <a:t>……</a:t>
              </a:r>
              <a:endParaRPr lang="en-US" altLang="zh-CN" sz="2000" dirty="0" smtClean="0"/>
            </a:p>
          </p:txBody>
        </p:sp>
      </p:grpSp>
      <p:sp>
        <p:nvSpPr>
          <p:cNvPr id="13" name="椭圆 12"/>
          <p:cNvSpPr/>
          <p:nvPr/>
        </p:nvSpPr>
        <p:spPr>
          <a:xfrm>
            <a:off x="1057633" y="3681248"/>
            <a:ext cx="874595" cy="874595"/>
          </a:xfrm>
          <a:prstGeom prst="ellipse">
            <a:avLst/>
          </a:prstGeom>
          <a:solidFill>
            <a:srgbClr val="336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dirty="0" smtClean="0">
                <a:solidFill>
                  <a:srgbClr val="FFFFFF"/>
                </a:solidFill>
                <a:effectLst/>
                <a:latin typeface="+mn-ea"/>
                <a:sym typeface="+mn-ea"/>
              </a:rPr>
              <a:t>01</a:t>
            </a:r>
            <a:endParaRPr lang="en-US" altLang="zh-CN" sz="2400" b="1" dirty="0" smtClean="0">
              <a:solidFill>
                <a:srgbClr val="FFFFFF"/>
              </a:solidFill>
              <a:effectLst/>
              <a:latin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31404" y="3789037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实际应用的第一个方面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31670" y="4663440"/>
            <a:ext cx="9637394" cy="1084580"/>
            <a:chOff x="1859743" y="2101910"/>
            <a:chExt cx="9637566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60379" y="2144961"/>
              <a:ext cx="9636930" cy="1241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 smtClean="0"/>
                <a:t>这个应用方向的一些特点描述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对象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第一个研究</a:t>
              </a:r>
              <a:r>
                <a:rPr lang="zh-CN" altLang="en-US" sz="2000" dirty="0"/>
                <a:t>对象、</a:t>
              </a:r>
              <a:r>
                <a:rPr lang="zh-CN" altLang="en-US" sz="2000" dirty="0" smtClean="0"/>
                <a:t>第二个</a:t>
              </a:r>
              <a:r>
                <a:rPr lang="zh-CN" altLang="en-US" sz="2000" dirty="0"/>
                <a:t>研究对象</a:t>
              </a:r>
              <a:r>
                <a:rPr lang="zh-CN" altLang="en-US" sz="2000" dirty="0" smtClean="0"/>
                <a:t>、第三个</a:t>
              </a:r>
              <a:r>
                <a:rPr lang="zh-CN" altLang="en-US" sz="2000" dirty="0"/>
                <a:t>研究</a:t>
              </a:r>
              <a:r>
                <a:rPr lang="zh-CN" altLang="en-US" sz="2000" dirty="0" smtClean="0"/>
                <a:t>对象</a:t>
              </a:r>
              <a:r>
                <a:rPr lang="en-US" altLang="zh-CN" sz="2000" dirty="0" smtClean="0"/>
                <a:t>……</a:t>
              </a:r>
              <a:endParaRPr lang="en-US" altLang="zh-CN" sz="2000" dirty="0" smtClean="0"/>
            </a:p>
          </p:txBody>
        </p:sp>
      </p:grpSp>
      <p:pic>
        <p:nvPicPr>
          <p:cNvPr id="9" name="图片 8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90" y="5872480"/>
            <a:ext cx="2898775" cy="6584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 descr="校标组合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366"/>
    </mc:Choice>
    <mc:Fallback>
      <p:transition spd="slow" advTm="2366"/>
    </mc:Fallback>
  </mc:AlternateContent>
  <p:timing>
    <p:tnLst>
      <p:par>
        <p:cTn id="1" dur="indefinite" restart="never" nodeType="tmRoot"/>
      </p:par>
    </p:tnLst>
    <p:bldLst>
      <p:bldP spid="4" grpId="0"/>
      <p:bldP spid="13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1271464" y="1820450"/>
            <a:ext cx="1500688" cy="148587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写个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rPr>
              <a:t>标题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清刻本悦宋简体" panose="02000000000000000000" pitchFamily="2" charset="-122"/>
              <a:ea typeface="方正清刻本悦宋简体" panose="02000000000000000000" pitchFamily="2" charset="-122"/>
              <a:cs typeface="+mn-cs"/>
            </a:endParaRPr>
          </a:p>
        </p:txBody>
      </p:sp>
      <p:sp>
        <p:nvSpPr>
          <p:cNvPr id="22" name="文本框 63"/>
          <p:cNvSpPr txBox="1"/>
          <p:nvPr/>
        </p:nvSpPr>
        <p:spPr>
          <a:xfrm>
            <a:off x="1271464" y="1232275"/>
            <a:ext cx="2234899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关键词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,B , 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87688" y="1820450"/>
            <a:ext cx="7716771" cy="1497650"/>
          </a:xfrm>
          <a:prstGeom prst="roundRect">
            <a:avLst>
              <a:gd name="adj" fmla="val 0"/>
            </a:avLst>
          </a:prstGeom>
          <a:solidFill>
            <a:srgbClr val="3467AB"/>
          </a:solidFill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就是用来进行科学研究和描述科研成果的文章，简称之为论文。它既是探讨问题进行科学研究的一种手段，又是描述科研成果进行学术交流的一种工具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271464" y="3572001"/>
            <a:ext cx="8174327" cy="2047168"/>
          </a:xfrm>
          <a:prstGeom prst="rect">
            <a:avLst/>
          </a:prstGeom>
          <a:blipFill rotWithShape="1">
            <a:blip r:embed="rId2"/>
            <a:srcRect/>
            <a:stretch>
              <a:fillRect t="-97244" b="-90144"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69897" y="3545626"/>
            <a:ext cx="2634562" cy="2048729"/>
            <a:chOff x="8369897" y="3689136"/>
            <a:chExt cx="2634562" cy="2048729"/>
          </a:xfrm>
        </p:grpSpPr>
        <p:sp>
          <p:nvSpPr>
            <p:cNvPr id="52" name="矩形 51"/>
            <p:cNvSpPr/>
            <p:nvPr/>
          </p:nvSpPr>
          <p:spPr>
            <a:xfrm>
              <a:off x="8369897" y="3689136"/>
              <a:ext cx="2634562" cy="2048729"/>
            </a:xfrm>
            <a:prstGeom prst="rect">
              <a:avLst/>
            </a:prstGeom>
            <a:solidFill>
              <a:srgbClr val="3467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组 12"/>
            <p:cNvGrpSpPr/>
            <p:nvPr/>
          </p:nvGrpSpPr>
          <p:grpSpPr>
            <a:xfrm>
              <a:off x="9030729" y="3974867"/>
              <a:ext cx="1312898" cy="1058995"/>
              <a:chOff x="6173119" y="2789590"/>
              <a:chExt cx="2133437" cy="1720851"/>
            </a:xfrm>
            <a:solidFill>
              <a:sysClr val="window" lastClr="FFFFFF"/>
            </a:solidFill>
          </p:grpSpPr>
          <p:sp>
            <p:nvSpPr>
              <p:cNvPr id="55" name="Freeform 14"/>
              <p:cNvSpPr/>
              <p:nvPr/>
            </p:nvSpPr>
            <p:spPr bwMode="auto">
              <a:xfrm>
                <a:off x="6173119" y="4019515"/>
                <a:ext cx="2133437" cy="490926"/>
              </a:xfrm>
              <a:custGeom>
                <a:avLst/>
                <a:gdLst>
                  <a:gd name="T0" fmla="*/ 0 w 1634"/>
                  <a:gd name="T1" fmla="*/ 376 h 376"/>
                  <a:gd name="T2" fmla="*/ 204 w 1634"/>
                  <a:gd name="T3" fmla="*/ 0 h 376"/>
                  <a:gd name="T4" fmla="*/ 1428 w 1634"/>
                  <a:gd name="T5" fmla="*/ 0 h 376"/>
                  <a:gd name="T6" fmla="*/ 1634 w 1634"/>
                  <a:gd name="T7" fmla="*/ 376 h 376"/>
                  <a:gd name="T8" fmla="*/ 0 w 1634"/>
                  <a:gd name="T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4" h="376">
                    <a:moveTo>
                      <a:pt x="0" y="376"/>
                    </a:moveTo>
                    <a:lnTo>
                      <a:pt x="204" y="0"/>
                    </a:lnTo>
                    <a:lnTo>
                      <a:pt x="1428" y="0"/>
                    </a:lnTo>
                    <a:lnTo>
                      <a:pt x="1634" y="376"/>
                    </a:lnTo>
                    <a:lnTo>
                      <a:pt x="0" y="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5"/>
              <p:cNvSpPr>
                <a:spLocks noEditPoints="1"/>
              </p:cNvSpPr>
              <p:nvPr/>
            </p:nvSpPr>
            <p:spPr bwMode="auto">
              <a:xfrm>
                <a:off x="6439472" y="2789590"/>
                <a:ext cx="1598119" cy="1107194"/>
              </a:xfrm>
              <a:custGeom>
                <a:avLst/>
                <a:gdLst>
                  <a:gd name="T0" fmla="*/ 0 w 1224"/>
                  <a:gd name="T1" fmla="*/ 0 h 848"/>
                  <a:gd name="T2" fmla="*/ 0 w 1224"/>
                  <a:gd name="T3" fmla="*/ 848 h 848"/>
                  <a:gd name="T4" fmla="*/ 1224 w 1224"/>
                  <a:gd name="T5" fmla="*/ 848 h 848"/>
                  <a:gd name="T6" fmla="*/ 1224 w 1224"/>
                  <a:gd name="T7" fmla="*/ 0 h 848"/>
                  <a:gd name="T8" fmla="*/ 0 w 1224"/>
                  <a:gd name="T9" fmla="*/ 0 h 848"/>
                  <a:gd name="T10" fmla="*/ 0 w 1224"/>
                  <a:gd name="T11" fmla="*/ 0 h 848"/>
                  <a:gd name="T12" fmla="*/ 1122 w 1224"/>
                  <a:gd name="T13" fmla="*/ 754 h 848"/>
                  <a:gd name="T14" fmla="*/ 102 w 1224"/>
                  <a:gd name="T15" fmla="*/ 754 h 848"/>
                  <a:gd name="T16" fmla="*/ 102 w 1224"/>
                  <a:gd name="T17" fmla="*/ 94 h 848"/>
                  <a:gd name="T18" fmla="*/ 1122 w 1224"/>
                  <a:gd name="T19" fmla="*/ 94 h 848"/>
                  <a:gd name="T20" fmla="*/ 1122 w 1224"/>
                  <a:gd name="T21" fmla="*/ 754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4" h="848">
                    <a:moveTo>
                      <a:pt x="0" y="0"/>
                    </a:moveTo>
                    <a:lnTo>
                      <a:pt x="0" y="848"/>
                    </a:lnTo>
                    <a:lnTo>
                      <a:pt x="1224" y="848"/>
                    </a:lnTo>
                    <a:lnTo>
                      <a:pt x="122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122" y="754"/>
                    </a:moveTo>
                    <a:lnTo>
                      <a:pt x="102" y="754"/>
                    </a:lnTo>
                    <a:lnTo>
                      <a:pt x="102" y="94"/>
                    </a:lnTo>
                    <a:lnTo>
                      <a:pt x="1122" y="94"/>
                    </a:lnTo>
                    <a:lnTo>
                      <a:pt x="1122" y="7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6"/>
              <p:cNvSpPr>
                <a:spLocks noEditPoints="1"/>
              </p:cNvSpPr>
              <p:nvPr/>
            </p:nvSpPr>
            <p:spPr bwMode="auto">
              <a:xfrm>
                <a:off x="7047906" y="3131671"/>
                <a:ext cx="381251" cy="378639"/>
              </a:xfrm>
              <a:custGeom>
                <a:avLst/>
                <a:gdLst>
                  <a:gd name="T0" fmla="*/ 0 w 292"/>
                  <a:gd name="T1" fmla="*/ 248 h 290"/>
                  <a:gd name="T2" fmla="*/ 118 w 292"/>
                  <a:gd name="T3" fmla="*/ 266 h 290"/>
                  <a:gd name="T4" fmla="*/ 118 w 292"/>
                  <a:gd name="T5" fmla="*/ 154 h 290"/>
                  <a:gd name="T6" fmla="*/ 0 w 292"/>
                  <a:gd name="T7" fmla="*/ 154 h 290"/>
                  <a:gd name="T8" fmla="*/ 0 w 292"/>
                  <a:gd name="T9" fmla="*/ 248 h 290"/>
                  <a:gd name="T10" fmla="*/ 0 w 292"/>
                  <a:gd name="T11" fmla="*/ 138 h 290"/>
                  <a:gd name="T12" fmla="*/ 118 w 292"/>
                  <a:gd name="T13" fmla="*/ 138 h 290"/>
                  <a:gd name="T14" fmla="*/ 118 w 292"/>
                  <a:gd name="T15" fmla="*/ 26 h 290"/>
                  <a:gd name="T16" fmla="*/ 0 w 292"/>
                  <a:gd name="T17" fmla="*/ 42 h 290"/>
                  <a:gd name="T18" fmla="*/ 0 w 292"/>
                  <a:gd name="T19" fmla="*/ 138 h 290"/>
                  <a:gd name="T20" fmla="*/ 134 w 292"/>
                  <a:gd name="T21" fmla="*/ 268 h 290"/>
                  <a:gd name="T22" fmla="*/ 292 w 292"/>
                  <a:gd name="T23" fmla="*/ 290 h 290"/>
                  <a:gd name="T24" fmla="*/ 292 w 292"/>
                  <a:gd name="T25" fmla="*/ 154 h 290"/>
                  <a:gd name="T26" fmla="*/ 134 w 292"/>
                  <a:gd name="T27" fmla="*/ 154 h 290"/>
                  <a:gd name="T28" fmla="*/ 134 w 292"/>
                  <a:gd name="T29" fmla="*/ 268 h 290"/>
                  <a:gd name="T30" fmla="*/ 134 w 292"/>
                  <a:gd name="T31" fmla="*/ 22 h 290"/>
                  <a:gd name="T32" fmla="*/ 134 w 292"/>
                  <a:gd name="T33" fmla="*/ 138 h 290"/>
                  <a:gd name="T34" fmla="*/ 292 w 292"/>
                  <a:gd name="T35" fmla="*/ 138 h 290"/>
                  <a:gd name="T36" fmla="*/ 292 w 292"/>
                  <a:gd name="T37" fmla="*/ 0 h 290"/>
                  <a:gd name="T38" fmla="*/ 134 w 292"/>
                  <a:gd name="T39" fmla="*/ 22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2" h="290">
                    <a:moveTo>
                      <a:pt x="0" y="248"/>
                    </a:moveTo>
                    <a:lnTo>
                      <a:pt x="118" y="266"/>
                    </a:lnTo>
                    <a:lnTo>
                      <a:pt x="118" y="154"/>
                    </a:lnTo>
                    <a:lnTo>
                      <a:pt x="0" y="154"/>
                    </a:lnTo>
                    <a:lnTo>
                      <a:pt x="0" y="248"/>
                    </a:lnTo>
                    <a:close/>
                    <a:moveTo>
                      <a:pt x="0" y="138"/>
                    </a:moveTo>
                    <a:lnTo>
                      <a:pt x="118" y="138"/>
                    </a:lnTo>
                    <a:lnTo>
                      <a:pt x="118" y="26"/>
                    </a:lnTo>
                    <a:lnTo>
                      <a:pt x="0" y="42"/>
                    </a:lnTo>
                    <a:lnTo>
                      <a:pt x="0" y="138"/>
                    </a:lnTo>
                    <a:close/>
                    <a:moveTo>
                      <a:pt x="134" y="268"/>
                    </a:moveTo>
                    <a:lnTo>
                      <a:pt x="292" y="290"/>
                    </a:lnTo>
                    <a:lnTo>
                      <a:pt x="292" y="154"/>
                    </a:lnTo>
                    <a:lnTo>
                      <a:pt x="134" y="154"/>
                    </a:lnTo>
                    <a:lnTo>
                      <a:pt x="134" y="268"/>
                    </a:lnTo>
                    <a:close/>
                    <a:moveTo>
                      <a:pt x="134" y="22"/>
                    </a:moveTo>
                    <a:lnTo>
                      <a:pt x="134" y="138"/>
                    </a:lnTo>
                    <a:lnTo>
                      <a:pt x="292" y="138"/>
                    </a:lnTo>
                    <a:lnTo>
                      <a:pt x="292" y="0"/>
                    </a:lnTo>
                    <a:lnTo>
                      <a:pt x="134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文本框 10"/>
            <p:cNvSpPr txBox="1"/>
            <p:nvPr/>
          </p:nvSpPr>
          <p:spPr>
            <a:xfrm>
              <a:off x="8815960" y="5150738"/>
              <a:ext cx="1817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178217"/>
            <a:ext cx="479425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477" y="178217"/>
            <a:ext cx="68458" cy="656624"/>
          </a:xfrm>
          <a:prstGeom prst="rect">
            <a:avLst/>
          </a:pr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任意多边形 9"/>
          <p:cNvSpPr/>
          <p:nvPr/>
        </p:nvSpPr>
        <p:spPr>
          <a:xfrm>
            <a:off x="2927648" y="150946"/>
            <a:ext cx="5398770" cy="683895"/>
          </a:xfrm>
          <a:custGeom>
            <a:avLst/>
            <a:gdLst>
              <a:gd name="connsiteX0" fmla="*/ 0 w 5398770"/>
              <a:gd name="connsiteY0" fmla="*/ 0 h 674370"/>
              <a:gd name="connsiteX1" fmla="*/ 5398770 w 5398770"/>
              <a:gd name="connsiteY1" fmla="*/ 0 h 674370"/>
              <a:gd name="connsiteX2" fmla="*/ 4752791 w 5398770"/>
              <a:gd name="connsiteY2" fmla="*/ 674370 h 674370"/>
              <a:gd name="connsiteX3" fmla="*/ 0 w 5398770"/>
              <a:gd name="connsiteY3" fmla="*/ 674370 h 674370"/>
              <a:gd name="connsiteX4" fmla="*/ 0 w 5398770"/>
              <a:gd name="connsiteY4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70" h="674370">
                <a:moveTo>
                  <a:pt x="0" y="0"/>
                </a:moveTo>
                <a:lnTo>
                  <a:pt x="5398770" y="0"/>
                </a:lnTo>
                <a:lnTo>
                  <a:pt x="4752791" y="674370"/>
                </a:lnTo>
                <a:lnTo>
                  <a:pt x="0" y="674370"/>
                </a:lnTo>
                <a:lnTo>
                  <a:pt x="0" y="0"/>
                </a:lnTo>
                <a:close/>
              </a:path>
            </a:pathLst>
          </a:custGeom>
          <a:solidFill>
            <a:srgbClr val="004097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2" name="图片 11" descr="校标组合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683" y="178217"/>
            <a:ext cx="2898775" cy="658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948196" y="221158"/>
            <a:ext cx="42999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467AB"/>
                </a:solidFill>
              </a:defRPr>
            </a:lvl1pPr>
          </a:lstStyle>
          <a:p>
            <a:pPr algn="l"/>
            <a:r>
              <a:rPr lang="zh-CN" altLang="en-US" sz="3200" dirty="0">
                <a:solidFill>
                  <a:srgbClr val="FFFFFF"/>
                </a:solidFill>
              </a:rPr>
              <a:t>小标题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935" y="190381"/>
            <a:ext cx="2304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67AB"/>
                </a:solidFill>
              </a:rPr>
              <a:t>标题</a:t>
            </a:r>
            <a:endParaRPr lang="zh-CN" altLang="en-US" sz="3600" b="1" dirty="0">
              <a:solidFill>
                <a:srgbClr val="3467A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408"/>
    </mc:Choice>
    <mc:Fallback>
      <p:transition spd="slow" advTm="3408"/>
    </mc:Fallback>
  </mc:AlternateContent>
  <p:timing>
    <p:tnLst>
      <p:par>
        <p:cTn id="1" dur="indefinite" restart="never" nodeType="tmRoot"/>
      </p:par>
    </p:tnLst>
    <p:bldLst>
      <p:bldP spid="38" grpId="0" bldLvl="0" animBg="1"/>
      <p:bldP spid="38" grpId="1" bldLvl="0" animBg="1"/>
      <p:bldP spid="22" grpId="0"/>
      <p:bldP spid="24" grpId="0" bldLvl="0" animBg="1"/>
      <p:bldP spid="5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4"/>
  <p:tag name="KSO_WM_UNIT_TYPE" val="e"/>
  <p:tag name="KSO_WM_UNIT_INDEX" val="1"/>
  <p:tag name="KSO_WM_UNIT_PRESET_TEXT" val="第一章"/>
  <p:tag name="KSO_WM_TEMPLATE_CATEGORY" val="custom"/>
  <p:tag name="KSO_WM_TEMPLATE_INDEX" val="20204521"/>
  <p:tag name="KSO_WM_UNIT_ID" val="custom20204521_7*e*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21"/>
  <p:tag name="KSO_WM_UNIT_ID" val="custom20204521_7*i*1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21"/>
  <p:tag name="KSO_WM_UNIT_ID" val="custom20204521_7*i*2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21"/>
  <p:tag name="KSO_WM_UNIT_ID" val="custom20204521_7*a*1"/>
  <p:tag name="KSO_WM_UNIT_ISNUMDGMTITLE" val="0"/>
</p:tagLst>
</file>

<file path=ppt/tags/tag5.xml><?xml version="1.0" encoding="utf-8"?>
<p:tagLst xmlns:p="http://schemas.openxmlformats.org/presentationml/2006/main">
  <p:tag name="ISPRING_ULTRA_SCORM_SLIDE_COUNT" val="2"/>
  <p:tag name="ISPRING_PRESENTATION_TITLE" val="PowerPoint 演示文稿01"/>
  <p:tag name="KSO_WPP_MARK_KEY" val="6d347496-bef3-4ed8-be83-f3ee49e2f4f7"/>
  <p:tag name="COMMONDATA" val="eyJoZGlkIjoiY2U5NjU1M2FjYjViMmE5OTQyZDg4Y2Q1ZGRlODhlOGYifQ=="/>
</p:tagLst>
</file>

<file path=ppt/theme/theme1.xml><?xml version="1.0" encoding="utf-8"?>
<a:theme xmlns:a="http://schemas.openxmlformats.org/drawingml/2006/main" name="Office 主题">
  <a:themeElements>
    <a:clrScheme name="蓝色学术风主题配色">
      <a:dk1>
        <a:srgbClr val="262626"/>
      </a:dk1>
      <a:lt1>
        <a:srgbClr val="003760"/>
      </a:lt1>
      <a:dk2>
        <a:srgbClr val="EEECE1"/>
      </a:dk2>
      <a:lt2>
        <a:srgbClr val="EEECE1"/>
      </a:lt2>
      <a:accent1>
        <a:srgbClr val="003760"/>
      </a:accent1>
      <a:accent2>
        <a:srgbClr val="92CDDC"/>
      </a:accent2>
      <a:accent3>
        <a:srgbClr val="00B0F0"/>
      </a:accent3>
      <a:accent4>
        <a:srgbClr val="6565FF"/>
      </a:accent4>
      <a:accent5>
        <a:srgbClr val="4BACC6"/>
      </a:accent5>
      <a:accent6>
        <a:srgbClr val="002060"/>
      </a:accent6>
      <a:hlink>
        <a:srgbClr val="003760"/>
      </a:hlink>
      <a:folHlink>
        <a:srgbClr val="7F7F7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蓝色学术风主题配色">
    <a:dk1>
      <a:srgbClr val="262626"/>
    </a:dk1>
    <a:lt1>
      <a:srgbClr val="003760"/>
    </a:lt1>
    <a:dk2>
      <a:srgbClr val="EEECE1"/>
    </a:dk2>
    <a:lt2>
      <a:srgbClr val="EEECE1"/>
    </a:lt2>
    <a:accent1>
      <a:srgbClr val="003760"/>
    </a:accent1>
    <a:accent2>
      <a:srgbClr val="92CDDC"/>
    </a:accent2>
    <a:accent3>
      <a:srgbClr val="00B0F0"/>
    </a:accent3>
    <a:accent4>
      <a:srgbClr val="6565FF"/>
    </a:accent4>
    <a:accent5>
      <a:srgbClr val="4BACC6"/>
    </a:accent5>
    <a:accent6>
      <a:srgbClr val="002060"/>
    </a:accent6>
    <a:hlink>
      <a:srgbClr val="00376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WPS 演示</Application>
  <PresentationFormat>宽屏</PresentationFormat>
  <Paragraphs>179</Paragraphs>
  <Slides>13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Times New Roman</vt:lpstr>
      <vt:lpstr>汉仪旗黑-85S</vt:lpstr>
      <vt:lpstr>黑体</vt:lpstr>
      <vt:lpstr>方正清刻本悦宋简体</vt:lpstr>
      <vt:lpstr>Calibri</vt:lpstr>
      <vt:lpstr>Levenim MT</vt:lpstr>
      <vt:lpstr>LaTeX</vt:lpstr>
      <vt:lpstr>Arial Unicode MS</vt:lpstr>
      <vt:lpstr>Office 主题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演示文稿01</dc:title>
  <dc:creator>Administrator</dc:creator>
  <cp:lastModifiedBy>须臾冬至</cp:lastModifiedBy>
  <cp:revision>230</cp:revision>
  <dcterms:created xsi:type="dcterms:W3CDTF">2017-02-11T06:33:00Z</dcterms:created>
  <dcterms:modified xsi:type="dcterms:W3CDTF">2023-01-05T16:02:24Z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0B8C7CAD01FA465C812CEDF306F48FDA</vt:lpwstr>
  </property>
</Properties>
</file>