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197d9ee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197d9ee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e197d9ee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e197d9ee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e197d9ee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e197d9e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97d9e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97d9e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e197d9e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e197d9e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197d9eeb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197d9eeb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e197d9ee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e197d9ee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e197d9eeb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e197d9eeb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e197d9ee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e197d9ee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197d9eeb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197d9eeb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090052" y="117487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Spotify Song Popularity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Taylor Willingham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4729" y="337275"/>
            <a:ext cx="2303273" cy="1559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Confusion Matrix &amp; Class Weights 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161200" y="1388850"/>
            <a:ext cx="51666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Despite the accuracy scores, the models were poor at predicting popular songs.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combat this issue, I adjusted the class weights for the different labels, applying larger weights to the minority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adjustment, the accuracy score suffered, but it increased the ability to correctly predict popular songs.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850" y="1578600"/>
            <a:ext cx="2982251" cy="2109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Final Results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92625" y="3367575"/>
            <a:ext cx="8942400" cy="16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random forest model is slightly more precise than the rest, but that advantage is nullified by the poor predictive performance.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Bagging technically has the lowest accuracy score, but it was far away the best at predicting popular songs.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has a nice balance of effectiveness and computational performance. Based on the results above, I think it's clear that the bagging model is the best choice.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725" y="1336450"/>
            <a:ext cx="8176551" cy="20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Objective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339387"/>
            <a:ext cx="83682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a supervised machine learning model to predict which artists or songs will be popular.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825" y="2328449"/>
            <a:ext cx="4542358" cy="2555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The Data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353675"/>
            <a:ext cx="8368200" cy="14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find out, we can try using a dataset originating from the Spotify API.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observation represents an individual song,  with 17 columns describing the song.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target column lists a popularity score between 0 and 100 for each song.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6025"/>
            <a:ext cx="8839199" cy="75520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616350" y="4054275"/>
            <a:ext cx="79113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</a:t>
            </a:r>
            <a:r>
              <a:rPr lang="en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ample of what the data features look like, excluding the artist name and track name.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Exploring the Target Variable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148675" y="1489825"/>
            <a:ext cx="4239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adjustments were made to the data, including dropping songs with popularity of 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Even so, </a:t>
            </a:r>
            <a:r>
              <a:rPr lang="en"/>
              <a:t>the popularity scores are heavily weighted towards the bottom and taper at the top.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measures of centrality -- mean, median -- are very low.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9725" y="1489825"/>
            <a:ext cx="41148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155450"/>
            <a:ext cx="4119900" cy="107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Do any variables correlate to popularity?</a:t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115050" y="1366575"/>
            <a:ext cx="4272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 correlations are mostly pretty weak.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correlation between loudness and popularity looks positive, but looking at it linearly shows that the fit is not very strong.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dataset lacks a strong predictor variable.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idx="2" type="body"/>
          </p:nvPr>
        </p:nvSpPr>
        <p:spPr>
          <a:xfrm>
            <a:off x="5751600" y="1489825"/>
            <a:ext cx="1860300" cy="23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75" y="222675"/>
            <a:ext cx="2790834" cy="24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5925" y="2882725"/>
            <a:ext cx="2526751" cy="19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4597" y="2882725"/>
            <a:ext cx="2543528" cy="19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first attempted to approach the problem through linear regression. Unfortunately, the regression results were very poor, even after regularization.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of this, I made the decision to tackle the problem using a classification approach by adding a column of popularity labels.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to use a classification approach opened the door to several different algorithm options including: decision tree, Random Forest and AdaBoost. </a:t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Prediction through Machine Learning</a:t>
            </a:r>
            <a:endParaRPr sz="24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247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Predicting with Linear Regression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87900" y="4286250"/>
            <a:ext cx="83682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This plot demonstrates the failing of the linear models. The predicted range is too narrow and doesn’t capture the full variability of the data.</a:t>
            </a: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370" y="1279500"/>
            <a:ext cx="4423252" cy="30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555600"/>
            <a:ext cx="4212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Setting up for Classification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7800" y="1544175"/>
            <a:ext cx="4684200" cy="3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created a new column with class labels. Based on intuition, I split the observations into three groups: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Popular - Score of at least 75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Medium - Score between 50 and 74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Unpopular - Score below 50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 split the data into a training split and a final test split, making sure to maintain the class balances in each split.</a:t>
            </a:r>
            <a:endParaRPr sz="14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750" y="995075"/>
            <a:ext cx="4211850" cy="27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944775" y="3740525"/>
            <a:ext cx="37989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charts demonstrates the class imbalances.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Models &amp; Scores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141375" y="1478625"/>
            <a:ext cx="4647900" cy="34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chart </a:t>
            </a:r>
            <a:r>
              <a:rPr lang="en"/>
              <a:t>focuses solely on the accuracy scores to get an idea of how each one performed.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 forest performed the best, but not by much.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700" y="1308175"/>
            <a:ext cx="4101349" cy="27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