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2" r:id="rId4"/>
    <p:sldId id="258" r:id="rId5"/>
    <p:sldId id="264" r:id="rId6"/>
    <p:sldId id="265" r:id="rId7"/>
    <p:sldId id="273" r:id="rId8"/>
    <p:sldId id="267" r:id="rId9"/>
    <p:sldId id="263" r:id="rId10"/>
    <p:sldId id="268" r:id="rId11"/>
    <p:sldId id="259" r:id="rId12"/>
    <p:sldId id="269" r:id="rId13"/>
    <p:sldId id="270" r:id="rId14"/>
    <p:sldId id="271" r:id="rId15"/>
    <p:sldId id="272" r:id="rId16"/>
    <p:sldId id="260" r:id="rId17"/>
    <p:sldId id="261" r:id="rId18"/>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8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231B0013-3C69-EC4D-9FD6-A07F628DBC40}" type="presOf" srcId="{9D655CBB-3A28-314E-98FC-590C4A1D5629}" destId="{8860D0E4-CB42-594E-BA8A-E0B1B6C4E52D}" srcOrd="1"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E2087AA0-116B-7B4A-A6AB-8A94CFCC17FC}" type="presOf" srcId="{594679C3-CCD9-A543-9B6F-B2106ACF4732}" destId="{ABB24299-0B5B-A240-8275-526E520BE66C}"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763CCAD0-8959-5F43-9D62-4FBD74986D01}" type="presOf" srcId="{F03AFE40-84D6-AE40-A5C8-7A3801927078}" destId="{DDC23D12-AAC6-574F-8D9D-BFFE7307DBC8}"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B8DDCF9C-143D-034F-90C6-D21D7615AA22}" type="presOf" srcId="{E4A029B8-2B6F-FB49-AFDC-46B3F8CB6A15}" destId="{9D50FAA2-D37E-1343-9037-B600EE9252CC}" srcOrd="1" destOrd="0" presId="urn:microsoft.com/office/officeart/2005/8/layout/hierarchy2"/>
    <dgm:cxn modelId="{CC61DAAE-F5BF-4A40-9AD0-27610B15AD7A}" type="presOf" srcId="{D7DC71AE-4839-BB4D-ACA9-1C715435401E}" destId="{01D42800-5AE5-F640-B010-06A7BC3021C5}"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554F2B20-B160-F348-B140-8034E47712B7}" type="presOf" srcId="{E4611E39-EC01-3848-B167-EF2DC9058A6C}" destId="{D10A89A7-21E3-054D-B77E-57F113F7384D}" srcOrd="0" destOrd="0" presId="urn:microsoft.com/office/officeart/2005/8/layout/hierarchy2"/>
    <dgm:cxn modelId="{ABED4EED-A203-B94B-983C-A8F39D261032}" type="presOf" srcId="{9212E29F-8A5F-DF43-A56E-7F81C1E0926C}" destId="{35C9C338-5F2F-B644-AFAC-6A42B37E50C4}" srcOrd="0" destOrd="0" presId="urn:microsoft.com/office/officeart/2005/8/layout/hierarchy2"/>
    <dgm:cxn modelId="{5E709AB3-2AAC-DF4B-940F-224CD538EE2B}" type="presOf" srcId="{AB504391-A61E-3840-9B2E-CECB851F6995}" destId="{ECE9B0E1-464F-F945-BD6A-40DBBB5F1700}" srcOrd="1" destOrd="0" presId="urn:microsoft.com/office/officeart/2005/8/layout/hierarchy2"/>
    <dgm:cxn modelId="{F86A6479-A4CE-DB4E-BC5B-8ABE14927E9E}" type="presOf" srcId="{AB504391-A61E-3840-9B2E-CECB851F6995}" destId="{EF04CBAA-1EA6-1D44-88FB-4C5D29FA81A5}" srcOrd="0" destOrd="0" presId="urn:microsoft.com/office/officeart/2005/8/layout/hierarchy2"/>
    <dgm:cxn modelId="{EDC2CE38-8771-2144-B291-B5CD86ED7973}" type="presOf" srcId="{D7DC71AE-4839-BB4D-ACA9-1C715435401E}" destId="{7AFC9442-3B26-FB40-8689-337555D15B12}" srcOrd="1"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E964E8F5-13EF-234A-9A53-1E5A1FF85337}" type="presOf" srcId="{9D655CBB-3A28-314E-98FC-590C4A1D5629}" destId="{167BAEFD-587A-6C40-A4E5-211B67B739A5}" srcOrd="0" destOrd="0" presId="urn:microsoft.com/office/officeart/2005/8/layout/hierarchy2"/>
    <dgm:cxn modelId="{B348C503-EB51-3349-959B-DFD5EE3A8371}" type="presOf" srcId="{5964B47B-9DB7-9C42-B829-0211C4690181}" destId="{8E6E0CC7-BF5C-1A42-9E5E-EB18ED51D422}" srcOrd="0" destOrd="0" presId="urn:microsoft.com/office/officeart/2005/8/layout/hierarchy2"/>
    <dgm:cxn modelId="{3745E8EC-ECFC-E948-8C89-0D9B3E3DB90D}" type="presOf" srcId="{E4A029B8-2B6F-FB49-AFDC-46B3F8CB6A15}" destId="{2C2CD9E2-5FF8-9943-8AE3-69F6FEF97029}" srcOrd="0" destOrd="0" presId="urn:microsoft.com/office/officeart/2005/8/layout/hierarchy2"/>
    <dgm:cxn modelId="{98030067-DAB3-F347-926F-10E1C24163FF}" type="presOf" srcId="{4BB084B3-2367-D94B-8181-253B52688B82}" destId="{3AC6E51B-46C3-FE47-B7A7-11A7F34CCA7D}" srcOrd="0" destOrd="0" presId="urn:microsoft.com/office/officeart/2005/8/layout/hierarchy2"/>
    <dgm:cxn modelId="{C960839A-8D44-D94A-99A5-B4BF2DFF088E}" type="presOf" srcId="{80F20F8C-217F-314A-901A-1B2AFC17FF79}" destId="{58CB3291-805C-4B41-89EE-E0092F8FBA39}" srcOrd="0" destOrd="0" presId="urn:microsoft.com/office/officeart/2005/8/layout/hierarchy2"/>
    <dgm:cxn modelId="{AD21E3B9-38BC-1B42-B1D7-99431E170F1D}" type="presOf" srcId="{D12ED54D-71F7-BD42-ACE7-1CD452727C92}" destId="{FD5B1B3C-AB96-E046-976B-F45A89F9BCBE}" srcOrd="0" destOrd="0" presId="urn:microsoft.com/office/officeart/2005/8/layout/hierarchy2"/>
    <dgm:cxn modelId="{C24A5D8F-149F-184A-AC48-BFEF39041368}" type="presOf" srcId="{4BB084B3-2367-D94B-8181-253B52688B82}" destId="{CF561348-48C2-6C49-9851-4F2E9F399A2E}"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70701E9B-BDC5-F846-8B5C-BA7CDB524545}" type="presParOf" srcId="{ABB24299-0B5B-A240-8275-526E520BE66C}" destId="{F4912DDD-7812-E949-AC3A-EE4F9CC64E68}" srcOrd="0" destOrd="0" presId="urn:microsoft.com/office/officeart/2005/8/layout/hierarchy2"/>
    <dgm:cxn modelId="{E96030CD-6503-6141-8EC5-662233FAA125}" type="presParOf" srcId="{F4912DDD-7812-E949-AC3A-EE4F9CC64E68}" destId="{FD5B1B3C-AB96-E046-976B-F45A89F9BCBE}" srcOrd="0" destOrd="0" presId="urn:microsoft.com/office/officeart/2005/8/layout/hierarchy2"/>
    <dgm:cxn modelId="{8CE8C1D3-4BFA-8C48-9797-6A1420A3185B}" type="presParOf" srcId="{F4912DDD-7812-E949-AC3A-EE4F9CC64E68}" destId="{F740989F-9FAE-B849-854E-8D421A084E94}" srcOrd="1" destOrd="0" presId="urn:microsoft.com/office/officeart/2005/8/layout/hierarchy2"/>
    <dgm:cxn modelId="{FE20EEE4-EA33-A14D-A922-16537ACAD1F6}" type="presParOf" srcId="{F740989F-9FAE-B849-854E-8D421A084E94}" destId="{01D42800-5AE5-F640-B010-06A7BC3021C5}" srcOrd="0" destOrd="0" presId="urn:microsoft.com/office/officeart/2005/8/layout/hierarchy2"/>
    <dgm:cxn modelId="{78FCB1E5-0817-0941-ADAE-B79A7B97E193}" type="presParOf" srcId="{01D42800-5AE5-F640-B010-06A7BC3021C5}" destId="{7AFC9442-3B26-FB40-8689-337555D15B12}" srcOrd="0" destOrd="0" presId="urn:microsoft.com/office/officeart/2005/8/layout/hierarchy2"/>
    <dgm:cxn modelId="{7716506C-3A6E-4947-9685-FAB627A0F61F}" type="presParOf" srcId="{F740989F-9FAE-B849-854E-8D421A084E94}" destId="{A5290C15-3ABA-8548-9989-497B55F70C8D}" srcOrd="1" destOrd="0" presId="urn:microsoft.com/office/officeart/2005/8/layout/hierarchy2"/>
    <dgm:cxn modelId="{BA125B9B-E438-8442-86B5-0C994F60D40C}" type="presParOf" srcId="{A5290C15-3ABA-8548-9989-497B55F70C8D}" destId="{8E6E0CC7-BF5C-1A42-9E5E-EB18ED51D422}" srcOrd="0" destOrd="0" presId="urn:microsoft.com/office/officeart/2005/8/layout/hierarchy2"/>
    <dgm:cxn modelId="{DCE7BE46-6F73-B44E-B0F9-871D7C71DC2F}" type="presParOf" srcId="{A5290C15-3ABA-8548-9989-497B55F70C8D}" destId="{B4DE66D7-D761-AD40-8093-295C7C985759}" srcOrd="1" destOrd="0" presId="urn:microsoft.com/office/officeart/2005/8/layout/hierarchy2"/>
    <dgm:cxn modelId="{E9A16651-ABC6-C54D-9E14-437BC0CFCA82}" type="presParOf" srcId="{B4DE66D7-D761-AD40-8093-295C7C985759}" destId="{EF04CBAA-1EA6-1D44-88FB-4C5D29FA81A5}" srcOrd="0" destOrd="0" presId="urn:microsoft.com/office/officeart/2005/8/layout/hierarchy2"/>
    <dgm:cxn modelId="{9414238B-234F-CF42-B5F7-9AB71FF5C825}" type="presParOf" srcId="{EF04CBAA-1EA6-1D44-88FB-4C5D29FA81A5}" destId="{ECE9B0E1-464F-F945-BD6A-40DBBB5F1700}" srcOrd="0" destOrd="0" presId="urn:microsoft.com/office/officeart/2005/8/layout/hierarchy2"/>
    <dgm:cxn modelId="{9EE06C60-A10B-F54F-92B2-03FA1E9E4C22}" type="presParOf" srcId="{B4DE66D7-D761-AD40-8093-295C7C985759}" destId="{B4221549-8328-D94F-94FF-06AA48B6BDA3}" srcOrd="1" destOrd="0" presId="urn:microsoft.com/office/officeart/2005/8/layout/hierarchy2"/>
    <dgm:cxn modelId="{CB0C0833-971F-7643-8DF6-E74B99C0FD7B}" type="presParOf" srcId="{B4221549-8328-D94F-94FF-06AA48B6BDA3}" destId="{35C9C338-5F2F-B644-AFAC-6A42B37E50C4}" srcOrd="0" destOrd="0" presId="urn:microsoft.com/office/officeart/2005/8/layout/hierarchy2"/>
    <dgm:cxn modelId="{8ACABB6C-4FB1-9C41-8DDA-D27605E99CB2}" type="presParOf" srcId="{B4221549-8328-D94F-94FF-06AA48B6BDA3}" destId="{BC4663A2-F338-C64E-B880-B1D34AECF7F3}" srcOrd="1" destOrd="0" presId="urn:microsoft.com/office/officeart/2005/8/layout/hierarchy2"/>
    <dgm:cxn modelId="{6EFB6AE9-E367-DC4B-A246-F8C3E7BBC735}" type="presParOf" srcId="{B4DE66D7-D761-AD40-8093-295C7C985759}" destId="{3AC6E51B-46C3-FE47-B7A7-11A7F34CCA7D}" srcOrd="2" destOrd="0" presId="urn:microsoft.com/office/officeart/2005/8/layout/hierarchy2"/>
    <dgm:cxn modelId="{06122794-A67B-E940-8F81-4DED72D4AE65}" type="presParOf" srcId="{3AC6E51B-46C3-FE47-B7A7-11A7F34CCA7D}" destId="{CF561348-48C2-6C49-9851-4F2E9F399A2E}" srcOrd="0" destOrd="0" presId="urn:microsoft.com/office/officeart/2005/8/layout/hierarchy2"/>
    <dgm:cxn modelId="{C9D89B76-FB15-2E43-86B0-3D82E296EF7B}" type="presParOf" srcId="{B4DE66D7-D761-AD40-8093-295C7C985759}" destId="{5CF24321-0609-764E-9A39-D584361F6958}" srcOrd="3" destOrd="0" presId="urn:microsoft.com/office/officeart/2005/8/layout/hierarchy2"/>
    <dgm:cxn modelId="{0365FE19-D7DA-0748-AD16-743AA3D05DBC}" type="presParOf" srcId="{5CF24321-0609-764E-9A39-D584361F6958}" destId="{DDC23D12-AAC6-574F-8D9D-BFFE7307DBC8}" srcOrd="0" destOrd="0" presId="urn:microsoft.com/office/officeart/2005/8/layout/hierarchy2"/>
    <dgm:cxn modelId="{C1078742-1A22-284F-B5EC-C22C66F72109}" type="presParOf" srcId="{5CF24321-0609-764E-9A39-D584361F6958}" destId="{51F5CB64-B6C7-3F44-A9F5-15DCBA2342B5}" srcOrd="1" destOrd="0" presId="urn:microsoft.com/office/officeart/2005/8/layout/hierarchy2"/>
    <dgm:cxn modelId="{B0032CAB-64B9-7246-AF81-8C6C13EF603E}" type="presParOf" srcId="{F740989F-9FAE-B849-854E-8D421A084E94}" destId="{167BAEFD-587A-6C40-A4E5-211B67B739A5}" srcOrd="2" destOrd="0" presId="urn:microsoft.com/office/officeart/2005/8/layout/hierarchy2"/>
    <dgm:cxn modelId="{21B3024A-D3CB-404A-BD4B-E7D7DF84370C}" type="presParOf" srcId="{167BAEFD-587A-6C40-A4E5-211B67B739A5}" destId="{8860D0E4-CB42-594E-BA8A-E0B1B6C4E52D}" srcOrd="0" destOrd="0" presId="urn:microsoft.com/office/officeart/2005/8/layout/hierarchy2"/>
    <dgm:cxn modelId="{CD05D2C1-A200-2347-A08E-338F7BC31D19}" type="presParOf" srcId="{F740989F-9FAE-B849-854E-8D421A084E94}" destId="{D8AA5E71-DA82-5C43-970C-CCEB03228DC5}" srcOrd="3" destOrd="0" presId="urn:microsoft.com/office/officeart/2005/8/layout/hierarchy2"/>
    <dgm:cxn modelId="{215C336B-2B85-8C4B-8926-309F24010A60}" type="presParOf" srcId="{D8AA5E71-DA82-5C43-970C-CCEB03228DC5}" destId="{D10A89A7-21E3-054D-B77E-57F113F7384D}" srcOrd="0" destOrd="0" presId="urn:microsoft.com/office/officeart/2005/8/layout/hierarchy2"/>
    <dgm:cxn modelId="{8EF8EB00-4A19-7944-8E91-EDBF20148589}" type="presParOf" srcId="{D8AA5E71-DA82-5C43-970C-CCEB03228DC5}" destId="{0AD3C925-6DE4-5241-A241-E6A7D5CCDBF3}" srcOrd="1" destOrd="0" presId="urn:microsoft.com/office/officeart/2005/8/layout/hierarchy2"/>
    <dgm:cxn modelId="{057B176A-1BA6-9349-BC5C-2069C28EB4BB}" type="presParOf" srcId="{0AD3C925-6DE4-5241-A241-E6A7D5CCDBF3}" destId="{2C2CD9E2-5FF8-9943-8AE3-69F6FEF97029}" srcOrd="0" destOrd="0" presId="urn:microsoft.com/office/officeart/2005/8/layout/hierarchy2"/>
    <dgm:cxn modelId="{5DD2E3E5-4DA1-6541-BF6E-440DF4E6191B}" type="presParOf" srcId="{2C2CD9E2-5FF8-9943-8AE3-69F6FEF97029}" destId="{9D50FAA2-D37E-1343-9037-B600EE9252CC}" srcOrd="0" destOrd="0" presId="urn:microsoft.com/office/officeart/2005/8/layout/hierarchy2"/>
    <dgm:cxn modelId="{BE42B4DF-8114-DF41-9AD1-F15896B508FF}" type="presParOf" srcId="{0AD3C925-6DE4-5241-A241-E6A7D5CCDBF3}" destId="{6D8ADA75-A16A-6C46-89C4-890D5D8EF49B}" srcOrd="1" destOrd="0" presId="urn:microsoft.com/office/officeart/2005/8/layout/hierarchy2"/>
    <dgm:cxn modelId="{85E7B2B0-05F4-9740-97FB-2B5BD21C7D1F}" type="presParOf" srcId="{6D8ADA75-A16A-6C46-89C4-890D5D8EF49B}" destId="{58CB3291-805C-4B41-89EE-E0092F8FBA39}" srcOrd="0" destOrd="0" presId="urn:microsoft.com/office/officeart/2005/8/layout/hierarchy2"/>
    <dgm:cxn modelId="{A7F2B0BD-50B7-A648-AE7B-9650493812CE}"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chemeClr val="accent1"/>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00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C42969EC-83F2-FF4A-950B-86D8D2C76BAF}">
      <dgm:prSet/>
      <dgm:spPr>
        <a:solidFill>
          <a:srgbClr val="FF0000"/>
        </a:solidFill>
      </dgm:spPr>
      <dgm:t>
        <a:bodyPr/>
        <a:lstStyle/>
        <a:p>
          <a:r>
            <a:rPr kumimoji="1" lang="en-US" altLang="ja-JP" dirty="0" err="1" smtClean="0"/>
            <a:t>Fff</a:t>
          </a:r>
          <a:endParaRPr kumimoji="1" lang="ja-JP" altLang="en-US" dirty="0"/>
        </a:p>
      </dgm:t>
    </dgm:pt>
    <dgm:pt modelId="{D477F212-D871-E644-B686-717662BFACD5}" type="parTrans" cxnId="{4771E58D-374D-4A4D-8961-B7486C45672C}">
      <dgm:prSet/>
      <dgm:spPr/>
      <dgm:t>
        <a:bodyPr/>
        <a:lstStyle/>
        <a:p>
          <a:endParaRPr kumimoji="1" lang="ja-JP" altLang="en-US"/>
        </a:p>
      </dgm:t>
    </dgm:pt>
    <dgm:pt modelId="{C3BD0A42-492B-E74E-AC08-3C118EB6B264}" type="sibTrans" cxnId="{4771E58D-374D-4A4D-8961-B7486C45672C}">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 modelId="{69BFEC7D-17B3-454B-8C51-7CC6D7D3E93A}" type="pres">
      <dgm:prSet presAssocID="{D477F212-D871-E644-B686-717662BFACD5}" presName="conn2-1" presStyleLbl="parChTrans1D4" presStyleIdx="0" presStyleCnt="1"/>
      <dgm:spPr/>
      <dgm:t>
        <a:bodyPr/>
        <a:lstStyle/>
        <a:p>
          <a:endParaRPr kumimoji="1" lang="ja-JP" altLang="en-US"/>
        </a:p>
      </dgm:t>
    </dgm:pt>
    <dgm:pt modelId="{018F7921-8033-DE44-87F2-138DC3CEEDF2}" type="pres">
      <dgm:prSet presAssocID="{D477F212-D871-E644-B686-717662BFACD5}" presName="connTx" presStyleLbl="parChTrans1D4" presStyleIdx="0" presStyleCnt="1"/>
      <dgm:spPr/>
      <dgm:t>
        <a:bodyPr/>
        <a:lstStyle/>
        <a:p>
          <a:endParaRPr kumimoji="1" lang="ja-JP" altLang="en-US"/>
        </a:p>
      </dgm:t>
    </dgm:pt>
    <dgm:pt modelId="{C1F8419F-4014-C64F-B583-5C038899C3F1}" type="pres">
      <dgm:prSet presAssocID="{C42969EC-83F2-FF4A-950B-86D8D2C76BAF}" presName="root2" presStyleCnt="0"/>
      <dgm:spPr/>
    </dgm:pt>
    <dgm:pt modelId="{2608AEFA-D68D-F648-AAA8-3CD59051789B}" type="pres">
      <dgm:prSet presAssocID="{C42969EC-83F2-FF4A-950B-86D8D2C76BAF}" presName="LevelTwoTextNode" presStyleLbl="node4" presStyleIdx="0" presStyleCnt="1">
        <dgm:presLayoutVars>
          <dgm:chPref val="3"/>
        </dgm:presLayoutVars>
      </dgm:prSet>
      <dgm:spPr/>
      <dgm:t>
        <a:bodyPr/>
        <a:lstStyle/>
        <a:p>
          <a:endParaRPr kumimoji="1" lang="ja-JP" altLang="en-US"/>
        </a:p>
      </dgm:t>
    </dgm:pt>
    <dgm:pt modelId="{66F33692-1597-2C4B-A5C0-E8FA01689DF6}" type="pres">
      <dgm:prSet presAssocID="{C42969EC-83F2-FF4A-950B-86D8D2C76BAF}" presName="level3hierChild" presStyleCnt="0"/>
      <dgm:spPr/>
    </dgm:pt>
  </dgm:ptLst>
  <dgm:cxnLst>
    <dgm:cxn modelId="{4FCE8FE0-A8D7-6A4F-8777-2C21FE45D553}" type="presOf" srcId="{9D655CBB-3A28-314E-98FC-590C4A1D5629}" destId="{167BAEFD-587A-6C40-A4E5-211B67B739A5}" srcOrd="0"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31CB884C-087E-364C-992D-0A683DA05711}" type="presOf" srcId="{9212E29F-8A5F-DF43-A56E-7F81C1E0926C}" destId="{35C9C338-5F2F-B644-AFAC-6A42B37E50C4}"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CA8BB768-70DD-B347-B79B-2AB90EA65A2D}" type="presOf" srcId="{594679C3-CCD9-A543-9B6F-B2106ACF4732}" destId="{ABB24299-0B5B-A240-8275-526E520BE66C}" srcOrd="0" destOrd="0" presId="urn:microsoft.com/office/officeart/2005/8/layout/hierarchy2"/>
    <dgm:cxn modelId="{676707AF-6D3E-3743-9D2C-4203A98F0104}" srcId="{5964B47B-9DB7-9C42-B829-0211C4690181}" destId="{9212E29F-8A5F-DF43-A56E-7F81C1E0926C}" srcOrd="0" destOrd="0" parTransId="{AB504391-A61E-3840-9B2E-CECB851F6995}" sibTransId="{43A5A08A-FCD5-C54D-8EB9-B6617286DD05}"/>
    <dgm:cxn modelId="{20D2A018-038C-9F49-A1F9-1E8DD8505092}" srcId="{E4611E39-EC01-3848-B167-EF2DC9058A6C}" destId="{80F20F8C-217F-314A-901A-1B2AFC17FF79}" srcOrd="0" destOrd="0" parTransId="{E4A029B8-2B6F-FB49-AFDC-46B3F8CB6A15}" sibTransId="{25F3C08D-76CD-824E-B31D-1AE33DC2694D}"/>
    <dgm:cxn modelId="{545D0ABD-AE63-1A4A-A7D2-7D27F95D5553}" type="presOf" srcId="{9D655CBB-3A28-314E-98FC-590C4A1D5629}" destId="{8860D0E4-CB42-594E-BA8A-E0B1B6C4E52D}" srcOrd="1" destOrd="0" presId="urn:microsoft.com/office/officeart/2005/8/layout/hierarchy2"/>
    <dgm:cxn modelId="{6BB51026-251C-C242-8CCA-FAEAB3FC94EB}" type="presOf" srcId="{D477F212-D871-E644-B686-717662BFACD5}" destId="{69BFEC7D-17B3-454B-8C51-7CC6D7D3E93A}" srcOrd="0" destOrd="0" presId="urn:microsoft.com/office/officeart/2005/8/layout/hierarchy2"/>
    <dgm:cxn modelId="{191D6713-CCBD-EE49-B29B-1253CFFE2A8E}" type="presOf" srcId="{E4A029B8-2B6F-FB49-AFDC-46B3F8CB6A15}" destId="{2C2CD9E2-5FF8-9943-8AE3-69F6FEF97029}" srcOrd="0" destOrd="0" presId="urn:microsoft.com/office/officeart/2005/8/layout/hierarchy2"/>
    <dgm:cxn modelId="{80B03A9C-3091-E04F-94C9-401D7FF2B638}" type="presOf" srcId="{4BB084B3-2367-D94B-8181-253B52688B82}" destId="{3AC6E51B-46C3-FE47-B7A7-11A7F34CCA7D}" srcOrd="0" destOrd="0" presId="urn:microsoft.com/office/officeart/2005/8/layout/hierarchy2"/>
    <dgm:cxn modelId="{46BCB224-5009-5C4A-8777-BD1249BF2234}" type="presOf" srcId="{F03AFE40-84D6-AE40-A5C8-7A3801927078}" destId="{DDC23D12-AAC6-574F-8D9D-BFFE7307DBC8}" srcOrd="0" destOrd="0" presId="urn:microsoft.com/office/officeart/2005/8/layout/hierarchy2"/>
    <dgm:cxn modelId="{4771E58D-374D-4A4D-8961-B7486C45672C}" srcId="{80F20F8C-217F-314A-901A-1B2AFC17FF79}" destId="{C42969EC-83F2-FF4A-950B-86D8D2C76BAF}" srcOrd="0" destOrd="0" parTransId="{D477F212-D871-E644-B686-717662BFACD5}" sibTransId="{C3BD0A42-492B-E74E-AC08-3C118EB6B264}"/>
    <dgm:cxn modelId="{B1CB31B9-D137-F840-A7B1-A58084C72ED4}" type="presOf" srcId="{D12ED54D-71F7-BD42-ACE7-1CD452727C92}" destId="{FD5B1B3C-AB96-E046-976B-F45A89F9BCBE}"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145E16CA-00EF-AE41-9B87-4DE25268454E}" type="presOf" srcId="{C42969EC-83F2-FF4A-950B-86D8D2C76BAF}" destId="{2608AEFA-D68D-F648-AAA8-3CD59051789B}" srcOrd="0" destOrd="0" presId="urn:microsoft.com/office/officeart/2005/8/layout/hierarchy2"/>
    <dgm:cxn modelId="{C8F65DF2-103E-424B-AC4B-345AEF3133D3}" type="presOf" srcId="{5964B47B-9DB7-9C42-B829-0211C4690181}" destId="{8E6E0CC7-BF5C-1A42-9E5E-EB18ED51D422}" srcOrd="0" destOrd="0" presId="urn:microsoft.com/office/officeart/2005/8/layout/hierarchy2"/>
    <dgm:cxn modelId="{96A2A3F8-D869-EE42-B46F-11831917322A}" type="presOf" srcId="{AB504391-A61E-3840-9B2E-CECB851F6995}" destId="{ECE9B0E1-464F-F945-BD6A-40DBBB5F1700}" srcOrd="1" destOrd="0" presId="urn:microsoft.com/office/officeart/2005/8/layout/hierarchy2"/>
    <dgm:cxn modelId="{C9B96947-A490-194E-923C-E5FC0A42C197}" type="presOf" srcId="{AB504391-A61E-3840-9B2E-CECB851F6995}" destId="{EF04CBAA-1EA6-1D44-88FB-4C5D29FA81A5}" srcOrd="0" destOrd="0" presId="urn:microsoft.com/office/officeart/2005/8/layout/hierarchy2"/>
    <dgm:cxn modelId="{28567685-D52E-9F49-A86B-5EDCFBD127DE}" type="presOf" srcId="{D477F212-D871-E644-B686-717662BFACD5}" destId="{018F7921-8033-DE44-87F2-138DC3CEEDF2}" srcOrd="1" destOrd="0" presId="urn:microsoft.com/office/officeart/2005/8/layout/hierarchy2"/>
    <dgm:cxn modelId="{095B8A3E-8CE8-D34E-A4F5-36A1FD96AD88}" type="presOf" srcId="{D7DC71AE-4839-BB4D-ACA9-1C715435401E}" destId="{7AFC9442-3B26-FB40-8689-337555D15B12}" srcOrd="1" destOrd="0" presId="urn:microsoft.com/office/officeart/2005/8/layout/hierarchy2"/>
    <dgm:cxn modelId="{E8AD638A-BFA4-8345-9545-7D812C6640D3}" type="presOf" srcId="{D7DC71AE-4839-BB4D-ACA9-1C715435401E}" destId="{01D42800-5AE5-F640-B010-06A7BC3021C5}" srcOrd="0" destOrd="0" presId="urn:microsoft.com/office/officeart/2005/8/layout/hierarchy2"/>
    <dgm:cxn modelId="{E2891BD5-C779-984B-BED9-41A70EE25B44}" type="presOf" srcId="{E4611E39-EC01-3848-B167-EF2DC9058A6C}" destId="{D10A89A7-21E3-054D-B77E-57F113F7384D}" srcOrd="0" destOrd="0" presId="urn:microsoft.com/office/officeart/2005/8/layout/hierarchy2"/>
    <dgm:cxn modelId="{E144ABB4-DC4B-5244-B7A0-18443582332B}" type="presOf" srcId="{E4A029B8-2B6F-FB49-AFDC-46B3F8CB6A15}" destId="{9D50FAA2-D37E-1343-9037-B600EE9252CC}" srcOrd="1" destOrd="0" presId="urn:microsoft.com/office/officeart/2005/8/layout/hierarchy2"/>
    <dgm:cxn modelId="{1284A072-8B50-E740-ACD4-DC6AF6834BCD}" type="presOf" srcId="{4BB084B3-2367-D94B-8181-253B52688B82}" destId="{CF561348-48C2-6C49-9851-4F2E9F399A2E}" srcOrd="1" destOrd="0" presId="urn:microsoft.com/office/officeart/2005/8/layout/hierarchy2"/>
    <dgm:cxn modelId="{CBF86214-2DB9-2947-B05F-D22D00BAB8E9}" type="presOf" srcId="{80F20F8C-217F-314A-901A-1B2AFC17FF79}" destId="{58CB3291-805C-4B41-89EE-E0092F8FBA39}" srcOrd="0"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AE6CA621-F29F-0545-B8AA-702D897EC68E}" type="presParOf" srcId="{ABB24299-0B5B-A240-8275-526E520BE66C}" destId="{F4912DDD-7812-E949-AC3A-EE4F9CC64E68}" srcOrd="0" destOrd="0" presId="urn:microsoft.com/office/officeart/2005/8/layout/hierarchy2"/>
    <dgm:cxn modelId="{8F711D31-13F7-A745-A04C-D693DB040CCD}" type="presParOf" srcId="{F4912DDD-7812-E949-AC3A-EE4F9CC64E68}" destId="{FD5B1B3C-AB96-E046-976B-F45A89F9BCBE}" srcOrd="0" destOrd="0" presId="urn:microsoft.com/office/officeart/2005/8/layout/hierarchy2"/>
    <dgm:cxn modelId="{0D170544-883D-8C4C-89BE-0722AA96A16D}" type="presParOf" srcId="{F4912DDD-7812-E949-AC3A-EE4F9CC64E68}" destId="{F740989F-9FAE-B849-854E-8D421A084E94}" srcOrd="1" destOrd="0" presId="urn:microsoft.com/office/officeart/2005/8/layout/hierarchy2"/>
    <dgm:cxn modelId="{B62BD388-32E4-274F-B4F8-B90C8A084314}" type="presParOf" srcId="{F740989F-9FAE-B849-854E-8D421A084E94}" destId="{01D42800-5AE5-F640-B010-06A7BC3021C5}" srcOrd="0" destOrd="0" presId="urn:microsoft.com/office/officeart/2005/8/layout/hierarchy2"/>
    <dgm:cxn modelId="{0B8BFBF8-08AC-444C-86AB-851E0F62BF75}" type="presParOf" srcId="{01D42800-5AE5-F640-B010-06A7BC3021C5}" destId="{7AFC9442-3B26-FB40-8689-337555D15B12}" srcOrd="0" destOrd="0" presId="urn:microsoft.com/office/officeart/2005/8/layout/hierarchy2"/>
    <dgm:cxn modelId="{46538FA1-829B-C34B-A247-8EF9CD822F10}" type="presParOf" srcId="{F740989F-9FAE-B849-854E-8D421A084E94}" destId="{A5290C15-3ABA-8548-9989-497B55F70C8D}" srcOrd="1" destOrd="0" presId="urn:microsoft.com/office/officeart/2005/8/layout/hierarchy2"/>
    <dgm:cxn modelId="{74002D7E-08A0-E945-A6AF-62EF055C7355}" type="presParOf" srcId="{A5290C15-3ABA-8548-9989-497B55F70C8D}" destId="{8E6E0CC7-BF5C-1A42-9E5E-EB18ED51D422}" srcOrd="0" destOrd="0" presId="urn:microsoft.com/office/officeart/2005/8/layout/hierarchy2"/>
    <dgm:cxn modelId="{098998B0-89E0-7841-922D-9276FD684FAB}" type="presParOf" srcId="{A5290C15-3ABA-8548-9989-497B55F70C8D}" destId="{B4DE66D7-D761-AD40-8093-295C7C985759}" srcOrd="1" destOrd="0" presId="urn:microsoft.com/office/officeart/2005/8/layout/hierarchy2"/>
    <dgm:cxn modelId="{59463367-CB58-9947-B8C3-0B3F589D89B4}" type="presParOf" srcId="{B4DE66D7-D761-AD40-8093-295C7C985759}" destId="{EF04CBAA-1EA6-1D44-88FB-4C5D29FA81A5}" srcOrd="0" destOrd="0" presId="urn:microsoft.com/office/officeart/2005/8/layout/hierarchy2"/>
    <dgm:cxn modelId="{2E995AFA-06BB-7940-8C1D-64C228A18E97}" type="presParOf" srcId="{EF04CBAA-1EA6-1D44-88FB-4C5D29FA81A5}" destId="{ECE9B0E1-464F-F945-BD6A-40DBBB5F1700}" srcOrd="0" destOrd="0" presId="urn:microsoft.com/office/officeart/2005/8/layout/hierarchy2"/>
    <dgm:cxn modelId="{57C10049-2162-1449-AEB9-435CA41773FF}" type="presParOf" srcId="{B4DE66D7-D761-AD40-8093-295C7C985759}" destId="{B4221549-8328-D94F-94FF-06AA48B6BDA3}" srcOrd="1" destOrd="0" presId="urn:microsoft.com/office/officeart/2005/8/layout/hierarchy2"/>
    <dgm:cxn modelId="{14D44EDE-C67E-D14A-AF5D-B8423436EFC1}" type="presParOf" srcId="{B4221549-8328-D94F-94FF-06AA48B6BDA3}" destId="{35C9C338-5F2F-B644-AFAC-6A42B37E50C4}" srcOrd="0" destOrd="0" presId="urn:microsoft.com/office/officeart/2005/8/layout/hierarchy2"/>
    <dgm:cxn modelId="{86862D0F-EF5D-B544-87D2-C0A56EEBFC13}" type="presParOf" srcId="{B4221549-8328-D94F-94FF-06AA48B6BDA3}" destId="{BC4663A2-F338-C64E-B880-B1D34AECF7F3}" srcOrd="1" destOrd="0" presId="urn:microsoft.com/office/officeart/2005/8/layout/hierarchy2"/>
    <dgm:cxn modelId="{F55BADAE-B67D-E94B-9BFB-699BA4543B62}" type="presParOf" srcId="{B4DE66D7-D761-AD40-8093-295C7C985759}" destId="{3AC6E51B-46C3-FE47-B7A7-11A7F34CCA7D}" srcOrd="2" destOrd="0" presId="urn:microsoft.com/office/officeart/2005/8/layout/hierarchy2"/>
    <dgm:cxn modelId="{CEFFD3C6-93A6-EF49-BE71-11532989DAE2}" type="presParOf" srcId="{3AC6E51B-46C3-FE47-B7A7-11A7F34CCA7D}" destId="{CF561348-48C2-6C49-9851-4F2E9F399A2E}" srcOrd="0" destOrd="0" presId="urn:microsoft.com/office/officeart/2005/8/layout/hierarchy2"/>
    <dgm:cxn modelId="{36621725-1F1C-A64D-984E-A66533007430}" type="presParOf" srcId="{B4DE66D7-D761-AD40-8093-295C7C985759}" destId="{5CF24321-0609-764E-9A39-D584361F6958}" srcOrd="3" destOrd="0" presId="urn:microsoft.com/office/officeart/2005/8/layout/hierarchy2"/>
    <dgm:cxn modelId="{7D5A39FF-7985-0E49-B2C2-6B5DF4AD1617}" type="presParOf" srcId="{5CF24321-0609-764E-9A39-D584361F6958}" destId="{DDC23D12-AAC6-574F-8D9D-BFFE7307DBC8}" srcOrd="0" destOrd="0" presId="urn:microsoft.com/office/officeart/2005/8/layout/hierarchy2"/>
    <dgm:cxn modelId="{179E80A9-E9C5-1645-B95B-8337BDCEB647}" type="presParOf" srcId="{5CF24321-0609-764E-9A39-D584361F6958}" destId="{51F5CB64-B6C7-3F44-A9F5-15DCBA2342B5}" srcOrd="1" destOrd="0" presId="urn:microsoft.com/office/officeart/2005/8/layout/hierarchy2"/>
    <dgm:cxn modelId="{65E662DB-347D-6D49-89DA-15740012B252}" type="presParOf" srcId="{F740989F-9FAE-B849-854E-8D421A084E94}" destId="{167BAEFD-587A-6C40-A4E5-211B67B739A5}" srcOrd="2" destOrd="0" presId="urn:microsoft.com/office/officeart/2005/8/layout/hierarchy2"/>
    <dgm:cxn modelId="{48DD2FC7-F4F4-7141-8CF3-FBF38D6B8240}" type="presParOf" srcId="{167BAEFD-587A-6C40-A4E5-211B67B739A5}" destId="{8860D0E4-CB42-594E-BA8A-E0B1B6C4E52D}" srcOrd="0" destOrd="0" presId="urn:microsoft.com/office/officeart/2005/8/layout/hierarchy2"/>
    <dgm:cxn modelId="{83B53D82-7487-B542-8626-075D05859C7A}" type="presParOf" srcId="{F740989F-9FAE-B849-854E-8D421A084E94}" destId="{D8AA5E71-DA82-5C43-970C-CCEB03228DC5}" srcOrd="3" destOrd="0" presId="urn:microsoft.com/office/officeart/2005/8/layout/hierarchy2"/>
    <dgm:cxn modelId="{A38DB00A-DD5B-7C4A-9BCC-955B229609B8}" type="presParOf" srcId="{D8AA5E71-DA82-5C43-970C-CCEB03228DC5}" destId="{D10A89A7-21E3-054D-B77E-57F113F7384D}" srcOrd="0" destOrd="0" presId="urn:microsoft.com/office/officeart/2005/8/layout/hierarchy2"/>
    <dgm:cxn modelId="{0FF57812-0CF5-9D4A-BF8A-43DA81AE3CCD}" type="presParOf" srcId="{D8AA5E71-DA82-5C43-970C-CCEB03228DC5}" destId="{0AD3C925-6DE4-5241-A241-E6A7D5CCDBF3}" srcOrd="1" destOrd="0" presId="urn:microsoft.com/office/officeart/2005/8/layout/hierarchy2"/>
    <dgm:cxn modelId="{3FECC433-FC4C-254F-ABCB-A85AE08A1831}" type="presParOf" srcId="{0AD3C925-6DE4-5241-A241-E6A7D5CCDBF3}" destId="{2C2CD9E2-5FF8-9943-8AE3-69F6FEF97029}" srcOrd="0" destOrd="0" presId="urn:microsoft.com/office/officeart/2005/8/layout/hierarchy2"/>
    <dgm:cxn modelId="{0A5D7391-A52A-0A4A-8828-0521CEF1EF1A}" type="presParOf" srcId="{2C2CD9E2-5FF8-9943-8AE3-69F6FEF97029}" destId="{9D50FAA2-D37E-1343-9037-B600EE9252CC}" srcOrd="0" destOrd="0" presId="urn:microsoft.com/office/officeart/2005/8/layout/hierarchy2"/>
    <dgm:cxn modelId="{9ECD3F86-B42C-9445-808E-CE0A51066BA2}" type="presParOf" srcId="{0AD3C925-6DE4-5241-A241-E6A7D5CCDBF3}" destId="{6D8ADA75-A16A-6C46-89C4-890D5D8EF49B}" srcOrd="1" destOrd="0" presId="urn:microsoft.com/office/officeart/2005/8/layout/hierarchy2"/>
    <dgm:cxn modelId="{6844B555-F9EA-A741-AB73-BE3C06ADCF5D}" type="presParOf" srcId="{6D8ADA75-A16A-6C46-89C4-890D5D8EF49B}" destId="{58CB3291-805C-4B41-89EE-E0092F8FBA39}" srcOrd="0" destOrd="0" presId="urn:microsoft.com/office/officeart/2005/8/layout/hierarchy2"/>
    <dgm:cxn modelId="{DC969947-1282-9448-9340-5D7EEBAB21B0}" type="presParOf" srcId="{6D8ADA75-A16A-6C46-89C4-890D5D8EF49B}" destId="{1552DE17-8829-8749-A3DE-40270405A32A}" srcOrd="1" destOrd="0" presId="urn:microsoft.com/office/officeart/2005/8/layout/hierarchy2"/>
    <dgm:cxn modelId="{F56F7A49-602E-984E-A37F-2A9E3EA6F73C}" type="presParOf" srcId="{1552DE17-8829-8749-A3DE-40270405A32A}" destId="{69BFEC7D-17B3-454B-8C51-7CC6D7D3E93A}" srcOrd="0" destOrd="0" presId="urn:microsoft.com/office/officeart/2005/8/layout/hierarchy2"/>
    <dgm:cxn modelId="{16A2FBB6-D401-8E4D-ADF0-ADF834BFF758}" type="presParOf" srcId="{69BFEC7D-17B3-454B-8C51-7CC6D7D3E93A}" destId="{018F7921-8033-DE44-87F2-138DC3CEEDF2}" srcOrd="0" destOrd="0" presId="urn:microsoft.com/office/officeart/2005/8/layout/hierarchy2"/>
    <dgm:cxn modelId="{E79EE5EB-4E33-EC43-9F9E-432F8CAADA19}" type="presParOf" srcId="{1552DE17-8829-8749-A3DE-40270405A32A}" destId="{C1F8419F-4014-C64F-B583-5C038899C3F1}" srcOrd="1" destOrd="0" presId="urn:microsoft.com/office/officeart/2005/8/layout/hierarchy2"/>
    <dgm:cxn modelId="{4D67B179-AC9E-6242-B4F3-27B52A748453}" type="presParOf" srcId="{C1F8419F-4014-C64F-B583-5C038899C3F1}" destId="{2608AEFA-D68D-F648-AAA8-3CD59051789B}" srcOrd="0" destOrd="0" presId="urn:microsoft.com/office/officeart/2005/8/layout/hierarchy2"/>
    <dgm:cxn modelId="{197FB22E-639F-F249-8602-6966CA48ACA9}" type="presParOf" srcId="{C1F8419F-4014-C64F-B583-5C038899C3F1}" destId="{66F33692-1597-2C4B-A5C0-E8FA01689DF6}"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4679C3-CCD9-A543-9B6F-B2106ACF4732}"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kumimoji="1" lang="ja-JP" altLang="en-US"/>
        </a:p>
      </dgm:t>
    </dgm:pt>
    <dgm:pt modelId="{D12ED54D-71F7-BD42-ACE7-1CD452727C92}">
      <dgm:prSet phldrT="[テキスト]"/>
      <dgm:spPr>
        <a:solidFill>
          <a:srgbClr val="FFFF00"/>
        </a:solidFill>
      </dgm:spPr>
      <dgm:t>
        <a:bodyPr/>
        <a:lstStyle/>
        <a:p>
          <a:r>
            <a:rPr kumimoji="1" lang="en-US" altLang="ja-JP" dirty="0" err="1" smtClean="0"/>
            <a:t>abc</a:t>
          </a:r>
          <a:endParaRPr kumimoji="1" lang="ja-JP" altLang="en-US" dirty="0"/>
        </a:p>
      </dgm:t>
    </dgm:pt>
    <dgm:pt modelId="{3C5BC1AC-18FA-F242-B620-CD077603D958}" type="parTrans" cxnId="{B42CF1B9-8F87-3C41-B07D-FCABF63FB50E}">
      <dgm:prSet/>
      <dgm:spPr/>
      <dgm:t>
        <a:bodyPr/>
        <a:lstStyle/>
        <a:p>
          <a:endParaRPr kumimoji="1" lang="ja-JP" altLang="en-US"/>
        </a:p>
      </dgm:t>
    </dgm:pt>
    <dgm:pt modelId="{AD8D57A4-1968-504A-AD2C-D8500CACCFD9}" type="sibTrans" cxnId="{B42CF1B9-8F87-3C41-B07D-FCABF63FB50E}">
      <dgm:prSet/>
      <dgm:spPr/>
      <dgm:t>
        <a:bodyPr/>
        <a:lstStyle/>
        <a:p>
          <a:endParaRPr kumimoji="1" lang="ja-JP" altLang="en-US"/>
        </a:p>
      </dgm:t>
    </dgm:pt>
    <dgm:pt modelId="{5964B47B-9DB7-9C42-B829-0211C4690181}">
      <dgm:prSet phldrT="[テキスト]"/>
      <dgm:spPr>
        <a:solidFill>
          <a:srgbClr val="FFFF00"/>
        </a:solidFill>
      </dgm:spPr>
      <dgm:t>
        <a:bodyPr/>
        <a:lstStyle/>
        <a:p>
          <a:r>
            <a:rPr kumimoji="1" lang="en-US" altLang="ja-JP" dirty="0" err="1" smtClean="0"/>
            <a:t>aaa</a:t>
          </a:r>
          <a:endParaRPr kumimoji="1" lang="ja-JP" altLang="en-US" dirty="0"/>
        </a:p>
      </dgm:t>
    </dgm:pt>
    <dgm:pt modelId="{D7DC71AE-4839-BB4D-ACA9-1C715435401E}" type="parTrans" cxnId="{1CEC21DE-6BC8-8A45-B325-405F3837D120}">
      <dgm:prSet/>
      <dgm:spPr/>
      <dgm:t>
        <a:bodyPr/>
        <a:lstStyle/>
        <a:p>
          <a:endParaRPr kumimoji="1" lang="ja-JP" altLang="en-US"/>
        </a:p>
      </dgm:t>
    </dgm:pt>
    <dgm:pt modelId="{0A9FCB3C-24F6-E848-9049-AD31E1BB861B}" type="sibTrans" cxnId="{1CEC21DE-6BC8-8A45-B325-405F3837D120}">
      <dgm:prSet/>
      <dgm:spPr/>
      <dgm:t>
        <a:bodyPr/>
        <a:lstStyle/>
        <a:p>
          <a:endParaRPr kumimoji="1" lang="ja-JP" altLang="en-US"/>
        </a:p>
      </dgm:t>
    </dgm:pt>
    <dgm:pt modelId="{9212E29F-8A5F-DF43-A56E-7F81C1E0926C}">
      <dgm:prSet phldrT="[テキスト]"/>
      <dgm:spPr>
        <a:solidFill>
          <a:srgbClr val="FFFF00"/>
        </a:solidFill>
      </dgm:spPr>
      <dgm:t>
        <a:bodyPr/>
        <a:lstStyle/>
        <a:p>
          <a:r>
            <a:rPr kumimoji="1" lang="en-US" altLang="ja-JP" dirty="0" err="1" smtClean="0"/>
            <a:t>bbb</a:t>
          </a:r>
          <a:endParaRPr kumimoji="1" lang="ja-JP" altLang="en-US" dirty="0"/>
        </a:p>
      </dgm:t>
    </dgm:pt>
    <dgm:pt modelId="{AB504391-A61E-3840-9B2E-CECB851F6995}" type="parTrans" cxnId="{676707AF-6D3E-3743-9D2C-4203A98F0104}">
      <dgm:prSet/>
      <dgm:spPr/>
      <dgm:t>
        <a:bodyPr/>
        <a:lstStyle/>
        <a:p>
          <a:endParaRPr kumimoji="1" lang="ja-JP" altLang="en-US"/>
        </a:p>
      </dgm:t>
    </dgm:pt>
    <dgm:pt modelId="{43A5A08A-FCD5-C54D-8EB9-B6617286DD05}" type="sibTrans" cxnId="{676707AF-6D3E-3743-9D2C-4203A98F0104}">
      <dgm:prSet/>
      <dgm:spPr/>
      <dgm:t>
        <a:bodyPr/>
        <a:lstStyle/>
        <a:p>
          <a:endParaRPr kumimoji="1" lang="ja-JP" altLang="en-US"/>
        </a:p>
      </dgm:t>
    </dgm:pt>
    <dgm:pt modelId="{F03AFE40-84D6-AE40-A5C8-7A3801927078}">
      <dgm:prSet phldrT="[テキスト]"/>
      <dgm:spPr>
        <a:solidFill>
          <a:srgbClr val="FFFF00"/>
        </a:solidFill>
      </dgm:spPr>
      <dgm:t>
        <a:bodyPr/>
        <a:lstStyle/>
        <a:p>
          <a:r>
            <a:rPr kumimoji="1" lang="en-US" altLang="ja-JP" dirty="0" smtClean="0"/>
            <a:t>ccc</a:t>
          </a:r>
          <a:endParaRPr kumimoji="1" lang="ja-JP" altLang="en-US" dirty="0"/>
        </a:p>
      </dgm:t>
    </dgm:pt>
    <dgm:pt modelId="{4BB084B3-2367-D94B-8181-253B52688B82}" type="parTrans" cxnId="{0FE0B655-05B6-1642-A518-82D10683569D}">
      <dgm:prSet/>
      <dgm:spPr/>
      <dgm:t>
        <a:bodyPr/>
        <a:lstStyle/>
        <a:p>
          <a:endParaRPr kumimoji="1" lang="ja-JP" altLang="en-US"/>
        </a:p>
      </dgm:t>
    </dgm:pt>
    <dgm:pt modelId="{9742CB99-E961-9943-B339-B2B9AB424815}" type="sibTrans" cxnId="{0FE0B655-05B6-1642-A518-82D10683569D}">
      <dgm:prSet/>
      <dgm:spPr/>
      <dgm:t>
        <a:bodyPr/>
        <a:lstStyle/>
        <a:p>
          <a:endParaRPr kumimoji="1" lang="ja-JP" altLang="en-US"/>
        </a:p>
      </dgm:t>
    </dgm:pt>
    <dgm:pt modelId="{E4611E39-EC01-3848-B167-EF2DC9058A6C}">
      <dgm:prSet phldrT="[テキスト]"/>
      <dgm:spPr>
        <a:solidFill>
          <a:srgbClr val="FFFF00"/>
        </a:solidFill>
      </dgm:spPr>
      <dgm:t>
        <a:bodyPr/>
        <a:lstStyle/>
        <a:p>
          <a:r>
            <a:rPr kumimoji="1" lang="en-US" altLang="ja-JP" dirty="0" err="1" smtClean="0"/>
            <a:t>ddd</a:t>
          </a:r>
          <a:endParaRPr kumimoji="1" lang="ja-JP" altLang="en-US" dirty="0"/>
        </a:p>
      </dgm:t>
    </dgm:pt>
    <dgm:pt modelId="{9D655CBB-3A28-314E-98FC-590C4A1D5629}" type="parTrans" cxnId="{8E6BC0E5-4F1B-6445-A41F-1C4129F35990}">
      <dgm:prSet/>
      <dgm:spPr/>
      <dgm:t>
        <a:bodyPr/>
        <a:lstStyle/>
        <a:p>
          <a:endParaRPr kumimoji="1" lang="ja-JP" altLang="en-US"/>
        </a:p>
      </dgm:t>
    </dgm:pt>
    <dgm:pt modelId="{533146C2-268F-594E-9AA9-C899EDF5F2D1}" type="sibTrans" cxnId="{8E6BC0E5-4F1B-6445-A41F-1C4129F35990}">
      <dgm:prSet/>
      <dgm:spPr/>
      <dgm:t>
        <a:bodyPr/>
        <a:lstStyle/>
        <a:p>
          <a:endParaRPr kumimoji="1" lang="ja-JP" altLang="en-US"/>
        </a:p>
      </dgm:t>
    </dgm:pt>
    <dgm:pt modelId="{80F20F8C-217F-314A-901A-1B2AFC17FF79}">
      <dgm:prSet phldrT="[テキスト]"/>
      <dgm:spPr>
        <a:solidFill>
          <a:srgbClr val="FFFF00"/>
        </a:solidFill>
      </dgm:spPr>
      <dgm:t>
        <a:bodyPr/>
        <a:lstStyle/>
        <a:p>
          <a:r>
            <a:rPr kumimoji="1" lang="en-US" altLang="ja-JP" dirty="0" err="1" smtClean="0"/>
            <a:t>eee</a:t>
          </a:r>
          <a:endParaRPr kumimoji="1" lang="ja-JP" altLang="en-US" dirty="0"/>
        </a:p>
      </dgm:t>
    </dgm:pt>
    <dgm:pt modelId="{E4A029B8-2B6F-FB49-AFDC-46B3F8CB6A15}" type="parTrans" cxnId="{20D2A018-038C-9F49-A1F9-1E8DD8505092}">
      <dgm:prSet/>
      <dgm:spPr/>
      <dgm:t>
        <a:bodyPr/>
        <a:lstStyle/>
        <a:p>
          <a:endParaRPr kumimoji="1" lang="ja-JP" altLang="en-US"/>
        </a:p>
      </dgm:t>
    </dgm:pt>
    <dgm:pt modelId="{25F3C08D-76CD-824E-B31D-1AE33DC2694D}" type="sibTrans" cxnId="{20D2A018-038C-9F49-A1F9-1E8DD8505092}">
      <dgm:prSet/>
      <dgm:spPr/>
      <dgm:t>
        <a:bodyPr/>
        <a:lstStyle/>
        <a:p>
          <a:endParaRPr kumimoji="1" lang="ja-JP" altLang="en-US"/>
        </a:p>
      </dgm:t>
    </dgm:pt>
    <dgm:pt modelId="{ABB24299-0B5B-A240-8275-526E520BE66C}" type="pres">
      <dgm:prSet presAssocID="{594679C3-CCD9-A543-9B6F-B2106ACF4732}" presName="diagram" presStyleCnt="0">
        <dgm:presLayoutVars>
          <dgm:chPref val="1"/>
          <dgm:dir/>
          <dgm:animOne val="branch"/>
          <dgm:animLvl val="lvl"/>
          <dgm:resizeHandles val="exact"/>
        </dgm:presLayoutVars>
      </dgm:prSet>
      <dgm:spPr/>
      <dgm:t>
        <a:bodyPr/>
        <a:lstStyle/>
        <a:p>
          <a:endParaRPr kumimoji="1" lang="ja-JP" altLang="en-US"/>
        </a:p>
      </dgm:t>
    </dgm:pt>
    <dgm:pt modelId="{F4912DDD-7812-E949-AC3A-EE4F9CC64E68}" type="pres">
      <dgm:prSet presAssocID="{D12ED54D-71F7-BD42-ACE7-1CD452727C92}" presName="root1" presStyleCnt="0"/>
      <dgm:spPr/>
    </dgm:pt>
    <dgm:pt modelId="{FD5B1B3C-AB96-E046-976B-F45A89F9BCBE}" type="pres">
      <dgm:prSet presAssocID="{D12ED54D-71F7-BD42-ACE7-1CD452727C92}" presName="LevelOneTextNode" presStyleLbl="node0" presStyleIdx="0" presStyleCnt="1">
        <dgm:presLayoutVars>
          <dgm:chPref val="3"/>
        </dgm:presLayoutVars>
      </dgm:prSet>
      <dgm:spPr/>
      <dgm:t>
        <a:bodyPr/>
        <a:lstStyle/>
        <a:p>
          <a:endParaRPr kumimoji="1" lang="ja-JP" altLang="en-US"/>
        </a:p>
      </dgm:t>
    </dgm:pt>
    <dgm:pt modelId="{F740989F-9FAE-B849-854E-8D421A084E94}" type="pres">
      <dgm:prSet presAssocID="{D12ED54D-71F7-BD42-ACE7-1CD452727C92}" presName="level2hierChild" presStyleCnt="0"/>
      <dgm:spPr/>
    </dgm:pt>
    <dgm:pt modelId="{01D42800-5AE5-F640-B010-06A7BC3021C5}" type="pres">
      <dgm:prSet presAssocID="{D7DC71AE-4839-BB4D-ACA9-1C715435401E}" presName="conn2-1" presStyleLbl="parChTrans1D2" presStyleIdx="0" presStyleCnt="2"/>
      <dgm:spPr/>
      <dgm:t>
        <a:bodyPr/>
        <a:lstStyle/>
        <a:p>
          <a:endParaRPr kumimoji="1" lang="ja-JP" altLang="en-US"/>
        </a:p>
      </dgm:t>
    </dgm:pt>
    <dgm:pt modelId="{7AFC9442-3B26-FB40-8689-337555D15B12}" type="pres">
      <dgm:prSet presAssocID="{D7DC71AE-4839-BB4D-ACA9-1C715435401E}" presName="connTx" presStyleLbl="parChTrans1D2" presStyleIdx="0" presStyleCnt="2"/>
      <dgm:spPr/>
      <dgm:t>
        <a:bodyPr/>
        <a:lstStyle/>
        <a:p>
          <a:endParaRPr kumimoji="1" lang="ja-JP" altLang="en-US"/>
        </a:p>
      </dgm:t>
    </dgm:pt>
    <dgm:pt modelId="{A5290C15-3ABA-8548-9989-497B55F70C8D}" type="pres">
      <dgm:prSet presAssocID="{5964B47B-9DB7-9C42-B829-0211C4690181}" presName="root2" presStyleCnt="0"/>
      <dgm:spPr/>
    </dgm:pt>
    <dgm:pt modelId="{8E6E0CC7-BF5C-1A42-9E5E-EB18ED51D422}" type="pres">
      <dgm:prSet presAssocID="{5964B47B-9DB7-9C42-B829-0211C4690181}" presName="LevelTwoTextNode" presStyleLbl="node2" presStyleIdx="0" presStyleCnt="2">
        <dgm:presLayoutVars>
          <dgm:chPref val="3"/>
        </dgm:presLayoutVars>
      </dgm:prSet>
      <dgm:spPr/>
      <dgm:t>
        <a:bodyPr/>
        <a:lstStyle/>
        <a:p>
          <a:endParaRPr kumimoji="1" lang="ja-JP" altLang="en-US"/>
        </a:p>
      </dgm:t>
    </dgm:pt>
    <dgm:pt modelId="{B4DE66D7-D761-AD40-8093-295C7C985759}" type="pres">
      <dgm:prSet presAssocID="{5964B47B-9DB7-9C42-B829-0211C4690181}" presName="level3hierChild" presStyleCnt="0"/>
      <dgm:spPr/>
    </dgm:pt>
    <dgm:pt modelId="{EF04CBAA-1EA6-1D44-88FB-4C5D29FA81A5}" type="pres">
      <dgm:prSet presAssocID="{AB504391-A61E-3840-9B2E-CECB851F6995}" presName="conn2-1" presStyleLbl="parChTrans1D3" presStyleIdx="0" presStyleCnt="3"/>
      <dgm:spPr/>
      <dgm:t>
        <a:bodyPr/>
        <a:lstStyle/>
        <a:p>
          <a:endParaRPr kumimoji="1" lang="ja-JP" altLang="en-US"/>
        </a:p>
      </dgm:t>
    </dgm:pt>
    <dgm:pt modelId="{ECE9B0E1-464F-F945-BD6A-40DBBB5F1700}" type="pres">
      <dgm:prSet presAssocID="{AB504391-A61E-3840-9B2E-CECB851F6995}" presName="connTx" presStyleLbl="parChTrans1D3" presStyleIdx="0" presStyleCnt="3"/>
      <dgm:spPr/>
      <dgm:t>
        <a:bodyPr/>
        <a:lstStyle/>
        <a:p>
          <a:endParaRPr kumimoji="1" lang="ja-JP" altLang="en-US"/>
        </a:p>
      </dgm:t>
    </dgm:pt>
    <dgm:pt modelId="{B4221549-8328-D94F-94FF-06AA48B6BDA3}" type="pres">
      <dgm:prSet presAssocID="{9212E29F-8A5F-DF43-A56E-7F81C1E0926C}" presName="root2" presStyleCnt="0"/>
      <dgm:spPr/>
    </dgm:pt>
    <dgm:pt modelId="{35C9C338-5F2F-B644-AFAC-6A42B37E50C4}" type="pres">
      <dgm:prSet presAssocID="{9212E29F-8A5F-DF43-A56E-7F81C1E0926C}" presName="LevelTwoTextNode" presStyleLbl="node3" presStyleIdx="0" presStyleCnt="3">
        <dgm:presLayoutVars>
          <dgm:chPref val="3"/>
        </dgm:presLayoutVars>
      </dgm:prSet>
      <dgm:spPr/>
      <dgm:t>
        <a:bodyPr/>
        <a:lstStyle/>
        <a:p>
          <a:endParaRPr kumimoji="1" lang="ja-JP" altLang="en-US"/>
        </a:p>
      </dgm:t>
    </dgm:pt>
    <dgm:pt modelId="{BC4663A2-F338-C64E-B880-B1D34AECF7F3}" type="pres">
      <dgm:prSet presAssocID="{9212E29F-8A5F-DF43-A56E-7F81C1E0926C}" presName="level3hierChild" presStyleCnt="0"/>
      <dgm:spPr/>
    </dgm:pt>
    <dgm:pt modelId="{3AC6E51B-46C3-FE47-B7A7-11A7F34CCA7D}" type="pres">
      <dgm:prSet presAssocID="{4BB084B3-2367-D94B-8181-253B52688B82}" presName="conn2-1" presStyleLbl="parChTrans1D3" presStyleIdx="1" presStyleCnt="3"/>
      <dgm:spPr/>
      <dgm:t>
        <a:bodyPr/>
        <a:lstStyle/>
        <a:p>
          <a:endParaRPr kumimoji="1" lang="ja-JP" altLang="en-US"/>
        </a:p>
      </dgm:t>
    </dgm:pt>
    <dgm:pt modelId="{CF561348-48C2-6C49-9851-4F2E9F399A2E}" type="pres">
      <dgm:prSet presAssocID="{4BB084B3-2367-D94B-8181-253B52688B82}" presName="connTx" presStyleLbl="parChTrans1D3" presStyleIdx="1" presStyleCnt="3"/>
      <dgm:spPr/>
      <dgm:t>
        <a:bodyPr/>
        <a:lstStyle/>
        <a:p>
          <a:endParaRPr kumimoji="1" lang="ja-JP" altLang="en-US"/>
        </a:p>
      </dgm:t>
    </dgm:pt>
    <dgm:pt modelId="{5CF24321-0609-764E-9A39-D584361F6958}" type="pres">
      <dgm:prSet presAssocID="{F03AFE40-84D6-AE40-A5C8-7A3801927078}" presName="root2" presStyleCnt="0"/>
      <dgm:spPr/>
    </dgm:pt>
    <dgm:pt modelId="{DDC23D12-AAC6-574F-8D9D-BFFE7307DBC8}" type="pres">
      <dgm:prSet presAssocID="{F03AFE40-84D6-AE40-A5C8-7A3801927078}" presName="LevelTwoTextNode" presStyleLbl="node3" presStyleIdx="1" presStyleCnt="3">
        <dgm:presLayoutVars>
          <dgm:chPref val="3"/>
        </dgm:presLayoutVars>
      </dgm:prSet>
      <dgm:spPr/>
      <dgm:t>
        <a:bodyPr/>
        <a:lstStyle/>
        <a:p>
          <a:endParaRPr kumimoji="1" lang="ja-JP" altLang="en-US"/>
        </a:p>
      </dgm:t>
    </dgm:pt>
    <dgm:pt modelId="{51F5CB64-B6C7-3F44-A9F5-15DCBA2342B5}" type="pres">
      <dgm:prSet presAssocID="{F03AFE40-84D6-AE40-A5C8-7A3801927078}" presName="level3hierChild" presStyleCnt="0"/>
      <dgm:spPr/>
    </dgm:pt>
    <dgm:pt modelId="{167BAEFD-587A-6C40-A4E5-211B67B739A5}" type="pres">
      <dgm:prSet presAssocID="{9D655CBB-3A28-314E-98FC-590C4A1D5629}" presName="conn2-1" presStyleLbl="parChTrans1D2" presStyleIdx="1" presStyleCnt="2"/>
      <dgm:spPr/>
      <dgm:t>
        <a:bodyPr/>
        <a:lstStyle/>
        <a:p>
          <a:endParaRPr kumimoji="1" lang="ja-JP" altLang="en-US"/>
        </a:p>
      </dgm:t>
    </dgm:pt>
    <dgm:pt modelId="{8860D0E4-CB42-594E-BA8A-E0B1B6C4E52D}" type="pres">
      <dgm:prSet presAssocID="{9D655CBB-3A28-314E-98FC-590C4A1D5629}" presName="connTx" presStyleLbl="parChTrans1D2" presStyleIdx="1" presStyleCnt="2"/>
      <dgm:spPr/>
      <dgm:t>
        <a:bodyPr/>
        <a:lstStyle/>
        <a:p>
          <a:endParaRPr kumimoji="1" lang="ja-JP" altLang="en-US"/>
        </a:p>
      </dgm:t>
    </dgm:pt>
    <dgm:pt modelId="{D8AA5E71-DA82-5C43-970C-CCEB03228DC5}" type="pres">
      <dgm:prSet presAssocID="{E4611E39-EC01-3848-B167-EF2DC9058A6C}" presName="root2" presStyleCnt="0"/>
      <dgm:spPr/>
    </dgm:pt>
    <dgm:pt modelId="{D10A89A7-21E3-054D-B77E-57F113F7384D}" type="pres">
      <dgm:prSet presAssocID="{E4611E39-EC01-3848-B167-EF2DC9058A6C}" presName="LevelTwoTextNode" presStyleLbl="node2" presStyleIdx="1" presStyleCnt="2">
        <dgm:presLayoutVars>
          <dgm:chPref val="3"/>
        </dgm:presLayoutVars>
      </dgm:prSet>
      <dgm:spPr/>
      <dgm:t>
        <a:bodyPr/>
        <a:lstStyle/>
        <a:p>
          <a:endParaRPr kumimoji="1" lang="ja-JP" altLang="en-US"/>
        </a:p>
      </dgm:t>
    </dgm:pt>
    <dgm:pt modelId="{0AD3C925-6DE4-5241-A241-E6A7D5CCDBF3}" type="pres">
      <dgm:prSet presAssocID="{E4611E39-EC01-3848-B167-EF2DC9058A6C}" presName="level3hierChild" presStyleCnt="0"/>
      <dgm:spPr/>
    </dgm:pt>
    <dgm:pt modelId="{2C2CD9E2-5FF8-9943-8AE3-69F6FEF97029}" type="pres">
      <dgm:prSet presAssocID="{E4A029B8-2B6F-FB49-AFDC-46B3F8CB6A15}" presName="conn2-1" presStyleLbl="parChTrans1D3" presStyleIdx="2" presStyleCnt="3"/>
      <dgm:spPr/>
      <dgm:t>
        <a:bodyPr/>
        <a:lstStyle/>
        <a:p>
          <a:endParaRPr kumimoji="1" lang="ja-JP" altLang="en-US"/>
        </a:p>
      </dgm:t>
    </dgm:pt>
    <dgm:pt modelId="{9D50FAA2-D37E-1343-9037-B600EE9252CC}" type="pres">
      <dgm:prSet presAssocID="{E4A029B8-2B6F-FB49-AFDC-46B3F8CB6A15}" presName="connTx" presStyleLbl="parChTrans1D3" presStyleIdx="2" presStyleCnt="3"/>
      <dgm:spPr/>
      <dgm:t>
        <a:bodyPr/>
        <a:lstStyle/>
        <a:p>
          <a:endParaRPr kumimoji="1" lang="ja-JP" altLang="en-US"/>
        </a:p>
      </dgm:t>
    </dgm:pt>
    <dgm:pt modelId="{6D8ADA75-A16A-6C46-89C4-890D5D8EF49B}" type="pres">
      <dgm:prSet presAssocID="{80F20F8C-217F-314A-901A-1B2AFC17FF79}" presName="root2" presStyleCnt="0"/>
      <dgm:spPr/>
    </dgm:pt>
    <dgm:pt modelId="{58CB3291-805C-4B41-89EE-E0092F8FBA39}" type="pres">
      <dgm:prSet presAssocID="{80F20F8C-217F-314A-901A-1B2AFC17FF79}" presName="LevelTwoTextNode" presStyleLbl="node3" presStyleIdx="2" presStyleCnt="3">
        <dgm:presLayoutVars>
          <dgm:chPref val="3"/>
        </dgm:presLayoutVars>
      </dgm:prSet>
      <dgm:spPr/>
      <dgm:t>
        <a:bodyPr/>
        <a:lstStyle/>
        <a:p>
          <a:endParaRPr kumimoji="1" lang="ja-JP" altLang="en-US"/>
        </a:p>
      </dgm:t>
    </dgm:pt>
    <dgm:pt modelId="{1552DE17-8829-8749-A3DE-40270405A32A}" type="pres">
      <dgm:prSet presAssocID="{80F20F8C-217F-314A-901A-1B2AFC17FF79}" presName="level3hierChild" presStyleCnt="0"/>
      <dgm:spPr/>
    </dgm:pt>
  </dgm:ptLst>
  <dgm:cxnLst>
    <dgm:cxn modelId="{407C2AD4-F465-474D-9552-7F8012785A90}" type="presOf" srcId="{D7DC71AE-4839-BB4D-ACA9-1C715435401E}" destId="{01D42800-5AE5-F640-B010-06A7BC3021C5}" srcOrd="0" destOrd="0" presId="urn:microsoft.com/office/officeart/2005/8/layout/hierarchy2"/>
    <dgm:cxn modelId="{D307D2ED-0811-EC4C-AB96-D1BEF912C8F0}" type="presOf" srcId="{E4A029B8-2B6F-FB49-AFDC-46B3F8CB6A15}" destId="{2C2CD9E2-5FF8-9943-8AE3-69F6FEF97029}" srcOrd="0" destOrd="0" presId="urn:microsoft.com/office/officeart/2005/8/layout/hierarchy2"/>
    <dgm:cxn modelId="{E12404C9-9A8F-CE45-A1AA-562F4BE15570}" type="presOf" srcId="{4BB084B3-2367-D94B-8181-253B52688B82}" destId="{CF561348-48C2-6C49-9851-4F2E9F399A2E}" srcOrd="1" destOrd="0" presId="urn:microsoft.com/office/officeart/2005/8/layout/hierarchy2"/>
    <dgm:cxn modelId="{1CEC21DE-6BC8-8A45-B325-405F3837D120}" srcId="{D12ED54D-71F7-BD42-ACE7-1CD452727C92}" destId="{5964B47B-9DB7-9C42-B829-0211C4690181}" srcOrd="0" destOrd="0" parTransId="{D7DC71AE-4839-BB4D-ACA9-1C715435401E}" sibTransId="{0A9FCB3C-24F6-E848-9049-AD31E1BB861B}"/>
    <dgm:cxn modelId="{676707AF-6D3E-3743-9D2C-4203A98F0104}" srcId="{5964B47B-9DB7-9C42-B829-0211C4690181}" destId="{9212E29F-8A5F-DF43-A56E-7F81C1E0926C}" srcOrd="0" destOrd="0" parTransId="{AB504391-A61E-3840-9B2E-CECB851F6995}" sibTransId="{43A5A08A-FCD5-C54D-8EB9-B6617286DD05}"/>
    <dgm:cxn modelId="{5C62FA85-094A-7B4C-8A4B-7D88A3B9B65C}" type="presOf" srcId="{5964B47B-9DB7-9C42-B829-0211C4690181}" destId="{8E6E0CC7-BF5C-1A42-9E5E-EB18ED51D422}" srcOrd="0" destOrd="0" presId="urn:microsoft.com/office/officeart/2005/8/layout/hierarchy2"/>
    <dgm:cxn modelId="{AADF9F17-9422-6C45-B118-AFD5F25FDBEB}" type="presOf" srcId="{9212E29F-8A5F-DF43-A56E-7F81C1E0926C}" destId="{35C9C338-5F2F-B644-AFAC-6A42B37E50C4}" srcOrd="0" destOrd="0" presId="urn:microsoft.com/office/officeart/2005/8/layout/hierarchy2"/>
    <dgm:cxn modelId="{678A4FA6-ADCD-5E43-A376-2D275DD155F0}" type="presOf" srcId="{9D655CBB-3A28-314E-98FC-590C4A1D5629}" destId="{167BAEFD-587A-6C40-A4E5-211B67B739A5}" srcOrd="0" destOrd="0" presId="urn:microsoft.com/office/officeart/2005/8/layout/hierarchy2"/>
    <dgm:cxn modelId="{B42CF1B9-8F87-3C41-B07D-FCABF63FB50E}" srcId="{594679C3-CCD9-A543-9B6F-B2106ACF4732}" destId="{D12ED54D-71F7-BD42-ACE7-1CD452727C92}" srcOrd="0" destOrd="0" parTransId="{3C5BC1AC-18FA-F242-B620-CD077603D958}" sibTransId="{AD8D57A4-1968-504A-AD2C-D8500CACCFD9}"/>
    <dgm:cxn modelId="{D31ADEDC-AAE1-7047-832E-AE9975F89FB3}" type="presOf" srcId="{4BB084B3-2367-D94B-8181-253B52688B82}" destId="{3AC6E51B-46C3-FE47-B7A7-11A7F34CCA7D}" srcOrd="0" destOrd="0" presId="urn:microsoft.com/office/officeart/2005/8/layout/hierarchy2"/>
    <dgm:cxn modelId="{1176C505-63B0-6342-AE4F-711016D8F860}" type="presOf" srcId="{D12ED54D-71F7-BD42-ACE7-1CD452727C92}" destId="{FD5B1B3C-AB96-E046-976B-F45A89F9BCBE}" srcOrd="0" destOrd="0" presId="urn:microsoft.com/office/officeart/2005/8/layout/hierarchy2"/>
    <dgm:cxn modelId="{979E1923-43C7-2C4A-8144-834E596F553E}" type="presOf" srcId="{80F20F8C-217F-314A-901A-1B2AFC17FF79}" destId="{58CB3291-805C-4B41-89EE-E0092F8FBA39}" srcOrd="0" destOrd="0" presId="urn:microsoft.com/office/officeart/2005/8/layout/hierarchy2"/>
    <dgm:cxn modelId="{20D2A018-038C-9F49-A1F9-1E8DD8505092}" srcId="{E4611E39-EC01-3848-B167-EF2DC9058A6C}" destId="{80F20F8C-217F-314A-901A-1B2AFC17FF79}" srcOrd="0" destOrd="0" parTransId="{E4A029B8-2B6F-FB49-AFDC-46B3F8CB6A15}" sibTransId="{25F3C08D-76CD-824E-B31D-1AE33DC2694D}"/>
    <dgm:cxn modelId="{CFED102F-56D3-AC4F-8BBA-36B428CE2934}" type="presOf" srcId="{594679C3-CCD9-A543-9B6F-B2106ACF4732}" destId="{ABB24299-0B5B-A240-8275-526E520BE66C}" srcOrd="0" destOrd="0" presId="urn:microsoft.com/office/officeart/2005/8/layout/hierarchy2"/>
    <dgm:cxn modelId="{4BC2007C-FE2D-5C4E-9925-BA84D4DA1364}" type="presOf" srcId="{E4611E39-EC01-3848-B167-EF2DC9058A6C}" destId="{D10A89A7-21E3-054D-B77E-57F113F7384D}" srcOrd="0" destOrd="0" presId="urn:microsoft.com/office/officeart/2005/8/layout/hierarchy2"/>
    <dgm:cxn modelId="{0FE0B655-05B6-1642-A518-82D10683569D}" srcId="{5964B47B-9DB7-9C42-B829-0211C4690181}" destId="{F03AFE40-84D6-AE40-A5C8-7A3801927078}" srcOrd="1" destOrd="0" parTransId="{4BB084B3-2367-D94B-8181-253B52688B82}" sibTransId="{9742CB99-E961-9943-B339-B2B9AB424815}"/>
    <dgm:cxn modelId="{594BC574-D482-2547-9FA6-E138BE9D033F}" type="presOf" srcId="{E4A029B8-2B6F-FB49-AFDC-46B3F8CB6A15}" destId="{9D50FAA2-D37E-1343-9037-B600EE9252CC}" srcOrd="1" destOrd="0" presId="urn:microsoft.com/office/officeart/2005/8/layout/hierarchy2"/>
    <dgm:cxn modelId="{8E6BC0E5-4F1B-6445-A41F-1C4129F35990}" srcId="{D12ED54D-71F7-BD42-ACE7-1CD452727C92}" destId="{E4611E39-EC01-3848-B167-EF2DC9058A6C}" srcOrd="1" destOrd="0" parTransId="{9D655CBB-3A28-314E-98FC-590C4A1D5629}" sibTransId="{533146C2-268F-594E-9AA9-C899EDF5F2D1}"/>
    <dgm:cxn modelId="{1BAD7D52-D0A7-C846-A918-9BA73DF5B482}" type="presOf" srcId="{D7DC71AE-4839-BB4D-ACA9-1C715435401E}" destId="{7AFC9442-3B26-FB40-8689-337555D15B12}" srcOrd="1" destOrd="0" presId="urn:microsoft.com/office/officeart/2005/8/layout/hierarchy2"/>
    <dgm:cxn modelId="{D49BDED9-2B70-4E4D-A150-D69F67ACA9F6}" type="presOf" srcId="{AB504391-A61E-3840-9B2E-CECB851F6995}" destId="{ECE9B0E1-464F-F945-BD6A-40DBBB5F1700}" srcOrd="1" destOrd="0" presId="urn:microsoft.com/office/officeart/2005/8/layout/hierarchy2"/>
    <dgm:cxn modelId="{8A94105E-B59A-EB48-977C-E3E1F6A3A5A4}" type="presOf" srcId="{AB504391-A61E-3840-9B2E-CECB851F6995}" destId="{EF04CBAA-1EA6-1D44-88FB-4C5D29FA81A5}" srcOrd="0" destOrd="0" presId="urn:microsoft.com/office/officeart/2005/8/layout/hierarchy2"/>
    <dgm:cxn modelId="{5B2DDC29-166E-C244-BE1E-ED48672BA777}" type="presOf" srcId="{F03AFE40-84D6-AE40-A5C8-7A3801927078}" destId="{DDC23D12-AAC6-574F-8D9D-BFFE7307DBC8}" srcOrd="0" destOrd="0" presId="urn:microsoft.com/office/officeart/2005/8/layout/hierarchy2"/>
    <dgm:cxn modelId="{C9954644-8D11-F343-8643-4F64373CC76C}" type="presOf" srcId="{9D655CBB-3A28-314E-98FC-590C4A1D5629}" destId="{8860D0E4-CB42-594E-BA8A-E0B1B6C4E52D}" srcOrd="1" destOrd="0" presId="urn:microsoft.com/office/officeart/2005/8/layout/hierarchy2"/>
    <dgm:cxn modelId="{59DE37E2-DC95-1144-B8B8-CBDDBFFEE724}" type="presParOf" srcId="{ABB24299-0B5B-A240-8275-526E520BE66C}" destId="{F4912DDD-7812-E949-AC3A-EE4F9CC64E68}" srcOrd="0" destOrd="0" presId="urn:microsoft.com/office/officeart/2005/8/layout/hierarchy2"/>
    <dgm:cxn modelId="{7F7B8292-02DF-E74B-BA99-A1ED86C09CB6}" type="presParOf" srcId="{F4912DDD-7812-E949-AC3A-EE4F9CC64E68}" destId="{FD5B1B3C-AB96-E046-976B-F45A89F9BCBE}" srcOrd="0" destOrd="0" presId="urn:microsoft.com/office/officeart/2005/8/layout/hierarchy2"/>
    <dgm:cxn modelId="{D764D7F5-727C-A540-B361-1DE8146C7137}" type="presParOf" srcId="{F4912DDD-7812-E949-AC3A-EE4F9CC64E68}" destId="{F740989F-9FAE-B849-854E-8D421A084E94}" srcOrd="1" destOrd="0" presId="urn:microsoft.com/office/officeart/2005/8/layout/hierarchy2"/>
    <dgm:cxn modelId="{711A4C99-BBB6-BD44-BDFF-5E8595E071ED}" type="presParOf" srcId="{F740989F-9FAE-B849-854E-8D421A084E94}" destId="{01D42800-5AE5-F640-B010-06A7BC3021C5}" srcOrd="0" destOrd="0" presId="urn:microsoft.com/office/officeart/2005/8/layout/hierarchy2"/>
    <dgm:cxn modelId="{FB5178D9-0240-ED40-8AFC-A54325CFEFBD}" type="presParOf" srcId="{01D42800-5AE5-F640-B010-06A7BC3021C5}" destId="{7AFC9442-3B26-FB40-8689-337555D15B12}" srcOrd="0" destOrd="0" presId="urn:microsoft.com/office/officeart/2005/8/layout/hierarchy2"/>
    <dgm:cxn modelId="{D5A291BF-D85A-D64A-B97B-ED1A7E273D4E}" type="presParOf" srcId="{F740989F-9FAE-B849-854E-8D421A084E94}" destId="{A5290C15-3ABA-8548-9989-497B55F70C8D}" srcOrd="1" destOrd="0" presId="urn:microsoft.com/office/officeart/2005/8/layout/hierarchy2"/>
    <dgm:cxn modelId="{2597A636-54B8-CF4F-9D4C-962AC58D434E}" type="presParOf" srcId="{A5290C15-3ABA-8548-9989-497B55F70C8D}" destId="{8E6E0CC7-BF5C-1A42-9E5E-EB18ED51D422}" srcOrd="0" destOrd="0" presId="urn:microsoft.com/office/officeart/2005/8/layout/hierarchy2"/>
    <dgm:cxn modelId="{2618DB8D-895C-8A4D-B571-49FAD4843BAA}" type="presParOf" srcId="{A5290C15-3ABA-8548-9989-497B55F70C8D}" destId="{B4DE66D7-D761-AD40-8093-295C7C985759}" srcOrd="1" destOrd="0" presId="urn:microsoft.com/office/officeart/2005/8/layout/hierarchy2"/>
    <dgm:cxn modelId="{27E2A9AD-6511-AB4D-8166-2025AAE3B6FF}" type="presParOf" srcId="{B4DE66D7-D761-AD40-8093-295C7C985759}" destId="{EF04CBAA-1EA6-1D44-88FB-4C5D29FA81A5}" srcOrd="0" destOrd="0" presId="urn:microsoft.com/office/officeart/2005/8/layout/hierarchy2"/>
    <dgm:cxn modelId="{7B497410-E25E-114E-92AF-E1436F20073E}" type="presParOf" srcId="{EF04CBAA-1EA6-1D44-88FB-4C5D29FA81A5}" destId="{ECE9B0E1-464F-F945-BD6A-40DBBB5F1700}" srcOrd="0" destOrd="0" presId="urn:microsoft.com/office/officeart/2005/8/layout/hierarchy2"/>
    <dgm:cxn modelId="{4D5385C6-17A6-D443-8553-2AF237027A73}" type="presParOf" srcId="{B4DE66D7-D761-AD40-8093-295C7C985759}" destId="{B4221549-8328-D94F-94FF-06AA48B6BDA3}" srcOrd="1" destOrd="0" presId="urn:microsoft.com/office/officeart/2005/8/layout/hierarchy2"/>
    <dgm:cxn modelId="{D8A4CA2F-5B96-BF44-8811-F0FD31AE1A99}" type="presParOf" srcId="{B4221549-8328-D94F-94FF-06AA48B6BDA3}" destId="{35C9C338-5F2F-B644-AFAC-6A42B37E50C4}" srcOrd="0" destOrd="0" presId="urn:microsoft.com/office/officeart/2005/8/layout/hierarchy2"/>
    <dgm:cxn modelId="{F50A5FB4-F6FD-FE4C-A11A-9442B1D638AF}" type="presParOf" srcId="{B4221549-8328-D94F-94FF-06AA48B6BDA3}" destId="{BC4663A2-F338-C64E-B880-B1D34AECF7F3}" srcOrd="1" destOrd="0" presId="urn:microsoft.com/office/officeart/2005/8/layout/hierarchy2"/>
    <dgm:cxn modelId="{E56C5C30-CE16-F244-9DC1-ED5DE2FABB15}" type="presParOf" srcId="{B4DE66D7-D761-AD40-8093-295C7C985759}" destId="{3AC6E51B-46C3-FE47-B7A7-11A7F34CCA7D}" srcOrd="2" destOrd="0" presId="urn:microsoft.com/office/officeart/2005/8/layout/hierarchy2"/>
    <dgm:cxn modelId="{28EE978E-A42A-144B-95AA-B1FBE5068105}" type="presParOf" srcId="{3AC6E51B-46C3-FE47-B7A7-11A7F34CCA7D}" destId="{CF561348-48C2-6C49-9851-4F2E9F399A2E}" srcOrd="0" destOrd="0" presId="urn:microsoft.com/office/officeart/2005/8/layout/hierarchy2"/>
    <dgm:cxn modelId="{9EC38CA8-C874-7146-AE80-EBE66077CDB9}" type="presParOf" srcId="{B4DE66D7-D761-AD40-8093-295C7C985759}" destId="{5CF24321-0609-764E-9A39-D584361F6958}" srcOrd="3" destOrd="0" presId="urn:microsoft.com/office/officeart/2005/8/layout/hierarchy2"/>
    <dgm:cxn modelId="{4576B23F-1709-574D-B202-EAA907277207}" type="presParOf" srcId="{5CF24321-0609-764E-9A39-D584361F6958}" destId="{DDC23D12-AAC6-574F-8D9D-BFFE7307DBC8}" srcOrd="0" destOrd="0" presId="urn:microsoft.com/office/officeart/2005/8/layout/hierarchy2"/>
    <dgm:cxn modelId="{0034CE36-58F9-CB4A-9297-845BBBA60243}" type="presParOf" srcId="{5CF24321-0609-764E-9A39-D584361F6958}" destId="{51F5CB64-B6C7-3F44-A9F5-15DCBA2342B5}" srcOrd="1" destOrd="0" presId="urn:microsoft.com/office/officeart/2005/8/layout/hierarchy2"/>
    <dgm:cxn modelId="{4534265B-4758-6546-9B9B-0DC550CCE983}" type="presParOf" srcId="{F740989F-9FAE-B849-854E-8D421A084E94}" destId="{167BAEFD-587A-6C40-A4E5-211B67B739A5}" srcOrd="2" destOrd="0" presId="urn:microsoft.com/office/officeart/2005/8/layout/hierarchy2"/>
    <dgm:cxn modelId="{9AE06B82-B67B-A943-AC6E-123B1EA17450}" type="presParOf" srcId="{167BAEFD-587A-6C40-A4E5-211B67B739A5}" destId="{8860D0E4-CB42-594E-BA8A-E0B1B6C4E52D}" srcOrd="0" destOrd="0" presId="urn:microsoft.com/office/officeart/2005/8/layout/hierarchy2"/>
    <dgm:cxn modelId="{DA0235E9-72EA-2E4A-A3FC-0B04E1BEE33A}" type="presParOf" srcId="{F740989F-9FAE-B849-854E-8D421A084E94}" destId="{D8AA5E71-DA82-5C43-970C-CCEB03228DC5}" srcOrd="3" destOrd="0" presId="urn:microsoft.com/office/officeart/2005/8/layout/hierarchy2"/>
    <dgm:cxn modelId="{7C4FBE0F-7B59-2044-A247-69F737E915CF}" type="presParOf" srcId="{D8AA5E71-DA82-5C43-970C-CCEB03228DC5}" destId="{D10A89A7-21E3-054D-B77E-57F113F7384D}" srcOrd="0" destOrd="0" presId="urn:microsoft.com/office/officeart/2005/8/layout/hierarchy2"/>
    <dgm:cxn modelId="{C1AF0750-384A-684B-9A9B-B985ECD6CB60}" type="presParOf" srcId="{D8AA5E71-DA82-5C43-970C-CCEB03228DC5}" destId="{0AD3C925-6DE4-5241-A241-E6A7D5CCDBF3}" srcOrd="1" destOrd="0" presId="urn:microsoft.com/office/officeart/2005/8/layout/hierarchy2"/>
    <dgm:cxn modelId="{BD1E1211-923A-184D-A71E-6A43120B1EC2}" type="presParOf" srcId="{0AD3C925-6DE4-5241-A241-E6A7D5CCDBF3}" destId="{2C2CD9E2-5FF8-9943-8AE3-69F6FEF97029}" srcOrd="0" destOrd="0" presId="urn:microsoft.com/office/officeart/2005/8/layout/hierarchy2"/>
    <dgm:cxn modelId="{DB47D795-61AC-B44B-8283-85385D8DA43E}" type="presParOf" srcId="{2C2CD9E2-5FF8-9943-8AE3-69F6FEF97029}" destId="{9D50FAA2-D37E-1343-9037-B600EE9252CC}" srcOrd="0" destOrd="0" presId="urn:microsoft.com/office/officeart/2005/8/layout/hierarchy2"/>
    <dgm:cxn modelId="{1D1E11C5-9EE9-DC46-844B-E63FBA4CA1B9}" type="presParOf" srcId="{0AD3C925-6DE4-5241-A241-E6A7D5CCDBF3}" destId="{6D8ADA75-A16A-6C46-89C4-890D5D8EF49B}" srcOrd="1" destOrd="0" presId="urn:microsoft.com/office/officeart/2005/8/layout/hierarchy2"/>
    <dgm:cxn modelId="{2AD26717-97E8-ED40-A978-F424E9B89E0E}" type="presParOf" srcId="{6D8ADA75-A16A-6C46-89C4-890D5D8EF49B}" destId="{58CB3291-805C-4B41-89EE-E0092F8FBA39}" srcOrd="0" destOrd="0" presId="urn:microsoft.com/office/officeart/2005/8/layout/hierarchy2"/>
    <dgm:cxn modelId="{AD7AA8F9-CE52-2C48-922F-25032A6A90C2}" type="presParOf" srcId="{6D8ADA75-A16A-6C46-89C4-890D5D8EF49B}" destId="{1552DE17-8829-8749-A3DE-40270405A32A}" srcOrd="1" destOrd="0" presId="urn:microsoft.com/office/officeart/2005/8/layout/hierarchy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1951" y="503007"/>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11196" y="512252"/>
        <a:ext cx="612835" cy="297172"/>
      </dsp:txXfrm>
    </dsp:sp>
    <dsp:sp modelId="{01D42800-5AE5-F640-B010-06A7BC3021C5}">
      <dsp:nvSpPr>
        <dsp:cNvPr id="0" name=""/>
        <dsp:cNvSpPr/>
      </dsp:nvSpPr>
      <dsp:spPr>
        <a:xfrm rot="18770822">
          <a:off x="573869" y="499792"/>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515425"/>
        <a:ext cx="18567" cy="18567"/>
      </dsp:txXfrm>
    </dsp:sp>
    <dsp:sp modelId="{8E6E0CC7-BF5C-1A42-9E5E-EB18ED51D422}">
      <dsp:nvSpPr>
        <dsp:cNvPr id="0" name=""/>
        <dsp:cNvSpPr/>
      </dsp:nvSpPr>
      <dsp:spPr>
        <a:xfrm>
          <a:off x="885806" y="230748"/>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5051" y="239993"/>
        <a:ext cx="612835" cy="297172"/>
      </dsp:txXfrm>
    </dsp:sp>
    <dsp:sp modelId="{EF04CBAA-1EA6-1D44-88FB-4C5D29FA81A5}">
      <dsp:nvSpPr>
        <dsp:cNvPr id="0" name=""/>
        <dsp:cNvSpPr/>
      </dsp:nvSpPr>
      <dsp:spPr>
        <a:xfrm rot="19457599">
          <a:off x="1487900" y="272909"/>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290051"/>
        <a:ext cx="15549" cy="15549"/>
      </dsp:txXfrm>
    </dsp:sp>
    <dsp:sp modelId="{35C9C338-5F2F-B644-AFAC-6A42B37E50C4}">
      <dsp:nvSpPr>
        <dsp:cNvPr id="0" name=""/>
        <dsp:cNvSpPr/>
      </dsp:nvSpPr>
      <dsp:spPr>
        <a:xfrm>
          <a:off x="1769661" y="49242"/>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8906" y="58487"/>
        <a:ext cx="612835" cy="297172"/>
      </dsp:txXfrm>
    </dsp:sp>
    <dsp:sp modelId="{3AC6E51B-46C3-FE47-B7A7-11A7F34CCA7D}">
      <dsp:nvSpPr>
        <dsp:cNvPr id="0" name=""/>
        <dsp:cNvSpPr/>
      </dsp:nvSpPr>
      <dsp:spPr>
        <a:xfrm rot="2142401">
          <a:off x="1487900" y="454415"/>
          <a:ext cx="310991" cy="49833"/>
        </a:xfrm>
        <a:custGeom>
          <a:avLst/>
          <a:gdLst/>
          <a:ahLst/>
          <a:cxnLst/>
          <a:rect l="0" t="0" r="0" b="0"/>
          <a:pathLst>
            <a:path>
              <a:moveTo>
                <a:pt x="0" y="24916"/>
              </a:moveTo>
              <a:lnTo>
                <a:pt x="310991"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5621" y="471557"/>
        <a:ext cx="15549" cy="15549"/>
      </dsp:txXfrm>
    </dsp:sp>
    <dsp:sp modelId="{DDC23D12-AAC6-574F-8D9D-BFFE7307DBC8}">
      <dsp:nvSpPr>
        <dsp:cNvPr id="0" name=""/>
        <dsp:cNvSpPr/>
      </dsp:nvSpPr>
      <dsp:spPr>
        <a:xfrm>
          <a:off x="1769661" y="412254"/>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8906" y="421499"/>
        <a:ext cx="612835" cy="297172"/>
      </dsp:txXfrm>
    </dsp:sp>
    <dsp:sp modelId="{167BAEFD-587A-6C40-A4E5-211B67B739A5}">
      <dsp:nvSpPr>
        <dsp:cNvPr id="0" name=""/>
        <dsp:cNvSpPr/>
      </dsp:nvSpPr>
      <dsp:spPr>
        <a:xfrm rot="2829178">
          <a:off x="573869" y="772050"/>
          <a:ext cx="371344" cy="49833"/>
        </a:xfrm>
        <a:custGeom>
          <a:avLst/>
          <a:gdLst/>
          <a:ahLst/>
          <a:cxnLst/>
          <a:rect l="0" t="0" r="0" b="0"/>
          <a:pathLst>
            <a:path>
              <a:moveTo>
                <a:pt x="0" y="24916"/>
              </a:moveTo>
              <a:lnTo>
                <a:pt x="371344" y="24916"/>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50257" y="787684"/>
        <a:ext cx="18567" cy="18567"/>
      </dsp:txXfrm>
    </dsp:sp>
    <dsp:sp modelId="{D10A89A7-21E3-054D-B77E-57F113F7384D}">
      <dsp:nvSpPr>
        <dsp:cNvPr id="0" name=""/>
        <dsp:cNvSpPr/>
      </dsp:nvSpPr>
      <dsp:spPr>
        <a:xfrm>
          <a:off x="885806"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5051" y="784511"/>
        <a:ext cx="612835" cy="297172"/>
      </dsp:txXfrm>
    </dsp:sp>
    <dsp:sp modelId="{2C2CD9E2-5FF8-9943-8AE3-69F6FEF97029}">
      <dsp:nvSpPr>
        <dsp:cNvPr id="0" name=""/>
        <dsp:cNvSpPr/>
      </dsp:nvSpPr>
      <dsp:spPr>
        <a:xfrm>
          <a:off x="1517131" y="908180"/>
          <a:ext cx="252530" cy="49833"/>
        </a:xfrm>
        <a:custGeom>
          <a:avLst/>
          <a:gdLst/>
          <a:ahLst/>
          <a:cxnLst/>
          <a:rect l="0" t="0" r="0" b="0"/>
          <a:pathLst>
            <a:path>
              <a:moveTo>
                <a:pt x="0" y="24916"/>
              </a:moveTo>
              <a:lnTo>
                <a:pt x="252530" y="24916"/>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083" y="926784"/>
        <a:ext cx="12626" cy="12626"/>
      </dsp:txXfrm>
    </dsp:sp>
    <dsp:sp modelId="{58CB3291-805C-4B41-89EE-E0092F8FBA39}">
      <dsp:nvSpPr>
        <dsp:cNvPr id="0" name=""/>
        <dsp:cNvSpPr/>
      </dsp:nvSpPr>
      <dsp:spPr>
        <a:xfrm>
          <a:off x="1769661" y="775266"/>
          <a:ext cx="631325" cy="31566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8906" y="784511"/>
        <a:ext cx="612835" cy="2971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337" y="486658"/>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abc</a:t>
          </a:r>
          <a:endParaRPr kumimoji="1" lang="ja-JP" altLang="en-US" sz="1400" kern="1200" dirty="0"/>
        </a:p>
      </dsp:txBody>
      <dsp:txXfrm>
        <a:off x="7102" y="493423"/>
        <a:ext cx="448443" cy="217456"/>
      </dsp:txXfrm>
    </dsp:sp>
    <dsp:sp modelId="{01D42800-5AE5-F640-B010-06A7BC3021C5}">
      <dsp:nvSpPr>
        <dsp:cNvPr id="0" name=""/>
        <dsp:cNvSpPr/>
      </dsp:nvSpPr>
      <dsp:spPr>
        <a:xfrm rot="18770822">
          <a:off x="418839" y="483136"/>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495745"/>
        <a:ext cx="13586" cy="13586"/>
      </dsp:txXfrm>
    </dsp:sp>
    <dsp:sp modelId="{8E6E0CC7-BF5C-1A42-9E5E-EB18ED51D422}">
      <dsp:nvSpPr>
        <dsp:cNvPr id="0" name=""/>
        <dsp:cNvSpPr/>
      </dsp:nvSpPr>
      <dsp:spPr>
        <a:xfrm>
          <a:off x="647100" y="287432"/>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aaa</a:t>
          </a:r>
          <a:endParaRPr kumimoji="1" lang="ja-JP" altLang="en-US" sz="1400" kern="1200" dirty="0"/>
        </a:p>
      </dsp:txBody>
      <dsp:txXfrm>
        <a:off x="653865" y="294197"/>
        <a:ext cx="448443" cy="217456"/>
      </dsp:txXfrm>
    </dsp:sp>
    <dsp:sp modelId="{EF04CBAA-1EA6-1D44-88FB-4C5D29FA81A5}">
      <dsp:nvSpPr>
        <dsp:cNvPr id="0" name=""/>
        <dsp:cNvSpPr/>
      </dsp:nvSpPr>
      <dsp:spPr>
        <a:xfrm rot="19457599">
          <a:off x="1087684" y="317114"/>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330827"/>
        <a:ext cx="11378" cy="11378"/>
      </dsp:txXfrm>
    </dsp:sp>
    <dsp:sp modelId="{35C9C338-5F2F-B644-AFAC-6A42B37E50C4}">
      <dsp:nvSpPr>
        <dsp:cNvPr id="0" name=""/>
        <dsp:cNvSpPr/>
      </dsp:nvSpPr>
      <dsp:spPr>
        <a:xfrm>
          <a:off x="1293863" y="15461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bbb</a:t>
          </a:r>
          <a:endParaRPr kumimoji="1" lang="ja-JP" altLang="en-US" sz="1400" kern="1200" dirty="0"/>
        </a:p>
      </dsp:txBody>
      <dsp:txXfrm>
        <a:off x="1300628" y="161379"/>
        <a:ext cx="448443" cy="217456"/>
      </dsp:txXfrm>
    </dsp:sp>
    <dsp:sp modelId="{3AC6E51B-46C3-FE47-B7A7-11A7F34CCA7D}">
      <dsp:nvSpPr>
        <dsp:cNvPr id="0" name=""/>
        <dsp:cNvSpPr/>
      </dsp:nvSpPr>
      <dsp:spPr>
        <a:xfrm rot="2142401">
          <a:off x="1087684" y="449932"/>
          <a:ext cx="227568" cy="38803"/>
        </a:xfrm>
        <a:custGeom>
          <a:avLst/>
          <a:gdLst/>
          <a:ahLst/>
          <a:cxnLst/>
          <a:rect l="0" t="0" r="0" b="0"/>
          <a:pathLst>
            <a:path>
              <a:moveTo>
                <a:pt x="0" y="19401"/>
              </a:moveTo>
              <a:lnTo>
                <a:pt x="227568"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5779" y="463645"/>
        <a:ext cx="11378" cy="11378"/>
      </dsp:txXfrm>
    </dsp:sp>
    <dsp:sp modelId="{DDC23D12-AAC6-574F-8D9D-BFFE7307DBC8}">
      <dsp:nvSpPr>
        <dsp:cNvPr id="0" name=""/>
        <dsp:cNvSpPr/>
      </dsp:nvSpPr>
      <dsp:spPr>
        <a:xfrm>
          <a:off x="1293863" y="420249"/>
          <a:ext cx="461973" cy="230986"/>
        </a:xfrm>
        <a:prstGeom prst="roundRect">
          <a:avLst>
            <a:gd name="adj" fmla="val 10000"/>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smtClean="0"/>
            <a:t>ccc</a:t>
          </a:r>
          <a:endParaRPr kumimoji="1" lang="ja-JP" altLang="en-US" sz="1400" kern="1200" dirty="0"/>
        </a:p>
      </dsp:txBody>
      <dsp:txXfrm>
        <a:off x="1300628" y="427014"/>
        <a:ext cx="448443" cy="217456"/>
      </dsp:txXfrm>
    </dsp:sp>
    <dsp:sp modelId="{167BAEFD-587A-6C40-A4E5-211B67B739A5}">
      <dsp:nvSpPr>
        <dsp:cNvPr id="0" name=""/>
        <dsp:cNvSpPr/>
      </dsp:nvSpPr>
      <dsp:spPr>
        <a:xfrm rot="2829178">
          <a:off x="418839" y="682362"/>
          <a:ext cx="271731" cy="38803"/>
        </a:xfrm>
        <a:custGeom>
          <a:avLst/>
          <a:gdLst/>
          <a:ahLst/>
          <a:cxnLst/>
          <a:rect l="0" t="0" r="0" b="0"/>
          <a:pathLst>
            <a:path>
              <a:moveTo>
                <a:pt x="0" y="19401"/>
              </a:moveTo>
              <a:lnTo>
                <a:pt x="271731" y="19401"/>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547912" y="694971"/>
        <a:ext cx="13586" cy="13586"/>
      </dsp:txXfrm>
    </dsp:sp>
    <dsp:sp modelId="{D10A89A7-21E3-054D-B77E-57F113F7384D}">
      <dsp:nvSpPr>
        <dsp:cNvPr id="0" name=""/>
        <dsp:cNvSpPr/>
      </dsp:nvSpPr>
      <dsp:spPr>
        <a:xfrm>
          <a:off x="647100" y="685884"/>
          <a:ext cx="461973" cy="23098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ddd</a:t>
          </a:r>
          <a:endParaRPr kumimoji="1" lang="ja-JP" altLang="en-US" sz="1400" kern="1200" dirty="0"/>
        </a:p>
      </dsp:txBody>
      <dsp:txXfrm>
        <a:off x="653865" y="692649"/>
        <a:ext cx="448443" cy="217456"/>
      </dsp:txXfrm>
    </dsp:sp>
    <dsp:sp modelId="{2C2CD9E2-5FF8-9943-8AE3-69F6FEF97029}">
      <dsp:nvSpPr>
        <dsp:cNvPr id="0" name=""/>
        <dsp:cNvSpPr/>
      </dsp:nvSpPr>
      <dsp:spPr>
        <a:xfrm>
          <a:off x="1109074"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196849" y="796758"/>
        <a:ext cx="9239" cy="9239"/>
      </dsp:txXfrm>
    </dsp:sp>
    <dsp:sp modelId="{58CB3291-805C-4B41-89EE-E0092F8FBA39}">
      <dsp:nvSpPr>
        <dsp:cNvPr id="0" name=""/>
        <dsp:cNvSpPr/>
      </dsp:nvSpPr>
      <dsp:spPr>
        <a:xfrm>
          <a:off x="1293863"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eee</a:t>
          </a:r>
          <a:endParaRPr kumimoji="1" lang="ja-JP" altLang="en-US" sz="1400" kern="1200" dirty="0"/>
        </a:p>
      </dsp:txBody>
      <dsp:txXfrm>
        <a:off x="1300628" y="692649"/>
        <a:ext cx="448443" cy="217456"/>
      </dsp:txXfrm>
    </dsp:sp>
    <dsp:sp modelId="{69BFEC7D-17B3-454B-8C51-7CC6D7D3E93A}">
      <dsp:nvSpPr>
        <dsp:cNvPr id="0" name=""/>
        <dsp:cNvSpPr/>
      </dsp:nvSpPr>
      <dsp:spPr>
        <a:xfrm>
          <a:off x="1755837" y="781976"/>
          <a:ext cx="184789" cy="38803"/>
        </a:xfrm>
        <a:custGeom>
          <a:avLst/>
          <a:gdLst/>
          <a:ahLst/>
          <a:cxnLst/>
          <a:rect l="0" t="0" r="0" b="0"/>
          <a:pathLst>
            <a:path>
              <a:moveTo>
                <a:pt x="0" y="19401"/>
              </a:moveTo>
              <a:lnTo>
                <a:pt x="184789" y="19401"/>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843612" y="796758"/>
        <a:ext cx="9239" cy="9239"/>
      </dsp:txXfrm>
    </dsp:sp>
    <dsp:sp modelId="{2608AEFA-D68D-F648-AAA8-3CD59051789B}">
      <dsp:nvSpPr>
        <dsp:cNvPr id="0" name=""/>
        <dsp:cNvSpPr/>
      </dsp:nvSpPr>
      <dsp:spPr>
        <a:xfrm>
          <a:off x="1940626" y="685884"/>
          <a:ext cx="461973" cy="230986"/>
        </a:xfrm>
        <a:prstGeom prst="roundRect">
          <a:avLst>
            <a:gd name="adj" fmla="val 10000"/>
          </a:avLst>
        </a:prstGeom>
        <a:solidFill>
          <a:srgbClr val="FF00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kern="1200" dirty="0" err="1" smtClean="0"/>
            <a:t>Fff</a:t>
          </a:r>
          <a:endParaRPr kumimoji="1" lang="ja-JP" altLang="en-US" sz="1400" kern="1200" dirty="0"/>
        </a:p>
      </dsp:txBody>
      <dsp:txXfrm>
        <a:off x="1947391" y="692649"/>
        <a:ext cx="448443" cy="2174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B1B3C-AB96-E046-976B-F45A89F9BCBE}">
      <dsp:nvSpPr>
        <dsp:cNvPr id="0" name=""/>
        <dsp:cNvSpPr/>
      </dsp:nvSpPr>
      <dsp:spPr>
        <a:xfrm>
          <a:off x="651" y="468592"/>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abc</a:t>
          </a:r>
          <a:endParaRPr kumimoji="1" lang="ja-JP" altLang="en-US" sz="1900" kern="1200" dirty="0"/>
        </a:p>
      </dsp:txBody>
      <dsp:txXfrm>
        <a:off x="9906" y="477847"/>
        <a:ext cx="613499" cy="297494"/>
      </dsp:txXfrm>
    </dsp:sp>
    <dsp:sp modelId="{01D42800-5AE5-F640-B010-06A7BC3021C5}">
      <dsp:nvSpPr>
        <dsp:cNvPr id="0" name=""/>
        <dsp:cNvSpPr/>
      </dsp:nvSpPr>
      <dsp:spPr>
        <a:xfrm rot="18770822">
          <a:off x="573189" y="463774"/>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481023"/>
        <a:ext cx="18587" cy="18587"/>
      </dsp:txXfrm>
    </dsp:sp>
    <dsp:sp modelId="{8E6E0CC7-BF5C-1A42-9E5E-EB18ED51D422}">
      <dsp:nvSpPr>
        <dsp:cNvPr id="0" name=""/>
        <dsp:cNvSpPr/>
      </dsp:nvSpPr>
      <dsp:spPr>
        <a:xfrm>
          <a:off x="885464" y="196037"/>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aaa</a:t>
          </a:r>
          <a:endParaRPr kumimoji="1" lang="ja-JP" altLang="en-US" sz="1900" kern="1200" dirty="0"/>
        </a:p>
      </dsp:txBody>
      <dsp:txXfrm>
        <a:off x="894719" y="205292"/>
        <a:ext cx="613499" cy="297494"/>
      </dsp:txXfrm>
    </dsp:sp>
    <dsp:sp modelId="{EF04CBAA-1EA6-1D44-88FB-4C5D29FA81A5}">
      <dsp:nvSpPr>
        <dsp:cNvPr id="0" name=""/>
        <dsp:cNvSpPr/>
      </dsp:nvSpPr>
      <dsp:spPr>
        <a:xfrm rot="19457599">
          <a:off x="1488211" y="236646"/>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255405"/>
        <a:ext cx="15566" cy="15566"/>
      </dsp:txXfrm>
    </dsp:sp>
    <dsp:sp modelId="{35C9C338-5F2F-B644-AFAC-6A42B37E50C4}">
      <dsp:nvSpPr>
        <dsp:cNvPr id="0" name=""/>
        <dsp:cNvSpPr/>
      </dsp:nvSpPr>
      <dsp:spPr>
        <a:xfrm>
          <a:off x="1770277" y="14335"/>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bbb</a:t>
          </a:r>
          <a:endParaRPr kumimoji="1" lang="ja-JP" altLang="en-US" sz="1900" kern="1200" dirty="0"/>
        </a:p>
      </dsp:txBody>
      <dsp:txXfrm>
        <a:off x="1779532" y="23590"/>
        <a:ext cx="613499" cy="297494"/>
      </dsp:txXfrm>
    </dsp:sp>
    <dsp:sp modelId="{3AC6E51B-46C3-FE47-B7A7-11A7F34CCA7D}">
      <dsp:nvSpPr>
        <dsp:cNvPr id="0" name=""/>
        <dsp:cNvSpPr/>
      </dsp:nvSpPr>
      <dsp:spPr>
        <a:xfrm rot="2142401">
          <a:off x="1488211" y="418348"/>
          <a:ext cx="311328" cy="53085"/>
        </a:xfrm>
        <a:custGeom>
          <a:avLst/>
          <a:gdLst/>
          <a:ahLst/>
          <a:cxnLst/>
          <a:rect l="0" t="0" r="0" b="0"/>
          <a:pathLst>
            <a:path>
              <a:moveTo>
                <a:pt x="0" y="26542"/>
              </a:moveTo>
              <a:lnTo>
                <a:pt x="311328"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6092" y="437108"/>
        <a:ext cx="15566" cy="15566"/>
      </dsp:txXfrm>
    </dsp:sp>
    <dsp:sp modelId="{DDC23D12-AAC6-574F-8D9D-BFFE7307DBC8}">
      <dsp:nvSpPr>
        <dsp:cNvPr id="0" name=""/>
        <dsp:cNvSpPr/>
      </dsp:nvSpPr>
      <dsp:spPr>
        <a:xfrm>
          <a:off x="1770277" y="377740"/>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smtClean="0"/>
            <a:t>ccc</a:t>
          </a:r>
          <a:endParaRPr kumimoji="1" lang="ja-JP" altLang="en-US" sz="1900" kern="1200" dirty="0"/>
        </a:p>
      </dsp:txBody>
      <dsp:txXfrm>
        <a:off x="1779532" y="386995"/>
        <a:ext cx="613499" cy="297494"/>
      </dsp:txXfrm>
    </dsp:sp>
    <dsp:sp modelId="{167BAEFD-587A-6C40-A4E5-211B67B739A5}">
      <dsp:nvSpPr>
        <dsp:cNvPr id="0" name=""/>
        <dsp:cNvSpPr/>
      </dsp:nvSpPr>
      <dsp:spPr>
        <a:xfrm rot="2829178">
          <a:off x="573189" y="736328"/>
          <a:ext cx="371746" cy="53085"/>
        </a:xfrm>
        <a:custGeom>
          <a:avLst/>
          <a:gdLst/>
          <a:ahLst/>
          <a:cxnLst/>
          <a:rect l="0" t="0" r="0" b="0"/>
          <a:pathLst>
            <a:path>
              <a:moveTo>
                <a:pt x="0" y="26542"/>
              </a:moveTo>
              <a:lnTo>
                <a:pt x="371746" y="265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749768" y="753577"/>
        <a:ext cx="18587" cy="18587"/>
      </dsp:txXfrm>
    </dsp:sp>
    <dsp:sp modelId="{D10A89A7-21E3-054D-B77E-57F113F7384D}">
      <dsp:nvSpPr>
        <dsp:cNvPr id="0" name=""/>
        <dsp:cNvSpPr/>
      </dsp:nvSpPr>
      <dsp:spPr>
        <a:xfrm>
          <a:off x="885464"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ddd</a:t>
          </a:r>
          <a:endParaRPr kumimoji="1" lang="ja-JP" altLang="en-US" sz="1900" kern="1200" dirty="0"/>
        </a:p>
      </dsp:txBody>
      <dsp:txXfrm>
        <a:off x="894719" y="750401"/>
        <a:ext cx="613499" cy="297494"/>
      </dsp:txXfrm>
    </dsp:sp>
    <dsp:sp modelId="{2C2CD9E2-5FF8-9943-8AE3-69F6FEF97029}">
      <dsp:nvSpPr>
        <dsp:cNvPr id="0" name=""/>
        <dsp:cNvSpPr/>
      </dsp:nvSpPr>
      <dsp:spPr>
        <a:xfrm>
          <a:off x="1517473" y="872605"/>
          <a:ext cx="252803" cy="53085"/>
        </a:xfrm>
        <a:custGeom>
          <a:avLst/>
          <a:gdLst/>
          <a:ahLst/>
          <a:cxnLst/>
          <a:rect l="0" t="0" r="0" b="0"/>
          <a:pathLst>
            <a:path>
              <a:moveTo>
                <a:pt x="0" y="26542"/>
              </a:moveTo>
              <a:lnTo>
                <a:pt x="252803" y="265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kumimoji="1" lang="ja-JP" altLang="en-US" sz="500" kern="1200"/>
        </a:p>
      </dsp:txBody>
      <dsp:txXfrm>
        <a:off x="1637555" y="892828"/>
        <a:ext cx="12640" cy="12640"/>
      </dsp:txXfrm>
    </dsp:sp>
    <dsp:sp modelId="{58CB3291-805C-4B41-89EE-E0092F8FBA39}">
      <dsp:nvSpPr>
        <dsp:cNvPr id="0" name=""/>
        <dsp:cNvSpPr/>
      </dsp:nvSpPr>
      <dsp:spPr>
        <a:xfrm>
          <a:off x="1770277" y="741146"/>
          <a:ext cx="632009" cy="316004"/>
        </a:xfrm>
        <a:prstGeom prst="roundRect">
          <a:avLst>
            <a:gd name="adj" fmla="val 10000"/>
          </a:avLst>
        </a:prstGeom>
        <a:solidFill>
          <a:srgbClr val="FFFF00"/>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kumimoji="1" lang="en-US" altLang="ja-JP" sz="1900" kern="1200" dirty="0" err="1" smtClean="0"/>
            <a:t>eee</a:t>
          </a:r>
          <a:endParaRPr kumimoji="1" lang="ja-JP" altLang="en-US" sz="1900" kern="1200" dirty="0"/>
        </a:p>
      </dsp:txBody>
      <dsp:txXfrm>
        <a:off x="1779532" y="750401"/>
        <a:ext cx="613499" cy="2974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89E97-5434-9C4E-B6E5-C9F9FBA5FCE1}" type="datetimeFigureOut">
              <a:rPr kumimoji="1" lang="ja-JP" altLang="en-US" smtClean="0"/>
              <a:t>2014/10/13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414CEF-9AC9-7B40-8689-4792AE055851}" type="slidenum">
              <a:rPr kumimoji="1" lang="ja-JP" altLang="en-US" smtClean="0"/>
              <a:t>‹#›</a:t>
            </a:fld>
            <a:endParaRPr kumimoji="1" lang="ja-JP" altLang="en-US"/>
          </a:p>
        </p:txBody>
      </p:sp>
    </p:spTree>
    <p:extLst>
      <p:ext uri="{BB962C8B-B14F-4D97-AF65-F5344CB8AC3E}">
        <p14:creationId xmlns:p14="http://schemas.microsoft.com/office/powerpoint/2010/main" val="327966034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これはいらないか？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7</a:t>
            </a:fld>
            <a:endParaRPr kumimoji="1" lang="ja-JP" altLang="en-US"/>
          </a:p>
        </p:txBody>
      </p:sp>
    </p:spTree>
    <p:extLst>
      <p:ext uri="{BB962C8B-B14F-4D97-AF65-F5344CB8AC3E}">
        <p14:creationId xmlns:p14="http://schemas.microsoft.com/office/powerpoint/2010/main" val="2499578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ja-JP" altLang="en-US" dirty="0" smtClean="0"/>
              <a:t>の</a:t>
            </a:r>
            <a:r>
              <a:rPr kumimoji="1" lang="en-US" altLang="ja-JP" dirty="0" smtClean="0"/>
              <a:t>Judd</a:t>
            </a:r>
            <a:r>
              <a:rPr kumimoji="1" lang="ja-JP" altLang="en-US" dirty="0" smtClean="0"/>
              <a:t>モデルが並列的処理で、同様の問題がある</a:t>
            </a:r>
            <a:endParaRPr kumimoji="1" lang="ja-JP" altLang="en-US" dirty="0"/>
          </a:p>
        </p:txBody>
      </p:sp>
      <p:sp>
        <p:nvSpPr>
          <p:cNvPr id="4" name="スライド番号プレースホルダー 3"/>
          <p:cNvSpPr>
            <a:spLocks noGrp="1"/>
          </p:cNvSpPr>
          <p:nvPr>
            <p:ph type="sldNum" sz="quarter" idx="10"/>
          </p:nvPr>
        </p:nvSpPr>
        <p:spPr/>
        <p:txBody>
          <a:bodyPr/>
          <a:lstStyle/>
          <a:p>
            <a:fld id="{9B414CEF-9AC9-7B40-8689-4792AE055851}" type="slidenum">
              <a:rPr kumimoji="1" lang="ja-JP" altLang="en-US" smtClean="0"/>
              <a:t>8</a:t>
            </a:fld>
            <a:endParaRPr kumimoji="1" lang="ja-JP" altLang="en-US"/>
          </a:p>
        </p:txBody>
      </p:sp>
    </p:spTree>
    <p:extLst>
      <p:ext uri="{BB962C8B-B14F-4D97-AF65-F5344CB8AC3E}">
        <p14:creationId xmlns:p14="http://schemas.microsoft.com/office/powerpoint/2010/main" val="62901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6301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7974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793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18824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631481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91654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094681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416833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249064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3207682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E38DBD1-F25C-9E4F-851F-C78CA3583CBD}" type="datetimeFigureOut">
              <a:rPr kumimoji="1" lang="ja-JP" altLang="en-US" smtClean="0"/>
              <a:t>2014/10/13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5819351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DBD1-F25C-9E4F-851F-C78CA3583CBD}" type="datetimeFigureOut">
              <a:rPr kumimoji="1" lang="ja-JP" altLang="en-US" smtClean="0"/>
              <a:t>2014/10/13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74DC2-C884-5446-BCD5-703483771DAA}" type="slidenum">
              <a:rPr kumimoji="1" lang="ja-JP" altLang="en-US" smtClean="0"/>
              <a:t>‹#›</a:t>
            </a:fld>
            <a:endParaRPr kumimoji="1" lang="ja-JP" altLang="en-US"/>
          </a:p>
        </p:txBody>
      </p:sp>
    </p:spTree>
    <p:extLst>
      <p:ext uri="{BB962C8B-B14F-4D97-AF65-F5344CB8AC3E}">
        <p14:creationId xmlns:p14="http://schemas.microsoft.com/office/powerpoint/2010/main" val="119040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 Type="http://schemas.microsoft.com/office/2007/relationships/diagramDrawing" Target="../diagrams/drawing2.xml"/><Relationship Id="rId12" Type="http://schemas.openxmlformats.org/officeDocument/2006/relationships/diagramData" Target="../diagrams/data3.xml"/><Relationship Id="rId13" Type="http://schemas.openxmlformats.org/officeDocument/2006/relationships/diagramLayout" Target="../diagrams/layout3.xml"/><Relationship Id="rId14" Type="http://schemas.openxmlformats.org/officeDocument/2006/relationships/diagramQuickStyle" Target="../diagrams/quickStyle3.xml"/><Relationship Id="rId15" Type="http://schemas.openxmlformats.org/officeDocument/2006/relationships/diagramColors" Target="../diagrams/colors3.xml"/><Relationship Id="rId1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6.jpeg"/><Relationship Id="rId5" Type="http://schemas.openxmlformats.org/officeDocument/2006/relationships/hyperlink" Target="http://www.journalofvision.org/content/13/4/11.full.pdf+html" TargetMode="External"/><Relationship Id="rId6" Type="http://schemas.openxmlformats.org/officeDocument/2006/relationships/hyperlink" Target="http://cs-people.bu.edu/jmzhang/BMS/BMS_iccv13_preprint.pdf" TargetMode="External"/><Relationship Id="rId7" Type="http://schemas.openxmlformats.org/officeDocument/2006/relationships/hyperlink" Target="http://people.csail.mit.edu/tjudd/WherePeopleLook/Docs/wherepeoplelook.pdf"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博士課程中間発表会資料</a:t>
            </a:r>
            <a:endParaRPr kumimoji="1" lang="ja-JP" altLang="en-US" dirty="0"/>
          </a:p>
        </p:txBody>
      </p:sp>
      <p:sp>
        <p:nvSpPr>
          <p:cNvPr id="3" name="サブタイトル 2"/>
          <p:cNvSpPr>
            <a:spLocks noGrp="1"/>
          </p:cNvSpPr>
          <p:nvPr>
            <p:ph type="subTitle" idx="1"/>
          </p:nvPr>
        </p:nvSpPr>
        <p:spPr>
          <a:xfrm>
            <a:off x="2743200" y="4981489"/>
            <a:ext cx="6400800" cy="1752600"/>
          </a:xfrm>
        </p:spPr>
        <p:txBody>
          <a:bodyPr>
            <a:normAutofit fontScale="70000" lnSpcReduction="20000"/>
          </a:bodyPr>
          <a:lstStyle/>
          <a:p>
            <a:pPr algn="r"/>
            <a:r>
              <a:rPr kumimoji="1" lang="ja-JP" altLang="en-US" dirty="0" smtClean="0"/>
              <a:t>人間情報学講座</a:t>
            </a:r>
            <a:endParaRPr kumimoji="1" lang="en-US" altLang="ja-JP" dirty="0" smtClean="0"/>
          </a:p>
          <a:p>
            <a:pPr algn="r"/>
            <a:r>
              <a:rPr kumimoji="1" lang="ja-JP" altLang="en-US" dirty="0" smtClean="0"/>
              <a:t>１３６０００１</a:t>
            </a:r>
            <a:endParaRPr kumimoji="1" lang="en-US" altLang="ja-JP" dirty="0" smtClean="0"/>
          </a:p>
          <a:p>
            <a:pPr algn="r"/>
            <a:r>
              <a:rPr lang="ja-JP" altLang="en-US" dirty="0" smtClean="0"/>
              <a:t>赤澤文彦</a:t>
            </a:r>
            <a:endParaRPr lang="en-US" altLang="ja-JP" dirty="0" smtClean="0"/>
          </a:p>
          <a:p>
            <a:pPr algn="r"/>
            <a:endParaRPr lang="en-US" altLang="ja-JP" dirty="0" smtClean="0"/>
          </a:p>
          <a:p>
            <a:pPr algn="r"/>
            <a:r>
              <a:rPr kumimoji="1" lang="ja-JP" altLang="en-US" dirty="0" smtClean="0"/>
              <a:t>指導教員　佐藤俊治</a:t>
            </a:r>
            <a:endParaRPr kumimoji="1" lang="ja-JP" altLang="en-US" dirty="0"/>
          </a:p>
        </p:txBody>
      </p:sp>
    </p:spTree>
    <p:extLst>
      <p:ext uri="{BB962C8B-B14F-4D97-AF65-F5344CB8AC3E}">
        <p14:creationId xmlns:p14="http://schemas.microsoft.com/office/powerpoint/2010/main" val="258551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49505"/>
          </a:xfrm>
        </p:spPr>
        <p:txBody>
          <a:bodyPr/>
          <a:lstStyle/>
          <a:p>
            <a:r>
              <a:rPr lang="ja-JP" altLang="en-US" dirty="0" smtClean="0"/>
              <a:t>提案の手法</a:t>
            </a:r>
            <a:endParaRPr kumimoji="1" lang="ja-JP" altLang="en-US" dirty="0"/>
          </a:p>
        </p:txBody>
      </p:sp>
      <p:grpSp>
        <p:nvGrpSpPr>
          <p:cNvPr id="16" name="図形グループ 15"/>
          <p:cNvGrpSpPr/>
          <p:nvPr/>
        </p:nvGrpSpPr>
        <p:grpSpPr>
          <a:xfrm>
            <a:off x="992686" y="1306730"/>
            <a:ext cx="7153159" cy="5374217"/>
            <a:chOff x="992686" y="1306730"/>
            <a:chExt cx="7153159" cy="5374217"/>
          </a:xfrm>
        </p:grpSpPr>
        <p:grpSp>
          <p:nvGrpSpPr>
            <p:cNvPr id="7" name="図形グループ 6"/>
            <p:cNvGrpSpPr/>
            <p:nvPr/>
          </p:nvGrpSpPr>
          <p:grpSpPr>
            <a:xfrm>
              <a:off x="992686" y="1306730"/>
              <a:ext cx="7153159" cy="4664371"/>
              <a:chOff x="1153264" y="1886253"/>
              <a:chExt cx="7153159" cy="4957148"/>
            </a:xfrm>
          </p:grpSpPr>
          <p:sp>
            <p:nvSpPr>
              <p:cNvPr id="49" name="テキスト ボックス 48"/>
              <p:cNvSpPr txBox="1"/>
              <p:nvPr/>
            </p:nvSpPr>
            <p:spPr>
              <a:xfrm>
                <a:off x="4034908" y="1886253"/>
                <a:ext cx="2985312" cy="369332"/>
              </a:xfrm>
              <a:prstGeom prst="rect">
                <a:avLst/>
              </a:prstGeom>
              <a:noFill/>
            </p:spPr>
            <p:txBody>
              <a:bodyPr wrap="none" rtlCol="0">
                <a:spAutoFit/>
              </a:bodyPr>
              <a:lstStyle/>
              <a:p>
                <a:r>
                  <a:rPr kumimoji="1" lang="ja-JP" altLang="en-US" dirty="0" smtClean="0"/>
                  <a:t>ソースコード解析結果の表示</a:t>
                </a:r>
                <a:endParaRPr kumimoji="1" lang="ja-JP" altLang="en-US" dirty="0"/>
              </a:p>
            </p:txBody>
          </p:sp>
          <p:grpSp>
            <p:nvGrpSpPr>
              <p:cNvPr id="5" name="図形グループ 4"/>
              <p:cNvGrpSpPr/>
              <p:nvPr/>
            </p:nvGrpSpPr>
            <p:grpSpPr>
              <a:xfrm>
                <a:off x="1153264" y="2240986"/>
                <a:ext cx="7153159" cy="4602415"/>
                <a:chOff x="1153264" y="2255585"/>
                <a:chExt cx="7153159" cy="4602415"/>
              </a:xfrm>
            </p:grpSpPr>
            <p:sp>
              <p:nvSpPr>
                <p:cNvPr id="4" name="正方形/長方形 3"/>
                <p:cNvSpPr/>
                <p:nvPr/>
              </p:nvSpPr>
              <p:spPr>
                <a:xfrm>
                  <a:off x="1153264" y="3241035"/>
                  <a:ext cx="1459829" cy="22774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a:t>
                  </a:r>
                  <a:endParaRPr kumimoji="1" lang="ja-JP" altLang="en-US" dirty="0"/>
                </a:p>
              </p:txBody>
            </p:sp>
            <p:graphicFrame>
              <p:nvGraphicFramePr>
                <p:cNvPr id="6" name="図表 5"/>
                <p:cNvGraphicFramePr/>
                <p:nvPr>
                  <p:extLst>
                    <p:ext uri="{D42A27DB-BD31-4B8C-83A1-F6EECF244321}">
                      <p14:modId xmlns:p14="http://schemas.microsoft.com/office/powerpoint/2010/main" val="1963339719"/>
                    </p:ext>
                  </p:extLst>
                </p:nvPr>
              </p:nvGraphicFramePr>
              <p:xfrm>
                <a:off x="4034908" y="2255585"/>
                <a:ext cx="2402938" cy="1211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直線矢印コネクタ 7"/>
                <p:cNvCxnSpPr>
                  <a:endCxn id="6" idx="1"/>
                </p:cNvCxnSpPr>
                <p:nvPr/>
              </p:nvCxnSpPr>
              <p:spPr>
                <a:xfrm flipV="1">
                  <a:off x="2613093" y="2824440"/>
                  <a:ext cx="1421815" cy="8142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2" name="図表 11"/>
                <p:cNvGraphicFramePr/>
                <p:nvPr>
                  <p:extLst>
                    <p:ext uri="{D42A27DB-BD31-4B8C-83A1-F6EECF244321}">
                      <p14:modId xmlns:p14="http://schemas.microsoft.com/office/powerpoint/2010/main" val="1008030078"/>
                    </p:ext>
                  </p:extLst>
                </p:nvPr>
              </p:nvGraphicFramePr>
              <p:xfrm>
                <a:off x="4026726" y="3810408"/>
                <a:ext cx="2402938" cy="11387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5" name="直線矢印コネクタ 14"/>
                <p:cNvCxnSpPr>
                  <a:endCxn id="12" idx="3"/>
                </p:cNvCxnSpPr>
                <p:nvPr/>
              </p:nvCxnSpPr>
              <p:spPr>
                <a:xfrm flipH="1" flipV="1">
                  <a:off x="6429664" y="4343464"/>
                  <a:ext cx="1205238" cy="798934"/>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12" idx="1"/>
                  <a:endCxn id="4" idx="3"/>
                </p:cNvCxnSpPr>
                <p:nvPr/>
              </p:nvCxnSpPr>
              <p:spPr>
                <a:xfrm flipH="1" flipV="1">
                  <a:off x="2613093" y="4379777"/>
                  <a:ext cx="1413633" cy="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38" name="図表 37"/>
                <p:cNvGraphicFramePr/>
                <p:nvPr>
                  <p:extLst>
                    <p:ext uri="{D42A27DB-BD31-4B8C-83A1-F6EECF244321}">
                      <p14:modId xmlns:p14="http://schemas.microsoft.com/office/powerpoint/2010/main" val="1018796818"/>
                    </p:ext>
                  </p:extLst>
                </p:nvPr>
              </p:nvGraphicFramePr>
              <p:xfrm>
                <a:off x="4184771" y="5719258"/>
                <a:ext cx="2402938" cy="1138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40" name="直線矢印コネクタ 39"/>
                <p:cNvCxnSpPr>
                  <a:endCxn id="38" idx="3"/>
                </p:cNvCxnSpPr>
                <p:nvPr/>
              </p:nvCxnSpPr>
              <p:spPr>
                <a:xfrm flipH="1">
                  <a:off x="6587709" y="6288629"/>
                  <a:ext cx="1047194" cy="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a:stCxn id="38" idx="1"/>
                </p:cNvCxnSpPr>
                <p:nvPr/>
              </p:nvCxnSpPr>
              <p:spPr>
                <a:xfrm flipH="1" flipV="1">
                  <a:off x="2613093" y="5045715"/>
                  <a:ext cx="1571678" cy="1302101"/>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48" name="テキスト ボックス 47"/>
                <p:cNvSpPr txBox="1"/>
                <p:nvPr/>
              </p:nvSpPr>
              <p:spPr>
                <a:xfrm>
                  <a:off x="4026726" y="3711735"/>
                  <a:ext cx="1107996" cy="369332"/>
                </a:xfrm>
                <a:prstGeom prst="rect">
                  <a:avLst/>
                </a:prstGeom>
                <a:noFill/>
              </p:spPr>
              <p:txBody>
                <a:bodyPr wrap="none" rtlCol="0">
                  <a:spAutoFit/>
                </a:bodyPr>
                <a:lstStyle/>
                <a:p>
                  <a:r>
                    <a:rPr lang="ja-JP" altLang="en-US" dirty="0" smtClean="0"/>
                    <a:t>一部改良</a:t>
                  </a:r>
                  <a:endParaRPr kumimoji="1" lang="ja-JP" altLang="en-US" dirty="0"/>
                </a:p>
              </p:txBody>
            </p:sp>
            <p:sp>
              <p:nvSpPr>
                <p:cNvPr id="50" name="テキスト ボックス 49"/>
                <p:cNvSpPr txBox="1"/>
                <p:nvPr/>
              </p:nvSpPr>
              <p:spPr>
                <a:xfrm>
                  <a:off x="4171663" y="5364525"/>
                  <a:ext cx="2416046" cy="369332"/>
                </a:xfrm>
                <a:prstGeom prst="rect">
                  <a:avLst/>
                </a:prstGeom>
                <a:noFill/>
              </p:spPr>
              <p:txBody>
                <a:bodyPr wrap="none" rtlCol="0">
                  <a:spAutoFit/>
                </a:bodyPr>
                <a:lstStyle/>
                <a:p>
                  <a:r>
                    <a:rPr kumimoji="1" lang="ja-JP" altLang="en-US" dirty="0" smtClean="0"/>
                    <a:t>新規モデルからの生成</a:t>
                  </a:r>
                  <a:endParaRPr kumimoji="1" lang="ja-JP" altLang="en-US" dirty="0"/>
                </a:p>
              </p:txBody>
            </p:sp>
            <p:sp>
              <p:nvSpPr>
                <p:cNvPr id="52" name="乗算記号 51"/>
                <p:cNvSpPr/>
                <p:nvPr/>
              </p:nvSpPr>
              <p:spPr>
                <a:xfrm>
                  <a:off x="5134722" y="3978871"/>
                  <a:ext cx="807771" cy="204391"/>
                </a:xfrm>
                <a:prstGeom prst="mathMultiply">
                  <a:avLst/>
                </a:prstGeom>
                <a:solidFill>
                  <a:srgbClr val="FF0000"/>
                </a:solidFill>
                <a:ln w="31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スマイル 52"/>
                <p:cNvSpPr/>
                <p:nvPr/>
              </p:nvSpPr>
              <p:spPr>
                <a:xfrm>
                  <a:off x="7634902" y="4949150"/>
                  <a:ext cx="671521" cy="1485664"/>
                </a:xfrm>
                <a:prstGeom prst="smileyFac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grpSp>
        </p:grpSp>
        <p:cxnSp>
          <p:nvCxnSpPr>
            <p:cNvPr id="11" name="直線矢印コネクタ 10"/>
            <p:cNvCxnSpPr/>
            <p:nvPr/>
          </p:nvCxnSpPr>
          <p:spPr>
            <a:xfrm>
              <a:off x="2452515" y="6248481"/>
              <a:ext cx="5021810" cy="0"/>
            </a:xfrm>
            <a:prstGeom prst="straightConnector1">
              <a:avLst/>
            </a:prstGeom>
            <a:ln w="76200">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14" name="テキスト ボックス 13"/>
            <p:cNvSpPr txBox="1"/>
            <p:nvPr/>
          </p:nvSpPr>
          <p:spPr>
            <a:xfrm>
              <a:off x="4535562" y="6219282"/>
              <a:ext cx="1107996" cy="461665"/>
            </a:xfrm>
            <a:prstGeom prst="rect">
              <a:avLst/>
            </a:prstGeom>
            <a:noFill/>
          </p:spPr>
          <p:txBody>
            <a:bodyPr wrap="none" rtlCol="0">
              <a:spAutoFit/>
            </a:bodyPr>
            <a:lstStyle/>
            <a:p>
              <a:r>
                <a:rPr kumimoji="1" lang="ja-JP" altLang="en-US" sz="2400" dirty="0" smtClean="0">
                  <a:solidFill>
                    <a:srgbClr val="FF0000"/>
                  </a:solidFill>
                </a:rPr>
                <a:t>双方向</a:t>
              </a:r>
              <a:endParaRPr kumimoji="1" lang="ja-JP" altLang="en-US" sz="2400" dirty="0">
                <a:solidFill>
                  <a:srgbClr val="FF0000"/>
                </a:solidFill>
              </a:endParaRPr>
            </a:p>
          </p:txBody>
        </p:sp>
      </p:grpSp>
    </p:spTree>
    <p:extLst>
      <p:ext uri="{BB962C8B-B14F-4D97-AF65-F5344CB8AC3E}">
        <p14:creationId xmlns:p14="http://schemas.microsoft.com/office/powerpoint/2010/main" val="26698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類似研究・手段ついての検討</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プログラミング環境</a:t>
            </a:r>
            <a:endParaRPr kumimoji="1" lang="en-US" altLang="ja-JP" dirty="0" smtClean="0"/>
          </a:p>
          <a:p>
            <a:pPr lvl="1"/>
            <a:r>
              <a:rPr lang="ja-JP" altLang="en-US" dirty="0" smtClean="0"/>
              <a:t>ビジュアルプログラミング</a:t>
            </a:r>
            <a:endParaRPr lang="en-US" altLang="ja-JP" dirty="0" smtClean="0"/>
          </a:p>
          <a:p>
            <a:pPr lvl="2"/>
            <a:r>
              <a:rPr kumimoji="1" lang="en-US" altLang="ja-JP" dirty="0" err="1" smtClean="0"/>
              <a:t>SimuLink</a:t>
            </a:r>
            <a:endParaRPr kumimoji="1" lang="en-US" altLang="ja-JP" dirty="0" smtClean="0"/>
          </a:p>
          <a:p>
            <a:pPr lvl="2"/>
            <a:r>
              <a:rPr kumimoji="1" lang="en-US" altLang="ja-JP" dirty="0" err="1" smtClean="0"/>
              <a:t>LabView</a:t>
            </a:r>
            <a:endParaRPr kumimoji="1" lang="en-US" altLang="ja-JP" dirty="0" smtClean="0"/>
          </a:p>
          <a:p>
            <a:pPr lvl="1"/>
            <a:r>
              <a:rPr lang="ja-JP" altLang="en-US" dirty="0" smtClean="0"/>
              <a:t>データフロープログラミング</a:t>
            </a:r>
            <a:endParaRPr kumimoji="1" lang="en-US" altLang="ja-JP" dirty="0" smtClean="0"/>
          </a:p>
          <a:p>
            <a:pPr lvl="2"/>
            <a:endParaRPr kumimoji="1" lang="ja-JP" altLang="en-US" dirty="0"/>
          </a:p>
        </p:txBody>
      </p:sp>
    </p:spTree>
    <p:extLst>
      <p:ext uri="{BB962C8B-B14F-4D97-AF65-F5344CB8AC3E}">
        <p14:creationId xmlns:p14="http://schemas.microsoft.com/office/powerpoint/2010/main" val="306142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SimuLink</a:t>
            </a:r>
            <a:endParaRPr kumimoji="1" lang="en-US" altLang="ja-JP" dirty="0" smtClean="0"/>
          </a:p>
          <a:p>
            <a:pPr lvl="1"/>
            <a:r>
              <a:rPr lang="ja-JP" altLang="en-US" dirty="0" smtClean="0"/>
              <a:t>長所</a:t>
            </a:r>
            <a:endParaRPr lang="en-US" altLang="ja-JP" dirty="0" smtClean="0"/>
          </a:p>
          <a:p>
            <a:pPr lvl="2"/>
            <a:r>
              <a:rPr lang="ja-JP" altLang="en-US" dirty="0" smtClean="0"/>
              <a:t>公開されているソースが</a:t>
            </a:r>
            <a:r>
              <a:rPr lang="en-US" altLang="ja-JP" dirty="0" err="1" smtClean="0"/>
              <a:t>Matlab</a:t>
            </a:r>
            <a:r>
              <a:rPr lang="ja-JP" altLang="en-US" dirty="0" smtClean="0"/>
              <a:t>の場合は利用しやすい</a:t>
            </a:r>
            <a:endParaRPr lang="en-US" altLang="ja-JP" dirty="0" smtClean="0"/>
          </a:p>
          <a:p>
            <a:pPr lvl="1"/>
            <a:r>
              <a:rPr kumimoji="1" lang="ja-JP" altLang="en-US" dirty="0" smtClean="0"/>
              <a:t>欠点</a:t>
            </a:r>
            <a:endParaRPr kumimoji="1" lang="en-US" altLang="ja-JP" dirty="0" smtClean="0"/>
          </a:p>
          <a:p>
            <a:pPr lvl="2"/>
            <a:r>
              <a:rPr lang="ja-JP" altLang="en-US" dirty="0" smtClean="0"/>
              <a:t>対応する</a:t>
            </a:r>
            <a:r>
              <a:rPr lang="en-US" altLang="ja-JP" dirty="0" err="1" smtClean="0"/>
              <a:t>ToolBox</a:t>
            </a:r>
            <a:r>
              <a:rPr lang="ja-JP" altLang="en-US" dirty="0" smtClean="0"/>
              <a:t>が必要でどれが必要</a:t>
            </a:r>
            <a:r>
              <a:rPr lang="en-US" altLang="ja-JP" dirty="0" err="1" smtClean="0"/>
              <a:t>ToolBox</a:t>
            </a:r>
            <a:r>
              <a:rPr lang="ja-JP" altLang="en-US" dirty="0" smtClean="0"/>
              <a:t>かわかりにくい</a:t>
            </a:r>
            <a:endParaRPr lang="en-US" altLang="ja-JP" dirty="0" smtClean="0"/>
          </a:p>
          <a:p>
            <a:pPr lvl="2"/>
            <a:r>
              <a:rPr lang="en-US" altLang="ja-JP" dirty="0" err="1" smtClean="0"/>
              <a:t>ToolBox</a:t>
            </a:r>
            <a:r>
              <a:rPr lang="ja-JP" altLang="en-US" dirty="0" smtClean="0"/>
              <a:t>（関数）の自作もできるが手順が煩雑</a:t>
            </a:r>
            <a:endParaRPr lang="en-US" altLang="ja-JP" dirty="0" smtClean="0"/>
          </a:p>
          <a:p>
            <a:pPr lvl="2"/>
            <a:endParaRPr kumimoji="1" lang="ja-JP" altLang="en-US" dirty="0"/>
          </a:p>
        </p:txBody>
      </p:sp>
    </p:spTree>
    <p:extLst>
      <p:ext uri="{BB962C8B-B14F-4D97-AF65-F5344CB8AC3E}">
        <p14:creationId xmlns:p14="http://schemas.microsoft.com/office/powerpoint/2010/main" val="24587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類似研究・手段についての検討</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err="1" smtClean="0"/>
              <a:t>LabView</a:t>
            </a:r>
            <a:endParaRPr kumimoji="1" lang="en-US" altLang="ja-JP" dirty="0" smtClean="0"/>
          </a:p>
          <a:p>
            <a:pPr lvl="1"/>
            <a:r>
              <a:rPr kumimoji="1" lang="ja-JP" altLang="en-US" dirty="0" smtClean="0"/>
              <a:t>長所</a:t>
            </a:r>
            <a:endParaRPr kumimoji="1" lang="en-US" altLang="ja-JP" dirty="0" smtClean="0"/>
          </a:p>
          <a:p>
            <a:pPr lvl="2"/>
            <a:r>
              <a:rPr kumimoji="1" lang="ja-JP" altLang="en-US" dirty="0" smtClean="0"/>
              <a:t>グラフィカルなのでテキストベースよりも構築は早い</a:t>
            </a:r>
            <a:endParaRPr kumimoji="1" lang="en-US" altLang="ja-JP" dirty="0" smtClean="0"/>
          </a:p>
          <a:p>
            <a:pPr lvl="1"/>
            <a:r>
              <a:rPr kumimoji="1" lang="ja-JP" altLang="en-US" dirty="0" smtClean="0"/>
              <a:t>欠点</a:t>
            </a:r>
            <a:endParaRPr kumimoji="1" lang="en-US" altLang="ja-JP" dirty="0" smtClean="0"/>
          </a:p>
          <a:p>
            <a:pPr lvl="2"/>
            <a:r>
              <a:rPr lang="ja-JP" altLang="en-US" dirty="0"/>
              <a:t>フロントパネルに</a:t>
            </a:r>
            <a:r>
              <a:rPr lang="en-US" altLang="ja-JP" dirty="0"/>
              <a:t>UI</a:t>
            </a:r>
            <a:r>
              <a:rPr lang="ja-JP" altLang="en-US" dirty="0"/>
              <a:t>、ブロックダイアグラムに関数を記述するので</a:t>
            </a:r>
            <a:r>
              <a:rPr lang="ja-JP" altLang="en-US" dirty="0" smtClean="0"/>
              <a:t>煩雑</a:t>
            </a:r>
            <a:endParaRPr lang="en-US" altLang="ja-JP" dirty="0" smtClean="0"/>
          </a:p>
          <a:p>
            <a:pPr lvl="2"/>
            <a:r>
              <a:rPr lang="ja-JP" altLang="en-US" dirty="0" smtClean="0"/>
              <a:t>ブロックダイアグラムに</a:t>
            </a:r>
            <a:r>
              <a:rPr lang="ja-JP" altLang="en-US" dirty="0"/>
              <a:t>配置</a:t>
            </a:r>
            <a:r>
              <a:rPr lang="ja-JP" altLang="en-US" dirty="0" smtClean="0"/>
              <a:t>された関数</a:t>
            </a:r>
            <a:r>
              <a:rPr lang="ja-JP" altLang="en-US" dirty="0"/>
              <a:t>のアイコンの意味や結線した情報がどのように</a:t>
            </a:r>
            <a:r>
              <a:rPr lang="ja-JP" altLang="en-US" dirty="0" smtClean="0"/>
              <a:t>流れて</a:t>
            </a:r>
            <a:r>
              <a:rPr lang="ja-JP" altLang="en-US" dirty="0"/>
              <a:t>いるか</a:t>
            </a:r>
            <a:r>
              <a:rPr lang="ja-JP" altLang="en-US" dirty="0" smtClean="0"/>
              <a:t>理解しにくい。</a:t>
            </a:r>
            <a:endParaRPr lang="en-US" altLang="ja-JP" dirty="0" smtClean="0"/>
          </a:p>
          <a:p>
            <a:pPr lvl="2"/>
            <a:endParaRPr kumimoji="1" lang="ja-JP" altLang="en-US" dirty="0"/>
          </a:p>
        </p:txBody>
      </p:sp>
    </p:spTree>
    <p:extLst>
      <p:ext uri="{BB962C8B-B14F-4D97-AF65-F5344CB8AC3E}">
        <p14:creationId xmlns:p14="http://schemas.microsoft.com/office/powerpoint/2010/main" val="250931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対象とする数理モデル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先に例示した</a:t>
            </a:r>
            <a:r>
              <a:rPr kumimoji="1" lang="en-US" altLang="ja-JP" dirty="0" smtClean="0"/>
              <a:t>S&amp;H</a:t>
            </a:r>
            <a:r>
              <a:rPr kumimoji="1" lang="ja-JP" altLang="en-US" dirty="0" smtClean="0"/>
              <a:t>と</a:t>
            </a:r>
            <a:r>
              <a:rPr kumimoji="1" lang="en-US" altLang="ja-JP" dirty="0" smtClean="0"/>
              <a:t>Judd</a:t>
            </a:r>
            <a:r>
              <a:rPr kumimoji="1" lang="ja-JP" altLang="en-US" dirty="0" smtClean="0"/>
              <a:t>を利用する</a:t>
            </a:r>
            <a:endParaRPr kumimoji="1" lang="en-US" altLang="ja-JP" dirty="0" smtClean="0"/>
          </a:p>
          <a:p>
            <a:pPr marL="457200" lvl="1" indent="0">
              <a:buNone/>
            </a:pPr>
            <a:r>
              <a:rPr lang="ja-JP" altLang="en-US" dirty="0" smtClean="0"/>
              <a:t>１）</a:t>
            </a:r>
            <a:r>
              <a:rPr lang="en-US" altLang="ja-JP" dirty="0" smtClean="0"/>
              <a:t>S&amp;H</a:t>
            </a:r>
            <a:r>
              <a:rPr lang="ja-JP" altLang="en-US" dirty="0" smtClean="0"/>
              <a:t>モデル（直列的な処理）</a:t>
            </a:r>
            <a:endParaRPr lang="en-US" altLang="ja-JP" dirty="0" smtClean="0"/>
          </a:p>
          <a:p>
            <a:pPr marL="457200" lvl="1" indent="0">
              <a:buNone/>
            </a:pPr>
            <a:endParaRPr lang="en-US" altLang="ja-JP" dirty="0" smtClean="0"/>
          </a:p>
          <a:p>
            <a:pPr marL="457200" lvl="1" indent="0">
              <a:buNone/>
            </a:pPr>
            <a:endParaRPr lang="en-US" altLang="ja-JP" dirty="0"/>
          </a:p>
          <a:p>
            <a:pPr marL="457200" lvl="1" indent="0">
              <a:buNone/>
            </a:pPr>
            <a:r>
              <a:rPr lang="ja-JP" altLang="en-US" dirty="0" smtClean="0"/>
              <a:t>２）</a:t>
            </a:r>
            <a:r>
              <a:rPr lang="en-US" altLang="ja-JP" dirty="0" smtClean="0"/>
              <a:t>Judd</a:t>
            </a:r>
            <a:r>
              <a:rPr lang="ja-JP" altLang="en-US" dirty="0" smtClean="0"/>
              <a:t>モデル（並列的な処理）</a:t>
            </a:r>
            <a:endParaRPr lang="en-US" altLang="ja-JP" dirty="0" smtClean="0"/>
          </a:p>
          <a:p>
            <a:pPr marL="457200" lvl="1" indent="0">
              <a:buNone/>
            </a:pPr>
            <a:endParaRPr lang="en-US" altLang="ja-JP" dirty="0" smtClean="0"/>
          </a:p>
        </p:txBody>
      </p:sp>
      <p:grpSp>
        <p:nvGrpSpPr>
          <p:cNvPr id="8" name="図形グループ 7"/>
          <p:cNvGrpSpPr/>
          <p:nvPr/>
        </p:nvGrpSpPr>
        <p:grpSpPr>
          <a:xfrm>
            <a:off x="1138666" y="2817656"/>
            <a:ext cx="6540031" cy="540173"/>
            <a:chOff x="1138666" y="2817656"/>
            <a:chExt cx="6540031" cy="540173"/>
          </a:xfrm>
        </p:grpSpPr>
        <p:sp>
          <p:nvSpPr>
            <p:cNvPr id="4" name="正方形/長方形 3"/>
            <p:cNvSpPr/>
            <p:nvPr/>
          </p:nvSpPr>
          <p:spPr>
            <a:xfrm>
              <a:off x="1138666" y="2817656"/>
              <a:ext cx="99268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2861264" y="2817656"/>
              <a:ext cx="1080273"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処理１</a:t>
              </a:r>
              <a:endParaRPr kumimoji="1" lang="ja-JP" altLang="en-US" dirty="0"/>
            </a:p>
          </p:txBody>
        </p:sp>
        <p:sp>
          <p:nvSpPr>
            <p:cNvPr id="6" name="正方形/長方形 5"/>
            <p:cNvSpPr/>
            <p:nvPr/>
          </p:nvSpPr>
          <p:spPr>
            <a:xfrm>
              <a:off x="4686049" y="2817656"/>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処理２</a:t>
              </a:r>
              <a:endParaRPr kumimoji="1" lang="ja-JP" altLang="en-US" dirty="0"/>
            </a:p>
          </p:txBody>
        </p:sp>
        <p:sp>
          <p:nvSpPr>
            <p:cNvPr id="7" name="正方形/長方形 6"/>
            <p:cNvSpPr/>
            <p:nvPr/>
          </p:nvSpPr>
          <p:spPr>
            <a:xfrm>
              <a:off x="6613023" y="2817656"/>
              <a:ext cx="1065674"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131349" y="3065844"/>
              <a:ext cx="729915" cy="218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stCxn id="5" idx="3"/>
              <a:endCxn id="6" idx="1"/>
            </p:cNvCxnSpPr>
            <p:nvPr/>
          </p:nvCxnSpPr>
          <p:spPr>
            <a:xfrm>
              <a:off x="3941537" y="3087743"/>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a:endCxn id="7" idx="1"/>
            </p:cNvCxnSpPr>
            <p:nvPr/>
          </p:nvCxnSpPr>
          <p:spPr>
            <a:xfrm>
              <a:off x="5722527" y="3087743"/>
              <a:ext cx="8904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0" name="図形グループ 9"/>
          <p:cNvGrpSpPr/>
          <p:nvPr/>
        </p:nvGrpSpPr>
        <p:grpSpPr>
          <a:xfrm>
            <a:off x="1138666" y="4496571"/>
            <a:ext cx="4583861" cy="1897903"/>
            <a:chOff x="1138666" y="4496571"/>
            <a:chExt cx="4583861" cy="1897903"/>
          </a:xfrm>
        </p:grpSpPr>
        <p:sp>
          <p:nvSpPr>
            <p:cNvPr id="18" name="正方形/長方形 17"/>
            <p:cNvSpPr/>
            <p:nvPr/>
          </p:nvSpPr>
          <p:spPr>
            <a:xfrm>
              <a:off x="1138666" y="5153537"/>
              <a:ext cx="992683" cy="5255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19" name="正方形/長方形 18"/>
            <p:cNvSpPr/>
            <p:nvPr/>
          </p:nvSpPr>
          <p:spPr>
            <a:xfrm>
              <a:off x="2861264" y="4496571"/>
              <a:ext cx="1080273" cy="4963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A</a:t>
              </a:r>
              <a:endParaRPr kumimoji="1" lang="ja-JP" altLang="en-US" dirty="0"/>
            </a:p>
          </p:txBody>
        </p:sp>
        <p:sp>
          <p:nvSpPr>
            <p:cNvPr id="20" name="正方形/長方形 19"/>
            <p:cNvSpPr/>
            <p:nvPr/>
          </p:nvSpPr>
          <p:spPr>
            <a:xfrm>
              <a:off x="2861264" y="5182737"/>
              <a:ext cx="1080273" cy="5109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B</a:t>
              </a:r>
              <a:endParaRPr kumimoji="1" lang="ja-JP" altLang="en-US" dirty="0"/>
            </a:p>
          </p:txBody>
        </p:sp>
        <p:sp>
          <p:nvSpPr>
            <p:cNvPr id="21" name="正方形/長方形 20"/>
            <p:cNvSpPr/>
            <p:nvPr/>
          </p:nvSpPr>
          <p:spPr>
            <a:xfrm>
              <a:off x="2861264" y="5950973"/>
              <a:ext cx="1080273" cy="4435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処理</a:t>
              </a:r>
              <a:r>
                <a:rPr kumimoji="1" lang="en-US" altLang="ja-JP" dirty="0" smtClean="0"/>
                <a:t>C</a:t>
              </a:r>
              <a:endParaRPr kumimoji="1" lang="ja-JP" altLang="en-US" dirty="0"/>
            </a:p>
          </p:txBody>
        </p:sp>
        <p:cxnSp>
          <p:nvCxnSpPr>
            <p:cNvPr id="23" name="直線矢印コネクタ 22"/>
            <p:cNvCxnSpPr>
              <a:stCxn id="18" idx="3"/>
              <a:endCxn id="19" idx="1"/>
            </p:cNvCxnSpPr>
            <p:nvPr/>
          </p:nvCxnSpPr>
          <p:spPr>
            <a:xfrm flipV="1">
              <a:off x="2131349" y="4744758"/>
              <a:ext cx="729915" cy="6715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直線矢印コネクタ 24"/>
            <p:cNvCxnSpPr>
              <a:stCxn id="18" idx="3"/>
              <a:endCxn id="20" idx="1"/>
            </p:cNvCxnSpPr>
            <p:nvPr/>
          </p:nvCxnSpPr>
          <p:spPr>
            <a:xfrm>
              <a:off x="2131349" y="5416324"/>
              <a:ext cx="729915" cy="2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18" idx="3"/>
              <a:endCxn id="21" idx="1"/>
            </p:cNvCxnSpPr>
            <p:nvPr/>
          </p:nvCxnSpPr>
          <p:spPr>
            <a:xfrm>
              <a:off x="2131349" y="5416324"/>
              <a:ext cx="729915" cy="75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正方形/長方形 27"/>
            <p:cNvSpPr/>
            <p:nvPr/>
          </p:nvSpPr>
          <p:spPr>
            <a:xfrm>
              <a:off x="4686049" y="5153537"/>
              <a:ext cx="1036478" cy="54017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30" name="直線矢印コネクタ 29"/>
            <p:cNvCxnSpPr>
              <a:stCxn id="19" idx="3"/>
              <a:endCxn id="28" idx="1"/>
            </p:cNvCxnSpPr>
            <p:nvPr/>
          </p:nvCxnSpPr>
          <p:spPr>
            <a:xfrm>
              <a:off x="3941537" y="4744758"/>
              <a:ext cx="744512" cy="6788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20" idx="3"/>
              <a:endCxn id="28" idx="1"/>
            </p:cNvCxnSpPr>
            <p:nvPr/>
          </p:nvCxnSpPr>
          <p:spPr>
            <a:xfrm flipV="1">
              <a:off x="3941537" y="5423624"/>
              <a:ext cx="744512" cy="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矢印コネクタ 33"/>
            <p:cNvCxnSpPr>
              <a:stCxn id="21" idx="3"/>
              <a:endCxn id="28" idx="1"/>
            </p:cNvCxnSpPr>
            <p:nvPr/>
          </p:nvCxnSpPr>
          <p:spPr>
            <a:xfrm flipV="1">
              <a:off x="3941537" y="5423624"/>
              <a:ext cx="744512" cy="74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45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手段についての検討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HTML5,JQuery,Ajax</a:t>
            </a:r>
            <a:r>
              <a:rPr lang="ja-JP" altLang="en-US" dirty="0" smtClean="0"/>
              <a:t>による</a:t>
            </a:r>
            <a:r>
              <a:rPr kumimoji="1" lang="ja-JP" altLang="en-US" dirty="0" smtClean="0"/>
              <a:t>開発</a:t>
            </a:r>
            <a:endParaRPr kumimoji="1" lang="en-US" altLang="ja-JP" dirty="0" smtClean="0"/>
          </a:p>
          <a:p>
            <a:pPr lvl="1"/>
            <a:r>
              <a:rPr kumimoji="1" lang="ja-JP" altLang="en-US" dirty="0" smtClean="0"/>
              <a:t>利点</a:t>
            </a:r>
            <a:endParaRPr kumimoji="1" lang="en-US" altLang="ja-JP" dirty="0" smtClean="0"/>
          </a:p>
          <a:p>
            <a:pPr lvl="2"/>
            <a:r>
              <a:rPr lang="en-US" altLang="ja-JP" dirty="0" smtClean="0"/>
              <a:t>OS</a:t>
            </a:r>
            <a:r>
              <a:rPr lang="ja-JP" altLang="en-US" dirty="0" smtClean="0"/>
              <a:t>依存にならないため、幅広い利用が望める</a:t>
            </a:r>
            <a:endParaRPr lang="en-US" altLang="ja-JP" dirty="0" smtClean="0"/>
          </a:p>
          <a:p>
            <a:pPr lvl="2"/>
            <a:r>
              <a:rPr lang="ja-JP" altLang="en-US" dirty="0" smtClean="0"/>
              <a:t>ソースコードの解析は</a:t>
            </a:r>
            <a:r>
              <a:rPr lang="en-US" altLang="ja-JP" dirty="0" smtClean="0"/>
              <a:t>AST(Abstract Syntax Tree)</a:t>
            </a:r>
            <a:r>
              <a:rPr lang="ja-JP" altLang="en-US" dirty="0" smtClean="0"/>
              <a:t>等で</a:t>
            </a:r>
            <a:r>
              <a:rPr lang="en-US" altLang="ja-JP" dirty="0" smtClean="0"/>
              <a:t>DOM(Document Object Model) API</a:t>
            </a:r>
            <a:r>
              <a:rPr lang="ja-JP" altLang="en-US" dirty="0" smtClean="0"/>
              <a:t>の利用が可能</a:t>
            </a:r>
            <a:endParaRPr lang="en-US" altLang="ja-JP" dirty="0" smtClean="0"/>
          </a:p>
          <a:p>
            <a:pPr lvl="2"/>
            <a:endParaRPr kumimoji="1" lang="ja-JP" altLang="en-US" dirty="0"/>
          </a:p>
        </p:txBody>
      </p:sp>
    </p:spTree>
    <p:extLst>
      <p:ext uri="{BB962C8B-B14F-4D97-AF65-F5344CB8AC3E}">
        <p14:creationId xmlns:p14="http://schemas.microsoft.com/office/powerpoint/2010/main" val="404225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現在までの結果</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W3C</a:t>
            </a:r>
            <a:r>
              <a:rPr kumimoji="1" lang="ja-JP" altLang="en-US" dirty="0" smtClean="0"/>
              <a:t>の</a:t>
            </a:r>
            <a:r>
              <a:rPr kumimoji="1" lang="en-US" altLang="ja-JP" dirty="0" smtClean="0"/>
              <a:t>HTML5</a:t>
            </a:r>
            <a:r>
              <a:rPr kumimoji="1" lang="ja-JP" altLang="en-US" dirty="0" smtClean="0"/>
              <a:t>勧告状況の調査</a:t>
            </a:r>
            <a:endParaRPr kumimoji="1" lang="en-US" altLang="ja-JP" dirty="0" smtClean="0"/>
          </a:p>
          <a:p>
            <a:pPr lvl="1"/>
            <a:r>
              <a:rPr lang="en-US" altLang="ja-JP" dirty="0"/>
              <a:t>http://www.w3.org/TR/html5</a:t>
            </a:r>
            <a:r>
              <a:rPr lang="en-US" altLang="ja-JP" dirty="0" smtClean="0"/>
              <a:t>/</a:t>
            </a:r>
          </a:p>
          <a:p>
            <a:r>
              <a:rPr lang="ja-JP" altLang="en-US" dirty="0" smtClean="0"/>
              <a:t>パース手法の調査・プログラム作成</a:t>
            </a:r>
            <a:endParaRPr lang="en-US" altLang="ja-JP" dirty="0" smtClean="0"/>
          </a:p>
          <a:p>
            <a:pPr lvl="1"/>
            <a:r>
              <a:rPr kumimoji="1" lang="en-US" altLang="ja-JP" dirty="0" err="1" smtClean="0"/>
              <a:t>JQuery,Ajax</a:t>
            </a:r>
            <a:r>
              <a:rPr kumimoji="1" lang="ja-JP" altLang="en-US" dirty="0" smtClean="0"/>
              <a:t>による</a:t>
            </a:r>
            <a:r>
              <a:rPr kumimoji="1" lang="ja-JP" altLang="en-US" dirty="0" smtClean="0"/>
              <a:t>プログラミング</a:t>
            </a:r>
            <a:endParaRPr kumimoji="1" lang="en-US" altLang="ja-JP" dirty="0" smtClean="0"/>
          </a:p>
          <a:p>
            <a:pPr lvl="1"/>
            <a:r>
              <a:rPr lang="ja-JP" altLang="en-US" dirty="0" smtClean="0"/>
              <a:t>ソースコードを</a:t>
            </a:r>
            <a:r>
              <a:rPr lang="en-US" altLang="ja-JP" dirty="0" smtClean="0"/>
              <a:t>JSON</a:t>
            </a:r>
            <a:r>
              <a:rPr lang="ja-JP" altLang="en-US" dirty="0" smtClean="0"/>
              <a:t>形式にパースする</a:t>
            </a:r>
            <a:endParaRPr lang="en-US" altLang="ja-JP" dirty="0" smtClean="0"/>
          </a:p>
          <a:p>
            <a:pPr lvl="1"/>
            <a:r>
              <a:rPr kumimoji="1" lang="en-US" altLang="ja-JP" dirty="0" smtClean="0"/>
              <a:t>DOM</a:t>
            </a:r>
            <a:r>
              <a:rPr kumimoji="1" lang="ja-JP" altLang="en-US" dirty="0" smtClean="0"/>
              <a:t>を利用して</a:t>
            </a:r>
            <a:r>
              <a:rPr kumimoji="1" lang="en-US" altLang="ja-JP" dirty="0" err="1" smtClean="0"/>
              <a:t>Jquery,Ajax</a:t>
            </a:r>
            <a:r>
              <a:rPr kumimoji="1" lang="ja-JP" altLang="en-US" dirty="0" smtClean="0"/>
              <a:t>で利用する</a:t>
            </a:r>
            <a:endParaRPr kumimoji="1" lang="en-US" altLang="ja-JP" dirty="0" smtClean="0"/>
          </a:p>
        </p:txBody>
      </p:sp>
    </p:spTree>
    <p:extLst>
      <p:ext uri="{BB962C8B-B14F-4D97-AF65-F5344CB8AC3E}">
        <p14:creationId xmlns:p14="http://schemas.microsoft.com/office/powerpoint/2010/main" val="63542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考察と今後の計画</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対象とした</a:t>
            </a:r>
            <a:r>
              <a:rPr lang="en-US" altLang="ja-JP" dirty="0" smtClean="0"/>
              <a:t>2</a:t>
            </a:r>
            <a:r>
              <a:rPr lang="ja-JP" altLang="en-US" dirty="0" smtClean="0"/>
              <a:t>つのモデルで双方向の変換を行う</a:t>
            </a:r>
            <a:endParaRPr lang="en-US" altLang="ja-JP" dirty="0" smtClean="0"/>
          </a:p>
          <a:p>
            <a:pPr marL="971550" lvl="1" indent="-514350">
              <a:buFont typeface="+mj-lt"/>
              <a:buAutoNum type="arabicPeriod"/>
            </a:pPr>
            <a:r>
              <a:rPr lang="ja-JP" altLang="en-US" dirty="0" smtClean="0"/>
              <a:t>ソースからモデルへ</a:t>
            </a:r>
            <a:endParaRPr lang="en-US" altLang="ja-JP" dirty="0" smtClean="0"/>
          </a:p>
          <a:p>
            <a:pPr marL="971550" lvl="1" indent="-514350">
              <a:buFont typeface="+mj-lt"/>
              <a:buAutoNum type="arabicPeriod"/>
            </a:pPr>
            <a:r>
              <a:rPr lang="ja-JP" altLang="en-US" dirty="0" smtClean="0"/>
              <a:t>モデルからソースへ</a:t>
            </a:r>
            <a:endParaRPr lang="en-US" altLang="ja-JP" dirty="0" smtClean="0"/>
          </a:p>
          <a:p>
            <a:r>
              <a:rPr lang="ja-JP" altLang="en-US" dirty="0" smtClean="0"/>
              <a:t>その他のパース手法の継続的</a:t>
            </a:r>
            <a:r>
              <a:rPr lang="ja-JP" altLang="en-US" dirty="0" smtClean="0"/>
              <a:t>調査</a:t>
            </a:r>
            <a:endParaRPr lang="en-US" altLang="ja-JP" dirty="0" smtClean="0"/>
          </a:p>
          <a:p>
            <a:pPr lvl="1"/>
            <a:r>
              <a:rPr lang="ja-JP" altLang="en-US" smtClean="0"/>
              <a:t>より良い手法の検討</a:t>
            </a:r>
            <a:endParaRPr lang="en-US" altLang="ja-JP" dirty="0" smtClean="0"/>
          </a:p>
          <a:p>
            <a:r>
              <a:rPr kumimoji="1" lang="en-US" altLang="ja-JP" dirty="0" smtClean="0"/>
              <a:t>W3C</a:t>
            </a:r>
            <a:r>
              <a:rPr kumimoji="1" lang="ja-JP" altLang="en-US" dirty="0" smtClean="0"/>
              <a:t>の</a:t>
            </a:r>
            <a:r>
              <a:rPr kumimoji="1" lang="en-US" altLang="ja-JP" dirty="0" smtClean="0"/>
              <a:t>HTML5</a:t>
            </a:r>
            <a:r>
              <a:rPr kumimoji="1" lang="ja-JP" altLang="en-US" dirty="0" smtClean="0"/>
              <a:t>勧告動向の継続的調査</a:t>
            </a:r>
            <a:endParaRPr kumimoji="1" lang="en-US" altLang="ja-JP" dirty="0" smtClean="0"/>
          </a:p>
          <a:p>
            <a:endParaRPr kumimoji="1" lang="en-US" altLang="ja-JP" dirty="0" smtClean="0"/>
          </a:p>
          <a:p>
            <a:pPr marL="0" indent="0" algn="r">
              <a:buNone/>
            </a:pPr>
            <a:r>
              <a:rPr kumimoji="1" lang="ja-JP" altLang="en-US" dirty="0" smtClean="0"/>
              <a:t>以上</a:t>
            </a:r>
            <a:endParaRPr kumimoji="1" lang="ja-JP" altLang="en-US" dirty="0"/>
          </a:p>
        </p:txBody>
      </p:sp>
    </p:spTree>
    <p:extLst>
      <p:ext uri="{BB962C8B-B14F-4D97-AF65-F5344CB8AC3E}">
        <p14:creationId xmlns:p14="http://schemas.microsoft.com/office/powerpoint/2010/main" val="41413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ヒトの情報処理を理解する手段として神経細胞特性や知覚特性を記述・再現する数理モデル構築並びにシミュレーションによるモデル検証がある</a:t>
            </a:r>
            <a:endParaRPr kumimoji="1" lang="ja-JP" altLang="en-US" dirty="0"/>
          </a:p>
        </p:txBody>
      </p:sp>
    </p:spTree>
    <p:extLst>
      <p:ext uri="{BB962C8B-B14F-4D97-AF65-F5344CB8AC3E}">
        <p14:creationId xmlns:p14="http://schemas.microsoft.com/office/powerpoint/2010/main" val="299358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49818"/>
            <a:ext cx="8229600" cy="4525963"/>
          </a:xfrm>
        </p:spPr>
        <p:txBody>
          <a:bodyPr/>
          <a:lstStyle/>
          <a:p>
            <a:pPr marL="0" indent="0">
              <a:buNone/>
            </a:pPr>
            <a:r>
              <a:rPr lang="en-US" altLang="ja-JP" dirty="0" err="1" smtClean="0"/>
              <a:t>Simoncelli&amp;Heeger</a:t>
            </a:r>
            <a:r>
              <a:rPr lang="ja-JP" altLang="en-US" dirty="0" smtClean="0"/>
              <a:t>の運動知覚モデル</a:t>
            </a:r>
            <a:endParaRPr lang="en-US" altLang="ja-JP" dirty="0" smtClean="0"/>
          </a:p>
          <a:p>
            <a:pPr marL="0" indent="0">
              <a:buNone/>
            </a:pPr>
            <a:endParaRPr lang="en-US" altLang="ja-JP" dirty="0" smtClean="0">
              <a:effectLst/>
            </a:endParaRPr>
          </a:p>
          <a:p>
            <a:pPr marL="0" indent="0">
              <a:buNone/>
            </a:pPr>
            <a:endParaRPr kumimoji="1" lang="en-US" altLang="ja-JP" dirty="0" smtClean="0"/>
          </a:p>
        </p:txBody>
      </p:sp>
      <p:sp>
        <p:nvSpPr>
          <p:cNvPr id="4" name="正方形/長方形 3"/>
          <p:cNvSpPr/>
          <p:nvPr/>
        </p:nvSpPr>
        <p:spPr>
          <a:xfrm>
            <a:off x="817511" y="1927115"/>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1927115"/>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1927115"/>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1927115"/>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9" name="直線矢印コネクタ 8"/>
          <p:cNvCxnSpPr>
            <a:endCxn id="5" idx="1"/>
          </p:cNvCxnSpPr>
          <p:nvPr/>
        </p:nvCxnSpPr>
        <p:spPr>
          <a:xfrm>
            <a:off x="2058365" y="2350494"/>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p:nvPr/>
        </p:nvCxnSpPr>
        <p:spPr>
          <a:xfrm>
            <a:off x="4350296" y="2365093"/>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6" idx="3"/>
            <a:endCxn id="7" idx="1"/>
          </p:cNvCxnSpPr>
          <p:nvPr/>
        </p:nvCxnSpPr>
        <p:spPr>
          <a:xfrm>
            <a:off x="6554637" y="2350494"/>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8" name="図 17" descr="full-model.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455" y="2959937"/>
            <a:ext cx="5766040" cy="3397845"/>
          </a:xfrm>
          <a:prstGeom prst="rect">
            <a:avLst/>
          </a:prstGeom>
        </p:spPr>
      </p:pic>
      <p:sp>
        <p:nvSpPr>
          <p:cNvPr id="20" name="テキスト ボックス 19"/>
          <p:cNvSpPr txBox="1"/>
          <p:nvPr/>
        </p:nvSpPr>
        <p:spPr>
          <a:xfrm>
            <a:off x="1284649" y="6503774"/>
            <a:ext cx="8773569" cy="276999"/>
          </a:xfrm>
          <a:prstGeom prst="rect">
            <a:avLst/>
          </a:prstGeom>
          <a:noFill/>
        </p:spPr>
        <p:txBody>
          <a:bodyPr wrap="square" rtlCol="0">
            <a:spAutoFit/>
          </a:bodyPr>
          <a:lstStyle/>
          <a:p>
            <a:r>
              <a:rPr lang="en-US" altLang="ja-JP" sz="1200" dirty="0"/>
              <a:t>E P </a:t>
            </a:r>
            <a:r>
              <a:rPr lang="en-US" altLang="ja-JP" sz="1200" dirty="0" err="1"/>
              <a:t>Simoncelli</a:t>
            </a:r>
            <a:r>
              <a:rPr lang="en-US" altLang="ja-JP" sz="1200" dirty="0"/>
              <a:t> and D J </a:t>
            </a:r>
            <a:r>
              <a:rPr lang="en-US" altLang="ja-JP" sz="1200" dirty="0" err="1"/>
              <a:t>Heeger</a:t>
            </a:r>
            <a:r>
              <a:rPr lang="en-US" altLang="ja-JP" sz="1200" dirty="0"/>
              <a:t>, A Model of Neuronal Responses in Visual Area MT. Vision Research, 38(5), </a:t>
            </a:r>
            <a:r>
              <a:rPr lang="en-US" altLang="ja-JP" sz="1200" dirty="0" err="1"/>
              <a:t>pp</a:t>
            </a:r>
            <a:r>
              <a:rPr lang="en-US" altLang="ja-JP" sz="1200" dirty="0"/>
              <a:t> 743-761, 1998. </a:t>
            </a:r>
            <a:endParaRPr kumimoji="1" lang="ja-JP" altLang="en-US" sz="1200" dirty="0"/>
          </a:p>
        </p:txBody>
      </p:sp>
    </p:spTree>
    <p:extLst>
      <p:ext uri="{BB962C8B-B14F-4D97-AF65-F5344CB8AC3E}">
        <p14:creationId xmlns:p14="http://schemas.microsoft.com/office/powerpoint/2010/main" val="273292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p>
        </p:txBody>
      </p:sp>
      <p:sp>
        <p:nvSpPr>
          <p:cNvPr id="3" name="コンテンツ プレースホルダー 2"/>
          <p:cNvSpPr>
            <a:spLocks noGrp="1"/>
          </p:cNvSpPr>
          <p:nvPr>
            <p:ph idx="1"/>
          </p:nvPr>
        </p:nvSpPr>
        <p:spPr>
          <a:xfrm>
            <a:off x="457200" y="1276157"/>
            <a:ext cx="8229600" cy="648085"/>
          </a:xfrm>
        </p:spPr>
        <p:txBody>
          <a:bodyPr>
            <a:normAutofit fontScale="77500" lnSpcReduction="20000"/>
          </a:bodyPr>
          <a:lstStyle/>
          <a:p>
            <a:r>
              <a:rPr lang="en-US" altLang="ja-JP" dirty="0" smtClean="0"/>
              <a:t>MT</a:t>
            </a:r>
            <a:r>
              <a:rPr lang="ja-JP" altLang="en-US" dirty="0" smtClean="0"/>
              <a:t>細胞には抑制性受容野があるという新しい知見の検証</a:t>
            </a:r>
            <a:endParaRPr kumimoji="1" lang="ja-JP" altLang="en-US" dirty="0"/>
          </a:p>
        </p:txBody>
      </p:sp>
      <p:sp>
        <p:nvSpPr>
          <p:cNvPr id="4" name="テキスト ボックス 3"/>
          <p:cNvSpPr txBox="1"/>
          <p:nvPr/>
        </p:nvSpPr>
        <p:spPr>
          <a:xfrm>
            <a:off x="131384" y="1677095"/>
            <a:ext cx="9144000" cy="800219"/>
          </a:xfrm>
          <a:prstGeom prst="rect">
            <a:avLst/>
          </a:prstGeom>
          <a:noFill/>
        </p:spPr>
        <p:txBody>
          <a:bodyPr wrap="square" rtlCol="0">
            <a:spAutoFit/>
          </a:bodyPr>
          <a:lstStyle/>
          <a:p>
            <a:r>
              <a:rPr lang="en-US" altLang="ja-JP" sz="1400" dirty="0"/>
              <a:t>Shinji </a:t>
            </a:r>
            <a:r>
              <a:rPr lang="en-US" altLang="ja-JP" sz="1400" dirty="0" err="1"/>
              <a:t>Nishimoto</a:t>
            </a:r>
            <a:r>
              <a:rPr lang="en-US" altLang="ja-JP" sz="1400" dirty="0"/>
              <a:t> and Jack L. </a:t>
            </a:r>
            <a:r>
              <a:rPr lang="en-US" altLang="ja-JP" sz="1400" dirty="0" err="1"/>
              <a:t>Gallant,”A</a:t>
            </a:r>
            <a:r>
              <a:rPr lang="en-US" altLang="ja-JP" sz="1400" dirty="0"/>
              <a:t> Three-Dimensional Spatiotemporal Receptive Field Model Explains Responses of Area MT Neurons to Naturalistic Movies”, Neuroscience, 31(41):14551- 14564, October 12,2011. </a:t>
            </a:r>
            <a:endParaRPr lang="en-US" altLang="ja-JP" sz="1400" dirty="0" smtClean="0"/>
          </a:p>
          <a:p>
            <a:endParaRPr kumimoji="1" lang="ja-JP" altLang="en-US" dirty="0"/>
          </a:p>
        </p:txBody>
      </p:sp>
      <p:sp>
        <p:nvSpPr>
          <p:cNvPr id="5" name="テキスト ボックス 4"/>
          <p:cNvSpPr txBox="1"/>
          <p:nvPr/>
        </p:nvSpPr>
        <p:spPr>
          <a:xfrm>
            <a:off x="131384" y="2292648"/>
            <a:ext cx="7428887" cy="307777"/>
          </a:xfrm>
          <a:prstGeom prst="rect">
            <a:avLst/>
          </a:prstGeom>
          <a:noFill/>
        </p:spPr>
        <p:txBody>
          <a:bodyPr wrap="none" rtlCol="0">
            <a:spAutoFit/>
          </a:bodyPr>
          <a:lstStyle/>
          <a:p>
            <a:r>
              <a:rPr kumimoji="1" lang="ja-JP" altLang="en-US" sz="1400" dirty="0" smtClean="0"/>
              <a:t>北川太平</a:t>
            </a:r>
            <a:r>
              <a:rPr kumimoji="1" lang="en-US" altLang="ja-JP" sz="1400" dirty="0" smtClean="0"/>
              <a:t>,”</a:t>
            </a:r>
            <a:r>
              <a:rPr kumimoji="1" lang="ja-JP" altLang="en-US" sz="1400" dirty="0" smtClean="0"/>
              <a:t>視覚数理モデル構築用のプラットフォーム開発</a:t>
            </a:r>
            <a:r>
              <a:rPr kumimoji="1" lang="en-US" altLang="ja-JP" sz="1400" dirty="0" smtClean="0"/>
              <a:t>”,</a:t>
            </a:r>
            <a:r>
              <a:rPr kumimoji="1" lang="ja-JP" altLang="en-US" sz="1400" dirty="0" smtClean="0"/>
              <a:t>電気通信大学大学院修士論文</a:t>
            </a:r>
            <a:r>
              <a:rPr kumimoji="1" lang="en-US" altLang="ja-JP" sz="1400" dirty="0" smtClean="0"/>
              <a:t>,2013.</a:t>
            </a:r>
            <a:endParaRPr kumimoji="1" lang="ja-JP" altLang="en-US" sz="1400" dirty="0"/>
          </a:p>
        </p:txBody>
      </p:sp>
      <p:pic>
        <p:nvPicPr>
          <p:cNvPr id="7" name="図 6"/>
          <p:cNvPicPr>
            <a:picLocks noChangeAspect="1"/>
          </p:cNvPicPr>
          <p:nvPr/>
        </p:nvPicPr>
        <p:blipFill>
          <a:blip r:embed="rId2"/>
          <a:stretch>
            <a:fillRect/>
          </a:stretch>
        </p:blipFill>
        <p:spPr>
          <a:xfrm>
            <a:off x="920952" y="3153439"/>
            <a:ext cx="2185605" cy="2142326"/>
          </a:xfrm>
          <a:prstGeom prst="rect">
            <a:avLst/>
          </a:prstGeom>
        </p:spPr>
      </p:pic>
      <p:pic>
        <p:nvPicPr>
          <p:cNvPr id="8" name="図 7"/>
          <p:cNvPicPr>
            <a:picLocks noChangeAspect="1"/>
          </p:cNvPicPr>
          <p:nvPr/>
        </p:nvPicPr>
        <p:blipFill>
          <a:blip r:embed="rId3"/>
          <a:stretch>
            <a:fillRect/>
          </a:stretch>
        </p:blipFill>
        <p:spPr>
          <a:xfrm>
            <a:off x="4803221" y="3153439"/>
            <a:ext cx="2190515" cy="2147138"/>
          </a:xfrm>
          <a:prstGeom prst="rect">
            <a:avLst/>
          </a:prstGeom>
        </p:spPr>
      </p:pic>
      <p:sp>
        <p:nvSpPr>
          <p:cNvPr id="9" name="テキスト ボックス 8"/>
          <p:cNvSpPr txBox="1"/>
          <p:nvPr/>
        </p:nvSpPr>
        <p:spPr>
          <a:xfrm>
            <a:off x="920952" y="5382774"/>
            <a:ext cx="2945863" cy="369332"/>
          </a:xfrm>
          <a:prstGeom prst="rect">
            <a:avLst/>
          </a:prstGeom>
          <a:noFill/>
        </p:spPr>
        <p:txBody>
          <a:bodyPr wrap="none" rtlCol="0">
            <a:spAutoFit/>
          </a:bodyPr>
          <a:lstStyle/>
          <a:p>
            <a:r>
              <a:rPr lang="en-US" altLang="ja-JP" dirty="0" err="1"/>
              <a:t>Simoncelli</a:t>
            </a:r>
            <a:r>
              <a:rPr lang="ja-JP" altLang="en-US" dirty="0"/>
              <a:t>と</a:t>
            </a:r>
            <a:r>
              <a:rPr lang="en-US" altLang="ja-JP" dirty="0" err="1"/>
              <a:t>Heeger</a:t>
            </a:r>
            <a:r>
              <a:rPr lang="ja-JP" altLang="en-US" dirty="0"/>
              <a:t>のモデル</a:t>
            </a:r>
            <a:r>
              <a:rPr lang="en-US" altLang="ja-JP" dirty="0"/>
              <a:t>.</a:t>
            </a:r>
            <a:endParaRPr kumimoji="1" lang="ja-JP" altLang="en-US" dirty="0"/>
          </a:p>
        </p:txBody>
      </p:sp>
      <p:sp>
        <p:nvSpPr>
          <p:cNvPr id="10" name="テキスト ボックス 9"/>
          <p:cNvSpPr txBox="1"/>
          <p:nvPr/>
        </p:nvSpPr>
        <p:spPr>
          <a:xfrm>
            <a:off x="4803221" y="5382774"/>
            <a:ext cx="3660001" cy="923330"/>
          </a:xfrm>
          <a:prstGeom prst="rect">
            <a:avLst/>
          </a:prstGeom>
          <a:noFill/>
        </p:spPr>
        <p:txBody>
          <a:bodyPr wrap="none" rtlCol="0">
            <a:spAutoFit/>
          </a:bodyPr>
          <a:lstStyle/>
          <a:p>
            <a:r>
              <a:rPr lang="en-US" altLang="ja-JP" dirty="0" err="1"/>
              <a:t>Nishimoto</a:t>
            </a:r>
            <a:r>
              <a:rPr lang="en-US" altLang="ja-JP" dirty="0"/>
              <a:t> </a:t>
            </a:r>
            <a:r>
              <a:rPr lang="ja-JP" altLang="en-US" dirty="0"/>
              <a:t>と</a:t>
            </a:r>
            <a:r>
              <a:rPr lang="en-US" altLang="ja-JP" dirty="0"/>
              <a:t>Gallant</a:t>
            </a:r>
            <a:r>
              <a:rPr lang="ja-JP" altLang="en-US" dirty="0"/>
              <a:t>の実験結果</a:t>
            </a:r>
          </a:p>
          <a:p>
            <a:r>
              <a:rPr lang="ja-JP" altLang="en-US" dirty="0"/>
              <a:t>ある一定のスピード𝑣に対して興奮，</a:t>
            </a:r>
          </a:p>
          <a:p>
            <a:r>
              <a:rPr lang="ja-JP" altLang="en-US" dirty="0"/>
              <a:t>𝑣以下のスピードに対して抑制．</a:t>
            </a:r>
            <a:endParaRPr kumimoji="1" lang="ja-JP" altLang="en-US" dirty="0"/>
          </a:p>
        </p:txBody>
      </p:sp>
    </p:spTree>
    <p:extLst>
      <p:ext uri="{BB962C8B-B14F-4D97-AF65-F5344CB8AC3E}">
        <p14:creationId xmlns:p14="http://schemas.microsoft.com/office/powerpoint/2010/main" val="331887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問題点</a:t>
            </a:r>
            <a:endParaRPr kumimoji="1" lang="ja-JP" altLang="en-US" dirty="0"/>
          </a:p>
        </p:txBody>
      </p:sp>
      <p:sp>
        <p:nvSpPr>
          <p:cNvPr id="3" name="コンテンツ プレースホルダー 2"/>
          <p:cNvSpPr>
            <a:spLocks noGrp="1"/>
          </p:cNvSpPr>
          <p:nvPr>
            <p:ph idx="1"/>
          </p:nvPr>
        </p:nvSpPr>
        <p:spPr>
          <a:xfrm>
            <a:off x="457200" y="4078787"/>
            <a:ext cx="8229600" cy="1232341"/>
          </a:xfrm>
        </p:spPr>
        <p:txBody>
          <a:bodyPr>
            <a:normAutofit/>
          </a:bodyPr>
          <a:lstStyle/>
          <a:p>
            <a:pPr marL="0" indent="0">
              <a:buNone/>
            </a:pPr>
            <a:r>
              <a:rPr lang="ja-JP" altLang="en-US" dirty="0" smtClean="0"/>
              <a:t>新しい知見の検証には先のモデルの</a:t>
            </a:r>
            <a:r>
              <a:rPr lang="en-US" altLang="ja-JP" dirty="0" smtClean="0"/>
              <a:t>MT</a:t>
            </a:r>
            <a:r>
              <a:rPr lang="ja-JP" altLang="en-US" dirty="0" smtClean="0"/>
              <a:t>野の部分を修正・変更する必要がある。</a:t>
            </a:r>
            <a:endParaRPr kumimoji="1" lang="ja-JP" altLang="en-US" dirty="0"/>
          </a:p>
        </p:txBody>
      </p:sp>
      <p:sp>
        <p:nvSpPr>
          <p:cNvPr id="4" name="正方形/長方形 3"/>
          <p:cNvSpPr/>
          <p:nvPr/>
        </p:nvSpPr>
        <p:spPr>
          <a:xfrm>
            <a:off x="817511" y="2335900"/>
            <a:ext cx="1240854"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入力</a:t>
            </a:r>
            <a:endParaRPr kumimoji="1" lang="ja-JP" altLang="en-US" dirty="0"/>
          </a:p>
        </p:txBody>
      </p:sp>
      <p:sp>
        <p:nvSpPr>
          <p:cNvPr id="5" name="正方形/長方形 4"/>
          <p:cNvSpPr/>
          <p:nvPr/>
        </p:nvSpPr>
        <p:spPr>
          <a:xfrm>
            <a:off x="3080245" y="2335900"/>
            <a:ext cx="1270051"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V1</a:t>
            </a:r>
            <a:r>
              <a:rPr kumimoji="1" lang="ja-JP" altLang="en-US" dirty="0" smtClean="0"/>
              <a:t>野</a:t>
            </a:r>
            <a:endParaRPr kumimoji="1" lang="ja-JP" altLang="en-US" dirty="0"/>
          </a:p>
        </p:txBody>
      </p:sp>
      <p:sp>
        <p:nvSpPr>
          <p:cNvPr id="6" name="正方形/長方形 5"/>
          <p:cNvSpPr/>
          <p:nvPr/>
        </p:nvSpPr>
        <p:spPr>
          <a:xfrm>
            <a:off x="5240791" y="2335900"/>
            <a:ext cx="131384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MT</a:t>
            </a:r>
            <a:r>
              <a:rPr kumimoji="1" lang="ja-JP" altLang="en-US" dirty="0" smtClean="0"/>
              <a:t>野</a:t>
            </a:r>
            <a:endParaRPr kumimoji="1" lang="ja-JP" altLang="en-US" dirty="0"/>
          </a:p>
        </p:txBody>
      </p:sp>
      <p:sp>
        <p:nvSpPr>
          <p:cNvPr id="7" name="正方形/長方形 6"/>
          <p:cNvSpPr/>
          <p:nvPr/>
        </p:nvSpPr>
        <p:spPr>
          <a:xfrm>
            <a:off x="7255354" y="2335900"/>
            <a:ext cx="1226256" cy="8467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出力</a:t>
            </a:r>
            <a:endParaRPr kumimoji="1" lang="ja-JP" altLang="en-US" dirty="0"/>
          </a:p>
        </p:txBody>
      </p:sp>
      <p:cxnSp>
        <p:nvCxnSpPr>
          <p:cNvPr id="8" name="直線矢印コネクタ 7"/>
          <p:cNvCxnSpPr>
            <a:endCxn id="5" idx="1"/>
          </p:cNvCxnSpPr>
          <p:nvPr/>
        </p:nvCxnSpPr>
        <p:spPr>
          <a:xfrm>
            <a:off x="2058365" y="2759279"/>
            <a:ext cx="102188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a:off x="4350296" y="2773878"/>
            <a:ext cx="89049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3"/>
            <a:endCxn id="7" idx="1"/>
          </p:cNvCxnSpPr>
          <p:nvPr/>
        </p:nvCxnSpPr>
        <p:spPr>
          <a:xfrm>
            <a:off x="6554637" y="2759279"/>
            <a:ext cx="70071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1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一部改変による改良を行う場合、従来の手法</a:t>
            </a:r>
            <a:endParaRPr kumimoji="1" lang="en-US" altLang="ja-JP" dirty="0" smtClean="0"/>
          </a:p>
          <a:p>
            <a:pPr marL="514350" indent="-514350">
              <a:buFont typeface="+mj-lt"/>
              <a:buAutoNum type="arabicPeriod"/>
            </a:pPr>
            <a:r>
              <a:rPr lang="ja-JP" altLang="en-US" dirty="0" smtClean="0"/>
              <a:t>論文ベースでの</a:t>
            </a:r>
            <a:r>
              <a:rPr lang="en-US" altLang="ja-JP" dirty="0" smtClean="0"/>
              <a:t>S&amp;H</a:t>
            </a:r>
            <a:r>
              <a:rPr lang="ja-JP" altLang="en-US" dirty="0" smtClean="0"/>
              <a:t>数理モデルの理解（し、プログラム用のモデル図を描く）</a:t>
            </a:r>
            <a:endParaRPr lang="en-US" altLang="ja-JP" dirty="0" smtClean="0"/>
          </a:p>
          <a:p>
            <a:pPr marL="514350" indent="-514350">
              <a:buFont typeface="+mj-lt"/>
              <a:buAutoNum type="arabicPeriod"/>
            </a:pPr>
            <a:r>
              <a:rPr kumimoji="1" lang="ja-JP" altLang="en-US" dirty="0" smtClean="0"/>
              <a:t>数理モデルを実装（翻訳）したプログラミング言語の解読＝論文内容と</a:t>
            </a:r>
            <a:r>
              <a:rPr kumimoji="1" lang="en-US" altLang="ja-JP" dirty="0" err="1" smtClean="0"/>
              <a:t>Matlab</a:t>
            </a:r>
            <a:r>
              <a:rPr kumimoji="1" lang="ja-JP" altLang="en-US" dirty="0" smtClean="0"/>
              <a:t>ファイルの対応関係のコード読み</a:t>
            </a:r>
            <a:endParaRPr kumimoji="1" lang="en-US" altLang="ja-JP" dirty="0" smtClean="0"/>
          </a:p>
          <a:p>
            <a:pPr marL="514350" indent="-514350">
              <a:buFont typeface="+mj-lt"/>
              <a:buAutoNum type="arabicPeriod"/>
            </a:pPr>
            <a:r>
              <a:rPr lang="ja-JP" altLang="en-US" dirty="0" smtClean="0"/>
              <a:t>改変すべき関数の同定</a:t>
            </a:r>
            <a:endParaRPr lang="en-US" altLang="ja-JP" dirty="0" smtClean="0"/>
          </a:p>
          <a:p>
            <a:pPr marL="514350" indent="-514350">
              <a:buFont typeface="+mj-lt"/>
              <a:buAutoNum type="arabicPeriod"/>
            </a:pPr>
            <a:r>
              <a:rPr kumimoji="1" lang="ja-JP" altLang="en-US" dirty="0" smtClean="0"/>
              <a:t>新しい知見を反映した新関数への置き換え</a:t>
            </a:r>
            <a:endParaRPr kumimoji="1" lang="en-US" altLang="ja-JP" dirty="0" smtClean="0"/>
          </a:p>
        </p:txBody>
      </p:sp>
    </p:spTree>
    <p:extLst>
      <p:ext uri="{BB962C8B-B14F-4D97-AF65-F5344CB8AC3E}">
        <p14:creationId xmlns:p14="http://schemas.microsoft.com/office/powerpoint/2010/main" val="427317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grpSp>
        <p:nvGrpSpPr>
          <p:cNvPr id="4" name="グループ化 2"/>
          <p:cNvGrpSpPr/>
          <p:nvPr/>
        </p:nvGrpSpPr>
        <p:grpSpPr>
          <a:xfrm>
            <a:off x="304800" y="1723497"/>
            <a:ext cx="8534400" cy="4728306"/>
            <a:chOff x="304803" y="1689318"/>
            <a:chExt cx="8534400" cy="4567413"/>
          </a:xfrm>
        </p:grpSpPr>
        <p:grpSp>
          <p:nvGrpSpPr>
            <p:cNvPr id="5" name="グループ化 3"/>
            <p:cNvGrpSpPr/>
            <p:nvPr/>
          </p:nvGrpSpPr>
          <p:grpSpPr>
            <a:xfrm>
              <a:off x="304803" y="1689318"/>
              <a:ext cx="8534400" cy="4567413"/>
              <a:chOff x="304803" y="1951923"/>
              <a:chExt cx="8534400" cy="4567413"/>
            </a:xfrm>
          </p:grpSpPr>
          <p:sp>
            <p:nvSpPr>
              <p:cNvPr id="8" name="正方形/長方形 7"/>
              <p:cNvSpPr/>
              <p:nvPr/>
            </p:nvSpPr>
            <p:spPr>
              <a:xfrm>
                <a:off x="304803" y="1951923"/>
                <a:ext cx="8534400" cy="4567413"/>
              </a:xfrm>
              <a:prstGeom prst="rect">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0" name="グループ化 8"/>
              <p:cNvGrpSpPr/>
              <p:nvPr/>
            </p:nvGrpSpPr>
            <p:grpSpPr>
              <a:xfrm>
                <a:off x="555198" y="2229424"/>
                <a:ext cx="8134330" cy="4184339"/>
                <a:chOff x="555198" y="2229424"/>
                <a:chExt cx="8134330" cy="4184339"/>
              </a:xfrm>
            </p:grpSpPr>
            <p:grpSp>
              <p:nvGrpSpPr>
                <p:cNvPr id="12" name="グループ化 10"/>
                <p:cNvGrpSpPr/>
                <p:nvPr/>
              </p:nvGrpSpPr>
              <p:grpSpPr>
                <a:xfrm>
                  <a:off x="555198" y="3681131"/>
                  <a:ext cx="2014314" cy="1809521"/>
                  <a:chOff x="-92969" y="3924695"/>
                  <a:chExt cx="2014314" cy="1809521"/>
                </a:xfrm>
              </p:grpSpPr>
              <p:sp>
                <p:nvSpPr>
                  <p:cNvPr id="46" name="山形 45"/>
                  <p:cNvSpPr/>
                  <p:nvPr/>
                </p:nvSpPr>
                <p:spPr bwMode="auto">
                  <a:xfrm>
                    <a:off x="1250040" y="397543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47" name="グループ化 45"/>
                  <p:cNvGrpSpPr/>
                  <p:nvPr/>
                </p:nvGrpSpPr>
                <p:grpSpPr>
                  <a:xfrm>
                    <a:off x="-92969" y="3924695"/>
                    <a:ext cx="2007932" cy="1809521"/>
                    <a:chOff x="-92969" y="3924695"/>
                    <a:chExt cx="2007932" cy="1809521"/>
                  </a:xfrm>
                </p:grpSpPr>
                <p:pic>
                  <p:nvPicPr>
                    <p:cNvPr id="4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969" y="3924695"/>
                      <a:ext cx="1876178" cy="1368243"/>
                    </a:xfrm>
                    <a:prstGeom prst="rect">
                      <a:avLst/>
                    </a:prstGeom>
                  </p:spPr>
                </p:pic>
                <p:sp>
                  <p:nvSpPr>
                    <p:cNvPr id="49" name="テキスト ボックス 54"/>
                    <p:cNvSpPr txBox="1">
                      <a:spLocks noChangeArrowheads="1"/>
                    </p:cNvSpPr>
                    <p:nvPr/>
                  </p:nvSpPr>
                  <p:spPr bwMode="auto">
                    <a:xfrm>
                      <a:off x="-72833" y="5210996"/>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cxnSp>
              <p:nvCxnSpPr>
                <p:cNvPr id="13" name="直線コネクタ 16"/>
                <p:cNvCxnSpPr>
                  <a:stCxn id="46" idx="3"/>
                  <a:endCxn id="39" idx="1"/>
                </p:cNvCxnSpPr>
                <p:nvPr/>
              </p:nvCxnSpPr>
              <p:spPr bwMode="auto">
                <a:xfrm flipV="1">
                  <a:off x="2569512" y="2384558"/>
                  <a:ext cx="803862" cy="1431774"/>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9"/>
                <p:cNvCxnSpPr>
                  <a:stCxn id="46" idx="3"/>
                  <a:endCxn id="33" idx="1"/>
                </p:cNvCxnSpPr>
                <p:nvPr/>
              </p:nvCxnSpPr>
              <p:spPr bwMode="auto">
                <a:xfrm flipV="1">
                  <a:off x="2569512" y="3260191"/>
                  <a:ext cx="803862" cy="556141"/>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34"/>
                <p:cNvCxnSpPr>
                  <a:stCxn id="40" idx="3"/>
                  <a:endCxn id="44" idx="1"/>
                </p:cNvCxnSpPr>
                <p:nvPr/>
              </p:nvCxnSpPr>
              <p:spPr bwMode="auto">
                <a:xfrm>
                  <a:off x="6075690" y="2384558"/>
                  <a:ext cx="688893" cy="1473221"/>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36"/>
                <p:cNvCxnSpPr>
                  <a:stCxn id="37" idx="3"/>
                  <a:endCxn id="44" idx="1"/>
                </p:cNvCxnSpPr>
                <p:nvPr/>
              </p:nvCxnSpPr>
              <p:spPr bwMode="auto">
                <a:xfrm flipV="1">
                  <a:off x="6041823" y="3857779"/>
                  <a:ext cx="722760" cy="202931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925"/>
                <p:cNvCxnSpPr>
                  <a:stCxn id="46" idx="3"/>
                  <a:endCxn id="36" idx="1"/>
                </p:cNvCxnSpPr>
                <p:nvPr/>
              </p:nvCxnSpPr>
              <p:spPr bwMode="auto">
                <a:xfrm>
                  <a:off x="2569512" y="3816332"/>
                  <a:ext cx="769995" cy="207075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931"/>
                <p:cNvCxnSpPr>
                  <a:stCxn id="46" idx="3"/>
                  <a:endCxn id="30" idx="1"/>
                </p:cNvCxnSpPr>
                <p:nvPr/>
              </p:nvCxnSpPr>
              <p:spPr bwMode="auto">
                <a:xfrm>
                  <a:off x="2569512" y="3816332"/>
                  <a:ext cx="803862" cy="319492"/>
                </a:xfrm>
                <a:prstGeom prst="bentConnector3">
                  <a:avLst>
                    <a:gd name="adj1" fmla="val 4763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933"/>
                <p:cNvCxnSpPr>
                  <a:stCxn id="31" idx="3"/>
                  <a:endCxn id="44" idx="1"/>
                </p:cNvCxnSpPr>
                <p:nvPr/>
              </p:nvCxnSpPr>
              <p:spPr bwMode="auto">
                <a:xfrm flipV="1">
                  <a:off x="6075690" y="3857779"/>
                  <a:ext cx="688893" cy="243411"/>
                </a:xfrm>
                <a:prstGeom prst="bentConnector3">
                  <a:avLst>
                    <a:gd name="adj1" fmla="val 47234"/>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37"/>
                <p:cNvCxnSpPr>
                  <a:stCxn id="34" idx="3"/>
                  <a:endCxn id="44" idx="1"/>
                </p:cNvCxnSpPr>
                <p:nvPr/>
              </p:nvCxnSpPr>
              <p:spPr bwMode="auto">
                <a:xfrm>
                  <a:off x="6075690" y="3260191"/>
                  <a:ext cx="688893" cy="597588"/>
                </a:xfrm>
                <a:prstGeom prst="bentConnector3">
                  <a:avLst>
                    <a:gd name="adj1" fmla="val 47235"/>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21" name="グループ化 19"/>
                <p:cNvGrpSpPr/>
                <p:nvPr/>
              </p:nvGrpSpPr>
              <p:grpSpPr>
                <a:xfrm>
                  <a:off x="6454501" y="3696260"/>
                  <a:ext cx="2235027" cy="1799876"/>
                  <a:chOff x="6341446" y="3813452"/>
                  <a:chExt cx="2235027" cy="1799876"/>
                </a:xfrm>
              </p:grpSpPr>
              <p:sp>
                <p:nvSpPr>
                  <p:cNvPr id="42" name="テキスト ボックス 54"/>
                  <p:cNvSpPr txBox="1">
                    <a:spLocks noChangeArrowheads="1"/>
                  </p:cNvSpPr>
                  <p:nvPr/>
                </p:nvSpPr>
                <p:spPr bwMode="auto">
                  <a:xfrm>
                    <a:off x="6341446" y="509010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43" name="グループ化 41"/>
                  <p:cNvGrpSpPr/>
                  <p:nvPr/>
                </p:nvGrpSpPr>
                <p:grpSpPr>
                  <a:xfrm>
                    <a:off x="6574896" y="3813452"/>
                    <a:ext cx="2001577" cy="1303875"/>
                    <a:chOff x="6135111" y="3751032"/>
                    <a:chExt cx="2001577" cy="1303875"/>
                  </a:xfrm>
                </p:grpSpPr>
                <p:sp>
                  <p:nvSpPr>
                    <p:cNvPr id="44" name="山形 43"/>
                    <p:cNvSpPr/>
                    <p:nvPr/>
                  </p:nvSpPr>
                  <p:spPr bwMode="auto">
                    <a:xfrm>
                      <a:off x="6135111" y="3835919"/>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45" name="図 4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6312688" y="3751032"/>
                      <a:ext cx="1824000" cy="1303875"/>
                    </a:xfrm>
                    <a:prstGeom prst="rect">
                      <a:avLst/>
                    </a:prstGeom>
                  </p:spPr>
                </p:pic>
              </p:grpSp>
            </p:grpSp>
            <p:grpSp>
              <p:nvGrpSpPr>
                <p:cNvPr id="22" name="グループ化 20"/>
                <p:cNvGrpSpPr/>
                <p:nvPr/>
              </p:nvGrpSpPr>
              <p:grpSpPr>
                <a:xfrm>
                  <a:off x="3296742" y="2229424"/>
                  <a:ext cx="2778948" cy="681807"/>
                  <a:chOff x="3146972" y="2781793"/>
                  <a:chExt cx="2778948"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Color</a:t>
                    </a:r>
                    <a:endParaRPr lang="ja-JP" altLang="en-US" sz="3200" dirty="0"/>
                  </a:p>
                </p:txBody>
              </p:sp>
            </p:grpSp>
            <p:grpSp>
              <p:nvGrpSpPr>
                <p:cNvPr id="23" name="グループ化 21"/>
                <p:cNvGrpSpPr/>
                <p:nvPr/>
              </p:nvGrpSpPr>
              <p:grpSpPr>
                <a:xfrm>
                  <a:off x="3262875" y="5731956"/>
                  <a:ext cx="2778948" cy="681807"/>
                  <a:chOff x="3146972" y="2781793"/>
                  <a:chExt cx="2778948"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308817"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24" name="グループ化 22"/>
                <p:cNvGrpSpPr/>
                <p:nvPr/>
              </p:nvGrpSpPr>
              <p:grpSpPr>
                <a:xfrm>
                  <a:off x="3296742" y="3105057"/>
                  <a:ext cx="2778948" cy="681807"/>
                  <a:chOff x="3146972" y="2781793"/>
                  <a:chExt cx="2778948"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74950" y="2781793"/>
                    <a:ext cx="2498108"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Intensity</a:t>
                    </a:r>
                    <a:endParaRPr lang="ja-JP" altLang="en-US" sz="3200" dirty="0"/>
                  </a:p>
                </p:txBody>
              </p:sp>
            </p:grpSp>
            <p:grpSp>
              <p:nvGrpSpPr>
                <p:cNvPr id="25" name="グループ化 23"/>
                <p:cNvGrpSpPr/>
                <p:nvPr/>
              </p:nvGrpSpPr>
              <p:grpSpPr>
                <a:xfrm>
                  <a:off x="3296742" y="3980690"/>
                  <a:ext cx="2778948" cy="681807"/>
                  <a:chOff x="3146972" y="2781793"/>
                  <a:chExt cx="2778948"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5346615" y="2817830"/>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74949" y="2781793"/>
                    <a:ext cx="2498109"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Orientations</a:t>
                    </a:r>
                    <a:endParaRPr lang="ja-JP" altLang="en-US" sz="3200" dirty="0"/>
                  </a:p>
                </p:txBody>
              </p:sp>
            </p:grpSp>
            <p:grpSp>
              <p:nvGrpSpPr>
                <p:cNvPr id="26" name="グループ化 24"/>
                <p:cNvGrpSpPr/>
                <p:nvPr/>
              </p:nvGrpSpPr>
              <p:grpSpPr>
                <a:xfrm>
                  <a:off x="3296742" y="4856323"/>
                  <a:ext cx="2778948" cy="681807"/>
                  <a:chOff x="3146972" y="2781793"/>
                  <a:chExt cx="2778948" cy="681807"/>
                </a:xfrm>
              </p:grpSpPr>
              <p:sp>
                <p:nvSpPr>
                  <p:cNvPr id="27" name="山形 26"/>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8" name="山形 27"/>
                  <p:cNvSpPr/>
                  <p:nvPr/>
                </p:nvSpPr>
                <p:spPr bwMode="auto">
                  <a:xfrm>
                    <a:off x="5346615"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29" name="正方形/長方形 28"/>
                  <p:cNvSpPr/>
                  <p:nvPr/>
                </p:nvSpPr>
                <p:spPr bwMode="auto">
                  <a:xfrm>
                    <a:off x="3274949" y="2781793"/>
                    <a:ext cx="2498111" cy="681807"/>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r>
                      <a:rPr lang="en-US" altLang="ja-JP" sz="3200" dirty="0" smtClean="0"/>
                      <a:t>Face Detector</a:t>
                    </a:r>
                    <a:endParaRPr lang="ja-JP" altLang="en-US" sz="3200" dirty="0"/>
                  </a:p>
                </p:txBody>
              </p:sp>
            </p:grpSp>
          </p:grpSp>
        </p:grpSp>
        <p:cxnSp>
          <p:nvCxnSpPr>
            <p:cNvPr id="6" name="直線コネクタ 1931"/>
            <p:cNvCxnSpPr>
              <a:stCxn id="46" idx="3"/>
              <a:endCxn id="27" idx="1"/>
            </p:cNvCxnSpPr>
            <p:nvPr/>
          </p:nvCxnSpPr>
          <p:spPr bwMode="auto">
            <a:xfrm>
              <a:off x="2569512" y="3553727"/>
              <a:ext cx="803862" cy="119512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31"/>
            <p:cNvCxnSpPr>
              <a:stCxn id="28" idx="3"/>
              <a:endCxn id="44" idx="1"/>
            </p:cNvCxnSpPr>
            <p:nvPr/>
          </p:nvCxnSpPr>
          <p:spPr bwMode="auto">
            <a:xfrm flipV="1">
              <a:off x="6075690" y="3595174"/>
              <a:ext cx="688893" cy="11536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380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同種の問題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pSp>
        <p:nvGrpSpPr>
          <p:cNvPr id="4" name="グループ化 3"/>
          <p:cNvGrpSpPr/>
          <p:nvPr/>
        </p:nvGrpSpPr>
        <p:grpSpPr>
          <a:xfrm>
            <a:off x="304800" y="1547382"/>
            <a:ext cx="8622949" cy="5161549"/>
            <a:chOff x="304800" y="1561981"/>
            <a:chExt cx="8622949" cy="5161549"/>
          </a:xfrm>
        </p:grpSpPr>
        <p:sp>
          <p:nvSpPr>
            <p:cNvPr id="5" name="正方形/長方形 4"/>
            <p:cNvSpPr/>
            <p:nvPr/>
          </p:nvSpPr>
          <p:spPr>
            <a:xfrm>
              <a:off x="304800" y="1561981"/>
              <a:ext cx="8534400" cy="5161549"/>
            </a:xfrm>
            <a:prstGeom prst="rect">
              <a:avLst/>
            </a:prstGeom>
            <a:solidFill>
              <a:schemeClr val="bg1"/>
            </a:solid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6" name="直線コネクタ 16"/>
            <p:cNvCxnSpPr>
              <a:stCxn id="26" idx="3"/>
              <a:endCxn id="39" idx="1"/>
            </p:cNvCxnSpPr>
            <p:nvPr/>
          </p:nvCxnSpPr>
          <p:spPr bwMode="auto">
            <a:xfrm flipV="1">
              <a:off x="2574266" y="2088583"/>
              <a:ext cx="1123643" cy="132585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線コネクタ 19"/>
            <p:cNvCxnSpPr>
              <a:stCxn id="26" idx="3"/>
              <a:endCxn id="33" idx="1"/>
            </p:cNvCxnSpPr>
            <p:nvPr/>
          </p:nvCxnSpPr>
          <p:spPr bwMode="auto">
            <a:xfrm flipV="1">
              <a:off x="2574266" y="2949459"/>
              <a:ext cx="1123643" cy="46497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直線コネクタ 34"/>
            <p:cNvCxnSpPr>
              <a:stCxn id="40" idx="3"/>
              <a:endCxn id="24" idx="1"/>
            </p:cNvCxnSpPr>
            <p:nvPr/>
          </p:nvCxnSpPr>
          <p:spPr bwMode="auto">
            <a:xfrm>
              <a:off x="5643952" y="2088583"/>
              <a:ext cx="851941" cy="1366985"/>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36"/>
            <p:cNvCxnSpPr>
              <a:stCxn id="37" idx="3"/>
              <a:endCxn id="24" idx="1"/>
            </p:cNvCxnSpPr>
            <p:nvPr/>
          </p:nvCxnSpPr>
          <p:spPr bwMode="auto">
            <a:xfrm flipV="1">
              <a:off x="5643952" y="3455568"/>
              <a:ext cx="851941" cy="1215644"/>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直線コネクタ 1925"/>
            <p:cNvCxnSpPr>
              <a:stCxn id="26" idx="3"/>
              <a:endCxn id="36" idx="1"/>
            </p:cNvCxnSpPr>
            <p:nvPr/>
          </p:nvCxnSpPr>
          <p:spPr bwMode="auto">
            <a:xfrm>
              <a:off x="2574266" y="3414434"/>
              <a:ext cx="1123643" cy="1256778"/>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直線コネクタ 1931"/>
            <p:cNvCxnSpPr>
              <a:stCxn id="26" idx="3"/>
              <a:endCxn id="30" idx="1"/>
            </p:cNvCxnSpPr>
            <p:nvPr/>
          </p:nvCxnSpPr>
          <p:spPr bwMode="auto">
            <a:xfrm>
              <a:off x="2574266" y="3414434"/>
              <a:ext cx="1123643" cy="395901"/>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933"/>
            <p:cNvCxnSpPr>
              <a:stCxn id="31" idx="3"/>
              <a:endCxn id="24" idx="1"/>
            </p:cNvCxnSpPr>
            <p:nvPr/>
          </p:nvCxnSpPr>
          <p:spPr bwMode="auto">
            <a:xfrm flipV="1">
              <a:off x="5643952" y="3455568"/>
              <a:ext cx="851941" cy="354767"/>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937"/>
            <p:cNvCxnSpPr>
              <a:stCxn id="34" idx="3"/>
              <a:endCxn id="24" idx="1"/>
            </p:cNvCxnSpPr>
            <p:nvPr/>
          </p:nvCxnSpPr>
          <p:spPr bwMode="auto">
            <a:xfrm>
              <a:off x="5643952" y="2949459"/>
              <a:ext cx="851941" cy="506109"/>
            </a:xfrm>
            <a:prstGeom prst="bentConnector3">
              <a:avLst>
                <a:gd name="adj1" fmla="val 50000"/>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4" name="グループ化 13"/>
            <p:cNvGrpSpPr/>
            <p:nvPr/>
          </p:nvGrpSpPr>
          <p:grpSpPr>
            <a:xfrm>
              <a:off x="3613639" y="1917987"/>
              <a:ext cx="2030313" cy="749763"/>
              <a:chOff x="3146972" y="2781793"/>
              <a:chExt cx="2030313" cy="681807"/>
            </a:xfrm>
          </p:grpSpPr>
          <p:sp>
            <p:nvSpPr>
              <p:cNvPr id="39" name="山形 38"/>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0" name="山形 39"/>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41" name="正方形/長方形 40"/>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err="1" smtClean="0"/>
                  <a:t>CovSal</a:t>
                </a:r>
                <a:r>
                  <a:rPr lang="en-US" altLang="ja-JP" sz="3200" dirty="0" smtClean="0"/>
                  <a:t>[1]</a:t>
                </a:r>
                <a:endParaRPr lang="ja-JP" altLang="en-US" sz="3200" dirty="0"/>
              </a:p>
            </p:txBody>
          </p:sp>
        </p:grpSp>
        <p:grpSp>
          <p:nvGrpSpPr>
            <p:cNvPr id="15" name="グループ化 14"/>
            <p:cNvGrpSpPr/>
            <p:nvPr/>
          </p:nvGrpSpPr>
          <p:grpSpPr>
            <a:xfrm>
              <a:off x="3613639" y="4500616"/>
              <a:ext cx="2030313" cy="749763"/>
              <a:chOff x="3146972" y="2781793"/>
              <a:chExt cx="2030313" cy="681807"/>
            </a:xfrm>
          </p:grpSpPr>
          <p:sp>
            <p:nvSpPr>
              <p:cNvPr id="36" name="山形 35"/>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7" name="山形 36"/>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8" name="正方形/長方形 37"/>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other</a:t>
                </a:r>
                <a:endParaRPr lang="ja-JP" altLang="en-US" sz="3200" dirty="0"/>
              </a:p>
            </p:txBody>
          </p:sp>
        </p:grpSp>
        <p:grpSp>
          <p:nvGrpSpPr>
            <p:cNvPr id="16" name="グループ化 15"/>
            <p:cNvGrpSpPr/>
            <p:nvPr/>
          </p:nvGrpSpPr>
          <p:grpSpPr>
            <a:xfrm>
              <a:off x="3613639" y="2778863"/>
              <a:ext cx="2030313" cy="749763"/>
              <a:chOff x="3146972" y="2781793"/>
              <a:chExt cx="2030313" cy="681807"/>
            </a:xfrm>
          </p:grpSpPr>
          <p:sp>
            <p:nvSpPr>
              <p:cNvPr id="33" name="山形 32"/>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4" name="山形 33"/>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5" name="正方形/長方形 34"/>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BMS[2]</a:t>
                </a:r>
                <a:endParaRPr lang="ja-JP" altLang="en-US" sz="3200" dirty="0"/>
              </a:p>
            </p:txBody>
          </p:sp>
        </p:grpSp>
        <p:grpSp>
          <p:nvGrpSpPr>
            <p:cNvPr id="17" name="グループ化 16"/>
            <p:cNvGrpSpPr/>
            <p:nvPr/>
          </p:nvGrpSpPr>
          <p:grpSpPr>
            <a:xfrm>
              <a:off x="3613639" y="3639739"/>
              <a:ext cx="2030313" cy="749763"/>
              <a:chOff x="3146972" y="2781793"/>
              <a:chExt cx="2030313" cy="681807"/>
            </a:xfrm>
          </p:grpSpPr>
          <p:sp>
            <p:nvSpPr>
              <p:cNvPr id="30" name="山形 29"/>
              <p:cNvSpPr/>
              <p:nvPr/>
            </p:nvSpPr>
            <p:spPr bwMode="auto">
              <a:xfrm>
                <a:off x="3146972" y="2860295"/>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1" name="山形 30"/>
              <p:cNvSpPr/>
              <p:nvPr/>
            </p:nvSpPr>
            <p:spPr bwMode="auto">
              <a:xfrm>
                <a:off x="4597980" y="2852464"/>
                <a:ext cx="579305" cy="168925"/>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sp>
            <p:nvSpPr>
              <p:cNvPr id="32" name="正方形/長方形 31"/>
              <p:cNvSpPr/>
              <p:nvPr/>
            </p:nvSpPr>
            <p:spPr bwMode="auto">
              <a:xfrm>
                <a:off x="3262510" y="2781793"/>
                <a:ext cx="1795114" cy="681807"/>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r>
                  <a:rPr lang="en-US" altLang="ja-JP" sz="3200" dirty="0" smtClean="0"/>
                  <a:t>Judd[3]</a:t>
                </a:r>
                <a:endParaRPr lang="ja-JP" altLang="en-US" sz="3200" dirty="0"/>
              </a:p>
            </p:txBody>
          </p:sp>
        </p:grpSp>
        <p:grpSp>
          <p:nvGrpSpPr>
            <p:cNvPr id="18" name="グループ化 17"/>
            <p:cNvGrpSpPr/>
            <p:nvPr/>
          </p:nvGrpSpPr>
          <p:grpSpPr>
            <a:xfrm>
              <a:off x="559952" y="3279233"/>
              <a:ext cx="2014314" cy="1824963"/>
              <a:chOff x="448887" y="3755365"/>
              <a:chExt cx="2014314" cy="1824963"/>
            </a:xfrm>
          </p:grpSpPr>
          <p:sp>
            <p:nvSpPr>
              <p:cNvPr id="26" name="山形 25"/>
              <p:cNvSpPr/>
              <p:nvPr/>
            </p:nvSpPr>
            <p:spPr bwMode="auto">
              <a:xfrm>
                <a:off x="1791896" y="3806103"/>
                <a:ext cx="671305" cy="168926"/>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grpSp>
            <p:nvGrpSpPr>
              <p:cNvPr id="27" name="グループ化 26"/>
              <p:cNvGrpSpPr/>
              <p:nvPr/>
            </p:nvGrpSpPr>
            <p:grpSpPr>
              <a:xfrm>
                <a:off x="448887" y="3755365"/>
                <a:ext cx="2000770" cy="1824963"/>
                <a:chOff x="448887" y="3755365"/>
                <a:chExt cx="2000770" cy="1824963"/>
              </a:xfrm>
            </p:grpSpPr>
            <p:pic>
              <p:nvPicPr>
                <p:cNvPr id="28"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 y="3755365"/>
                  <a:ext cx="1876178" cy="1368243"/>
                </a:xfrm>
                <a:prstGeom prst="rect">
                  <a:avLst/>
                </a:prstGeom>
              </p:spPr>
            </p:pic>
            <p:sp>
              <p:nvSpPr>
                <p:cNvPr id="29" name="テキスト ボックス 54"/>
                <p:cNvSpPr txBox="1">
                  <a:spLocks noChangeArrowheads="1"/>
                </p:cNvSpPr>
                <p:nvPr/>
              </p:nvSpPr>
              <p:spPr bwMode="auto">
                <a:xfrm>
                  <a:off x="461861" y="5057108"/>
                  <a:ext cx="19877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Input Image</a:t>
                  </a:r>
                  <a:endParaRPr lang="en-US" altLang="ja-JP" sz="2800" dirty="0"/>
                </a:p>
              </p:txBody>
            </p:sp>
          </p:grpSp>
        </p:grpSp>
        <p:grpSp>
          <p:nvGrpSpPr>
            <p:cNvPr id="19" name="グループ化 18"/>
            <p:cNvGrpSpPr/>
            <p:nvPr/>
          </p:nvGrpSpPr>
          <p:grpSpPr>
            <a:xfrm>
              <a:off x="6419261" y="3275607"/>
              <a:ext cx="2258973" cy="1828901"/>
              <a:chOff x="6308196" y="3778077"/>
              <a:chExt cx="2258973" cy="1828901"/>
            </a:xfrm>
          </p:grpSpPr>
          <p:sp>
            <p:nvSpPr>
              <p:cNvPr id="22" name="テキスト ボックス 54"/>
              <p:cNvSpPr txBox="1">
                <a:spLocks noChangeArrowheads="1"/>
              </p:cNvSpPr>
              <p:nvPr/>
            </p:nvSpPr>
            <p:spPr bwMode="auto">
              <a:xfrm>
                <a:off x="6341446" y="5083758"/>
                <a:ext cx="22257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2800" dirty="0" smtClean="0"/>
                  <a:t>saliency </a:t>
                </a:r>
                <a:r>
                  <a:rPr lang="en-US" altLang="ja-JP" sz="2800" dirty="0"/>
                  <a:t>map</a:t>
                </a:r>
              </a:p>
            </p:txBody>
          </p:sp>
          <p:grpSp>
            <p:nvGrpSpPr>
              <p:cNvPr id="23" name="グループ化 22"/>
              <p:cNvGrpSpPr/>
              <p:nvPr/>
            </p:nvGrpSpPr>
            <p:grpSpPr>
              <a:xfrm>
                <a:off x="6308196" y="3778077"/>
                <a:ext cx="1989277" cy="1340760"/>
                <a:chOff x="5868411" y="3715657"/>
                <a:chExt cx="1989277" cy="1340760"/>
              </a:xfrm>
            </p:grpSpPr>
            <p:sp>
              <p:nvSpPr>
                <p:cNvPr id="24" name="山形 23"/>
                <p:cNvSpPr/>
                <p:nvPr/>
              </p:nvSpPr>
              <p:spPr bwMode="auto">
                <a:xfrm>
                  <a:off x="5868411" y="3818986"/>
                  <a:ext cx="439785" cy="153263"/>
                </a:xfrm>
                <a:prstGeom prst="chevron">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ja-JP" altLang="en-US" sz="1013">
                    <a:solidFill>
                      <a:schemeClr val="tx1"/>
                    </a:solidFill>
                  </a:endParaRPr>
                </a:p>
              </p:txBody>
            </p:sp>
            <p:pic>
              <p:nvPicPr>
                <p:cNvPr id="25" name="図 24"/>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5982088" y="3715657"/>
                  <a:ext cx="1875600" cy="1340760"/>
                </a:xfrm>
                <a:prstGeom prst="rect">
                  <a:avLst/>
                </a:prstGeom>
              </p:spPr>
            </p:pic>
          </p:grpSp>
        </p:grpSp>
        <p:sp>
          <p:nvSpPr>
            <p:cNvPr id="21" name="テキスト ボックス 20"/>
            <p:cNvSpPr txBox="1"/>
            <p:nvPr/>
          </p:nvSpPr>
          <p:spPr>
            <a:xfrm>
              <a:off x="325718" y="5308642"/>
              <a:ext cx="8602031" cy="1323439"/>
            </a:xfrm>
            <a:prstGeom prst="rect">
              <a:avLst/>
            </a:prstGeom>
            <a:noFill/>
          </p:spPr>
          <p:txBody>
            <a:bodyPr wrap="square" rtlCol="0">
              <a:spAutoFit/>
            </a:bodyPr>
            <a:lstStyle/>
            <a:p>
              <a:r>
                <a:rPr lang="en-US" altLang="ja-JP" sz="1600" dirty="0" smtClean="0"/>
                <a:t>[1] </a:t>
              </a:r>
              <a:r>
                <a:rPr lang="en-US" altLang="ja-JP" sz="1600" dirty="0" err="1" smtClean="0"/>
                <a:t>Erkut</a:t>
              </a:r>
              <a:r>
                <a:rPr lang="en-US" altLang="ja-JP" sz="1600" dirty="0" smtClean="0"/>
                <a:t> </a:t>
              </a:r>
              <a:r>
                <a:rPr lang="en-US" altLang="ja-JP" sz="1600" dirty="0" err="1"/>
                <a:t>Erdem</a:t>
              </a:r>
              <a:r>
                <a:rPr lang="en-US" altLang="ja-JP" sz="1600" dirty="0"/>
                <a:t>, </a:t>
              </a:r>
              <a:r>
                <a:rPr lang="en-US" altLang="ja-JP" sz="1600" dirty="0" err="1"/>
                <a:t>Aykut</a:t>
              </a:r>
              <a:r>
                <a:rPr lang="en-US" altLang="ja-JP" sz="1600" dirty="0"/>
                <a:t> </a:t>
              </a:r>
              <a:r>
                <a:rPr lang="en-US" altLang="ja-JP" sz="1600" dirty="0" err="1"/>
                <a:t>Erdem.</a:t>
              </a:r>
              <a:r>
                <a:rPr lang="en-US" altLang="ja-JP" sz="1600" dirty="0" err="1">
                  <a:hlinkClick r:id="rId5"/>
                </a:rPr>
                <a:t>Visual</a:t>
              </a:r>
              <a:r>
                <a:rPr lang="en-US" altLang="ja-JP" sz="1600" dirty="0">
                  <a:hlinkClick r:id="rId5"/>
                </a:rPr>
                <a:t> saliency estimation by nonlinearly integrating features using region </a:t>
              </a:r>
              <a:r>
                <a:rPr lang="en-US" altLang="ja-JP" sz="1600" dirty="0" err="1">
                  <a:hlinkClick r:id="rId5"/>
                </a:rPr>
                <a:t>covariances</a:t>
              </a:r>
              <a:r>
                <a:rPr lang="en-US" altLang="ja-JP" sz="1600" dirty="0">
                  <a:hlinkClick r:id="rId5"/>
                </a:rPr>
                <a:t> [</a:t>
              </a:r>
              <a:r>
                <a:rPr lang="en-US" altLang="ja-JP" sz="1600" dirty="0" err="1">
                  <a:hlinkClick r:id="rId5"/>
                </a:rPr>
                <a:t>JoV</a:t>
              </a:r>
              <a:r>
                <a:rPr lang="en-US" altLang="ja-JP" sz="1600" dirty="0">
                  <a:hlinkClick r:id="rId5"/>
                </a:rPr>
                <a:t> 2013</a:t>
              </a:r>
              <a:r>
                <a:rPr lang="en-US" altLang="ja-JP" sz="1600" dirty="0" smtClean="0">
                  <a:hlinkClick r:id="rId5"/>
                </a:rPr>
                <a:t>]</a:t>
              </a:r>
              <a:endParaRPr lang="en-US" altLang="ja-JP" sz="1600" dirty="0" smtClean="0"/>
            </a:p>
            <a:p>
              <a:r>
                <a:rPr lang="en-US" altLang="ja-JP" sz="1600" dirty="0" smtClean="0"/>
                <a:t>[2] </a:t>
              </a:r>
              <a:r>
                <a:rPr lang="en-US" altLang="ja-JP" sz="1600" dirty="0" err="1"/>
                <a:t>Jianming</a:t>
              </a:r>
              <a:r>
                <a:rPr lang="en-US" altLang="ja-JP" sz="1600" dirty="0"/>
                <a:t> Zhang, Stan </a:t>
              </a:r>
              <a:r>
                <a:rPr lang="en-US" altLang="ja-JP" sz="1600" dirty="0" err="1"/>
                <a:t>Sclaroff.</a:t>
              </a:r>
              <a:r>
                <a:rPr lang="en-US" altLang="ja-JP" sz="1600" dirty="0" err="1">
                  <a:hlinkClick r:id="rId6"/>
                </a:rPr>
                <a:t>Saliency</a:t>
              </a:r>
              <a:r>
                <a:rPr lang="en-US" altLang="ja-JP" sz="1600" dirty="0">
                  <a:hlinkClick r:id="rId6"/>
                </a:rPr>
                <a:t> detection: a </a:t>
              </a:r>
              <a:r>
                <a:rPr lang="en-US" altLang="ja-JP" sz="1600" dirty="0" err="1">
                  <a:hlinkClick r:id="rId6"/>
                </a:rPr>
                <a:t>boolean</a:t>
              </a:r>
              <a:r>
                <a:rPr lang="en-US" altLang="ja-JP" sz="1600" dirty="0">
                  <a:hlinkClick r:id="rId6"/>
                </a:rPr>
                <a:t> map approach [ICCV 2013</a:t>
              </a:r>
              <a:r>
                <a:rPr lang="en-US" altLang="ja-JP" sz="1600" dirty="0" smtClean="0">
                  <a:hlinkClick r:id="rId6"/>
                </a:rPr>
                <a:t>]</a:t>
              </a:r>
              <a:endParaRPr lang="en-US" altLang="ja-JP" sz="1600" dirty="0" smtClean="0"/>
            </a:p>
            <a:p>
              <a:r>
                <a:rPr kumimoji="1" lang="en-US" altLang="ja-JP" sz="1600" dirty="0" smtClean="0"/>
                <a:t>[3] </a:t>
              </a:r>
              <a:r>
                <a:rPr lang="en-US" altLang="ja-JP" sz="1600" dirty="0" err="1"/>
                <a:t>Tilke</a:t>
              </a:r>
              <a:r>
                <a:rPr lang="en-US" altLang="ja-JP" sz="1600" dirty="0"/>
                <a:t> Judd, Krista </a:t>
              </a:r>
              <a:r>
                <a:rPr lang="en-US" altLang="ja-JP" sz="1600" dirty="0" err="1"/>
                <a:t>Ehinger</a:t>
              </a:r>
              <a:r>
                <a:rPr lang="en-US" altLang="ja-JP" sz="1600" dirty="0"/>
                <a:t>, </a:t>
              </a:r>
              <a:r>
                <a:rPr lang="en-US" altLang="ja-JP" sz="1600" dirty="0" err="1"/>
                <a:t>Fredo</a:t>
              </a:r>
              <a:r>
                <a:rPr lang="en-US" altLang="ja-JP" sz="1600" dirty="0"/>
                <a:t> Durand, Antonio </a:t>
              </a:r>
              <a:r>
                <a:rPr lang="en-US" altLang="ja-JP" sz="1600" dirty="0" err="1"/>
                <a:t>Torralba.</a:t>
              </a:r>
              <a:r>
                <a:rPr lang="en-US" altLang="ja-JP" sz="1600" dirty="0" err="1">
                  <a:hlinkClick r:id="rId7"/>
                </a:rPr>
                <a:t>Learning</a:t>
              </a:r>
              <a:r>
                <a:rPr lang="en-US" altLang="ja-JP" sz="1600" dirty="0">
                  <a:hlinkClick r:id="rId7"/>
                </a:rPr>
                <a:t> to predict where humans look [ICCV 2009]</a:t>
              </a:r>
              <a:endParaRPr kumimoji="1" lang="ja-JP" altLang="en-US" sz="1600" dirty="0"/>
            </a:p>
          </p:txBody>
        </p:sp>
      </p:grpSp>
    </p:spTree>
    <p:extLst>
      <p:ext uri="{BB962C8B-B14F-4D97-AF65-F5344CB8AC3E}">
        <p14:creationId xmlns:p14="http://schemas.microsoft.com/office/powerpoint/2010/main" val="30407232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従来の手法</a:t>
            </a:r>
            <a:endParaRPr kumimoji="1" lang="ja-JP" altLang="en-US" dirty="0"/>
          </a:p>
        </p:txBody>
      </p:sp>
      <p:grpSp>
        <p:nvGrpSpPr>
          <p:cNvPr id="16" name="図形グループ 15"/>
          <p:cNvGrpSpPr/>
          <p:nvPr/>
        </p:nvGrpSpPr>
        <p:grpSpPr>
          <a:xfrm>
            <a:off x="832102" y="1855616"/>
            <a:ext cx="7291842" cy="4214918"/>
            <a:chOff x="832102" y="1855616"/>
            <a:chExt cx="7291842" cy="4214918"/>
          </a:xfrm>
        </p:grpSpPr>
        <p:sp>
          <p:nvSpPr>
            <p:cNvPr id="5" name="正方形/長方形 4"/>
            <p:cNvSpPr/>
            <p:nvPr/>
          </p:nvSpPr>
          <p:spPr>
            <a:xfrm>
              <a:off x="832102" y="3211836"/>
              <a:ext cx="1065675"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ソースコード（入力）</a:t>
              </a:r>
              <a:endParaRPr kumimoji="1" lang="ja-JP" altLang="en-US" dirty="0"/>
            </a:p>
          </p:txBody>
        </p:sp>
        <p:sp>
          <p:nvSpPr>
            <p:cNvPr id="6" name="正方形/長方形 5"/>
            <p:cNvSpPr/>
            <p:nvPr/>
          </p:nvSpPr>
          <p:spPr>
            <a:xfrm>
              <a:off x="2642289" y="3211836"/>
              <a:ext cx="1226256"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解析</a:t>
              </a:r>
              <a:r>
                <a:rPr lang="ja-JP" altLang="en-US" dirty="0" smtClean="0"/>
                <a:t>・</a:t>
              </a:r>
              <a:r>
                <a:rPr kumimoji="1" lang="en-US" altLang="ja-JP" dirty="0" smtClean="0"/>
                <a:t/>
              </a:r>
              <a:br>
                <a:rPr kumimoji="1" lang="en-US" altLang="ja-JP" dirty="0" smtClean="0"/>
              </a:br>
              <a:r>
                <a:rPr kumimoji="1" lang="ja-JP" altLang="en-US" dirty="0" smtClean="0"/>
                <a:t>モデル化</a:t>
              </a:r>
              <a:endParaRPr kumimoji="1" lang="ja-JP" altLang="en-US" dirty="0"/>
            </a:p>
          </p:txBody>
        </p:sp>
        <p:sp>
          <p:nvSpPr>
            <p:cNvPr id="7" name="正方形/長方形 6"/>
            <p:cNvSpPr/>
            <p:nvPr/>
          </p:nvSpPr>
          <p:spPr>
            <a:xfrm>
              <a:off x="4788236" y="1855616"/>
              <a:ext cx="1270051" cy="1635116"/>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smtClean="0"/>
                <a:t>新しい知見</a:t>
              </a:r>
              <a:endParaRPr kumimoji="1" lang="en-US" altLang="ja-JP" dirty="0" smtClean="0"/>
            </a:p>
            <a:p>
              <a:pPr algn="ctr"/>
              <a:r>
                <a:rPr kumimoji="1" lang="ja-JP" altLang="en-US" dirty="0" smtClean="0"/>
                <a:t>を追加</a:t>
              </a:r>
              <a:endParaRPr kumimoji="1" lang="ja-JP" altLang="en-US" dirty="0"/>
            </a:p>
          </p:txBody>
        </p:sp>
        <p:sp>
          <p:nvSpPr>
            <p:cNvPr id="8" name="正方形/長方形 7"/>
            <p:cNvSpPr/>
            <p:nvPr/>
          </p:nvSpPr>
          <p:spPr>
            <a:xfrm>
              <a:off x="6941483" y="3241035"/>
              <a:ext cx="1182461" cy="16351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t>実行オブジェクト</a:t>
              </a:r>
              <a:r>
                <a:rPr lang="en-US" altLang="ja-JP" dirty="0" smtClean="0"/>
                <a:t/>
              </a:r>
              <a:br>
                <a:rPr lang="en-US" altLang="ja-JP" dirty="0" smtClean="0"/>
              </a:br>
              <a:r>
                <a:rPr lang="ja-JP" altLang="en-US" dirty="0" smtClean="0"/>
                <a:t>（出力）</a:t>
              </a:r>
              <a:endParaRPr kumimoji="1" lang="ja-JP" altLang="en-US" dirty="0"/>
            </a:p>
          </p:txBody>
        </p:sp>
        <p:cxnSp>
          <p:nvCxnSpPr>
            <p:cNvPr id="10" name="直線矢印コネクタ 9"/>
            <p:cNvCxnSpPr>
              <a:stCxn id="5" idx="3"/>
              <a:endCxn id="6" idx="1"/>
            </p:cNvCxnSpPr>
            <p:nvPr/>
          </p:nvCxnSpPr>
          <p:spPr>
            <a:xfrm>
              <a:off x="1897777" y="4029394"/>
              <a:ext cx="744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線矢印コネクタ 11"/>
            <p:cNvCxnSpPr>
              <a:endCxn id="7" idx="1"/>
            </p:cNvCxnSpPr>
            <p:nvPr/>
          </p:nvCxnSpPr>
          <p:spPr>
            <a:xfrm flipV="1">
              <a:off x="3868545" y="2673174"/>
              <a:ext cx="919691"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3"/>
            </p:cNvCxnSpPr>
            <p:nvPr/>
          </p:nvCxnSpPr>
          <p:spPr>
            <a:xfrm>
              <a:off x="6058287" y="2673174"/>
              <a:ext cx="883196" cy="817558"/>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p:nvPr/>
          </p:nvCxnSpPr>
          <p:spPr>
            <a:xfrm flipV="1">
              <a:off x="832102" y="5533118"/>
              <a:ext cx="7291842" cy="29198"/>
            </a:xfrm>
            <a:prstGeom prst="straightConnector1">
              <a:avLst/>
            </a:prstGeom>
            <a:ln w="762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3" name="テキスト ボックス 12"/>
            <p:cNvSpPr txBox="1"/>
            <p:nvPr/>
          </p:nvSpPr>
          <p:spPr>
            <a:xfrm>
              <a:off x="3868545" y="5608869"/>
              <a:ext cx="1107996" cy="461665"/>
            </a:xfrm>
            <a:prstGeom prst="rect">
              <a:avLst/>
            </a:prstGeom>
            <a:noFill/>
          </p:spPr>
          <p:txBody>
            <a:bodyPr wrap="none" rtlCol="0">
              <a:spAutoFit/>
            </a:bodyPr>
            <a:lstStyle/>
            <a:p>
              <a:r>
                <a:rPr kumimoji="1" lang="ja-JP" altLang="en-US" sz="2400" dirty="0" smtClean="0">
                  <a:solidFill>
                    <a:srgbClr val="FF0000"/>
                  </a:solidFill>
                </a:rPr>
                <a:t>一方向</a:t>
              </a:r>
              <a:endParaRPr kumimoji="1" lang="ja-JP" altLang="en-US" sz="2400" dirty="0">
                <a:solidFill>
                  <a:srgbClr val="FF0000"/>
                </a:solidFill>
              </a:endParaRPr>
            </a:p>
          </p:txBody>
        </p:sp>
      </p:grpSp>
    </p:spTree>
    <p:extLst>
      <p:ext uri="{BB962C8B-B14F-4D97-AF65-F5344CB8AC3E}">
        <p14:creationId xmlns:p14="http://schemas.microsoft.com/office/powerpoint/2010/main" val="2904705528"/>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956</TotalTime>
  <Words>782</Words>
  <Application>Microsoft Macintosh PowerPoint</Application>
  <PresentationFormat>画面に合わせる (4:3)</PresentationFormat>
  <Paragraphs>145</Paragraphs>
  <Slides>17</Slides>
  <Notes>2</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ホワイト</vt:lpstr>
      <vt:lpstr>博士課程中間発表会資料</vt:lpstr>
      <vt:lpstr>背景</vt:lpstr>
      <vt:lpstr>背景</vt:lpstr>
      <vt:lpstr>背景</vt:lpstr>
      <vt:lpstr>問題点</vt:lpstr>
      <vt:lpstr>問題点</vt:lpstr>
      <vt:lpstr>同種の問題</vt:lpstr>
      <vt:lpstr>同種の問題</vt:lpstr>
      <vt:lpstr>従来の手法</vt:lpstr>
      <vt:lpstr>提案の手法</vt:lpstr>
      <vt:lpstr>類似研究・手段ついての検討</vt:lpstr>
      <vt:lpstr>類似研究・手段についての検討</vt:lpstr>
      <vt:lpstr>類似研究・手段についての検討</vt:lpstr>
      <vt:lpstr>対象とする数理モデル</vt:lpstr>
      <vt:lpstr>手段についての検討</vt:lpstr>
      <vt:lpstr>現在までの結果</vt:lpstr>
      <vt:lpstr>考察と今後の計画</vt:lpstr>
    </vt:vector>
  </TitlesOfParts>
  <Company>科学技術振興機構</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博士課程中間発表会資料</dc:title>
  <dc:creator>赤澤 文彦</dc:creator>
  <cp:lastModifiedBy>赤澤 文彦</cp:lastModifiedBy>
  <cp:revision>45</cp:revision>
  <dcterms:created xsi:type="dcterms:W3CDTF">2014-10-11T04:30:58Z</dcterms:created>
  <dcterms:modified xsi:type="dcterms:W3CDTF">2014-10-13T02:18:32Z</dcterms:modified>
</cp:coreProperties>
</file>