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62" r:id="rId6"/>
    <p:sldId id="258" r:id="rId7"/>
    <p:sldId id="285" r:id="rId8"/>
    <p:sldId id="280"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89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a:t>必要</a:t>
            </a:r>
            <a:r>
              <a:rPr lang="ja-JP" altLang="en-US" dirty="0" smtClean="0"/>
              <a:t>なライブラリはオプション製品の場合がある</a:t>
            </a:r>
            <a:endParaRPr lang="en-US" altLang="ja-JP" dirty="0" smtClean="0"/>
          </a:p>
          <a:p>
            <a:pPr lvl="2"/>
            <a:r>
              <a:rPr lang="ja-JP" altLang="en-US" dirty="0" smtClean="0"/>
              <a:t>自作</a:t>
            </a:r>
            <a:r>
              <a:rPr lang="ja-JP" altLang="en-US" dirty="0" smtClean="0"/>
              <a:t>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ブラウザがインストールされているため、利用者の幅が広がりやすい</a:t>
            </a:r>
            <a:endParaRPr lang="en-US" altLang="ja-JP" dirty="0" smtClean="0"/>
          </a:p>
          <a:p>
            <a:r>
              <a:rPr lang="ja-JP" altLang="en-US" dirty="0" smtClean="0"/>
              <a:t>数式の</a:t>
            </a:r>
            <a:r>
              <a:rPr lang="en-US" altLang="ja-JP" dirty="0" err="1" smtClean="0"/>
              <a:t>MathML</a:t>
            </a:r>
            <a:r>
              <a:rPr lang="ja-JP" altLang="en-US" dirty="0"/>
              <a:t>変換</a:t>
            </a:r>
            <a:endParaRPr lang="en-US" altLang="ja-JP" dirty="0" smtClean="0"/>
          </a:p>
          <a:p>
            <a:pPr lvl="1"/>
            <a:r>
              <a:rPr lang="en-US" altLang="ja-JP" dirty="0" smtClean="0"/>
              <a:t>HTML</a:t>
            </a:r>
            <a:r>
              <a:rPr lang="ja-JP" altLang="en-US" dirty="0" smtClean="0"/>
              <a:t>の様な書式のため</a:t>
            </a:r>
            <a:r>
              <a:rPr lang="en-US" altLang="ja-JP" dirty="0" smtClean="0"/>
              <a:t>DOM(Document Object Model) API</a:t>
            </a:r>
            <a:r>
              <a:rPr lang="ja-JP" altLang="en-US" dirty="0" smtClean="0"/>
              <a:t>で解析</a:t>
            </a:r>
            <a:r>
              <a:rPr lang="ja-JP" altLang="en-US" dirty="0"/>
              <a:t>が</a:t>
            </a:r>
            <a:r>
              <a:rPr lang="ja-JP" altLang="en-US" dirty="0" smtClean="0"/>
              <a:t>容易</a:t>
            </a:r>
            <a:endParaRPr lang="en-US" altLang="ja-JP" dirty="0" smtClean="0"/>
          </a:p>
          <a:p>
            <a:pPr lvl="1"/>
            <a:r>
              <a:rPr lang="ja-JP" altLang="en-US" dirty="0" smtClean="0"/>
              <a:t>解析には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659" y="1495731"/>
            <a:ext cx="596838" cy="5968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612" y="1518410"/>
            <a:ext cx="592159" cy="5921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4650" y="1500929"/>
            <a:ext cx="595130" cy="595130"/>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研究とは</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a:t>
            </a:r>
            <a:r>
              <a:rPr lang="ja-JP" altLang="en-US" dirty="0" smtClean="0"/>
              <a:t>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a:t>
            </a:r>
            <a:r>
              <a:rPr lang="ja-JP" altLang="en-US" dirty="0" smtClean="0">
                <a:solidFill>
                  <a:srgbClr val="FF0000"/>
                </a:solidFill>
              </a:rPr>
              <a:t>～３の繰り返し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3416320"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2208</TotalTime>
  <Words>1605</Words>
  <Application>Microsoft Office PowerPoint</Application>
  <PresentationFormat>画面に合わせる (4:3)</PresentationFormat>
  <Paragraphs>253</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視覚数理モデル研究とは</vt:lpstr>
      <vt:lpstr>Simoncelli&amp;Heegerの運動知覚モデル </vt:lpstr>
      <vt:lpstr> 新しい知見の検証 </vt:lpstr>
      <vt:lpstr>Simoncelli&amp;Heegerの運動知覚モデル </vt:lpstr>
      <vt:lpstr>視覚数理モデル研究のライフサイクル</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140</cp:revision>
  <dcterms:created xsi:type="dcterms:W3CDTF">2014-10-11T04:30:58Z</dcterms:created>
  <dcterms:modified xsi:type="dcterms:W3CDTF">2014-11-24T04:27:54Z</dcterms:modified>
</cp:coreProperties>
</file>