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80"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3548" autoAdjust="0"/>
  </p:normalViewPr>
  <p:slideViewPr>
    <p:cSldViewPr snapToGrid="0" snapToObjects="1">
      <p:cViewPr varScale="1">
        <p:scale>
          <a:sx n="109" d="100"/>
          <a:sy n="109" d="100"/>
        </p:scale>
        <p:origin x="189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lnSpcReduction="10000"/>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3"/>
            <a:r>
              <a:rPr lang="ja-JP" altLang="en-US" dirty="0" smtClean="0"/>
              <a:t>利用者の幅が広がりやすい</a:t>
            </a:r>
            <a:endParaRPr lang="en-US" altLang="ja-JP" dirty="0" smtClean="0"/>
          </a:p>
          <a:p>
            <a:r>
              <a:rPr lang="ja-JP" altLang="en-US" dirty="0" smtClean="0"/>
              <a:t>数式の</a:t>
            </a:r>
            <a:r>
              <a:rPr lang="en-US" altLang="ja-JP" dirty="0" err="1" smtClean="0"/>
              <a:t>MathML</a:t>
            </a:r>
            <a:r>
              <a:rPr lang="ja-JP" altLang="en-US" dirty="0"/>
              <a:t>変換</a:t>
            </a:r>
            <a:endParaRPr lang="en-US" altLang="ja-JP" dirty="0" smtClean="0"/>
          </a:p>
          <a:p>
            <a:pPr lvl="1"/>
            <a:r>
              <a:rPr lang="en-US" altLang="ja-JP" dirty="0" smtClean="0"/>
              <a:t>HTML</a:t>
            </a:r>
            <a:r>
              <a:rPr lang="ja-JP" altLang="en-US" dirty="0" smtClean="0"/>
              <a:t>の様な書式のため</a:t>
            </a:r>
            <a:r>
              <a:rPr lang="en-US" altLang="ja-JP" dirty="0" smtClean="0"/>
              <a:t>DOM(Document Object Model) API</a:t>
            </a:r>
            <a:r>
              <a:rPr lang="ja-JP" altLang="en-US" dirty="0" smtClean="0"/>
              <a:t>で解析</a:t>
            </a:r>
            <a:r>
              <a:rPr lang="ja-JP" altLang="en-US" dirty="0"/>
              <a:t>が</a:t>
            </a:r>
            <a:r>
              <a:rPr lang="ja-JP" altLang="en-US" dirty="0" smtClean="0"/>
              <a:t>容易</a:t>
            </a:r>
            <a:endParaRPr lang="en-US" altLang="ja-JP" dirty="0" smtClean="0"/>
          </a:p>
          <a:p>
            <a:pPr lvl="1"/>
            <a:r>
              <a:rPr lang="ja-JP" altLang="en-US" dirty="0" smtClean="0"/>
              <a:t>解析には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2021</TotalTime>
  <Words>1603</Words>
  <Application>Microsoft Office PowerPoint</Application>
  <PresentationFormat>画面に合わせる (4:3)</PresentationFormat>
  <Paragraphs>251</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vt:lpstr>
      <vt:lpstr>視覚数理モデル研究のライフサイクル</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132</cp:revision>
  <dcterms:created xsi:type="dcterms:W3CDTF">2014-10-11T04:30:58Z</dcterms:created>
  <dcterms:modified xsi:type="dcterms:W3CDTF">2014-11-20T15:52:05Z</dcterms:modified>
</cp:coreProperties>
</file>