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62" r:id="rId6"/>
    <p:sldId id="258" r:id="rId7"/>
    <p:sldId id="285" r:id="rId8"/>
    <p:sldId id="280"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2015/3/22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a:t>
            </a:r>
            <a:r>
              <a:rPr kumimoji="1" lang="ja-JP" altLang="en-US" dirty="0" smtClean="0"/>
              <a:t>とエラーチェックができます。</a:t>
            </a:r>
            <a:endParaRPr kumimoji="1" lang="en-US" altLang="ja-JP" dirty="0" smtClean="0"/>
          </a:p>
          <a:p>
            <a:r>
              <a:rPr kumimoji="1" lang="ja-JP" altLang="en-US" dirty="0" smtClean="0"/>
              <a:t>最終結果として変更した新しいモデルファイルは</a:t>
            </a:r>
            <a:r>
              <a:rPr kumimoji="1" lang="ja-JP" altLang="en-US" dirty="0" smtClean="0"/>
              <a:t>ダウンロードして</a:t>
            </a:r>
            <a:r>
              <a:rPr kumimoji="1" lang="en-US" altLang="ja-JP" dirty="0" err="1" smtClean="0"/>
              <a:t>Matlab</a:t>
            </a:r>
            <a:r>
              <a:rPr kumimoji="1" lang="ja-JP" altLang="en-US" dirty="0" smtClean="0"/>
              <a:t>や他のシミュレーションプログラムで利用する</a:t>
            </a:r>
            <a:r>
              <a:rPr kumimoji="1" lang="ja-JP" altLang="en-US" dirty="0" smtClean="0"/>
              <a:t>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2015/3/22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704542" y="1366335"/>
            <a:ext cx="6052892"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up)">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828532"/>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962977" y="458654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a:t>
            </a:r>
            <a:r>
              <a:rPr kumimoji="1" lang="ja-JP" altLang="en-US" dirty="0" smtClean="0"/>
              <a:t>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80921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80921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04221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80948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8092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8094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正方形/長方形 79"/>
          <p:cNvSpPr/>
          <p:nvPr/>
        </p:nvSpPr>
        <p:spPr>
          <a:xfrm>
            <a:off x="2991614" y="284435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1" name="カギ線コネクタ 80"/>
          <p:cNvCxnSpPr>
            <a:stCxn id="78" idx="3"/>
          </p:cNvCxnSpPr>
          <p:nvPr/>
        </p:nvCxnSpPr>
        <p:spPr>
          <a:xfrm flipH="1">
            <a:off x="3002662" y="204221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山形 81"/>
          <p:cNvSpPr/>
          <p:nvPr/>
        </p:nvSpPr>
        <p:spPr>
          <a:xfrm>
            <a:off x="3748309" y="333186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8585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84407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84407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07707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390791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390791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84407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07707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42983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79905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80"/>
                                        </p:tgtEl>
                                        <p:attrNameLst>
                                          <p:attrName>fillcolor</p:attrName>
                                        </p:attrNameLst>
                                      </p:cBhvr>
                                      <p:to>
                                        <a:schemeClr val="accent2"/>
                                      </p:to>
                                    </p:animClr>
                                    <p:set>
                                      <p:cBhvr>
                                        <p:cTn id="18" dur="500" fill="hold"/>
                                        <p:tgtEl>
                                          <p:spTgt spid="80"/>
                                        </p:tgtEl>
                                        <p:attrNameLst>
                                          <p:attrName>fill.type</p:attrName>
                                        </p:attrNameLst>
                                      </p:cBhvr>
                                      <p:to>
                                        <p:strVal val="solid"/>
                                      </p:to>
                                    </p:set>
                                    <p:set>
                                      <p:cBhvr>
                                        <p:cTn id="19" dur="500" fill="hold"/>
                                        <p:tgtEl>
                                          <p:spTgt spid="80"/>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83"/>
                                        </p:tgtEl>
                                        <p:attrNameLst>
                                          <p:attrName>fillcolor</p:attrName>
                                        </p:attrNameLst>
                                      </p:cBhvr>
                                      <p:to>
                                        <a:schemeClr val="accent2"/>
                                      </p:to>
                                    </p:animClr>
                                    <p:set>
                                      <p:cBhvr>
                                        <p:cTn id="22" dur="500" fill="hold"/>
                                        <p:tgtEl>
                                          <p:spTgt spid="83"/>
                                        </p:tgtEl>
                                        <p:attrNameLst>
                                          <p:attrName>fill.type</p:attrName>
                                        </p:attrNameLst>
                                      </p:cBhvr>
                                      <p:to>
                                        <p:strVal val="solid"/>
                                      </p:to>
                                    </p:set>
                                    <p:set>
                                      <p:cBhvr>
                                        <p:cTn id="23" dur="500" fill="hold"/>
                                        <p:tgtEl>
                                          <p:spTgt spid="83"/>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82"/>
                                        </p:tgtEl>
                                        <p:attrNameLst>
                                          <p:attrName>fillcolor</p:attrName>
                                        </p:attrNameLst>
                                      </p:cBhvr>
                                      <p:to>
                                        <a:schemeClr val="accent2"/>
                                      </p:to>
                                    </p:animClr>
                                    <p:set>
                                      <p:cBhvr>
                                        <p:cTn id="26" dur="500" fill="hold"/>
                                        <p:tgtEl>
                                          <p:spTgt spid="82"/>
                                        </p:tgtEl>
                                        <p:attrNameLst>
                                          <p:attrName>fill.type</p:attrName>
                                        </p:attrNameLst>
                                      </p:cBhvr>
                                      <p:to>
                                        <p:strVal val="solid"/>
                                      </p:to>
                                    </p:set>
                                    <p:set>
                                      <p:cBhvr>
                                        <p:cTn id="27" dur="500" fill="hold"/>
                                        <p:tgtEl>
                                          <p:spTgt spid="82"/>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randombar(horizontal)">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a:t>必要</a:t>
            </a:r>
            <a:r>
              <a:rPr lang="ja-JP" altLang="en-US" dirty="0" smtClean="0"/>
              <a:t>なライブラリはオプション製品の場合がある</a:t>
            </a:r>
            <a:endParaRPr lang="en-US" altLang="ja-JP" dirty="0" smtClean="0"/>
          </a:p>
          <a:p>
            <a:pPr lvl="2"/>
            <a:r>
              <a:rPr lang="ja-JP" altLang="en-US" dirty="0" smtClean="0"/>
              <a:t>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a:t>
            </a:r>
            <a:r>
              <a:rPr lang="ja-JP" altLang="en-US" dirty="0" smtClean="0"/>
              <a:t>、新規インストールの手間が</a:t>
            </a:r>
            <a:r>
              <a:rPr lang="ja-JP" altLang="en-US" dirty="0"/>
              <a:t>不必要</a:t>
            </a:r>
            <a:endParaRPr lang="en-US" altLang="ja-JP" dirty="0" smtClean="0"/>
          </a:p>
          <a:p>
            <a:r>
              <a:rPr lang="en-US" altLang="ja-JP" dirty="0" err="1" smtClean="0"/>
              <a:t>Matlab</a:t>
            </a:r>
            <a:r>
              <a:rPr lang="ja-JP" altLang="en-US" dirty="0" smtClean="0"/>
              <a:t>コードの字句解析、構文解析</a:t>
            </a:r>
            <a:endParaRPr lang="en-US" altLang="ja-JP" dirty="0" smtClean="0"/>
          </a:p>
          <a:p>
            <a:pPr lvl="1"/>
            <a:r>
              <a:rPr lang="ja-JP" altLang="en-US" dirty="0" smtClean="0"/>
              <a:t>コードパース後、</a:t>
            </a:r>
            <a:r>
              <a:rPr lang="en-US" altLang="ja-JP" dirty="0" smtClean="0"/>
              <a:t>DOM(Document </a:t>
            </a:r>
            <a:r>
              <a:rPr lang="en-US" altLang="ja-JP" dirty="0" smtClean="0"/>
              <a:t>Object Model) API</a:t>
            </a:r>
            <a:r>
              <a:rPr lang="ja-JP" altLang="en-US" dirty="0" err="1" smtClean="0"/>
              <a:t>での</a:t>
            </a:r>
            <a:r>
              <a:rPr lang="ja-JP" altLang="en-US" dirty="0" smtClean="0"/>
              <a:t>解析</a:t>
            </a:r>
            <a:r>
              <a:rPr lang="ja-JP" altLang="en-US" dirty="0"/>
              <a:t>が</a:t>
            </a:r>
            <a:r>
              <a:rPr lang="ja-JP" altLang="en-US" dirty="0" smtClean="0"/>
              <a:t>容易</a:t>
            </a:r>
            <a:endParaRPr lang="en-US" altLang="ja-JP" dirty="0" smtClean="0"/>
          </a:p>
          <a:p>
            <a:pPr lvl="1"/>
            <a:r>
              <a:rPr lang="ja-JP" altLang="en-US" dirty="0" smtClean="0"/>
              <a:t>構文解析</a:t>
            </a:r>
            <a:r>
              <a:rPr lang="ja-JP" altLang="en-US" dirty="0" smtClean="0"/>
              <a:t>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659" y="1495731"/>
            <a:ext cx="596838" cy="5968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612" y="1518410"/>
            <a:ext cx="592159" cy="5921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4650" y="1500929"/>
            <a:ext cx="595130" cy="595130"/>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追加検討項目</a:t>
            </a:r>
            <a:endParaRPr lang="en-US" altLang="ja-JP" dirty="0" smtClean="0"/>
          </a:p>
          <a:p>
            <a:pPr lvl="1">
              <a:spcAft>
                <a:spcPts val="600"/>
              </a:spcAft>
            </a:pPr>
            <a:r>
              <a:rPr lang="en-US" altLang="ja-JP" dirty="0" err="1"/>
              <a:t>O</a:t>
            </a:r>
            <a:r>
              <a:rPr lang="en-US" altLang="ja-JP" dirty="0" err="1" smtClean="0"/>
              <a:t>penRTM</a:t>
            </a:r>
            <a:r>
              <a:rPr lang="ja-JP" altLang="en-US" dirty="0" smtClean="0"/>
              <a:t>コンポーネント化</a:t>
            </a:r>
            <a:endParaRPr lang="en-US" altLang="ja-JP" dirty="0" smtClean="0"/>
          </a:p>
          <a:p>
            <a:pPr lvl="1">
              <a:spcAft>
                <a:spcPts val="600"/>
              </a:spcAft>
            </a:pPr>
            <a:r>
              <a:rPr lang="ja-JP" altLang="en-US" dirty="0" smtClean="0"/>
              <a:t>関数</a:t>
            </a:r>
            <a:r>
              <a:rPr lang="ja-JP" altLang="en-US" dirty="0" smtClean="0"/>
              <a:t>評価方法の検討</a:t>
            </a:r>
            <a:endParaRPr lang="en-US" altLang="ja-JP" dirty="0" smtClean="0"/>
          </a:p>
          <a:p>
            <a:pPr lvl="2">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視覚数理モデル研究とは</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3416320"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2324</TotalTime>
  <Words>1572</Words>
  <Application>Microsoft Office PowerPoint</Application>
  <PresentationFormat>画面に合わせる (4:3)</PresentationFormat>
  <Paragraphs>242</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視覚数理モデル研究とは</vt:lpstr>
      <vt:lpstr>Simoncelli&amp;Heegerの運動知覚モデル </vt:lpstr>
      <vt:lpstr> 新しい知見の検証 </vt:lpstr>
      <vt:lpstr>Simoncelli&amp;Heegerの運動知覚モデル </vt:lpstr>
      <vt:lpstr>視覚数理モデル研究のライフサイクル</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147</cp:revision>
  <dcterms:created xsi:type="dcterms:W3CDTF">2014-10-11T04:30:58Z</dcterms:created>
  <dcterms:modified xsi:type="dcterms:W3CDTF">2015-03-22T08:12:55Z</dcterms:modified>
</cp:coreProperties>
</file>