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64" r:id="rId6"/>
    <p:sldId id="265" r:id="rId7"/>
    <p:sldId id="267" r:id="rId8"/>
    <p:sldId id="263" r:id="rId9"/>
    <p:sldId id="268" r:id="rId10"/>
    <p:sldId id="259" r:id="rId11"/>
    <p:sldId id="269" r:id="rId12"/>
    <p:sldId id="270" r:id="rId13"/>
    <p:sldId id="271" r:id="rId14"/>
    <p:sldId id="272" r:id="rId15"/>
    <p:sldId id="260" r:id="rId16"/>
    <p:sldId id="261"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8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pt>
    <dgm:pt modelId="{7AFC9442-3B26-FB40-8689-337555D15B12}" type="pres">
      <dgm:prSet presAssocID="{D7DC71AE-4839-BB4D-ACA9-1C715435401E}" presName="connTx" presStyleLbl="parChTrans1D2" presStyleIdx="0" presStyleCnt="2"/>
      <dgm:spPr/>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pt>
    <dgm:pt modelId="{ECE9B0E1-464F-F945-BD6A-40DBBB5F1700}" type="pres">
      <dgm:prSet presAssocID="{AB504391-A61E-3840-9B2E-CECB851F6995}" presName="connTx" presStyleLbl="parChTrans1D3" presStyleIdx="0" presStyleCnt="3"/>
      <dgm:spPr/>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pt>
    <dgm:pt modelId="{CF561348-48C2-6C49-9851-4F2E9F399A2E}" type="pres">
      <dgm:prSet presAssocID="{4BB084B3-2367-D94B-8181-253B52688B82}" presName="connTx" presStyleLbl="parChTrans1D3" presStyleIdx="1" presStyleCnt="3"/>
      <dgm:spPr/>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pt>
    <dgm:pt modelId="{8860D0E4-CB42-594E-BA8A-E0B1B6C4E52D}" type="pres">
      <dgm:prSet presAssocID="{9D655CBB-3A28-314E-98FC-590C4A1D5629}" presName="connTx" presStyleLbl="parChTrans1D2" presStyleIdx="1" presStyleCnt="2"/>
      <dgm:spPr/>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pt>
    <dgm:pt modelId="{9D50FAA2-D37E-1343-9037-B600EE9252CC}" type="pres">
      <dgm:prSet presAssocID="{E4A029B8-2B6F-FB49-AFDC-46B3F8CB6A15}" presName="connTx" presStyleLbl="parChTrans1D3" presStyleIdx="2" presStyleCnt="3"/>
      <dgm:spPr/>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231B0013-3C69-EC4D-9FD6-A07F628DBC40}" type="presOf" srcId="{9D655CBB-3A28-314E-98FC-590C4A1D5629}" destId="{8860D0E4-CB42-594E-BA8A-E0B1B6C4E52D}" srcOrd="1"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E2087AA0-116B-7B4A-A6AB-8A94CFCC17FC}" type="presOf" srcId="{594679C3-CCD9-A543-9B6F-B2106ACF4732}" destId="{ABB24299-0B5B-A240-8275-526E520BE66C}"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763CCAD0-8959-5F43-9D62-4FBD74986D01}" type="presOf" srcId="{F03AFE40-84D6-AE40-A5C8-7A3801927078}" destId="{DDC23D12-AAC6-574F-8D9D-BFFE7307DBC8}"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8DDCF9C-143D-034F-90C6-D21D7615AA22}" type="presOf" srcId="{E4A029B8-2B6F-FB49-AFDC-46B3F8CB6A15}" destId="{9D50FAA2-D37E-1343-9037-B600EE9252CC}" srcOrd="1" destOrd="0" presId="urn:microsoft.com/office/officeart/2005/8/layout/hierarchy2"/>
    <dgm:cxn modelId="{CC61DAAE-F5BF-4A40-9AD0-27610B15AD7A}" type="presOf" srcId="{D7DC71AE-4839-BB4D-ACA9-1C715435401E}" destId="{01D42800-5AE5-F640-B010-06A7BC3021C5}"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554F2B20-B160-F348-B140-8034E47712B7}" type="presOf" srcId="{E4611E39-EC01-3848-B167-EF2DC9058A6C}" destId="{D10A89A7-21E3-054D-B77E-57F113F7384D}" srcOrd="0" destOrd="0" presId="urn:microsoft.com/office/officeart/2005/8/layout/hierarchy2"/>
    <dgm:cxn modelId="{ABED4EED-A203-B94B-983C-A8F39D261032}" type="presOf" srcId="{9212E29F-8A5F-DF43-A56E-7F81C1E0926C}" destId="{35C9C338-5F2F-B644-AFAC-6A42B37E50C4}" srcOrd="0" destOrd="0" presId="urn:microsoft.com/office/officeart/2005/8/layout/hierarchy2"/>
    <dgm:cxn modelId="{5E709AB3-2AAC-DF4B-940F-224CD538EE2B}" type="presOf" srcId="{AB504391-A61E-3840-9B2E-CECB851F6995}" destId="{ECE9B0E1-464F-F945-BD6A-40DBBB5F1700}" srcOrd="1" destOrd="0" presId="urn:microsoft.com/office/officeart/2005/8/layout/hierarchy2"/>
    <dgm:cxn modelId="{F86A6479-A4CE-DB4E-BC5B-8ABE14927E9E}" type="presOf" srcId="{AB504391-A61E-3840-9B2E-CECB851F6995}" destId="{EF04CBAA-1EA6-1D44-88FB-4C5D29FA81A5}" srcOrd="0" destOrd="0" presId="urn:microsoft.com/office/officeart/2005/8/layout/hierarchy2"/>
    <dgm:cxn modelId="{EDC2CE38-8771-2144-B291-B5CD86ED7973}" type="presOf" srcId="{D7DC71AE-4839-BB4D-ACA9-1C715435401E}" destId="{7AFC9442-3B26-FB40-8689-337555D15B12}" srcOrd="1"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E964E8F5-13EF-234A-9A53-1E5A1FF85337}" type="presOf" srcId="{9D655CBB-3A28-314E-98FC-590C4A1D5629}" destId="{167BAEFD-587A-6C40-A4E5-211B67B739A5}" srcOrd="0" destOrd="0" presId="urn:microsoft.com/office/officeart/2005/8/layout/hierarchy2"/>
    <dgm:cxn modelId="{B348C503-EB51-3349-959B-DFD5EE3A8371}" type="presOf" srcId="{5964B47B-9DB7-9C42-B829-0211C4690181}" destId="{8E6E0CC7-BF5C-1A42-9E5E-EB18ED51D422}" srcOrd="0" destOrd="0" presId="urn:microsoft.com/office/officeart/2005/8/layout/hierarchy2"/>
    <dgm:cxn modelId="{3745E8EC-ECFC-E948-8C89-0D9B3E3DB90D}" type="presOf" srcId="{E4A029B8-2B6F-FB49-AFDC-46B3F8CB6A15}" destId="{2C2CD9E2-5FF8-9943-8AE3-69F6FEF97029}" srcOrd="0" destOrd="0" presId="urn:microsoft.com/office/officeart/2005/8/layout/hierarchy2"/>
    <dgm:cxn modelId="{98030067-DAB3-F347-926F-10E1C24163FF}" type="presOf" srcId="{4BB084B3-2367-D94B-8181-253B52688B82}" destId="{3AC6E51B-46C3-FE47-B7A7-11A7F34CCA7D}" srcOrd="0" destOrd="0" presId="urn:microsoft.com/office/officeart/2005/8/layout/hierarchy2"/>
    <dgm:cxn modelId="{C960839A-8D44-D94A-99A5-B4BF2DFF088E}" type="presOf" srcId="{80F20F8C-217F-314A-901A-1B2AFC17FF79}" destId="{58CB3291-805C-4B41-89EE-E0092F8FBA39}" srcOrd="0" destOrd="0" presId="urn:microsoft.com/office/officeart/2005/8/layout/hierarchy2"/>
    <dgm:cxn modelId="{AD21E3B9-38BC-1B42-B1D7-99431E170F1D}" type="presOf" srcId="{D12ED54D-71F7-BD42-ACE7-1CD452727C92}" destId="{FD5B1B3C-AB96-E046-976B-F45A89F9BCBE}" srcOrd="0" destOrd="0" presId="urn:microsoft.com/office/officeart/2005/8/layout/hierarchy2"/>
    <dgm:cxn modelId="{C24A5D8F-149F-184A-AC48-BFEF39041368}" type="presOf" srcId="{4BB084B3-2367-D94B-8181-253B52688B82}" destId="{CF561348-48C2-6C49-9851-4F2E9F399A2E}"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70701E9B-BDC5-F846-8B5C-BA7CDB524545}" type="presParOf" srcId="{ABB24299-0B5B-A240-8275-526E520BE66C}" destId="{F4912DDD-7812-E949-AC3A-EE4F9CC64E68}" srcOrd="0" destOrd="0" presId="urn:microsoft.com/office/officeart/2005/8/layout/hierarchy2"/>
    <dgm:cxn modelId="{E96030CD-6503-6141-8EC5-662233FAA125}" type="presParOf" srcId="{F4912DDD-7812-E949-AC3A-EE4F9CC64E68}" destId="{FD5B1B3C-AB96-E046-976B-F45A89F9BCBE}" srcOrd="0" destOrd="0" presId="urn:microsoft.com/office/officeart/2005/8/layout/hierarchy2"/>
    <dgm:cxn modelId="{8CE8C1D3-4BFA-8C48-9797-6A1420A3185B}" type="presParOf" srcId="{F4912DDD-7812-E949-AC3A-EE4F9CC64E68}" destId="{F740989F-9FAE-B849-854E-8D421A084E94}" srcOrd="1" destOrd="0" presId="urn:microsoft.com/office/officeart/2005/8/layout/hierarchy2"/>
    <dgm:cxn modelId="{FE20EEE4-EA33-A14D-A922-16537ACAD1F6}" type="presParOf" srcId="{F740989F-9FAE-B849-854E-8D421A084E94}" destId="{01D42800-5AE5-F640-B010-06A7BC3021C5}" srcOrd="0" destOrd="0" presId="urn:microsoft.com/office/officeart/2005/8/layout/hierarchy2"/>
    <dgm:cxn modelId="{78FCB1E5-0817-0941-ADAE-B79A7B97E193}" type="presParOf" srcId="{01D42800-5AE5-F640-B010-06A7BC3021C5}" destId="{7AFC9442-3B26-FB40-8689-337555D15B12}" srcOrd="0" destOrd="0" presId="urn:microsoft.com/office/officeart/2005/8/layout/hierarchy2"/>
    <dgm:cxn modelId="{7716506C-3A6E-4947-9685-FAB627A0F61F}" type="presParOf" srcId="{F740989F-9FAE-B849-854E-8D421A084E94}" destId="{A5290C15-3ABA-8548-9989-497B55F70C8D}" srcOrd="1" destOrd="0" presId="urn:microsoft.com/office/officeart/2005/8/layout/hierarchy2"/>
    <dgm:cxn modelId="{BA125B9B-E438-8442-86B5-0C994F60D40C}" type="presParOf" srcId="{A5290C15-3ABA-8548-9989-497B55F70C8D}" destId="{8E6E0CC7-BF5C-1A42-9E5E-EB18ED51D422}" srcOrd="0" destOrd="0" presId="urn:microsoft.com/office/officeart/2005/8/layout/hierarchy2"/>
    <dgm:cxn modelId="{DCE7BE46-6F73-B44E-B0F9-871D7C71DC2F}" type="presParOf" srcId="{A5290C15-3ABA-8548-9989-497B55F70C8D}" destId="{B4DE66D7-D761-AD40-8093-295C7C985759}" srcOrd="1" destOrd="0" presId="urn:microsoft.com/office/officeart/2005/8/layout/hierarchy2"/>
    <dgm:cxn modelId="{E9A16651-ABC6-C54D-9E14-437BC0CFCA82}" type="presParOf" srcId="{B4DE66D7-D761-AD40-8093-295C7C985759}" destId="{EF04CBAA-1EA6-1D44-88FB-4C5D29FA81A5}" srcOrd="0" destOrd="0" presId="urn:microsoft.com/office/officeart/2005/8/layout/hierarchy2"/>
    <dgm:cxn modelId="{9414238B-234F-CF42-B5F7-9AB71FF5C825}" type="presParOf" srcId="{EF04CBAA-1EA6-1D44-88FB-4C5D29FA81A5}" destId="{ECE9B0E1-464F-F945-BD6A-40DBBB5F1700}" srcOrd="0" destOrd="0" presId="urn:microsoft.com/office/officeart/2005/8/layout/hierarchy2"/>
    <dgm:cxn modelId="{9EE06C60-A10B-F54F-92B2-03FA1E9E4C22}" type="presParOf" srcId="{B4DE66D7-D761-AD40-8093-295C7C985759}" destId="{B4221549-8328-D94F-94FF-06AA48B6BDA3}" srcOrd="1" destOrd="0" presId="urn:microsoft.com/office/officeart/2005/8/layout/hierarchy2"/>
    <dgm:cxn modelId="{CB0C0833-971F-7643-8DF6-E74B99C0FD7B}" type="presParOf" srcId="{B4221549-8328-D94F-94FF-06AA48B6BDA3}" destId="{35C9C338-5F2F-B644-AFAC-6A42B37E50C4}" srcOrd="0" destOrd="0" presId="urn:microsoft.com/office/officeart/2005/8/layout/hierarchy2"/>
    <dgm:cxn modelId="{8ACABB6C-4FB1-9C41-8DDA-D27605E99CB2}" type="presParOf" srcId="{B4221549-8328-D94F-94FF-06AA48B6BDA3}" destId="{BC4663A2-F338-C64E-B880-B1D34AECF7F3}" srcOrd="1" destOrd="0" presId="urn:microsoft.com/office/officeart/2005/8/layout/hierarchy2"/>
    <dgm:cxn modelId="{6EFB6AE9-E367-DC4B-A246-F8C3E7BBC735}" type="presParOf" srcId="{B4DE66D7-D761-AD40-8093-295C7C985759}" destId="{3AC6E51B-46C3-FE47-B7A7-11A7F34CCA7D}" srcOrd="2" destOrd="0" presId="urn:microsoft.com/office/officeart/2005/8/layout/hierarchy2"/>
    <dgm:cxn modelId="{06122794-A67B-E940-8F81-4DED72D4AE65}" type="presParOf" srcId="{3AC6E51B-46C3-FE47-B7A7-11A7F34CCA7D}" destId="{CF561348-48C2-6C49-9851-4F2E9F399A2E}" srcOrd="0" destOrd="0" presId="urn:microsoft.com/office/officeart/2005/8/layout/hierarchy2"/>
    <dgm:cxn modelId="{C9D89B76-FB15-2E43-86B0-3D82E296EF7B}" type="presParOf" srcId="{B4DE66D7-D761-AD40-8093-295C7C985759}" destId="{5CF24321-0609-764E-9A39-D584361F6958}" srcOrd="3" destOrd="0" presId="urn:microsoft.com/office/officeart/2005/8/layout/hierarchy2"/>
    <dgm:cxn modelId="{0365FE19-D7DA-0748-AD16-743AA3D05DBC}" type="presParOf" srcId="{5CF24321-0609-764E-9A39-D584361F6958}" destId="{DDC23D12-AAC6-574F-8D9D-BFFE7307DBC8}" srcOrd="0" destOrd="0" presId="urn:microsoft.com/office/officeart/2005/8/layout/hierarchy2"/>
    <dgm:cxn modelId="{C1078742-1A22-284F-B5EC-C22C66F72109}" type="presParOf" srcId="{5CF24321-0609-764E-9A39-D584361F6958}" destId="{51F5CB64-B6C7-3F44-A9F5-15DCBA2342B5}" srcOrd="1" destOrd="0" presId="urn:microsoft.com/office/officeart/2005/8/layout/hierarchy2"/>
    <dgm:cxn modelId="{B0032CAB-64B9-7246-AF81-8C6C13EF603E}" type="presParOf" srcId="{F740989F-9FAE-B849-854E-8D421A084E94}" destId="{167BAEFD-587A-6C40-A4E5-211B67B739A5}" srcOrd="2" destOrd="0" presId="urn:microsoft.com/office/officeart/2005/8/layout/hierarchy2"/>
    <dgm:cxn modelId="{21B3024A-D3CB-404A-BD4B-E7D7DF84370C}" type="presParOf" srcId="{167BAEFD-587A-6C40-A4E5-211B67B739A5}" destId="{8860D0E4-CB42-594E-BA8A-E0B1B6C4E52D}" srcOrd="0" destOrd="0" presId="urn:microsoft.com/office/officeart/2005/8/layout/hierarchy2"/>
    <dgm:cxn modelId="{CD05D2C1-A200-2347-A08E-338F7BC31D19}" type="presParOf" srcId="{F740989F-9FAE-B849-854E-8D421A084E94}" destId="{D8AA5E71-DA82-5C43-970C-CCEB03228DC5}" srcOrd="3" destOrd="0" presId="urn:microsoft.com/office/officeart/2005/8/layout/hierarchy2"/>
    <dgm:cxn modelId="{215C336B-2B85-8C4B-8926-309F24010A60}" type="presParOf" srcId="{D8AA5E71-DA82-5C43-970C-CCEB03228DC5}" destId="{D10A89A7-21E3-054D-B77E-57F113F7384D}" srcOrd="0" destOrd="0" presId="urn:microsoft.com/office/officeart/2005/8/layout/hierarchy2"/>
    <dgm:cxn modelId="{8EF8EB00-4A19-7944-8E91-EDBF20148589}" type="presParOf" srcId="{D8AA5E71-DA82-5C43-970C-CCEB03228DC5}" destId="{0AD3C925-6DE4-5241-A241-E6A7D5CCDBF3}" srcOrd="1" destOrd="0" presId="urn:microsoft.com/office/officeart/2005/8/layout/hierarchy2"/>
    <dgm:cxn modelId="{057B176A-1BA6-9349-BC5C-2069C28EB4BB}" type="presParOf" srcId="{0AD3C925-6DE4-5241-A241-E6A7D5CCDBF3}" destId="{2C2CD9E2-5FF8-9943-8AE3-69F6FEF97029}" srcOrd="0" destOrd="0" presId="urn:microsoft.com/office/officeart/2005/8/layout/hierarchy2"/>
    <dgm:cxn modelId="{5DD2E3E5-4DA1-6541-BF6E-440DF4E6191B}" type="presParOf" srcId="{2C2CD9E2-5FF8-9943-8AE3-69F6FEF97029}" destId="{9D50FAA2-D37E-1343-9037-B600EE9252CC}" srcOrd="0" destOrd="0" presId="urn:microsoft.com/office/officeart/2005/8/layout/hierarchy2"/>
    <dgm:cxn modelId="{BE42B4DF-8114-DF41-9AD1-F15896B508FF}" type="presParOf" srcId="{0AD3C925-6DE4-5241-A241-E6A7D5CCDBF3}" destId="{6D8ADA75-A16A-6C46-89C4-890D5D8EF49B}" srcOrd="1" destOrd="0" presId="urn:microsoft.com/office/officeart/2005/8/layout/hierarchy2"/>
    <dgm:cxn modelId="{85E7B2B0-05F4-9740-97FB-2B5BD21C7D1F}" type="presParOf" srcId="{6D8ADA75-A16A-6C46-89C4-890D5D8EF49B}" destId="{58CB3291-805C-4B41-89EE-E0092F8FBA39}" srcOrd="0" destOrd="0" presId="urn:microsoft.com/office/officeart/2005/8/layout/hierarchy2"/>
    <dgm:cxn modelId="{A7F2B0BD-50B7-A648-AE7B-9650493812CE}"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chemeClr val="accent1"/>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00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C42969EC-83F2-FF4A-950B-86D8D2C76BAF}">
      <dgm:prSet/>
      <dgm:spPr>
        <a:solidFill>
          <a:srgbClr val="FF0000"/>
        </a:solidFill>
      </dgm:spPr>
      <dgm:t>
        <a:bodyPr/>
        <a:lstStyle/>
        <a:p>
          <a:r>
            <a:rPr kumimoji="1" lang="en-US" altLang="ja-JP" dirty="0" err="1" smtClean="0"/>
            <a:t>Fff</a:t>
          </a:r>
          <a:endParaRPr kumimoji="1" lang="ja-JP" altLang="en-US" dirty="0"/>
        </a:p>
      </dgm:t>
    </dgm:pt>
    <dgm:pt modelId="{D477F212-D871-E644-B686-717662BFACD5}" type="parTrans" cxnId="{4771E58D-374D-4A4D-8961-B7486C45672C}">
      <dgm:prSet/>
      <dgm:spPr/>
      <dgm:t>
        <a:bodyPr/>
        <a:lstStyle/>
        <a:p>
          <a:endParaRPr kumimoji="1" lang="ja-JP" altLang="en-US"/>
        </a:p>
      </dgm:t>
    </dgm:pt>
    <dgm:pt modelId="{C3BD0A42-492B-E74E-AC08-3C118EB6B264}" type="sibTrans" cxnId="{4771E58D-374D-4A4D-8961-B7486C45672C}">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pt>
    <dgm:pt modelId="{7AFC9442-3B26-FB40-8689-337555D15B12}" type="pres">
      <dgm:prSet presAssocID="{D7DC71AE-4839-BB4D-ACA9-1C715435401E}" presName="connTx" presStyleLbl="parChTrans1D2" presStyleIdx="0" presStyleCnt="2"/>
      <dgm:spPr/>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pt>
    <dgm:pt modelId="{ECE9B0E1-464F-F945-BD6A-40DBBB5F1700}" type="pres">
      <dgm:prSet presAssocID="{AB504391-A61E-3840-9B2E-CECB851F6995}" presName="connTx" presStyleLbl="parChTrans1D3" presStyleIdx="0" presStyleCnt="3"/>
      <dgm:spPr/>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pt>
    <dgm:pt modelId="{CF561348-48C2-6C49-9851-4F2E9F399A2E}" type="pres">
      <dgm:prSet presAssocID="{4BB084B3-2367-D94B-8181-253B52688B82}" presName="connTx" presStyleLbl="parChTrans1D3" presStyleIdx="1" presStyleCnt="3"/>
      <dgm:spPr/>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pt>
    <dgm:pt modelId="{8860D0E4-CB42-594E-BA8A-E0B1B6C4E52D}" type="pres">
      <dgm:prSet presAssocID="{9D655CBB-3A28-314E-98FC-590C4A1D5629}" presName="connTx" presStyleLbl="parChTrans1D2" presStyleIdx="1" presStyleCnt="2"/>
      <dgm:spPr/>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pt>
    <dgm:pt modelId="{9D50FAA2-D37E-1343-9037-B600EE9252CC}" type="pres">
      <dgm:prSet presAssocID="{E4A029B8-2B6F-FB49-AFDC-46B3F8CB6A15}" presName="connTx" presStyleLbl="parChTrans1D3" presStyleIdx="2" presStyleCnt="3"/>
      <dgm:spPr/>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 modelId="{69BFEC7D-17B3-454B-8C51-7CC6D7D3E93A}" type="pres">
      <dgm:prSet presAssocID="{D477F212-D871-E644-B686-717662BFACD5}" presName="conn2-1" presStyleLbl="parChTrans1D4" presStyleIdx="0" presStyleCnt="1"/>
      <dgm:spPr/>
    </dgm:pt>
    <dgm:pt modelId="{018F7921-8033-DE44-87F2-138DC3CEEDF2}" type="pres">
      <dgm:prSet presAssocID="{D477F212-D871-E644-B686-717662BFACD5}" presName="connTx" presStyleLbl="parChTrans1D4" presStyleIdx="0" presStyleCnt="1"/>
      <dgm:spPr/>
    </dgm:pt>
    <dgm:pt modelId="{C1F8419F-4014-C64F-B583-5C038899C3F1}" type="pres">
      <dgm:prSet presAssocID="{C42969EC-83F2-FF4A-950B-86D8D2C76BAF}" presName="root2" presStyleCnt="0"/>
      <dgm:spPr/>
    </dgm:pt>
    <dgm:pt modelId="{2608AEFA-D68D-F648-AAA8-3CD59051789B}" type="pres">
      <dgm:prSet presAssocID="{C42969EC-83F2-FF4A-950B-86D8D2C76BAF}" presName="LevelTwoTextNode" presStyleLbl="node4" presStyleIdx="0" presStyleCnt="1">
        <dgm:presLayoutVars>
          <dgm:chPref val="3"/>
        </dgm:presLayoutVars>
      </dgm:prSet>
      <dgm:spPr/>
      <dgm:t>
        <a:bodyPr/>
        <a:lstStyle/>
        <a:p>
          <a:endParaRPr kumimoji="1" lang="ja-JP" altLang="en-US"/>
        </a:p>
      </dgm:t>
    </dgm:pt>
    <dgm:pt modelId="{66F33692-1597-2C4B-A5C0-E8FA01689DF6}" type="pres">
      <dgm:prSet presAssocID="{C42969EC-83F2-FF4A-950B-86D8D2C76BAF}" presName="level3hierChild" presStyleCnt="0"/>
      <dgm:spPr/>
    </dgm:pt>
  </dgm:ptLst>
  <dgm:cxnLst>
    <dgm:cxn modelId="{E2891BD5-C779-984B-BED9-41A70EE25B44}" type="presOf" srcId="{E4611E39-EC01-3848-B167-EF2DC9058A6C}" destId="{D10A89A7-21E3-054D-B77E-57F113F7384D}" srcOrd="0"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20D2A018-038C-9F49-A1F9-1E8DD8505092}" srcId="{E4611E39-EC01-3848-B167-EF2DC9058A6C}" destId="{80F20F8C-217F-314A-901A-1B2AFC17FF79}" srcOrd="0" destOrd="0" parTransId="{E4A029B8-2B6F-FB49-AFDC-46B3F8CB6A15}" sibTransId="{25F3C08D-76CD-824E-B31D-1AE33DC2694D}"/>
    <dgm:cxn modelId="{0FE0B655-05B6-1642-A518-82D10683569D}" srcId="{5964B47B-9DB7-9C42-B829-0211C4690181}" destId="{F03AFE40-84D6-AE40-A5C8-7A3801927078}" srcOrd="1" destOrd="0" parTransId="{4BB084B3-2367-D94B-8181-253B52688B82}" sibTransId="{9742CB99-E961-9943-B339-B2B9AB424815}"/>
    <dgm:cxn modelId="{4771E58D-374D-4A4D-8961-B7486C45672C}" srcId="{80F20F8C-217F-314A-901A-1B2AFC17FF79}" destId="{C42969EC-83F2-FF4A-950B-86D8D2C76BAF}" srcOrd="0" destOrd="0" parTransId="{D477F212-D871-E644-B686-717662BFACD5}" sibTransId="{C3BD0A42-492B-E74E-AC08-3C118EB6B264}"/>
    <dgm:cxn modelId="{46BCB224-5009-5C4A-8777-BD1249BF2234}" type="presOf" srcId="{F03AFE40-84D6-AE40-A5C8-7A3801927078}" destId="{DDC23D12-AAC6-574F-8D9D-BFFE7307DBC8}" srcOrd="0" destOrd="0" presId="urn:microsoft.com/office/officeart/2005/8/layout/hierarchy2"/>
    <dgm:cxn modelId="{E144ABB4-DC4B-5244-B7A0-18443582332B}" type="presOf" srcId="{E4A029B8-2B6F-FB49-AFDC-46B3F8CB6A15}" destId="{9D50FAA2-D37E-1343-9037-B600EE9252CC}" srcOrd="1" destOrd="0" presId="urn:microsoft.com/office/officeart/2005/8/layout/hierarchy2"/>
    <dgm:cxn modelId="{80B03A9C-3091-E04F-94C9-401D7FF2B638}" type="presOf" srcId="{4BB084B3-2367-D94B-8181-253B52688B82}" destId="{3AC6E51B-46C3-FE47-B7A7-11A7F34CCA7D}" srcOrd="0" destOrd="0" presId="urn:microsoft.com/office/officeart/2005/8/layout/hierarchy2"/>
    <dgm:cxn modelId="{B1CB31B9-D137-F840-A7B1-A58084C72ED4}" type="presOf" srcId="{D12ED54D-71F7-BD42-ACE7-1CD452727C92}" destId="{FD5B1B3C-AB96-E046-976B-F45A89F9BCBE}" srcOrd="0" destOrd="0" presId="urn:microsoft.com/office/officeart/2005/8/layout/hierarchy2"/>
    <dgm:cxn modelId="{CA8BB768-70DD-B347-B79B-2AB90EA65A2D}" type="presOf" srcId="{594679C3-CCD9-A543-9B6F-B2106ACF4732}" destId="{ABB24299-0B5B-A240-8275-526E520BE66C}" srcOrd="0" destOrd="0" presId="urn:microsoft.com/office/officeart/2005/8/layout/hierarchy2"/>
    <dgm:cxn modelId="{1284A072-8B50-E740-ACD4-DC6AF6834BCD}" type="presOf" srcId="{4BB084B3-2367-D94B-8181-253B52688B82}" destId="{CF561348-48C2-6C49-9851-4F2E9F399A2E}" srcOrd="1" destOrd="0" presId="urn:microsoft.com/office/officeart/2005/8/layout/hierarchy2"/>
    <dgm:cxn modelId="{545D0ABD-AE63-1A4A-A7D2-7D27F95D5553}" type="presOf" srcId="{9D655CBB-3A28-314E-98FC-590C4A1D5629}" destId="{8860D0E4-CB42-594E-BA8A-E0B1B6C4E52D}" srcOrd="1" destOrd="0" presId="urn:microsoft.com/office/officeart/2005/8/layout/hierarchy2"/>
    <dgm:cxn modelId="{145E16CA-00EF-AE41-9B87-4DE25268454E}" type="presOf" srcId="{C42969EC-83F2-FF4A-950B-86D8D2C76BAF}" destId="{2608AEFA-D68D-F648-AAA8-3CD59051789B}" srcOrd="0" destOrd="0" presId="urn:microsoft.com/office/officeart/2005/8/layout/hierarchy2"/>
    <dgm:cxn modelId="{C9B96947-A490-194E-923C-E5FC0A42C197}" type="presOf" srcId="{AB504391-A61E-3840-9B2E-CECB851F6995}" destId="{EF04CBAA-1EA6-1D44-88FB-4C5D29FA81A5}" srcOrd="0" destOrd="0" presId="urn:microsoft.com/office/officeart/2005/8/layout/hierarchy2"/>
    <dgm:cxn modelId="{C8F65DF2-103E-424B-AC4B-345AEF3133D3}" type="presOf" srcId="{5964B47B-9DB7-9C42-B829-0211C4690181}" destId="{8E6E0CC7-BF5C-1A42-9E5E-EB18ED51D422}" srcOrd="0" destOrd="0" presId="urn:microsoft.com/office/officeart/2005/8/layout/hierarchy2"/>
    <dgm:cxn modelId="{6BB51026-251C-C242-8CCA-FAEAB3FC94EB}" type="presOf" srcId="{D477F212-D871-E644-B686-717662BFACD5}" destId="{69BFEC7D-17B3-454B-8C51-7CC6D7D3E93A}" srcOrd="0" destOrd="0" presId="urn:microsoft.com/office/officeart/2005/8/layout/hierarchy2"/>
    <dgm:cxn modelId="{E8AD638A-BFA4-8345-9545-7D812C6640D3}" type="presOf" srcId="{D7DC71AE-4839-BB4D-ACA9-1C715435401E}" destId="{01D42800-5AE5-F640-B010-06A7BC3021C5}" srcOrd="0" destOrd="0" presId="urn:microsoft.com/office/officeart/2005/8/layout/hierarchy2"/>
    <dgm:cxn modelId="{CBF86214-2DB9-2947-B05F-D22D00BAB8E9}" type="presOf" srcId="{80F20F8C-217F-314A-901A-1B2AFC17FF79}" destId="{58CB3291-805C-4B41-89EE-E0092F8FBA39}" srcOrd="0" destOrd="0" presId="urn:microsoft.com/office/officeart/2005/8/layout/hierarchy2"/>
    <dgm:cxn modelId="{095B8A3E-8CE8-D34E-A4F5-36A1FD96AD88}" type="presOf" srcId="{D7DC71AE-4839-BB4D-ACA9-1C715435401E}" destId="{7AFC9442-3B26-FB40-8689-337555D15B12}" srcOrd="1" destOrd="0" presId="urn:microsoft.com/office/officeart/2005/8/layout/hierarchy2"/>
    <dgm:cxn modelId="{96A2A3F8-D869-EE42-B46F-11831917322A}" type="presOf" srcId="{AB504391-A61E-3840-9B2E-CECB851F6995}" destId="{ECE9B0E1-464F-F945-BD6A-40DBBB5F1700}" srcOrd="1"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676707AF-6D3E-3743-9D2C-4203A98F0104}" srcId="{5964B47B-9DB7-9C42-B829-0211C4690181}" destId="{9212E29F-8A5F-DF43-A56E-7F81C1E0926C}" srcOrd="0" destOrd="0" parTransId="{AB504391-A61E-3840-9B2E-CECB851F6995}" sibTransId="{43A5A08A-FCD5-C54D-8EB9-B6617286DD05}"/>
    <dgm:cxn modelId="{28567685-D52E-9F49-A86B-5EDCFBD127DE}" type="presOf" srcId="{D477F212-D871-E644-B686-717662BFACD5}" destId="{018F7921-8033-DE44-87F2-138DC3CEEDF2}" srcOrd="1" destOrd="0" presId="urn:microsoft.com/office/officeart/2005/8/layout/hierarchy2"/>
    <dgm:cxn modelId="{4FCE8FE0-A8D7-6A4F-8777-2C21FE45D553}" type="presOf" srcId="{9D655CBB-3A28-314E-98FC-590C4A1D5629}" destId="{167BAEFD-587A-6C40-A4E5-211B67B739A5}" srcOrd="0" destOrd="0" presId="urn:microsoft.com/office/officeart/2005/8/layout/hierarchy2"/>
    <dgm:cxn modelId="{31CB884C-087E-364C-992D-0A683DA05711}" type="presOf" srcId="{9212E29F-8A5F-DF43-A56E-7F81C1E0926C}" destId="{35C9C338-5F2F-B644-AFAC-6A42B37E50C4}"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191D6713-CCBD-EE49-B29B-1253CFFE2A8E}" type="presOf" srcId="{E4A029B8-2B6F-FB49-AFDC-46B3F8CB6A15}" destId="{2C2CD9E2-5FF8-9943-8AE3-69F6FEF97029}" srcOrd="0" destOrd="0" presId="urn:microsoft.com/office/officeart/2005/8/layout/hierarchy2"/>
    <dgm:cxn modelId="{AE6CA621-F29F-0545-B8AA-702D897EC68E}" type="presParOf" srcId="{ABB24299-0B5B-A240-8275-526E520BE66C}" destId="{F4912DDD-7812-E949-AC3A-EE4F9CC64E68}" srcOrd="0" destOrd="0" presId="urn:microsoft.com/office/officeart/2005/8/layout/hierarchy2"/>
    <dgm:cxn modelId="{8F711D31-13F7-A745-A04C-D693DB040CCD}" type="presParOf" srcId="{F4912DDD-7812-E949-AC3A-EE4F9CC64E68}" destId="{FD5B1B3C-AB96-E046-976B-F45A89F9BCBE}" srcOrd="0" destOrd="0" presId="urn:microsoft.com/office/officeart/2005/8/layout/hierarchy2"/>
    <dgm:cxn modelId="{0D170544-883D-8C4C-89BE-0722AA96A16D}" type="presParOf" srcId="{F4912DDD-7812-E949-AC3A-EE4F9CC64E68}" destId="{F740989F-9FAE-B849-854E-8D421A084E94}" srcOrd="1" destOrd="0" presId="urn:microsoft.com/office/officeart/2005/8/layout/hierarchy2"/>
    <dgm:cxn modelId="{B62BD388-32E4-274F-B4F8-B90C8A084314}" type="presParOf" srcId="{F740989F-9FAE-B849-854E-8D421A084E94}" destId="{01D42800-5AE5-F640-B010-06A7BC3021C5}" srcOrd="0" destOrd="0" presId="urn:microsoft.com/office/officeart/2005/8/layout/hierarchy2"/>
    <dgm:cxn modelId="{0B8BFBF8-08AC-444C-86AB-851E0F62BF75}" type="presParOf" srcId="{01D42800-5AE5-F640-B010-06A7BC3021C5}" destId="{7AFC9442-3B26-FB40-8689-337555D15B12}" srcOrd="0" destOrd="0" presId="urn:microsoft.com/office/officeart/2005/8/layout/hierarchy2"/>
    <dgm:cxn modelId="{46538FA1-829B-C34B-A247-8EF9CD822F10}" type="presParOf" srcId="{F740989F-9FAE-B849-854E-8D421A084E94}" destId="{A5290C15-3ABA-8548-9989-497B55F70C8D}" srcOrd="1" destOrd="0" presId="urn:microsoft.com/office/officeart/2005/8/layout/hierarchy2"/>
    <dgm:cxn modelId="{74002D7E-08A0-E945-A6AF-62EF055C7355}" type="presParOf" srcId="{A5290C15-3ABA-8548-9989-497B55F70C8D}" destId="{8E6E0CC7-BF5C-1A42-9E5E-EB18ED51D422}" srcOrd="0" destOrd="0" presId="urn:microsoft.com/office/officeart/2005/8/layout/hierarchy2"/>
    <dgm:cxn modelId="{098998B0-89E0-7841-922D-9276FD684FAB}" type="presParOf" srcId="{A5290C15-3ABA-8548-9989-497B55F70C8D}" destId="{B4DE66D7-D761-AD40-8093-295C7C985759}" srcOrd="1" destOrd="0" presId="urn:microsoft.com/office/officeart/2005/8/layout/hierarchy2"/>
    <dgm:cxn modelId="{59463367-CB58-9947-B8C3-0B3F589D89B4}" type="presParOf" srcId="{B4DE66D7-D761-AD40-8093-295C7C985759}" destId="{EF04CBAA-1EA6-1D44-88FB-4C5D29FA81A5}" srcOrd="0" destOrd="0" presId="urn:microsoft.com/office/officeart/2005/8/layout/hierarchy2"/>
    <dgm:cxn modelId="{2E995AFA-06BB-7940-8C1D-64C228A18E97}" type="presParOf" srcId="{EF04CBAA-1EA6-1D44-88FB-4C5D29FA81A5}" destId="{ECE9B0E1-464F-F945-BD6A-40DBBB5F1700}" srcOrd="0" destOrd="0" presId="urn:microsoft.com/office/officeart/2005/8/layout/hierarchy2"/>
    <dgm:cxn modelId="{57C10049-2162-1449-AEB9-435CA41773FF}" type="presParOf" srcId="{B4DE66D7-D761-AD40-8093-295C7C985759}" destId="{B4221549-8328-D94F-94FF-06AA48B6BDA3}" srcOrd="1" destOrd="0" presId="urn:microsoft.com/office/officeart/2005/8/layout/hierarchy2"/>
    <dgm:cxn modelId="{14D44EDE-C67E-D14A-AF5D-B8423436EFC1}" type="presParOf" srcId="{B4221549-8328-D94F-94FF-06AA48B6BDA3}" destId="{35C9C338-5F2F-B644-AFAC-6A42B37E50C4}" srcOrd="0" destOrd="0" presId="urn:microsoft.com/office/officeart/2005/8/layout/hierarchy2"/>
    <dgm:cxn modelId="{86862D0F-EF5D-B544-87D2-C0A56EEBFC13}" type="presParOf" srcId="{B4221549-8328-D94F-94FF-06AA48B6BDA3}" destId="{BC4663A2-F338-C64E-B880-B1D34AECF7F3}" srcOrd="1" destOrd="0" presId="urn:microsoft.com/office/officeart/2005/8/layout/hierarchy2"/>
    <dgm:cxn modelId="{F55BADAE-B67D-E94B-9BFB-699BA4543B62}" type="presParOf" srcId="{B4DE66D7-D761-AD40-8093-295C7C985759}" destId="{3AC6E51B-46C3-FE47-B7A7-11A7F34CCA7D}" srcOrd="2" destOrd="0" presId="urn:microsoft.com/office/officeart/2005/8/layout/hierarchy2"/>
    <dgm:cxn modelId="{CEFFD3C6-93A6-EF49-BE71-11532989DAE2}" type="presParOf" srcId="{3AC6E51B-46C3-FE47-B7A7-11A7F34CCA7D}" destId="{CF561348-48C2-6C49-9851-4F2E9F399A2E}" srcOrd="0" destOrd="0" presId="urn:microsoft.com/office/officeart/2005/8/layout/hierarchy2"/>
    <dgm:cxn modelId="{36621725-1F1C-A64D-984E-A66533007430}" type="presParOf" srcId="{B4DE66D7-D761-AD40-8093-295C7C985759}" destId="{5CF24321-0609-764E-9A39-D584361F6958}" srcOrd="3" destOrd="0" presId="urn:microsoft.com/office/officeart/2005/8/layout/hierarchy2"/>
    <dgm:cxn modelId="{7D5A39FF-7985-0E49-B2C2-6B5DF4AD1617}" type="presParOf" srcId="{5CF24321-0609-764E-9A39-D584361F6958}" destId="{DDC23D12-AAC6-574F-8D9D-BFFE7307DBC8}" srcOrd="0" destOrd="0" presId="urn:microsoft.com/office/officeart/2005/8/layout/hierarchy2"/>
    <dgm:cxn modelId="{179E80A9-E9C5-1645-B95B-8337BDCEB647}" type="presParOf" srcId="{5CF24321-0609-764E-9A39-D584361F6958}" destId="{51F5CB64-B6C7-3F44-A9F5-15DCBA2342B5}" srcOrd="1" destOrd="0" presId="urn:microsoft.com/office/officeart/2005/8/layout/hierarchy2"/>
    <dgm:cxn modelId="{65E662DB-347D-6D49-89DA-15740012B252}" type="presParOf" srcId="{F740989F-9FAE-B849-854E-8D421A084E94}" destId="{167BAEFD-587A-6C40-A4E5-211B67B739A5}" srcOrd="2" destOrd="0" presId="urn:microsoft.com/office/officeart/2005/8/layout/hierarchy2"/>
    <dgm:cxn modelId="{48DD2FC7-F4F4-7141-8CF3-FBF38D6B8240}" type="presParOf" srcId="{167BAEFD-587A-6C40-A4E5-211B67B739A5}" destId="{8860D0E4-CB42-594E-BA8A-E0B1B6C4E52D}" srcOrd="0" destOrd="0" presId="urn:microsoft.com/office/officeart/2005/8/layout/hierarchy2"/>
    <dgm:cxn modelId="{83B53D82-7487-B542-8626-075D05859C7A}" type="presParOf" srcId="{F740989F-9FAE-B849-854E-8D421A084E94}" destId="{D8AA5E71-DA82-5C43-970C-CCEB03228DC5}" srcOrd="3" destOrd="0" presId="urn:microsoft.com/office/officeart/2005/8/layout/hierarchy2"/>
    <dgm:cxn modelId="{A38DB00A-DD5B-7C4A-9BCC-955B229609B8}" type="presParOf" srcId="{D8AA5E71-DA82-5C43-970C-CCEB03228DC5}" destId="{D10A89A7-21E3-054D-B77E-57F113F7384D}" srcOrd="0" destOrd="0" presId="urn:microsoft.com/office/officeart/2005/8/layout/hierarchy2"/>
    <dgm:cxn modelId="{0FF57812-0CF5-9D4A-BF8A-43DA81AE3CCD}" type="presParOf" srcId="{D8AA5E71-DA82-5C43-970C-CCEB03228DC5}" destId="{0AD3C925-6DE4-5241-A241-E6A7D5CCDBF3}" srcOrd="1" destOrd="0" presId="urn:microsoft.com/office/officeart/2005/8/layout/hierarchy2"/>
    <dgm:cxn modelId="{3FECC433-FC4C-254F-ABCB-A85AE08A1831}" type="presParOf" srcId="{0AD3C925-6DE4-5241-A241-E6A7D5CCDBF3}" destId="{2C2CD9E2-5FF8-9943-8AE3-69F6FEF97029}" srcOrd="0" destOrd="0" presId="urn:microsoft.com/office/officeart/2005/8/layout/hierarchy2"/>
    <dgm:cxn modelId="{0A5D7391-A52A-0A4A-8828-0521CEF1EF1A}" type="presParOf" srcId="{2C2CD9E2-5FF8-9943-8AE3-69F6FEF97029}" destId="{9D50FAA2-D37E-1343-9037-B600EE9252CC}" srcOrd="0" destOrd="0" presId="urn:microsoft.com/office/officeart/2005/8/layout/hierarchy2"/>
    <dgm:cxn modelId="{9ECD3F86-B42C-9445-808E-CE0A51066BA2}" type="presParOf" srcId="{0AD3C925-6DE4-5241-A241-E6A7D5CCDBF3}" destId="{6D8ADA75-A16A-6C46-89C4-890D5D8EF49B}" srcOrd="1" destOrd="0" presId="urn:microsoft.com/office/officeart/2005/8/layout/hierarchy2"/>
    <dgm:cxn modelId="{6844B555-F9EA-A741-AB73-BE3C06ADCF5D}" type="presParOf" srcId="{6D8ADA75-A16A-6C46-89C4-890D5D8EF49B}" destId="{58CB3291-805C-4B41-89EE-E0092F8FBA39}" srcOrd="0" destOrd="0" presId="urn:microsoft.com/office/officeart/2005/8/layout/hierarchy2"/>
    <dgm:cxn modelId="{DC969947-1282-9448-9340-5D7EEBAB21B0}" type="presParOf" srcId="{6D8ADA75-A16A-6C46-89C4-890D5D8EF49B}" destId="{1552DE17-8829-8749-A3DE-40270405A32A}" srcOrd="1" destOrd="0" presId="urn:microsoft.com/office/officeart/2005/8/layout/hierarchy2"/>
    <dgm:cxn modelId="{F56F7A49-602E-984E-A37F-2A9E3EA6F73C}" type="presParOf" srcId="{1552DE17-8829-8749-A3DE-40270405A32A}" destId="{69BFEC7D-17B3-454B-8C51-7CC6D7D3E93A}" srcOrd="0" destOrd="0" presId="urn:microsoft.com/office/officeart/2005/8/layout/hierarchy2"/>
    <dgm:cxn modelId="{16A2FBB6-D401-8E4D-ADF0-ADF834BFF758}" type="presParOf" srcId="{69BFEC7D-17B3-454B-8C51-7CC6D7D3E93A}" destId="{018F7921-8033-DE44-87F2-138DC3CEEDF2}" srcOrd="0" destOrd="0" presId="urn:microsoft.com/office/officeart/2005/8/layout/hierarchy2"/>
    <dgm:cxn modelId="{E79EE5EB-4E33-EC43-9F9E-432F8CAADA19}" type="presParOf" srcId="{1552DE17-8829-8749-A3DE-40270405A32A}" destId="{C1F8419F-4014-C64F-B583-5C038899C3F1}" srcOrd="1" destOrd="0" presId="urn:microsoft.com/office/officeart/2005/8/layout/hierarchy2"/>
    <dgm:cxn modelId="{4D67B179-AC9E-6242-B4F3-27B52A748453}" type="presParOf" srcId="{C1F8419F-4014-C64F-B583-5C038899C3F1}" destId="{2608AEFA-D68D-F648-AAA8-3CD59051789B}" srcOrd="0" destOrd="0" presId="urn:microsoft.com/office/officeart/2005/8/layout/hierarchy2"/>
    <dgm:cxn modelId="{197FB22E-639F-F249-8602-6966CA48ACA9}" type="presParOf" srcId="{C1F8419F-4014-C64F-B583-5C038899C3F1}" destId="{66F33692-1597-2C4B-A5C0-E8FA01689DF6}"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a:solidFill>
          <a:srgbClr val="FFFF00"/>
        </a:solidFill>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a:solidFill>
          <a:srgbClr val="FFFF00"/>
        </a:solidFill>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a:solidFill>
          <a:srgbClr val="FFFF00"/>
        </a:solidFill>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rgbClr val="FFFF00"/>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a:solidFill>
          <a:srgbClr val="FFFF00"/>
        </a:solidFill>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FF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pt>
    <dgm:pt modelId="{7AFC9442-3B26-FB40-8689-337555D15B12}" type="pres">
      <dgm:prSet presAssocID="{D7DC71AE-4839-BB4D-ACA9-1C715435401E}" presName="connTx" presStyleLbl="parChTrans1D2" presStyleIdx="0" presStyleCnt="2"/>
      <dgm:spPr/>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pt>
    <dgm:pt modelId="{ECE9B0E1-464F-F945-BD6A-40DBBB5F1700}" type="pres">
      <dgm:prSet presAssocID="{AB504391-A61E-3840-9B2E-CECB851F6995}" presName="connTx" presStyleLbl="parChTrans1D3" presStyleIdx="0" presStyleCnt="3"/>
      <dgm:spPr/>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pt>
    <dgm:pt modelId="{CF561348-48C2-6C49-9851-4F2E9F399A2E}" type="pres">
      <dgm:prSet presAssocID="{4BB084B3-2367-D94B-8181-253B52688B82}" presName="connTx" presStyleLbl="parChTrans1D3" presStyleIdx="1" presStyleCnt="3"/>
      <dgm:spPr/>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pt>
    <dgm:pt modelId="{8860D0E4-CB42-594E-BA8A-E0B1B6C4E52D}" type="pres">
      <dgm:prSet presAssocID="{9D655CBB-3A28-314E-98FC-590C4A1D5629}" presName="connTx" presStyleLbl="parChTrans1D2" presStyleIdx="1" presStyleCnt="2"/>
      <dgm:spPr/>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pt>
    <dgm:pt modelId="{9D50FAA2-D37E-1343-9037-B600EE9252CC}" type="pres">
      <dgm:prSet presAssocID="{E4A029B8-2B6F-FB49-AFDC-46B3F8CB6A15}" presName="connTx" presStyleLbl="parChTrans1D3" presStyleIdx="2" presStyleCnt="3"/>
      <dgm:spPr/>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8A94105E-B59A-EB48-977C-E3E1F6A3A5A4}" type="presOf" srcId="{AB504391-A61E-3840-9B2E-CECB851F6995}" destId="{EF04CBAA-1EA6-1D44-88FB-4C5D29FA81A5}" srcOrd="0" destOrd="0" presId="urn:microsoft.com/office/officeart/2005/8/layout/hierarchy2"/>
    <dgm:cxn modelId="{D31ADEDC-AAE1-7047-832E-AE9975F89FB3}" type="presOf" srcId="{4BB084B3-2367-D94B-8181-253B52688B82}" destId="{3AC6E51B-46C3-FE47-B7A7-11A7F34CCA7D}"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5B2DDC29-166E-C244-BE1E-ED48672BA777}" type="presOf" srcId="{F03AFE40-84D6-AE40-A5C8-7A3801927078}" destId="{DDC23D12-AAC6-574F-8D9D-BFFE7307DBC8}"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678A4FA6-ADCD-5E43-A376-2D275DD155F0}" type="presOf" srcId="{9D655CBB-3A28-314E-98FC-590C4A1D5629}" destId="{167BAEFD-587A-6C40-A4E5-211B67B739A5}" srcOrd="0" destOrd="0" presId="urn:microsoft.com/office/officeart/2005/8/layout/hierarchy2"/>
    <dgm:cxn modelId="{D307D2ED-0811-EC4C-AB96-D1BEF912C8F0}" type="presOf" srcId="{E4A029B8-2B6F-FB49-AFDC-46B3F8CB6A15}" destId="{2C2CD9E2-5FF8-9943-8AE3-69F6FEF97029}"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4BC2007C-FE2D-5C4E-9925-BA84D4DA1364}" type="presOf" srcId="{E4611E39-EC01-3848-B167-EF2DC9058A6C}" destId="{D10A89A7-21E3-054D-B77E-57F113F7384D}" srcOrd="0" destOrd="0" presId="urn:microsoft.com/office/officeart/2005/8/layout/hierarchy2"/>
    <dgm:cxn modelId="{1BAD7D52-D0A7-C846-A918-9BA73DF5B482}" type="presOf" srcId="{D7DC71AE-4839-BB4D-ACA9-1C715435401E}" destId="{7AFC9442-3B26-FB40-8689-337555D15B12}" srcOrd="1" destOrd="0" presId="urn:microsoft.com/office/officeart/2005/8/layout/hierarchy2"/>
    <dgm:cxn modelId="{D49BDED9-2B70-4E4D-A150-D69F67ACA9F6}" type="presOf" srcId="{AB504391-A61E-3840-9B2E-CECB851F6995}" destId="{ECE9B0E1-464F-F945-BD6A-40DBBB5F1700}" srcOrd="1"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1176C505-63B0-6342-AE4F-711016D8F860}" type="presOf" srcId="{D12ED54D-71F7-BD42-ACE7-1CD452727C92}" destId="{FD5B1B3C-AB96-E046-976B-F45A89F9BCBE}" srcOrd="0" destOrd="0" presId="urn:microsoft.com/office/officeart/2005/8/layout/hierarchy2"/>
    <dgm:cxn modelId="{CFED102F-56D3-AC4F-8BBA-36B428CE2934}" type="presOf" srcId="{594679C3-CCD9-A543-9B6F-B2106ACF4732}" destId="{ABB24299-0B5B-A240-8275-526E520BE66C}"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5C62FA85-094A-7B4C-8A4B-7D88A3B9B65C}" type="presOf" srcId="{5964B47B-9DB7-9C42-B829-0211C4690181}" destId="{8E6E0CC7-BF5C-1A42-9E5E-EB18ED51D422}" srcOrd="0" destOrd="0" presId="urn:microsoft.com/office/officeart/2005/8/layout/hierarchy2"/>
    <dgm:cxn modelId="{E12404C9-9A8F-CE45-A1AA-562F4BE15570}" type="presOf" srcId="{4BB084B3-2367-D94B-8181-253B52688B82}" destId="{CF561348-48C2-6C49-9851-4F2E9F399A2E}" srcOrd="1" destOrd="0" presId="urn:microsoft.com/office/officeart/2005/8/layout/hierarchy2"/>
    <dgm:cxn modelId="{979E1923-43C7-2C4A-8144-834E596F553E}" type="presOf" srcId="{80F20F8C-217F-314A-901A-1B2AFC17FF79}" destId="{58CB3291-805C-4B41-89EE-E0092F8FBA39}" srcOrd="0" destOrd="0" presId="urn:microsoft.com/office/officeart/2005/8/layout/hierarchy2"/>
    <dgm:cxn modelId="{594BC574-D482-2547-9FA6-E138BE9D033F}" type="presOf" srcId="{E4A029B8-2B6F-FB49-AFDC-46B3F8CB6A15}" destId="{9D50FAA2-D37E-1343-9037-B600EE9252CC}" srcOrd="1" destOrd="0" presId="urn:microsoft.com/office/officeart/2005/8/layout/hierarchy2"/>
    <dgm:cxn modelId="{C9954644-8D11-F343-8643-4F64373CC76C}" type="presOf" srcId="{9D655CBB-3A28-314E-98FC-590C4A1D5629}" destId="{8860D0E4-CB42-594E-BA8A-E0B1B6C4E52D}" srcOrd="1" destOrd="0" presId="urn:microsoft.com/office/officeart/2005/8/layout/hierarchy2"/>
    <dgm:cxn modelId="{AADF9F17-9422-6C45-B118-AFD5F25FDBEB}" type="presOf" srcId="{9212E29F-8A5F-DF43-A56E-7F81C1E0926C}" destId="{35C9C338-5F2F-B644-AFAC-6A42B37E50C4}" srcOrd="0" destOrd="0" presId="urn:microsoft.com/office/officeart/2005/8/layout/hierarchy2"/>
    <dgm:cxn modelId="{407C2AD4-F465-474D-9552-7F8012785A90}" type="presOf" srcId="{D7DC71AE-4839-BB4D-ACA9-1C715435401E}" destId="{01D42800-5AE5-F640-B010-06A7BC3021C5}" srcOrd="0"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59DE37E2-DC95-1144-B8B8-CBDDBFFEE724}" type="presParOf" srcId="{ABB24299-0B5B-A240-8275-526E520BE66C}" destId="{F4912DDD-7812-E949-AC3A-EE4F9CC64E68}" srcOrd="0" destOrd="0" presId="urn:microsoft.com/office/officeart/2005/8/layout/hierarchy2"/>
    <dgm:cxn modelId="{7F7B8292-02DF-E74B-BA99-A1ED86C09CB6}" type="presParOf" srcId="{F4912DDD-7812-E949-AC3A-EE4F9CC64E68}" destId="{FD5B1B3C-AB96-E046-976B-F45A89F9BCBE}" srcOrd="0" destOrd="0" presId="urn:microsoft.com/office/officeart/2005/8/layout/hierarchy2"/>
    <dgm:cxn modelId="{D764D7F5-727C-A540-B361-1DE8146C7137}" type="presParOf" srcId="{F4912DDD-7812-E949-AC3A-EE4F9CC64E68}" destId="{F740989F-9FAE-B849-854E-8D421A084E94}" srcOrd="1" destOrd="0" presId="urn:microsoft.com/office/officeart/2005/8/layout/hierarchy2"/>
    <dgm:cxn modelId="{711A4C99-BBB6-BD44-BDFF-5E8595E071ED}" type="presParOf" srcId="{F740989F-9FAE-B849-854E-8D421A084E94}" destId="{01D42800-5AE5-F640-B010-06A7BC3021C5}" srcOrd="0" destOrd="0" presId="urn:microsoft.com/office/officeart/2005/8/layout/hierarchy2"/>
    <dgm:cxn modelId="{FB5178D9-0240-ED40-8AFC-A54325CFEFBD}" type="presParOf" srcId="{01D42800-5AE5-F640-B010-06A7BC3021C5}" destId="{7AFC9442-3B26-FB40-8689-337555D15B12}" srcOrd="0" destOrd="0" presId="urn:microsoft.com/office/officeart/2005/8/layout/hierarchy2"/>
    <dgm:cxn modelId="{D5A291BF-D85A-D64A-B97B-ED1A7E273D4E}" type="presParOf" srcId="{F740989F-9FAE-B849-854E-8D421A084E94}" destId="{A5290C15-3ABA-8548-9989-497B55F70C8D}" srcOrd="1" destOrd="0" presId="urn:microsoft.com/office/officeart/2005/8/layout/hierarchy2"/>
    <dgm:cxn modelId="{2597A636-54B8-CF4F-9D4C-962AC58D434E}" type="presParOf" srcId="{A5290C15-3ABA-8548-9989-497B55F70C8D}" destId="{8E6E0CC7-BF5C-1A42-9E5E-EB18ED51D422}" srcOrd="0" destOrd="0" presId="urn:microsoft.com/office/officeart/2005/8/layout/hierarchy2"/>
    <dgm:cxn modelId="{2618DB8D-895C-8A4D-B571-49FAD4843BAA}" type="presParOf" srcId="{A5290C15-3ABA-8548-9989-497B55F70C8D}" destId="{B4DE66D7-D761-AD40-8093-295C7C985759}" srcOrd="1" destOrd="0" presId="urn:microsoft.com/office/officeart/2005/8/layout/hierarchy2"/>
    <dgm:cxn modelId="{27E2A9AD-6511-AB4D-8166-2025AAE3B6FF}" type="presParOf" srcId="{B4DE66D7-D761-AD40-8093-295C7C985759}" destId="{EF04CBAA-1EA6-1D44-88FB-4C5D29FA81A5}" srcOrd="0" destOrd="0" presId="urn:microsoft.com/office/officeart/2005/8/layout/hierarchy2"/>
    <dgm:cxn modelId="{7B497410-E25E-114E-92AF-E1436F20073E}" type="presParOf" srcId="{EF04CBAA-1EA6-1D44-88FB-4C5D29FA81A5}" destId="{ECE9B0E1-464F-F945-BD6A-40DBBB5F1700}" srcOrd="0" destOrd="0" presId="urn:microsoft.com/office/officeart/2005/8/layout/hierarchy2"/>
    <dgm:cxn modelId="{4D5385C6-17A6-D443-8553-2AF237027A73}" type="presParOf" srcId="{B4DE66D7-D761-AD40-8093-295C7C985759}" destId="{B4221549-8328-D94F-94FF-06AA48B6BDA3}" srcOrd="1" destOrd="0" presId="urn:microsoft.com/office/officeart/2005/8/layout/hierarchy2"/>
    <dgm:cxn modelId="{D8A4CA2F-5B96-BF44-8811-F0FD31AE1A99}" type="presParOf" srcId="{B4221549-8328-D94F-94FF-06AA48B6BDA3}" destId="{35C9C338-5F2F-B644-AFAC-6A42B37E50C4}" srcOrd="0" destOrd="0" presId="urn:microsoft.com/office/officeart/2005/8/layout/hierarchy2"/>
    <dgm:cxn modelId="{F50A5FB4-F6FD-FE4C-A11A-9442B1D638AF}" type="presParOf" srcId="{B4221549-8328-D94F-94FF-06AA48B6BDA3}" destId="{BC4663A2-F338-C64E-B880-B1D34AECF7F3}" srcOrd="1" destOrd="0" presId="urn:microsoft.com/office/officeart/2005/8/layout/hierarchy2"/>
    <dgm:cxn modelId="{E56C5C30-CE16-F244-9DC1-ED5DE2FABB15}" type="presParOf" srcId="{B4DE66D7-D761-AD40-8093-295C7C985759}" destId="{3AC6E51B-46C3-FE47-B7A7-11A7F34CCA7D}" srcOrd="2" destOrd="0" presId="urn:microsoft.com/office/officeart/2005/8/layout/hierarchy2"/>
    <dgm:cxn modelId="{28EE978E-A42A-144B-95AA-B1FBE5068105}" type="presParOf" srcId="{3AC6E51B-46C3-FE47-B7A7-11A7F34CCA7D}" destId="{CF561348-48C2-6C49-9851-4F2E9F399A2E}" srcOrd="0" destOrd="0" presId="urn:microsoft.com/office/officeart/2005/8/layout/hierarchy2"/>
    <dgm:cxn modelId="{9EC38CA8-C874-7146-AE80-EBE66077CDB9}" type="presParOf" srcId="{B4DE66D7-D761-AD40-8093-295C7C985759}" destId="{5CF24321-0609-764E-9A39-D584361F6958}" srcOrd="3" destOrd="0" presId="urn:microsoft.com/office/officeart/2005/8/layout/hierarchy2"/>
    <dgm:cxn modelId="{4576B23F-1709-574D-B202-EAA907277207}" type="presParOf" srcId="{5CF24321-0609-764E-9A39-D584361F6958}" destId="{DDC23D12-AAC6-574F-8D9D-BFFE7307DBC8}" srcOrd="0" destOrd="0" presId="urn:microsoft.com/office/officeart/2005/8/layout/hierarchy2"/>
    <dgm:cxn modelId="{0034CE36-58F9-CB4A-9297-845BBBA60243}" type="presParOf" srcId="{5CF24321-0609-764E-9A39-D584361F6958}" destId="{51F5CB64-B6C7-3F44-A9F5-15DCBA2342B5}" srcOrd="1" destOrd="0" presId="urn:microsoft.com/office/officeart/2005/8/layout/hierarchy2"/>
    <dgm:cxn modelId="{4534265B-4758-6546-9B9B-0DC550CCE983}" type="presParOf" srcId="{F740989F-9FAE-B849-854E-8D421A084E94}" destId="{167BAEFD-587A-6C40-A4E5-211B67B739A5}" srcOrd="2" destOrd="0" presId="urn:microsoft.com/office/officeart/2005/8/layout/hierarchy2"/>
    <dgm:cxn modelId="{9AE06B82-B67B-A943-AC6E-123B1EA17450}" type="presParOf" srcId="{167BAEFD-587A-6C40-A4E5-211B67B739A5}" destId="{8860D0E4-CB42-594E-BA8A-E0B1B6C4E52D}" srcOrd="0" destOrd="0" presId="urn:microsoft.com/office/officeart/2005/8/layout/hierarchy2"/>
    <dgm:cxn modelId="{DA0235E9-72EA-2E4A-A3FC-0B04E1BEE33A}" type="presParOf" srcId="{F740989F-9FAE-B849-854E-8D421A084E94}" destId="{D8AA5E71-DA82-5C43-970C-CCEB03228DC5}" srcOrd="3" destOrd="0" presId="urn:microsoft.com/office/officeart/2005/8/layout/hierarchy2"/>
    <dgm:cxn modelId="{7C4FBE0F-7B59-2044-A247-69F737E915CF}" type="presParOf" srcId="{D8AA5E71-DA82-5C43-970C-CCEB03228DC5}" destId="{D10A89A7-21E3-054D-B77E-57F113F7384D}" srcOrd="0" destOrd="0" presId="urn:microsoft.com/office/officeart/2005/8/layout/hierarchy2"/>
    <dgm:cxn modelId="{C1AF0750-384A-684B-9A9B-B985ECD6CB60}" type="presParOf" srcId="{D8AA5E71-DA82-5C43-970C-CCEB03228DC5}" destId="{0AD3C925-6DE4-5241-A241-E6A7D5CCDBF3}" srcOrd="1" destOrd="0" presId="urn:microsoft.com/office/officeart/2005/8/layout/hierarchy2"/>
    <dgm:cxn modelId="{BD1E1211-923A-184D-A71E-6A43120B1EC2}" type="presParOf" srcId="{0AD3C925-6DE4-5241-A241-E6A7D5CCDBF3}" destId="{2C2CD9E2-5FF8-9943-8AE3-69F6FEF97029}" srcOrd="0" destOrd="0" presId="urn:microsoft.com/office/officeart/2005/8/layout/hierarchy2"/>
    <dgm:cxn modelId="{DB47D795-61AC-B44B-8283-85385D8DA43E}" type="presParOf" srcId="{2C2CD9E2-5FF8-9943-8AE3-69F6FEF97029}" destId="{9D50FAA2-D37E-1343-9037-B600EE9252CC}" srcOrd="0" destOrd="0" presId="urn:microsoft.com/office/officeart/2005/8/layout/hierarchy2"/>
    <dgm:cxn modelId="{1D1E11C5-9EE9-DC46-844B-E63FBA4CA1B9}" type="presParOf" srcId="{0AD3C925-6DE4-5241-A241-E6A7D5CCDBF3}" destId="{6D8ADA75-A16A-6C46-89C4-890D5D8EF49B}" srcOrd="1" destOrd="0" presId="urn:microsoft.com/office/officeart/2005/8/layout/hierarchy2"/>
    <dgm:cxn modelId="{2AD26717-97E8-ED40-A978-F424E9B89E0E}" type="presParOf" srcId="{6D8ADA75-A16A-6C46-89C4-890D5D8EF49B}" destId="{58CB3291-805C-4B41-89EE-E0092F8FBA39}" srcOrd="0" destOrd="0" presId="urn:microsoft.com/office/officeart/2005/8/layout/hierarchy2"/>
    <dgm:cxn modelId="{AD7AA8F9-CE52-2C48-922F-25032A6A90C2}"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854" y="538729"/>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10108" y="547983"/>
        <a:ext cx="613394" cy="297443"/>
      </dsp:txXfrm>
    </dsp:sp>
    <dsp:sp modelId="{01D42800-5AE5-F640-B010-06A7BC3021C5}">
      <dsp:nvSpPr>
        <dsp:cNvPr id="0" name=""/>
        <dsp:cNvSpPr/>
      </dsp:nvSpPr>
      <dsp:spPr>
        <a:xfrm rot="18770822">
          <a:off x="573295" y="536984"/>
          <a:ext cx="371683" cy="46933"/>
        </a:xfrm>
        <a:custGeom>
          <a:avLst/>
          <a:gdLst/>
          <a:ahLst/>
          <a:cxnLst/>
          <a:rect l="0" t="0" r="0" b="0"/>
          <a:pathLst>
            <a:path>
              <a:moveTo>
                <a:pt x="0" y="23466"/>
              </a:moveTo>
              <a:lnTo>
                <a:pt x="371683" y="2346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845" y="551158"/>
        <a:ext cx="18584" cy="18584"/>
      </dsp:txXfrm>
    </dsp:sp>
    <dsp:sp modelId="{8E6E0CC7-BF5C-1A42-9E5E-EB18ED51D422}">
      <dsp:nvSpPr>
        <dsp:cNvPr id="0" name=""/>
        <dsp:cNvSpPr/>
      </dsp:nvSpPr>
      <dsp:spPr>
        <a:xfrm>
          <a:off x="885517" y="266221"/>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4771" y="275475"/>
        <a:ext cx="613394" cy="297443"/>
      </dsp:txXfrm>
    </dsp:sp>
    <dsp:sp modelId="{EF04CBAA-1EA6-1D44-88FB-4C5D29FA81A5}">
      <dsp:nvSpPr>
        <dsp:cNvPr id="0" name=""/>
        <dsp:cNvSpPr/>
      </dsp:nvSpPr>
      <dsp:spPr>
        <a:xfrm rot="19457599">
          <a:off x="1488162" y="309894"/>
          <a:ext cx="311276" cy="46933"/>
        </a:xfrm>
        <a:custGeom>
          <a:avLst/>
          <a:gdLst/>
          <a:ahLst/>
          <a:cxnLst/>
          <a:rect l="0" t="0" r="0" b="0"/>
          <a:pathLst>
            <a:path>
              <a:moveTo>
                <a:pt x="0" y="23466"/>
              </a:moveTo>
              <a:lnTo>
                <a:pt x="311276" y="2346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18" y="325579"/>
        <a:ext cx="15563" cy="15563"/>
      </dsp:txXfrm>
    </dsp:sp>
    <dsp:sp modelId="{35C9C338-5F2F-B644-AFAC-6A42B37E50C4}">
      <dsp:nvSpPr>
        <dsp:cNvPr id="0" name=""/>
        <dsp:cNvSpPr/>
      </dsp:nvSpPr>
      <dsp:spPr>
        <a:xfrm>
          <a:off x="1770181" y="84549"/>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9435" y="93803"/>
        <a:ext cx="613394" cy="297443"/>
      </dsp:txXfrm>
    </dsp:sp>
    <dsp:sp modelId="{3AC6E51B-46C3-FE47-B7A7-11A7F34CCA7D}">
      <dsp:nvSpPr>
        <dsp:cNvPr id="0" name=""/>
        <dsp:cNvSpPr/>
      </dsp:nvSpPr>
      <dsp:spPr>
        <a:xfrm rot="2142401">
          <a:off x="1488162" y="491566"/>
          <a:ext cx="311276" cy="46933"/>
        </a:xfrm>
        <a:custGeom>
          <a:avLst/>
          <a:gdLst/>
          <a:ahLst/>
          <a:cxnLst/>
          <a:rect l="0" t="0" r="0" b="0"/>
          <a:pathLst>
            <a:path>
              <a:moveTo>
                <a:pt x="0" y="23466"/>
              </a:moveTo>
              <a:lnTo>
                <a:pt x="311276" y="2346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18" y="507251"/>
        <a:ext cx="15563" cy="15563"/>
      </dsp:txXfrm>
    </dsp:sp>
    <dsp:sp modelId="{DDC23D12-AAC6-574F-8D9D-BFFE7307DBC8}">
      <dsp:nvSpPr>
        <dsp:cNvPr id="0" name=""/>
        <dsp:cNvSpPr/>
      </dsp:nvSpPr>
      <dsp:spPr>
        <a:xfrm>
          <a:off x="1770181" y="447893"/>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9435" y="457147"/>
        <a:ext cx="613394" cy="297443"/>
      </dsp:txXfrm>
    </dsp:sp>
    <dsp:sp modelId="{167BAEFD-587A-6C40-A4E5-211B67B739A5}">
      <dsp:nvSpPr>
        <dsp:cNvPr id="0" name=""/>
        <dsp:cNvSpPr/>
      </dsp:nvSpPr>
      <dsp:spPr>
        <a:xfrm rot="2829178">
          <a:off x="573295" y="809492"/>
          <a:ext cx="371683" cy="46933"/>
        </a:xfrm>
        <a:custGeom>
          <a:avLst/>
          <a:gdLst/>
          <a:ahLst/>
          <a:cxnLst/>
          <a:rect l="0" t="0" r="0" b="0"/>
          <a:pathLst>
            <a:path>
              <a:moveTo>
                <a:pt x="0" y="23466"/>
              </a:moveTo>
              <a:lnTo>
                <a:pt x="371683" y="2346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845" y="823666"/>
        <a:ext cx="18584" cy="18584"/>
      </dsp:txXfrm>
    </dsp:sp>
    <dsp:sp modelId="{D10A89A7-21E3-054D-B77E-57F113F7384D}">
      <dsp:nvSpPr>
        <dsp:cNvPr id="0" name=""/>
        <dsp:cNvSpPr/>
      </dsp:nvSpPr>
      <dsp:spPr>
        <a:xfrm>
          <a:off x="885517" y="811237"/>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4771" y="820491"/>
        <a:ext cx="613394" cy="297443"/>
      </dsp:txXfrm>
    </dsp:sp>
    <dsp:sp modelId="{2C2CD9E2-5FF8-9943-8AE3-69F6FEF97029}">
      <dsp:nvSpPr>
        <dsp:cNvPr id="0" name=""/>
        <dsp:cNvSpPr/>
      </dsp:nvSpPr>
      <dsp:spPr>
        <a:xfrm>
          <a:off x="1517420" y="945746"/>
          <a:ext cx="252760" cy="46933"/>
        </a:xfrm>
        <a:custGeom>
          <a:avLst/>
          <a:gdLst/>
          <a:ahLst/>
          <a:cxnLst/>
          <a:rect l="0" t="0" r="0" b="0"/>
          <a:pathLst>
            <a:path>
              <a:moveTo>
                <a:pt x="0" y="23466"/>
              </a:moveTo>
              <a:lnTo>
                <a:pt x="252760" y="2346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481" y="962893"/>
        <a:ext cx="12638" cy="12638"/>
      </dsp:txXfrm>
    </dsp:sp>
    <dsp:sp modelId="{58CB3291-805C-4B41-89EE-E0092F8FBA39}">
      <dsp:nvSpPr>
        <dsp:cNvPr id="0" name=""/>
        <dsp:cNvSpPr/>
      </dsp:nvSpPr>
      <dsp:spPr>
        <a:xfrm>
          <a:off x="1770181" y="811237"/>
          <a:ext cx="631902" cy="31595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9435" y="820491"/>
        <a:ext cx="613394" cy="297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118" y="520277"/>
          <a:ext cx="462057" cy="23102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abc</a:t>
          </a:r>
          <a:endParaRPr kumimoji="1" lang="ja-JP" altLang="en-US" sz="1400" kern="1200" dirty="0"/>
        </a:p>
      </dsp:txBody>
      <dsp:txXfrm>
        <a:off x="6885" y="527044"/>
        <a:ext cx="448523" cy="217494"/>
      </dsp:txXfrm>
    </dsp:sp>
    <dsp:sp modelId="{01D42800-5AE5-F640-B010-06A7BC3021C5}">
      <dsp:nvSpPr>
        <dsp:cNvPr id="0" name=""/>
        <dsp:cNvSpPr/>
      </dsp:nvSpPr>
      <dsp:spPr>
        <a:xfrm rot="18770822">
          <a:off x="418697" y="517901"/>
          <a:ext cx="271781" cy="36518"/>
        </a:xfrm>
        <a:custGeom>
          <a:avLst/>
          <a:gdLst/>
          <a:ahLst/>
          <a:cxnLst/>
          <a:rect l="0" t="0" r="0" b="0"/>
          <a:pathLst>
            <a:path>
              <a:moveTo>
                <a:pt x="0" y="18259"/>
              </a:moveTo>
              <a:lnTo>
                <a:pt x="271781" y="1825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793" y="529366"/>
        <a:ext cx="13589" cy="13589"/>
      </dsp:txXfrm>
    </dsp:sp>
    <dsp:sp modelId="{8E6E0CC7-BF5C-1A42-9E5E-EB18ED51D422}">
      <dsp:nvSpPr>
        <dsp:cNvPr id="0" name=""/>
        <dsp:cNvSpPr/>
      </dsp:nvSpPr>
      <dsp:spPr>
        <a:xfrm>
          <a:off x="646999" y="321014"/>
          <a:ext cx="462057" cy="23102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aaa</a:t>
          </a:r>
          <a:endParaRPr kumimoji="1" lang="ja-JP" altLang="en-US" sz="1400" kern="1200" dirty="0"/>
        </a:p>
      </dsp:txBody>
      <dsp:txXfrm>
        <a:off x="653766" y="327781"/>
        <a:ext cx="448523" cy="217494"/>
      </dsp:txXfrm>
    </dsp:sp>
    <dsp:sp modelId="{EF04CBAA-1EA6-1D44-88FB-4C5D29FA81A5}">
      <dsp:nvSpPr>
        <dsp:cNvPr id="0" name=""/>
        <dsp:cNvSpPr/>
      </dsp:nvSpPr>
      <dsp:spPr>
        <a:xfrm rot="19457599">
          <a:off x="1087663" y="351849"/>
          <a:ext cx="227610" cy="36518"/>
        </a:xfrm>
        <a:custGeom>
          <a:avLst/>
          <a:gdLst/>
          <a:ahLst/>
          <a:cxnLst/>
          <a:rect l="0" t="0" r="0" b="0"/>
          <a:pathLst>
            <a:path>
              <a:moveTo>
                <a:pt x="0" y="18259"/>
              </a:moveTo>
              <a:lnTo>
                <a:pt x="227610" y="182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8" y="364418"/>
        <a:ext cx="11380" cy="11380"/>
      </dsp:txXfrm>
    </dsp:sp>
    <dsp:sp modelId="{35C9C338-5F2F-B644-AFAC-6A42B37E50C4}">
      <dsp:nvSpPr>
        <dsp:cNvPr id="0" name=""/>
        <dsp:cNvSpPr/>
      </dsp:nvSpPr>
      <dsp:spPr>
        <a:xfrm>
          <a:off x="1293880" y="188173"/>
          <a:ext cx="462057" cy="23102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bbb</a:t>
          </a:r>
          <a:endParaRPr kumimoji="1" lang="ja-JP" altLang="en-US" sz="1400" kern="1200" dirty="0"/>
        </a:p>
      </dsp:txBody>
      <dsp:txXfrm>
        <a:off x="1300647" y="194940"/>
        <a:ext cx="448523" cy="217494"/>
      </dsp:txXfrm>
    </dsp:sp>
    <dsp:sp modelId="{3AC6E51B-46C3-FE47-B7A7-11A7F34CCA7D}">
      <dsp:nvSpPr>
        <dsp:cNvPr id="0" name=""/>
        <dsp:cNvSpPr/>
      </dsp:nvSpPr>
      <dsp:spPr>
        <a:xfrm rot="2142401">
          <a:off x="1087663" y="484690"/>
          <a:ext cx="227610" cy="36518"/>
        </a:xfrm>
        <a:custGeom>
          <a:avLst/>
          <a:gdLst/>
          <a:ahLst/>
          <a:cxnLst/>
          <a:rect l="0" t="0" r="0" b="0"/>
          <a:pathLst>
            <a:path>
              <a:moveTo>
                <a:pt x="0" y="18259"/>
              </a:moveTo>
              <a:lnTo>
                <a:pt x="227610" y="182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8" y="497259"/>
        <a:ext cx="11380" cy="11380"/>
      </dsp:txXfrm>
    </dsp:sp>
    <dsp:sp modelId="{DDC23D12-AAC6-574F-8D9D-BFFE7307DBC8}">
      <dsp:nvSpPr>
        <dsp:cNvPr id="0" name=""/>
        <dsp:cNvSpPr/>
      </dsp:nvSpPr>
      <dsp:spPr>
        <a:xfrm>
          <a:off x="1293880" y="453856"/>
          <a:ext cx="462057" cy="231028"/>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smtClean="0"/>
            <a:t>ccc</a:t>
          </a:r>
          <a:endParaRPr kumimoji="1" lang="ja-JP" altLang="en-US" sz="1400" kern="1200" dirty="0"/>
        </a:p>
      </dsp:txBody>
      <dsp:txXfrm>
        <a:off x="1300647" y="460623"/>
        <a:ext cx="448523" cy="217494"/>
      </dsp:txXfrm>
    </dsp:sp>
    <dsp:sp modelId="{167BAEFD-587A-6C40-A4E5-211B67B739A5}">
      <dsp:nvSpPr>
        <dsp:cNvPr id="0" name=""/>
        <dsp:cNvSpPr/>
      </dsp:nvSpPr>
      <dsp:spPr>
        <a:xfrm rot="2829178">
          <a:off x="418697" y="717163"/>
          <a:ext cx="271781" cy="36518"/>
        </a:xfrm>
        <a:custGeom>
          <a:avLst/>
          <a:gdLst/>
          <a:ahLst/>
          <a:cxnLst/>
          <a:rect l="0" t="0" r="0" b="0"/>
          <a:pathLst>
            <a:path>
              <a:moveTo>
                <a:pt x="0" y="18259"/>
              </a:moveTo>
              <a:lnTo>
                <a:pt x="271781" y="1825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793" y="728628"/>
        <a:ext cx="13589" cy="13589"/>
      </dsp:txXfrm>
    </dsp:sp>
    <dsp:sp modelId="{D10A89A7-21E3-054D-B77E-57F113F7384D}">
      <dsp:nvSpPr>
        <dsp:cNvPr id="0" name=""/>
        <dsp:cNvSpPr/>
      </dsp:nvSpPr>
      <dsp:spPr>
        <a:xfrm>
          <a:off x="646999" y="719539"/>
          <a:ext cx="462057" cy="23102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ddd</a:t>
          </a:r>
          <a:endParaRPr kumimoji="1" lang="ja-JP" altLang="en-US" sz="1400" kern="1200" dirty="0"/>
        </a:p>
      </dsp:txBody>
      <dsp:txXfrm>
        <a:off x="653766" y="726306"/>
        <a:ext cx="448523" cy="217494"/>
      </dsp:txXfrm>
    </dsp:sp>
    <dsp:sp modelId="{2C2CD9E2-5FF8-9943-8AE3-69F6FEF97029}">
      <dsp:nvSpPr>
        <dsp:cNvPr id="0" name=""/>
        <dsp:cNvSpPr/>
      </dsp:nvSpPr>
      <dsp:spPr>
        <a:xfrm>
          <a:off x="1109057" y="816795"/>
          <a:ext cx="184823" cy="36518"/>
        </a:xfrm>
        <a:custGeom>
          <a:avLst/>
          <a:gdLst/>
          <a:ahLst/>
          <a:cxnLst/>
          <a:rect l="0" t="0" r="0" b="0"/>
          <a:pathLst>
            <a:path>
              <a:moveTo>
                <a:pt x="0" y="18259"/>
              </a:moveTo>
              <a:lnTo>
                <a:pt x="184823" y="182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6848" y="830433"/>
        <a:ext cx="9241" cy="9241"/>
      </dsp:txXfrm>
    </dsp:sp>
    <dsp:sp modelId="{58CB3291-805C-4B41-89EE-E0092F8FBA39}">
      <dsp:nvSpPr>
        <dsp:cNvPr id="0" name=""/>
        <dsp:cNvSpPr/>
      </dsp:nvSpPr>
      <dsp:spPr>
        <a:xfrm>
          <a:off x="1293880" y="719539"/>
          <a:ext cx="462057" cy="231028"/>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eee</a:t>
          </a:r>
          <a:endParaRPr kumimoji="1" lang="ja-JP" altLang="en-US" sz="1400" kern="1200" dirty="0"/>
        </a:p>
      </dsp:txBody>
      <dsp:txXfrm>
        <a:off x="1300647" y="726306"/>
        <a:ext cx="448523" cy="217494"/>
      </dsp:txXfrm>
    </dsp:sp>
    <dsp:sp modelId="{69BFEC7D-17B3-454B-8C51-7CC6D7D3E93A}">
      <dsp:nvSpPr>
        <dsp:cNvPr id="0" name=""/>
        <dsp:cNvSpPr/>
      </dsp:nvSpPr>
      <dsp:spPr>
        <a:xfrm>
          <a:off x="1755938" y="816795"/>
          <a:ext cx="184823" cy="36518"/>
        </a:xfrm>
        <a:custGeom>
          <a:avLst/>
          <a:gdLst/>
          <a:ahLst/>
          <a:cxnLst/>
          <a:rect l="0" t="0" r="0" b="0"/>
          <a:pathLst>
            <a:path>
              <a:moveTo>
                <a:pt x="0" y="18259"/>
              </a:moveTo>
              <a:lnTo>
                <a:pt x="184823" y="182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843729" y="830433"/>
        <a:ext cx="9241" cy="9241"/>
      </dsp:txXfrm>
    </dsp:sp>
    <dsp:sp modelId="{2608AEFA-D68D-F648-AAA8-3CD59051789B}">
      <dsp:nvSpPr>
        <dsp:cNvPr id="0" name=""/>
        <dsp:cNvSpPr/>
      </dsp:nvSpPr>
      <dsp:spPr>
        <a:xfrm>
          <a:off x="1940761" y="719539"/>
          <a:ext cx="462057" cy="231028"/>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Fff</a:t>
          </a:r>
          <a:endParaRPr kumimoji="1" lang="ja-JP" altLang="en-US" sz="1400" kern="1200" dirty="0"/>
        </a:p>
      </dsp:txBody>
      <dsp:txXfrm>
        <a:off x="1947528" y="726306"/>
        <a:ext cx="448523" cy="217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1341" y="502258"/>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10591" y="511508"/>
        <a:ext cx="613145" cy="297322"/>
      </dsp:txXfrm>
    </dsp:sp>
    <dsp:sp modelId="{01D42800-5AE5-F640-B010-06A7BC3021C5}">
      <dsp:nvSpPr>
        <dsp:cNvPr id="0" name=""/>
        <dsp:cNvSpPr/>
      </dsp:nvSpPr>
      <dsp:spPr>
        <a:xfrm rot="18770822">
          <a:off x="573550" y="499010"/>
          <a:ext cx="371532" cy="49921"/>
        </a:xfrm>
        <a:custGeom>
          <a:avLst/>
          <a:gdLst/>
          <a:ahLst/>
          <a:cxnLst/>
          <a:rect l="0" t="0" r="0" b="0"/>
          <a:pathLst>
            <a:path>
              <a:moveTo>
                <a:pt x="0" y="24960"/>
              </a:moveTo>
              <a:lnTo>
                <a:pt x="371532" y="2496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028" y="514683"/>
        <a:ext cx="18576" cy="18576"/>
      </dsp:txXfrm>
    </dsp:sp>
    <dsp:sp modelId="{8E6E0CC7-BF5C-1A42-9E5E-EB18ED51D422}">
      <dsp:nvSpPr>
        <dsp:cNvPr id="0" name=""/>
        <dsp:cNvSpPr/>
      </dsp:nvSpPr>
      <dsp:spPr>
        <a:xfrm>
          <a:off x="885646" y="229861"/>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4896" y="239111"/>
        <a:ext cx="613145" cy="297322"/>
      </dsp:txXfrm>
    </dsp:sp>
    <dsp:sp modelId="{EF04CBAA-1EA6-1D44-88FB-4C5D29FA81A5}">
      <dsp:nvSpPr>
        <dsp:cNvPr id="0" name=""/>
        <dsp:cNvSpPr/>
      </dsp:nvSpPr>
      <dsp:spPr>
        <a:xfrm rot="19457599">
          <a:off x="1488046" y="272012"/>
          <a:ext cx="311149" cy="49921"/>
        </a:xfrm>
        <a:custGeom>
          <a:avLst/>
          <a:gdLst/>
          <a:ahLst/>
          <a:cxnLst/>
          <a:rect l="0" t="0" r="0" b="0"/>
          <a:pathLst>
            <a:path>
              <a:moveTo>
                <a:pt x="0" y="24960"/>
              </a:moveTo>
              <a:lnTo>
                <a:pt x="311149" y="2496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842" y="289194"/>
        <a:ext cx="15557" cy="15557"/>
      </dsp:txXfrm>
    </dsp:sp>
    <dsp:sp modelId="{35C9C338-5F2F-B644-AFAC-6A42B37E50C4}">
      <dsp:nvSpPr>
        <dsp:cNvPr id="0" name=""/>
        <dsp:cNvSpPr/>
      </dsp:nvSpPr>
      <dsp:spPr>
        <a:xfrm>
          <a:off x="1769950" y="48263"/>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9200" y="57513"/>
        <a:ext cx="613145" cy="297322"/>
      </dsp:txXfrm>
    </dsp:sp>
    <dsp:sp modelId="{3AC6E51B-46C3-FE47-B7A7-11A7F34CCA7D}">
      <dsp:nvSpPr>
        <dsp:cNvPr id="0" name=""/>
        <dsp:cNvSpPr/>
      </dsp:nvSpPr>
      <dsp:spPr>
        <a:xfrm rot="2142401">
          <a:off x="1488046" y="453610"/>
          <a:ext cx="311149" cy="49921"/>
        </a:xfrm>
        <a:custGeom>
          <a:avLst/>
          <a:gdLst/>
          <a:ahLst/>
          <a:cxnLst/>
          <a:rect l="0" t="0" r="0" b="0"/>
          <a:pathLst>
            <a:path>
              <a:moveTo>
                <a:pt x="0" y="24960"/>
              </a:moveTo>
              <a:lnTo>
                <a:pt x="311149" y="2496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842" y="470793"/>
        <a:ext cx="15557" cy="15557"/>
      </dsp:txXfrm>
    </dsp:sp>
    <dsp:sp modelId="{DDC23D12-AAC6-574F-8D9D-BFFE7307DBC8}">
      <dsp:nvSpPr>
        <dsp:cNvPr id="0" name=""/>
        <dsp:cNvSpPr/>
      </dsp:nvSpPr>
      <dsp:spPr>
        <a:xfrm>
          <a:off x="1769950" y="411459"/>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9200" y="420709"/>
        <a:ext cx="613145" cy="297322"/>
      </dsp:txXfrm>
    </dsp:sp>
    <dsp:sp modelId="{167BAEFD-587A-6C40-A4E5-211B67B739A5}">
      <dsp:nvSpPr>
        <dsp:cNvPr id="0" name=""/>
        <dsp:cNvSpPr/>
      </dsp:nvSpPr>
      <dsp:spPr>
        <a:xfrm rot="2829178">
          <a:off x="573550" y="771407"/>
          <a:ext cx="371532" cy="49921"/>
        </a:xfrm>
        <a:custGeom>
          <a:avLst/>
          <a:gdLst/>
          <a:ahLst/>
          <a:cxnLst/>
          <a:rect l="0" t="0" r="0" b="0"/>
          <a:pathLst>
            <a:path>
              <a:moveTo>
                <a:pt x="0" y="24960"/>
              </a:moveTo>
              <a:lnTo>
                <a:pt x="371532" y="2496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028" y="787080"/>
        <a:ext cx="18576" cy="18576"/>
      </dsp:txXfrm>
    </dsp:sp>
    <dsp:sp modelId="{D10A89A7-21E3-054D-B77E-57F113F7384D}">
      <dsp:nvSpPr>
        <dsp:cNvPr id="0" name=""/>
        <dsp:cNvSpPr/>
      </dsp:nvSpPr>
      <dsp:spPr>
        <a:xfrm>
          <a:off x="885646" y="774655"/>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4896" y="783905"/>
        <a:ext cx="613145" cy="297322"/>
      </dsp:txXfrm>
    </dsp:sp>
    <dsp:sp modelId="{2C2CD9E2-5FF8-9943-8AE3-69F6FEF97029}">
      <dsp:nvSpPr>
        <dsp:cNvPr id="0" name=""/>
        <dsp:cNvSpPr/>
      </dsp:nvSpPr>
      <dsp:spPr>
        <a:xfrm>
          <a:off x="1517291" y="907606"/>
          <a:ext cx="252658" cy="49921"/>
        </a:xfrm>
        <a:custGeom>
          <a:avLst/>
          <a:gdLst/>
          <a:ahLst/>
          <a:cxnLst/>
          <a:rect l="0" t="0" r="0" b="0"/>
          <a:pathLst>
            <a:path>
              <a:moveTo>
                <a:pt x="0" y="24960"/>
              </a:moveTo>
              <a:lnTo>
                <a:pt x="252658" y="2496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304" y="926250"/>
        <a:ext cx="12632" cy="12632"/>
      </dsp:txXfrm>
    </dsp:sp>
    <dsp:sp modelId="{58CB3291-805C-4B41-89EE-E0092F8FBA39}">
      <dsp:nvSpPr>
        <dsp:cNvPr id="0" name=""/>
        <dsp:cNvSpPr/>
      </dsp:nvSpPr>
      <dsp:spPr>
        <a:xfrm>
          <a:off x="1769950" y="774655"/>
          <a:ext cx="631645" cy="315822"/>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9200" y="783905"/>
        <a:ext cx="613145" cy="2973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2014/10/11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www.journalofvision.org/content/13/4/11.full.pdf+html" TargetMode="External"/><Relationship Id="rId5" Type="http://schemas.openxmlformats.org/officeDocument/2006/relationships/hyperlink" Target="http://cs-people.bu.edu/jmzhang/BMS/BMS_iccv13_preprint.pdf" TargetMode="External"/><Relationship Id="rId6" Type="http://schemas.openxmlformats.org/officeDocument/2006/relationships/hyperlink" Target="http://people.csail.mit.edu/tjudd/WherePeopleLook/Docs/wherepeoplelook.pdf" TargetMode="External"/><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Matlab</a:t>
            </a:r>
            <a:r>
              <a:rPr kumimoji="1" lang="en-US" altLang="ja-JP" dirty="0" smtClean="0"/>
              <a:t> &amp; </a:t>
            </a:r>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有償</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endParaRPr kumimoji="1" lang="en-US" altLang="ja-JP" dirty="0" smtClean="0"/>
          </a:p>
          <a:p>
            <a:pPr lvl="1"/>
            <a:r>
              <a:rPr kumimoji="1" lang="ja-JP" altLang="en-US" dirty="0" smtClean="0"/>
              <a:t>欠点</a:t>
            </a:r>
            <a:endParaRPr kumimoji="1" lang="en-US" altLang="ja-JP" dirty="0" smtClean="0"/>
          </a:p>
          <a:p>
            <a:pPr lvl="2"/>
            <a:r>
              <a:rPr lang="ja-JP" altLang="en-US" dirty="0" smtClean="0"/>
              <a:t>有償</a:t>
            </a:r>
            <a:endParaRPr kumimoji="1" lang="ja-JP" altLang="en-US" dirty="0"/>
          </a:p>
        </p:txBody>
      </p:sp>
    </p:spTree>
    <p:extLst>
      <p:ext uri="{BB962C8B-B14F-4D97-AF65-F5344CB8AC3E}">
        <p14:creationId xmlns:p14="http://schemas.microsoft.com/office/powerpoint/2010/main" val="250931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smtClean="0"/>
              <a:t>による</a:t>
            </a:r>
            <a:r>
              <a:rPr kumimoji="1" lang="ja-JP" altLang="en-US"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とし</a:t>
            </a:r>
            <a:r>
              <a:rPr lang="en-US" altLang="ja-JP" dirty="0" smtClean="0"/>
              <a:t>DOM(Document Object Model) API</a:t>
            </a:r>
            <a:r>
              <a:rPr lang="ja-JP" altLang="en-US" dirty="0" smtClean="0"/>
              <a:t>の利用が可能</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W3C</a:t>
            </a:r>
            <a:r>
              <a:rPr kumimoji="1" lang="ja-JP" altLang="en-US" dirty="0" smtClean="0"/>
              <a:t>の</a:t>
            </a:r>
            <a:r>
              <a:rPr kumimoji="1" lang="en-US" altLang="ja-JP" dirty="0" smtClean="0"/>
              <a:t>HTML5</a:t>
            </a:r>
            <a:r>
              <a:rPr kumimoji="1" lang="ja-JP" altLang="en-US" dirty="0" smtClean="0"/>
              <a:t>勧告状況の調査</a:t>
            </a:r>
            <a:endParaRPr kumimoji="1" lang="en-US" altLang="ja-JP" dirty="0" smtClean="0"/>
          </a:p>
          <a:p>
            <a:pPr lvl="1"/>
            <a:r>
              <a:rPr lang="en-US" altLang="ja-JP" dirty="0"/>
              <a:t>http://www.w3.org/TR/html5</a:t>
            </a:r>
            <a:r>
              <a:rPr lang="en-US" altLang="ja-JP" dirty="0" smtClean="0"/>
              <a:t>/</a:t>
            </a:r>
          </a:p>
          <a:p>
            <a:r>
              <a:rPr lang="ja-JP" altLang="en-US" dirty="0" smtClean="0"/>
              <a:t>パース手法の調査・プログラム作成</a:t>
            </a:r>
            <a:endParaRPr lang="en-US" altLang="ja-JP" dirty="0" smtClean="0"/>
          </a:p>
          <a:p>
            <a:pPr lvl="1"/>
            <a:r>
              <a:rPr kumimoji="1" lang="en-US" altLang="ja-JP" dirty="0" err="1" smtClean="0"/>
              <a:t>J</a:t>
            </a:r>
            <a:r>
              <a:rPr kumimoji="1" lang="en-US" altLang="ja-JP" dirty="0" err="1" smtClean="0"/>
              <a:t>Q</a:t>
            </a:r>
            <a:r>
              <a:rPr kumimoji="1" lang="en-US" altLang="ja-JP" dirty="0" err="1" smtClean="0"/>
              <a:t>uery,Ajax</a:t>
            </a:r>
            <a:r>
              <a:rPr kumimoji="1" lang="ja-JP" altLang="en-US" dirty="0" smtClean="0"/>
              <a:t>によるプログラミング</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モデルからソースへ</a:t>
            </a:r>
            <a:endParaRPr lang="en-US" altLang="ja-JP" dirty="0" smtClean="0"/>
          </a:p>
          <a:p>
            <a:r>
              <a:rPr lang="ja-JP" altLang="en-US" dirty="0" smtClean="0"/>
              <a:t>その他のパース手法の継続的調査</a:t>
            </a:r>
            <a:endParaRPr lang="en-US" altLang="ja-JP" dirty="0" smtClean="0"/>
          </a:p>
          <a:p>
            <a:r>
              <a:rPr kumimoji="1" lang="en-US" altLang="ja-JP" dirty="0" smtClean="0"/>
              <a:t>W3C</a:t>
            </a:r>
            <a:r>
              <a:rPr kumimoji="1" lang="ja-JP" altLang="en-US" dirty="0" smtClean="0"/>
              <a:t>の</a:t>
            </a:r>
            <a:r>
              <a:rPr kumimoji="1" lang="en-US" altLang="ja-JP" dirty="0" smtClean="0"/>
              <a:t>HTML5</a:t>
            </a:r>
            <a:r>
              <a:rPr kumimoji="1" lang="ja-JP" altLang="en-US" dirty="0" smtClean="0"/>
              <a:t>勧告動向の継続的調査</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背景とその問題点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ヒトの情報処理を理解する手段として神経細胞特性や知覚特性を記述・再現する数理モデル構築並びにシミュレーションによるモデル検証がある</a:t>
            </a:r>
            <a:endParaRPr kumimoji="1" lang="ja-JP" altLang="en-US" dirty="0"/>
          </a:p>
        </p:txBody>
      </p:sp>
    </p:spTree>
    <p:extLst>
      <p:ext uri="{BB962C8B-B14F-4D97-AF65-F5344CB8AC3E}">
        <p14:creationId xmlns:p14="http://schemas.microsoft.com/office/powerpoint/2010/main" val="29935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背景とその問題点</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背景とその問題点</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2"/>
          <a:stretch>
            <a:fillRect/>
          </a:stretch>
        </p:blipFill>
        <p:spPr>
          <a:xfrm>
            <a:off x="920952" y="3153439"/>
            <a:ext cx="2185605" cy="2142326"/>
          </a:xfrm>
          <a:prstGeom prst="rect">
            <a:avLst/>
          </a:prstGeom>
        </p:spPr>
      </p:pic>
      <p:pic>
        <p:nvPicPr>
          <p:cNvPr id="8" name="図 7"/>
          <p:cNvPicPr>
            <a:picLocks noChangeAspect="1"/>
          </p:cNvPicPr>
          <p:nvPr/>
        </p:nvPicPr>
        <p:blipFill>
          <a:blip r:embed="rId3"/>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背景とその問題点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新しい知見の検証には先のモデルの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背景とその問題点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以上の様な、一部改変による改良を行う従来の手法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背景とその問題点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6198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4"/>
                </a:rPr>
                <a:t>Visual</a:t>
              </a:r>
              <a:r>
                <a:rPr lang="en-US" altLang="ja-JP" sz="1600" dirty="0">
                  <a:hlinkClick r:id="rId4"/>
                </a:rPr>
                <a:t> saliency estimation by nonlinearly integrating features using region </a:t>
              </a:r>
              <a:r>
                <a:rPr lang="en-US" altLang="ja-JP" sz="1600" dirty="0" err="1">
                  <a:hlinkClick r:id="rId4"/>
                </a:rPr>
                <a:t>covariances</a:t>
              </a:r>
              <a:r>
                <a:rPr lang="en-US" altLang="ja-JP" sz="1600" dirty="0">
                  <a:hlinkClick r:id="rId4"/>
                </a:rPr>
                <a:t> [</a:t>
              </a:r>
              <a:r>
                <a:rPr lang="en-US" altLang="ja-JP" sz="1600" dirty="0" err="1">
                  <a:hlinkClick r:id="rId4"/>
                </a:rPr>
                <a:t>JoV</a:t>
              </a:r>
              <a:r>
                <a:rPr lang="en-US" altLang="ja-JP" sz="1600" dirty="0">
                  <a:hlinkClick r:id="rId4"/>
                </a:rPr>
                <a:t> 2013</a:t>
              </a:r>
              <a:r>
                <a:rPr lang="en-US" altLang="ja-JP" sz="1600" dirty="0" smtClean="0">
                  <a:hlinkClick r:id="rId4"/>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5"/>
                </a:rPr>
                <a:t>Saliency</a:t>
              </a:r>
              <a:r>
                <a:rPr lang="en-US" altLang="ja-JP" sz="1600" dirty="0">
                  <a:hlinkClick r:id="rId5"/>
                </a:rPr>
                <a:t> detection: a </a:t>
              </a:r>
              <a:r>
                <a:rPr lang="en-US" altLang="ja-JP" sz="1600" dirty="0" err="1">
                  <a:hlinkClick r:id="rId5"/>
                </a:rPr>
                <a:t>boolean</a:t>
              </a:r>
              <a:r>
                <a:rPr lang="en-US" altLang="ja-JP" sz="1600" dirty="0">
                  <a:hlinkClick r:id="rId5"/>
                </a:rPr>
                <a:t> map approach [ICCV 2013</a:t>
              </a:r>
              <a:r>
                <a:rPr lang="en-US" altLang="ja-JP" sz="1600" dirty="0" smtClean="0">
                  <a:hlinkClick r:id="rId5"/>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6"/>
                </a:rPr>
                <a:t>Learning</a:t>
              </a:r>
              <a:r>
                <a:rPr lang="en-US" altLang="ja-JP" sz="1600" dirty="0">
                  <a:hlinkClick r:id="rId6"/>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457200" y="1290756"/>
            <a:ext cx="8229600" cy="618887"/>
          </a:xfrm>
        </p:spPr>
        <p:txBody>
          <a:bodyPr>
            <a:normAutofit/>
          </a:bodyPr>
          <a:lstStyle/>
          <a:p>
            <a:pPr marL="0" indent="0">
              <a:buNone/>
            </a:pPr>
            <a:r>
              <a:rPr lang="ja-JP" altLang="en-US" dirty="0" smtClean="0"/>
              <a:t>従来の手法</a:t>
            </a:r>
            <a:endParaRPr lang="en-US" altLang="ja-JP" dirty="0" smtClean="0"/>
          </a:p>
        </p:txBody>
      </p:sp>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ソースコード（入力）</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1855616"/>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結果</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673174"/>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673174"/>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6" idx="3"/>
            <a:endCxn id="8" idx="1"/>
          </p:cNvCxnSpPr>
          <p:nvPr/>
        </p:nvCxnSpPr>
        <p:spPr>
          <a:xfrm>
            <a:off x="3868545" y="4029394"/>
            <a:ext cx="3072938" cy="29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49505"/>
          </a:xfrm>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16960" y="947674"/>
            <a:ext cx="8229600" cy="618887"/>
          </a:xfrm>
        </p:spPr>
        <p:txBody>
          <a:bodyPr>
            <a:noAutofit/>
          </a:bodyPr>
          <a:lstStyle/>
          <a:p>
            <a:pPr marL="0" indent="0">
              <a:buNone/>
            </a:pPr>
            <a:r>
              <a:rPr lang="ja-JP" altLang="en-US" dirty="0" smtClean="0"/>
              <a:t>新しい手法の提案</a:t>
            </a:r>
            <a:endParaRPr kumimoji="1" lang="ja-JP" altLang="en-US" dirty="0"/>
          </a:p>
        </p:txBody>
      </p:sp>
      <p:sp>
        <p:nvSpPr>
          <p:cNvPr id="4" name="正方形/長方形 3"/>
          <p:cNvSpPr/>
          <p:nvPr/>
        </p:nvSpPr>
        <p:spPr>
          <a:xfrm>
            <a:off x="1153264" y="3241035"/>
            <a:ext cx="1459829" cy="2277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a:t>
            </a:r>
            <a:endParaRPr kumimoji="1" lang="ja-JP" altLang="en-US" dirty="0"/>
          </a:p>
        </p:txBody>
      </p:sp>
      <p:graphicFrame>
        <p:nvGraphicFramePr>
          <p:cNvPr id="6" name="図表 5"/>
          <p:cNvGraphicFramePr/>
          <p:nvPr>
            <p:extLst>
              <p:ext uri="{D42A27DB-BD31-4B8C-83A1-F6EECF244321}">
                <p14:modId xmlns:p14="http://schemas.microsoft.com/office/powerpoint/2010/main" val="976863806"/>
              </p:ext>
            </p:extLst>
          </p:nvPr>
        </p:nvGraphicFramePr>
        <p:xfrm>
          <a:off x="4034908" y="2255585"/>
          <a:ext cx="2402938" cy="12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線矢印コネクタ 7"/>
          <p:cNvCxnSpPr>
            <a:endCxn id="6" idx="1"/>
          </p:cNvCxnSpPr>
          <p:nvPr/>
        </p:nvCxnSpPr>
        <p:spPr>
          <a:xfrm flipV="1">
            <a:off x="2613093" y="2824440"/>
            <a:ext cx="1421815" cy="814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図表 11"/>
          <p:cNvGraphicFramePr/>
          <p:nvPr>
            <p:extLst>
              <p:ext uri="{D42A27DB-BD31-4B8C-83A1-F6EECF244321}">
                <p14:modId xmlns:p14="http://schemas.microsoft.com/office/powerpoint/2010/main" val="303796217"/>
              </p:ext>
            </p:extLst>
          </p:nvPr>
        </p:nvGraphicFramePr>
        <p:xfrm>
          <a:off x="4026726" y="3810408"/>
          <a:ext cx="2402938" cy="1138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直線矢印コネクタ 14"/>
          <p:cNvCxnSpPr>
            <a:endCxn id="12" idx="3"/>
          </p:cNvCxnSpPr>
          <p:nvPr/>
        </p:nvCxnSpPr>
        <p:spPr>
          <a:xfrm flipH="1" flipV="1">
            <a:off x="6429664" y="4343464"/>
            <a:ext cx="1205238" cy="79893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2" idx="1"/>
            <a:endCxn id="4" idx="3"/>
          </p:cNvCxnSpPr>
          <p:nvPr/>
        </p:nvCxnSpPr>
        <p:spPr>
          <a:xfrm flipH="1" flipV="1">
            <a:off x="2613093" y="4379777"/>
            <a:ext cx="1413633" cy="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8" name="図表 37"/>
          <p:cNvGraphicFramePr/>
          <p:nvPr>
            <p:extLst>
              <p:ext uri="{D42A27DB-BD31-4B8C-83A1-F6EECF244321}">
                <p14:modId xmlns:p14="http://schemas.microsoft.com/office/powerpoint/2010/main" val="3189333276"/>
              </p:ext>
            </p:extLst>
          </p:nvPr>
        </p:nvGraphicFramePr>
        <p:xfrm>
          <a:off x="4184771" y="5719258"/>
          <a:ext cx="2402938" cy="1138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40" name="直線矢印コネクタ 39"/>
          <p:cNvCxnSpPr>
            <a:endCxn id="38" idx="3"/>
          </p:cNvCxnSpPr>
          <p:nvPr/>
        </p:nvCxnSpPr>
        <p:spPr>
          <a:xfrm flipH="1">
            <a:off x="6587709" y="6288629"/>
            <a:ext cx="104719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1"/>
          </p:cNvCxnSpPr>
          <p:nvPr/>
        </p:nvCxnSpPr>
        <p:spPr>
          <a:xfrm flipH="1" flipV="1">
            <a:off x="2613093" y="5045715"/>
            <a:ext cx="1571678" cy="130210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4026726" y="3711735"/>
            <a:ext cx="1107996" cy="369332"/>
          </a:xfrm>
          <a:prstGeom prst="rect">
            <a:avLst/>
          </a:prstGeom>
          <a:noFill/>
        </p:spPr>
        <p:txBody>
          <a:bodyPr wrap="none" rtlCol="0">
            <a:spAutoFit/>
          </a:bodyPr>
          <a:lstStyle/>
          <a:p>
            <a:r>
              <a:rPr lang="ja-JP" altLang="en-US" dirty="0" smtClean="0"/>
              <a:t>一部改良</a:t>
            </a:r>
            <a:endParaRPr kumimoji="1" lang="ja-JP" altLang="en-US" dirty="0"/>
          </a:p>
        </p:txBody>
      </p:sp>
      <p:sp>
        <p:nvSpPr>
          <p:cNvPr id="49" name="テキスト ボックス 48"/>
          <p:cNvSpPr txBox="1"/>
          <p:nvPr/>
        </p:nvSpPr>
        <p:spPr>
          <a:xfrm>
            <a:off x="4034908" y="1886253"/>
            <a:ext cx="2985312" cy="369332"/>
          </a:xfrm>
          <a:prstGeom prst="rect">
            <a:avLst/>
          </a:prstGeom>
          <a:noFill/>
        </p:spPr>
        <p:txBody>
          <a:bodyPr wrap="none" rtlCol="0">
            <a:spAutoFit/>
          </a:bodyPr>
          <a:lstStyle/>
          <a:p>
            <a:r>
              <a:rPr kumimoji="1" lang="ja-JP" altLang="en-US" dirty="0" smtClean="0"/>
              <a:t>ソースコード解析結果の表示</a:t>
            </a:r>
            <a:endParaRPr kumimoji="1" lang="ja-JP" altLang="en-US" dirty="0"/>
          </a:p>
        </p:txBody>
      </p:sp>
      <p:sp>
        <p:nvSpPr>
          <p:cNvPr id="50" name="テキスト ボックス 49"/>
          <p:cNvSpPr txBox="1"/>
          <p:nvPr/>
        </p:nvSpPr>
        <p:spPr>
          <a:xfrm>
            <a:off x="4171663" y="5364525"/>
            <a:ext cx="2416046" cy="369332"/>
          </a:xfrm>
          <a:prstGeom prst="rect">
            <a:avLst/>
          </a:prstGeom>
          <a:noFill/>
        </p:spPr>
        <p:txBody>
          <a:bodyPr wrap="none" rtlCol="0">
            <a:spAutoFit/>
          </a:bodyPr>
          <a:lstStyle/>
          <a:p>
            <a:r>
              <a:rPr kumimoji="1" lang="ja-JP" altLang="en-US" dirty="0" smtClean="0"/>
              <a:t>新規モデルからの生成</a:t>
            </a:r>
            <a:endParaRPr kumimoji="1" lang="ja-JP" altLang="en-US" dirty="0"/>
          </a:p>
        </p:txBody>
      </p:sp>
      <p:sp>
        <p:nvSpPr>
          <p:cNvPr id="52" name="乗算記号 51"/>
          <p:cNvSpPr/>
          <p:nvPr/>
        </p:nvSpPr>
        <p:spPr>
          <a:xfrm>
            <a:off x="5134722" y="3978871"/>
            <a:ext cx="807771" cy="204391"/>
          </a:xfrm>
          <a:prstGeom prst="mathMultiply">
            <a:avLst/>
          </a:prstGeom>
          <a:solidFill>
            <a:srgbClr val="FF0000"/>
          </a:solidFill>
          <a:ln w="31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スマイル 52"/>
          <p:cNvSpPr/>
          <p:nvPr/>
        </p:nvSpPr>
        <p:spPr>
          <a:xfrm>
            <a:off x="7634902" y="4949150"/>
            <a:ext cx="671521" cy="14856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66984459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TotalTime>
  <Words>678</Words>
  <Application>Microsoft Macintosh PowerPoint</Application>
  <PresentationFormat>画面に合わせる (4:3)</PresentationFormat>
  <Paragraphs>127</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ホワイト</vt:lpstr>
      <vt:lpstr>博士課程中間発表会資料</vt:lpstr>
      <vt:lpstr>背景とその問題点</vt:lpstr>
      <vt:lpstr>背景とその問題点</vt:lpstr>
      <vt:lpstr>背景とその問題点</vt:lpstr>
      <vt:lpstr>背景とその問題点</vt:lpstr>
      <vt:lpstr>背景とその問題点</vt:lpstr>
      <vt:lpstr>背景とその問題点</vt:lpstr>
      <vt:lpstr>目的</vt:lpstr>
      <vt:lpstr>目的</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 文彦</cp:lastModifiedBy>
  <cp:revision>28</cp:revision>
  <dcterms:created xsi:type="dcterms:W3CDTF">2014-10-11T04:30:58Z</dcterms:created>
  <dcterms:modified xsi:type="dcterms:W3CDTF">2014-10-11T10:02:58Z</dcterms:modified>
</cp:coreProperties>
</file>