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57" r:id="rId4"/>
    <p:sldId id="262" r:id="rId5"/>
    <p:sldId id="258" r:id="rId6"/>
    <p:sldId id="264" r:id="rId7"/>
    <p:sldId id="276" r:id="rId8"/>
    <p:sldId id="265" r:id="rId9"/>
    <p:sldId id="273" r:id="rId10"/>
    <p:sldId id="267" r:id="rId11"/>
    <p:sldId id="263" r:id="rId12"/>
    <p:sldId id="268" r:id="rId13"/>
    <p:sldId id="277" r:id="rId14"/>
    <p:sldId id="259" r:id="rId15"/>
    <p:sldId id="269" r:id="rId16"/>
    <p:sldId id="270" r:id="rId17"/>
    <p:sldId id="271" r:id="rId18"/>
    <p:sldId id="272" r:id="rId19"/>
    <p:sldId id="260" r:id="rId20"/>
    <p:sldId id="261"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265181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69645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25718" y="1417638"/>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lstStyle/>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a:t>
            </a:r>
            <a:r>
              <a:rPr lang="ja-JP" altLang="en-US" dirty="0" smtClean="0"/>
              <a:t>勧告</a:t>
            </a:r>
            <a:r>
              <a:rPr lang="ja-JP" altLang="en-US" dirty="0" smtClean="0"/>
              <a:t>され仕様</a:t>
            </a:r>
            <a:r>
              <a:rPr lang="ja-JP" altLang="en-US" dirty="0" smtClean="0"/>
              <a:t>の確認</a:t>
            </a:r>
            <a:endParaRPr kumimoji="1" lang="en-US" altLang="ja-JP" dirty="0" smtClean="0"/>
          </a:p>
          <a:p>
            <a:pPr lvl="1"/>
            <a:r>
              <a:rPr lang="en-US" altLang="ja-JP" dirty="0" smtClean="0"/>
              <a:t>2014</a:t>
            </a:r>
            <a:r>
              <a:rPr lang="ja-JP" altLang="en-US" dirty="0" smtClean="0"/>
              <a:t>年</a:t>
            </a:r>
            <a:r>
              <a:rPr lang="en-US" altLang="ja-JP" dirty="0" smtClean="0"/>
              <a:t>10</a:t>
            </a:r>
            <a:r>
              <a:rPr lang="ja-JP" altLang="en-US" dirty="0" smtClean="0"/>
              <a:t>月</a:t>
            </a:r>
            <a:r>
              <a:rPr lang="en-US" altLang="ja-JP" dirty="0" smtClean="0"/>
              <a:t>28</a:t>
            </a:r>
            <a:r>
              <a:rPr lang="ja-JP" altLang="en-US" dirty="0" smtClean="0"/>
              <a:t>日（米国時間）</a:t>
            </a:r>
            <a:endParaRPr lang="en-US" altLang="ja-JP" dirty="0" smtClean="0"/>
          </a:p>
          <a:p>
            <a:pPr lvl="1"/>
            <a:r>
              <a:rPr lang="en-US" altLang="ja-JP" dirty="0" smtClean="0"/>
              <a:t>http</a:t>
            </a:r>
            <a:r>
              <a:rPr lang="en-US" altLang="ja-JP" dirty="0"/>
              <a:t>://</a:t>
            </a:r>
            <a:r>
              <a:rPr lang="en-US" altLang="ja-JP" dirty="0" smtClean="0"/>
              <a:t>www.w3.org/2014/10/html5-rec.html.ja</a:t>
            </a:r>
          </a:p>
          <a:p>
            <a:r>
              <a:rPr lang="ja-JP" altLang="en-US" dirty="0" smtClean="0"/>
              <a:t>コードパース手法の調査・プログラム作成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lang="en-US" altLang="ja-JP" dirty="0"/>
              <a:t> </a:t>
            </a:r>
            <a:r>
              <a:rPr lang="en-US" altLang="ja-JP" dirty="0" smtClean="0"/>
              <a:t>API</a:t>
            </a:r>
            <a:r>
              <a:rPr kumimoji="1" lang="ja-JP" altLang="en-US" dirty="0" smtClean="0"/>
              <a:t>を</a:t>
            </a:r>
            <a:r>
              <a:rPr kumimoji="1" lang="en-US" altLang="ja-JP" dirty="0" err="1" smtClean="0"/>
              <a:t>JQuery,Ajax</a:t>
            </a:r>
            <a:r>
              <a:rPr kumimoji="1" lang="ja-JP" altLang="en-US" dirty="0" smtClean="0"/>
              <a:t>で利用する</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62891"/>
            <a:ext cx="8229600" cy="4525963"/>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a:t>
            </a:r>
            <a:r>
              <a:rPr lang="ja-JP" altLang="en-US" dirty="0" smtClean="0"/>
              <a:t>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a:t>
            </a:r>
            <a:r>
              <a:rPr lang="ja-JP" altLang="en-US" dirty="0" smtClean="0"/>
              <a:t>の情報処理を理解する手段として神経細胞特性や知覚特性を記述・再現する数理モデル構築並びにシミュレーションによるモデル</a:t>
            </a:r>
            <a:r>
              <a:rPr lang="ja-JP" altLang="en-US" dirty="0" smtClean="0"/>
              <a:t>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457200" y="1249818"/>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553248"/>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0" y="1995284"/>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0" y="2554450"/>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3"/>
          <a:stretch>
            <a:fillRect/>
          </a:stretch>
        </p:blipFill>
        <p:spPr>
          <a:xfrm>
            <a:off x="920952" y="3430530"/>
            <a:ext cx="2185605" cy="2142326"/>
          </a:xfrm>
          <a:prstGeom prst="rect">
            <a:avLst/>
          </a:prstGeom>
        </p:spPr>
      </p:pic>
      <p:pic>
        <p:nvPicPr>
          <p:cNvPr id="8" name="図 7"/>
          <p:cNvPicPr>
            <a:picLocks noChangeAspect="1"/>
          </p:cNvPicPr>
          <p:nvPr/>
        </p:nvPicPr>
        <p:blipFill>
          <a:blip r:embed="rId4"/>
          <a:stretch>
            <a:fillRect/>
          </a:stretch>
        </p:blipFill>
        <p:spPr>
          <a:xfrm>
            <a:off x="4803221" y="3430530"/>
            <a:ext cx="2190515" cy="2147138"/>
          </a:xfrm>
          <a:prstGeom prst="rect">
            <a:avLst/>
          </a:prstGeom>
        </p:spPr>
      </p:pic>
      <p:sp>
        <p:nvSpPr>
          <p:cNvPr id="9" name="テキスト ボックス 8"/>
          <p:cNvSpPr txBox="1"/>
          <p:nvPr/>
        </p:nvSpPr>
        <p:spPr>
          <a:xfrm>
            <a:off x="920952" y="5659865"/>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659865"/>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1276157"/>
            <a:ext cx="88807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417638"/>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509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a:t>
            </a:r>
            <a:r>
              <a:rPr lang="ja-JP" altLang="en-US" dirty="0" smtClean="0"/>
              <a:t>モデルの解釈（プログラム用</a:t>
            </a:r>
            <a:r>
              <a:rPr lang="ja-JP" altLang="en-US" dirty="0" smtClean="0"/>
              <a:t>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a:t>
            </a:r>
            <a:r>
              <a:rPr kumimoji="1" lang="ja-JP" altLang="en-US" dirty="0" smtClean="0"/>
              <a:t>＝コードから論文</a:t>
            </a:r>
            <a:r>
              <a:rPr kumimoji="1" lang="ja-JP" altLang="en-US" dirty="0" smtClean="0"/>
              <a:t>内容と</a:t>
            </a:r>
            <a:r>
              <a:rPr kumimoji="1" lang="en-US" altLang="ja-JP" dirty="0" err="1" smtClean="0"/>
              <a:t>Matlab</a:t>
            </a:r>
            <a:r>
              <a:rPr kumimoji="1" lang="ja-JP" altLang="en-US" dirty="0" smtClean="0"/>
              <a:t>ファイルの対応</a:t>
            </a:r>
            <a:r>
              <a:rPr kumimoji="1" lang="ja-JP" altLang="en-US" dirty="0" smtClean="0"/>
              <a:t>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417638"/>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1369</TotalTime>
  <Words>1560</Words>
  <Application>Microsoft Office PowerPoint</Application>
  <PresentationFormat>画面に合わせる (4:3)</PresentationFormat>
  <Paragraphs>220</Paragraphs>
  <Slides>20</Slides>
  <Notes>17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ＭＳ Ｐゴシック</vt:lpstr>
      <vt:lpstr>Arial</vt:lpstr>
      <vt:lpstr>Calibri</vt:lpstr>
      <vt:lpstr>ホワイト</vt:lpstr>
      <vt:lpstr>博士課程中間発表会資料</vt:lpstr>
      <vt:lpstr>PowerPoint プレゼンテーション</vt:lpstr>
      <vt:lpstr>背景</vt:lpstr>
      <vt:lpstr>背景</vt:lpstr>
      <vt:lpstr>背景</vt:lpstr>
      <vt:lpstr>問題点</vt:lpstr>
      <vt:lpstr>問題点 （Matlabの場合）</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77</cp:revision>
  <dcterms:created xsi:type="dcterms:W3CDTF">2014-10-11T04:30:58Z</dcterms:created>
  <dcterms:modified xsi:type="dcterms:W3CDTF">2014-11-05T14:49:13Z</dcterms:modified>
</cp:coreProperties>
</file>