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2" r:id="rId4"/>
    <p:sldId id="258" r:id="rId5"/>
    <p:sldId id="264" r:id="rId6"/>
    <p:sldId id="276" r:id="rId7"/>
    <p:sldId id="265" r:id="rId8"/>
    <p:sldId id="273" r:id="rId9"/>
    <p:sldId id="267" r:id="rId10"/>
    <p:sldId id="263" r:id="rId11"/>
    <p:sldId id="268" r:id="rId12"/>
    <p:sldId id="277" r:id="rId13"/>
    <p:sldId id="259" r:id="rId14"/>
    <p:sldId id="269" r:id="rId15"/>
    <p:sldId id="270" r:id="rId16"/>
    <p:sldId id="271" r:id="rId17"/>
    <p:sldId id="272" r:id="rId18"/>
    <p:sldId id="260" r:id="rId19"/>
    <p:sldId id="261" r:id="rId2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9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14/10/31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イントロなので読み上げる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a:t>
            </a:fld>
            <a:endParaRPr kumimoji="1" lang="ja-JP" altLang="en-US"/>
          </a:p>
        </p:txBody>
      </p:sp>
    </p:spTree>
    <p:extLst>
      <p:ext uri="{BB962C8B-B14F-4D97-AF65-F5344CB8AC3E}">
        <p14:creationId xmlns:p14="http://schemas.microsoft.com/office/powerpoint/2010/main" val="319425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提案の手法はブラウザにモデルファイルを入力するとまず処理の流れを可視化して表示します。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各関数をクリックするとソースコードがエディタ表示されて確認したり編集できたりします。</a:t>
            </a:r>
            <a:endParaRPr kumimoji="1" lang="en-US" altLang="ja-JP" dirty="0" smtClean="0"/>
          </a:p>
          <a:p>
            <a:r>
              <a:rPr kumimoji="1" lang="ja-JP" altLang="en-US" dirty="0" smtClean="0"/>
              <a:t>実行ボタンを押すとパラメータフィッティングを行い評価結果を表示するのでより良い関数を作成することが出来ます。</a:t>
            </a:r>
            <a:endParaRPr kumimoji="1" lang="en-US" altLang="ja-JP" dirty="0" smtClean="0"/>
          </a:p>
          <a:p>
            <a:r>
              <a:rPr kumimoji="1" lang="ja-JP" altLang="en-US" dirty="0" smtClean="0"/>
              <a:t>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つのモデルにまずは絞る</a:t>
            </a:r>
            <a:endParaRPr kumimoji="1" lang="en-US" altLang="ja-JP" dirty="0" smtClean="0"/>
          </a:p>
          <a:p>
            <a:r>
              <a:rPr kumimoji="1" lang="ja-JP" altLang="en-US" dirty="0" smtClean="0"/>
              <a:t>直列的な処理と並列的な処理があるのである程度は網羅できるはず</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のモデルデータ入力のあと、いくつかの処理が行われて出力が得られる</a:t>
            </a:r>
            <a:endParaRPr kumimoji="1" lang="en-US" altLang="ja-JP" dirty="0" smtClean="0"/>
          </a:p>
          <a:p>
            <a:r>
              <a:rPr kumimoji="1" lang="ja-JP" altLang="en-US" dirty="0" smtClean="0"/>
              <a:t>という処理の流れがあることの説明をする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先の</a:t>
            </a:r>
            <a:r>
              <a:rPr kumimoji="1" lang="en-US" altLang="ja-JP" dirty="0" smtClean="0"/>
              <a:t>MT</a:t>
            </a:r>
            <a:r>
              <a:rPr kumimoji="1" lang="ja-JP" altLang="en-US" dirty="0" smtClean="0"/>
              <a:t>野の処理では</a:t>
            </a:r>
            <a:r>
              <a:rPr kumimoji="1" lang="en-US" altLang="ja-JP" dirty="0" smtClean="0"/>
              <a:t>S&amp;H</a:t>
            </a:r>
            <a:r>
              <a:rPr kumimoji="1" lang="ja-JP" altLang="en-US" dirty="0" smtClean="0"/>
              <a:t>モデルから発展した新しい知見が出てきたことの説明をする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新しい知見を検証するためには、例えば中間発表の例では</a:t>
            </a:r>
            <a:r>
              <a:rPr kumimoji="1" lang="en-US" altLang="ja-JP" dirty="0" smtClean="0"/>
              <a:t>MT</a:t>
            </a:r>
            <a:r>
              <a:rPr kumimoji="1" lang="ja-JP" altLang="en-US" dirty="0" smtClean="0"/>
              <a:t>野を別の関数にする必要がある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今までのやり方はメインのソースコードを眺めて、処理の流れを頭のなかで作成して、新しい知見で置き換えるべき関数を見つけて</a:t>
            </a:r>
            <a:endParaRPr kumimoji="1" lang="en-US" altLang="ja-JP" dirty="0" smtClean="0"/>
          </a:p>
          <a:p>
            <a:r>
              <a:rPr kumimoji="1" lang="ja-JP" altLang="en-US" dirty="0" smtClean="0"/>
              <a:t>そいつを治すという手順を踏んでいた。</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265181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の</a:t>
            </a:r>
            <a:r>
              <a:rPr kumimoji="1" lang="en-US" altLang="ja-JP" dirty="0" smtClean="0"/>
              <a:t>Judd</a:t>
            </a:r>
            <a:r>
              <a:rPr kumimoji="1" lang="ja-JP" altLang="en-US" dirty="0" smtClean="0"/>
              <a:t>モデルが並列的処理で、同様の問題がある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従来はソースを自分で解析して、変更する部分を見つけて直して実行する一方向のながれ</a:t>
            </a:r>
            <a:endParaRPr kumimoji="1" lang="en-US" altLang="ja-JP" dirty="0" smtClean="0"/>
          </a:p>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14/10/31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14/10/31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jpeg"/><Relationship Id="rId5" Type="http://schemas.openxmlformats.org/officeDocument/2006/relationships/hyperlink" Target="http://www.journalofvision.org/content/13/4/11.full.pdf+html" TargetMode="External"/><Relationship Id="rId6" Type="http://schemas.openxmlformats.org/officeDocument/2006/relationships/hyperlink" Target="http://cs-people.bu.edu/jmzhang/BMS/BMS_iccv13_preprint.pdf" TargetMode="External"/><Relationship Id="rId7" Type="http://schemas.openxmlformats.org/officeDocument/2006/relationships/hyperlink" Target="http://people.csail.mit.edu/tjudd/WherePeopleLook/Docs/wherepeoplelook.pdf"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66730"/>
            <a:chOff x="832102" y="2103804"/>
            <a:chExt cx="7291842" cy="3966730"/>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ソースコード（入力）</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68545" y="5608869"/>
              <a:ext cx="1107996" cy="461665"/>
            </a:xfrm>
            <a:prstGeom prst="rect">
              <a:avLst/>
            </a:prstGeom>
            <a:noFill/>
          </p:spPr>
          <p:txBody>
            <a:bodyPr wrap="none" rtlCol="0">
              <a:spAutoFit/>
            </a:bodyPr>
            <a:lstStyle/>
            <a:p>
              <a:r>
                <a:rPr kumimoji="1" lang="ja-JP" altLang="en-US" sz="2400" dirty="0" smtClean="0">
                  <a:solidFill>
                    <a:srgbClr val="FF0000"/>
                  </a:solidFill>
                </a:rPr>
                <a:t>一方向</a:t>
              </a:r>
              <a:endParaRPr kumimoji="1" lang="ja-JP" altLang="en-US" sz="2400" dirty="0">
                <a:solidFill>
                  <a:srgbClr val="FF0000"/>
                </a:solidFill>
              </a:endParaRPr>
            </a:p>
          </p:txBody>
        </p:sp>
      </p:grpSp>
    </p:spTree>
    <p:extLst>
      <p:ext uri="{BB962C8B-B14F-4D97-AF65-F5344CB8AC3E}">
        <p14:creationId xmlns:p14="http://schemas.microsoft.com/office/powerpoint/2010/main" val="2904705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49505"/>
          </a:xfrm>
        </p:spPr>
        <p:txBody>
          <a:bodyPr/>
          <a:lstStyle/>
          <a:p>
            <a:r>
              <a:rPr lang="ja-JP" altLang="en-US" dirty="0" smtClean="0"/>
              <a:t>提案の手法</a:t>
            </a:r>
            <a:endParaRPr kumimoji="1" lang="ja-JP" altLang="en-US" dirty="0"/>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kumimoji="1" lang="ja-JP" altLang="en-US" dirty="0" smtClean="0"/>
              <a:t>数式モデル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spTree>
    <p:extLst>
      <p:ext uri="{BB962C8B-B14F-4D97-AF65-F5344CB8AC3E}">
        <p14:creationId xmlns:p14="http://schemas.microsoft.com/office/powerpoint/2010/main" val="26698445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t>提案の手法</a:t>
            </a:r>
            <a:endParaRPr kumimoji="1" lang="ja-JP" altLang="en-US" dirty="0"/>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spTree>
    <p:extLst>
      <p:ext uri="{BB962C8B-B14F-4D97-AF65-F5344CB8AC3E}">
        <p14:creationId xmlns:p14="http://schemas.microsoft.com/office/powerpoint/2010/main" val="40374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spTree>
    <p:extLst>
      <p:ext uri="{BB962C8B-B14F-4D97-AF65-F5344CB8AC3E}">
        <p14:creationId xmlns:p14="http://schemas.microsoft.com/office/powerpoint/2010/main" val="25093123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4501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等で</a:t>
            </a:r>
            <a:r>
              <a:rPr lang="en-US" altLang="ja-JP" dirty="0" smtClean="0"/>
              <a:t>DOM(Document Object Model) API</a:t>
            </a:r>
            <a:r>
              <a:rPr lang="ja-JP" altLang="en-US" dirty="0" smtClean="0"/>
              <a:t>の利用が可能</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lstStyle/>
          <a:p>
            <a:r>
              <a:rPr kumimoji="1" lang="en-US" altLang="ja-JP" dirty="0" smtClean="0"/>
              <a:t>W3C</a:t>
            </a:r>
            <a:r>
              <a:rPr lang="ja-JP" altLang="en-US" dirty="0"/>
              <a:t>で</a:t>
            </a:r>
            <a:r>
              <a:rPr kumimoji="1" lang="en-US" altLang="ja-JP" dirty="0" smtClean="0"/>
              <a:t>HTML5</a:t>
            </a:r>
            <a:r>
              <a:rPr lang="ja-JP" altLang="en-US" dirty="0"/>
              <a:t>正式</a:t>
            </a:r>
            <a:r>
              <a:rPr lang="ja-JP" altLang="en-US" dirty="0" smtClean="0"/>
              <a:t>勧告</a:t>
            </a:r>
            <a:r>
              <a:rPr lang="ja-JP" altLang="en-US" dirty="0" smtClean="0"/>
              <a:t>された</a:t>
            </a:r>
            <a:r>
              <a:rPr lang="ja-JP" altLang="en-US" dirty="0" smtClean="0"/>
              <a:t>ため</a:t>
            </a:r>
            <a:r>
              <a:rPr lang="ja-JP" altLang="en-US" dirty="0" smtClean="0"/>
              <a:t>仕様</a:t>
            </a:r>
            <a:r>
              <a:rPr lang="ja-JP" altLang="en-US" dirty="0" smtClean="0"/>
              <a:t>の確認</a:t>
            </a:r>
            <a:endParaRPr kumimoji="1" lang="en-US" altLang="ja-JP" dirty="0" smtClean="0"/>
          </a:p>
          <a:p>
            <a:pPr lvl="1"/>
            <a:r>
              <a:rPr lang="en-US" altLang="ja-JP" dirty="0"/>
              <a:t>http://</a:t>
            </a:r>
            <a:r>
              <a:rPr lang="en-US" altLang="ja-JP" dirty="0" smtClean="0"/>
              <a:t>www.w3.org/2014/10/html5-rec.html.ja</a:t>
            </a:r>
          </a:p>
          <a:p>
            <a:r>
              <a:rPr lang="ja-JP" altLang="en-US" dirty="0" smtClean="0"/>
              <a:t>パース手法の調査・プログラム作成</a:t>
            </a:r>
            <a:endParaRPr lang="en-US" altLang="ja-JP" dirty="0" smtClean="0"/>
          </a:p>
          <a:p>
            <a:pPr lvl="1"/>
            <a:r>
              <a:rPr kumimoji="1" lang="en-US" altLang="ja-JP" dirty="0" err="1" smtClean="0"/>
              <a:t>JQuery,Ajax</a:t>
            </a:r>
            <a:r>
              <a:rPr kumimoji="1" lang="ja-JP" altLang="en-US" dirty="0" smtClean="0"/>
              <a:t>によるプログラミング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kumimoji="1" lang="ja-JP" altLang="en-US" dirty="0" smtClean="0"/>
              <a:t>を利用して</a:t>
            </a:r>
            <a:r>
              <a:rPr kumimoji="1" lang="en-US" altLang="ja-JP" dirty="0" err="1" smtClean="0"/>
              <a:t>Jquery,Ajax</a:t>
            </a:r>
            <a:r>
              <a:rPr kumimoji="1" lang="ja-JP" altLang="en-US" dirty="0" smtClean="0"/>
              <a:t>で利用する</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モデルからソースへ</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a:t>
            </a:r>
            <a:r>
              <a:rPr lang="ja-JP" altLang="en-US" dirty="0" smtClean="0"/>
              <a:t>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spTree>
    <p:extLst>
      <p:ext uri="{BB962C8B-B14F-4D97-AF65-F5344CB8AC3E}">
        <p14:creationId xmlns:p14="http://schemas.microsoft.com/office/powerpoint/2010/main" val="29935807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3"/>
          <a:stretch>
            <a:fillRect/>
          </a:stretch>
        </p:blipFill>
        <p:spPr>
          <a:xfrm>
            <a:off x="920952" y="3153439"/>
            <a:ext cx="2185605" cy="2142326"/>
          </a:xfrm>
          <a:prstGeom prst="rect">
            <a:avLst/>
          </a:prstGeom>
        </p:spPr>
      </p:pic>
      <p:pic>
        <p:nvPicPr>
          <p:cNvPr id="8" name="図 7"/>
          <p:cNvPicPr>
            <a:picLocks noChangeAspect="1"/>
          </p:cNvPicPr>
          <p:nvPr/>
        </p:nvPicPr>
        <p:blipFill>
          <a:blip r:embed="rId4"/>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新しい知見の検証には先のモデルの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t>他</a:t>
            </a:r>
            <a:r>
              <a:rPr lang="ja-JP" altLang="en-US" dirty="0" smtClean="0"/>
              <a:t>の関数にする</a:t>
            </a:r>
            <a:endParaRPr kumimoji="1" lang="ja-JP" altLang="en-US" dirty="0"/>
          </a:p>
        </p:txBody>
      </p:sp>
    </p:spTree>
    <p:extLst>
      <p:ext uri="{BB962C8B-B14F-4D97-AF65-F5344CB8AC3E}">
        <p14:creationId xmlns:p14="http://schemas.microsoft.com/office/powerpoint/2010/main" val="13631373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533448"/>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172857"/>
            <a:ext cx="3289905" cy="2409598"/>
          </a:xfrm>
          <a:prstGeom prst="rect">
            <a:avLst/>
          </a:prstGeom>
        </p:spPr>
      </p:pic>
      <p:sp>
        <p:nvSpPr>
          <p:cNvPr id="9" name="テキスト ボックス 8"/>
          <p:cNvSpPr txBox="1"/>
          <p:nvPr/>
        </p:nvSpPr>
        <p:spPr>
          <a:xfrm>
            <a:off x="4596190" y="1971524"/>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318000"/>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87143" y="2914947"/>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509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一部改変による改良を行う場合、従来の手法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23497"/>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801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47382"/>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1083</TotalTime>
  <Words>1248</Words>
  <Application>Microsoft Macintosh PowerPoint</Application>
  <PresentationFormat>画面に合わせる (4:3)</PresentationFormat>
  <Paragraphs>203</Paragraphs>
  <Slides>19</Slides>
  <Notes>17</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ホワイト</vt:lpstr>
      <vt:lpstr>博士課程中間発表会資料</vt:lpstr>
      <vt:lpstr>背景</vt:lpstr>
      <vt:lpstr>背景</vt:lpstr>
      <vt:lpstr>背景</vt:lpstr>
      <vt:lpstr>問題点</vt:lpstr>
      <vt:lpstr>問題点 （Matlabの場合）</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Fumihko Akazawa</cp:lastModifiedBy>
  <cp:revision>60</cp:revision>
  <dcterms:created xsi:type="dcterms:W3CDTF">2014-10-11T04:30:58Z</dcterms:created>
  <dcterms:modified xsi:type="dcterms:W3CDTF">2014-10-31T14:15:48Z</dcterms:modified>
</cp:coreProperties>
</file>