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8" r:id="rId3"/>
    <p:sldId id="279" r:id="rId4"/>
    <p:sldId id="280" r:id="rId5"/>
    <p:sldId id="283" r:id="rId6"/>
    <p:sldId id="262" r:id="rId7"/>
    <p:sldId id="258" r:id="rId8"/>
    <p:sldId id="285" r:id="rId9"/>
    <p:sldId id="273" r:id="rId10"/>
    <p:sldId id="267" r:id="rId11"/>
    <p:sldId id="268" r:id="rId12"/>
    <p:sldId id="277" r:id="rId13"/>
    <p:sldId id="259" r:id="rId14"/>
    <p:sldId id="269" r:id="rId15"/>
    <p:sldId id="270" r:id="rId16"/>
    <p:sldId id="271" r:id="rId17"/>
    <p:sldId id="272" r:id="rId18"/>
    <p:sldId id="260" r:id="rId19"/>
    <p:sldId id="261" r:id="rId20"/>
    <p:sldId id="282" r:id="rId21"/>
    <p:sldId id="284" r:id="rId2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548" autoAdjust="0"/>
  </p:normalViewPr>
  <p:slideViewPr>
    <p:cSldViewPr snapToGrid="0" snapToObjects="1">
      <p:cViewPr varScale="1">
        <p:scale>
          <a:sx n="109" d="100"/>
          <a:sy n="109" d="100"/>
        </p:scale>
        <p:origin x="1182"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a:p>
        </p:txBody>
      </p:sp>
    </p:spTree>
    <p:extLst>
      <p:ext uri="{BB962C8B-B14F-4D97-AF65-F5344CB8AC3E}">
        <p14:creationId xmlns:p14="http://schemas.microsoft.com/office/powerpoint/2010/main" val="225119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8" y="145691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014606"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2525300" y="2112484"/>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2525300" y="273110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2525300" y="3313186"/>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2525300" y="3998572"/>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2525300" y="4677579"/>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2548895" y="5394376"/>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2548895" y="2107599"/>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2548895" y="2739371"/>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2545011" y="3308301"/>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2548895" y="3993687"/>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2569747" y="4649414"/>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2557348" y="5373143"/>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107325" y="2476931"/>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105421" y="3108703"/>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107325" y="3677633"/>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115717" y="4363019"/>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105710" y="5042026"/>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3973038" y="2063125"/>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3998815" y="2118283"/>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242501" y="2074896"/>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3998814" y="4651555"/>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3998815" y="5112492"/>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242501" y="4531057"/>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3432129" y="614777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正式勧告され仕様の確認</a:t>
            </a:r>
            <a:endParaRPr kumimoji="1" lang="en-US" altLang="ja-JP" dirty="0" smtClean="0"/>
          </a:p>
          <a:p>
            <a:pPr lvl="1">
              <a:spcAft>
                <a:spcPts val="600"/>
              </a:spcAft>
            </a:pPr>
            <a:r>
              <a:rPr lang="en-US" altLang="ja-JP" sz="2400" dirty="0" smtClean="0"/>
              <a:t>2014</a:t>
            </a:r>
            <a:r>
              <a:rPr lang="ja-JP" altLang="en-US" sz="2400" dirty="0" smtClean="0"/>
              <a:t>年</a:t>
            </a:r>
            <a:r>
              <a:rPr lang="en-US" altLang="ja-JP" sz="2400" dirty="0" smtClean="0"/>
              <a:t>10</a:t>
            </a:r>
            <a:r>
              <a:rPr lang="ja-JP" altLang="en-US" sz="2400" dirty="0" smtClean="0"/>
              <a:t>月</a:t>
            </a:r>
            <a:r>
              <a:rPr lang="en-US" altLang="ja-JP" sz="2400" dirty="0" smtClean="0"/>
              <a:t>28</a:t>
            </a:r>
            <a:r>
              <a:rPr lang="ja-JP" altLang="en-US" sz="2400" dirty="0" smtClean="0"/>
              <a:t>日（米国時間）</a:t>
            </a:r>
            <a:endParaRPr lang="en-US" altLang="ja-JP" sz="24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関数評価方法の検討</a:t>
            </a:r>
            <a:endParaRPr lang="en-US" altLang="ja-JP" dirty="0" smtClean="0"/>
          </a:p>
          <a:p>
            <a:pPr lvl="1">
              <a:spcAft>
                <a:spcPts val="600"/>
              </a:spcAft>
            </a:pPr>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線矢印コネクタ 14"/>
          <p:cNvCxnSpPr>
            <a:stCxn id="4" idx="2"/>
            <a:endCxn id="7" idx="0"/>
          </p:cNvCxnSpPr>
          <p:nvPr/>
        </p:nvCxnSpPr>
        <p:spPr>
          <a:xfrm>
            <a:off x="1328451" y="2335900"/>
            <a:ext cx="7300" cy="349025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457200" y="151204"/>
            <a:ext cx="8229600" cy="1143000"/>
          </a:xfrm>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2822331" y="3171244"/>
            <a:ext cx="6016869" cy="2332741"/>
          </a:xfrm>
        </p:spPr>
        <p:txBody>
          <a:bodyPr>
            <a:normAutofit/>
          </a:bodyPr>
          <a:lstStyle/>
          <a:p>
            <a:pPr marL="0" indent="0">
              <a:buNone/>
            </a:pPr>
            <a:r>
              <a:rPr lang="ja-JP" altLang="en-US" dirty="0" smtClean="0"/>
              <a:t>新しい知見を検証する為には先のモデルの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708024" y="1489143"/>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08025" y="2940658"/>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7" name="正方形/長方形 6"/>
          <p:cNvSpPr/>
          <p:nvPr/>
        </p:nvSpPr>
        <p:spPr>
          <a:xfrm>
            <a:off x="722623" y="5826158"/>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sp>
        <p:nvSpPr>
          <p:cNvPr id="11" name="テキスト ボックス 10"/>
          <p:cNvSpPr txBox="1"/>
          <p:nvPr/>
        </p:nvSpPr>
        <p:spPr>
          <a:xfrm>
            <a:off x="2255141" y="4773118"/>
            <a:ext cx="1745991" cy="369332"/>
          </a:xfrm>
          <a:prstGeom prst="rect">
            <a:avLst/>
          </a:prstGeom>
          <a:noFill/>
        </p:spPr>
        <p:txBody>
          <a:bodyPr wrap="none" rtlCol="0">
            <a:spAutoFit/>
          </a:bodyPr>
          <a:lstStyle/>
          <a:p>
            <a:r>
              <a:rPr lang="ja-JP" altLang="en-US" dirty="0">
                <a:solidFill>
                  <a:srgbClr val="FF0000"/>
                </a:solidFill>
              </a:rPr>
              <a:t>他</a:t>
            </a:r>
            <a:r>
              <a:rPr lang="ja-JP" altLang="en-US" dirty="0" smtClean="0">
                <a:solidFill>
                  <a:srgbClr val="FF0000"/>
                </a:solidFill>
              </a:rPr>
              <a:t>の関数にする</a:t>
            </a:r>
            <a:endParaRPr kumimoji="1" lang="ja-JP" altLang="en-US" dirty="0">
              <a:solidFill>
                <a:srgbClr val="FF0000"/>
              </a:solidFill>
            </a:endParaRPr>
          </a:p>
        </p:txBody>
      </p:sp>
      <p:cxnSp>
        <p:nvCxnSpPr>
          <p:cNvPr id="13" name="直線コネクタ 12"/>
          <p:cNvCxnSpPr/>
          <p:nvPr/>
        </p:nvCxnSpPr>
        <p:spPr>
          <a:xfrm>
            <a:off x="457200" y="1206623"/>
            <a:ext cx="838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正方形/長方形 15"/>
          <p:cNvSpPr/>
          <p:nvPr/>
        </p:nvSpPr>
        <p:spPr>
          <a:xfrm>
            <a:off x="722623" y="4295693"/>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Tree>
    <p:extLst>
      <p:ext uri="{BB962C8B-B14F-4D97-AF65-F5344CB8AC3E}">
        <p14:creationId xmlns:p14="http://schemas.microsoft.com/office/powerpoint/2010/main" val="4003620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視覚数理モデル研究とは</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a:bodyPr>
          <a:lstStyle/>
          <a:p>
            <a:pPr marL="514350" indent="-514350">
              <a:lnSpc>
                <a:spcPct val="160000"/>
              </a:lnSpc>
              <a:spcBef>
                <a:spcPts val="0"/>
              </a:spcBef>
              <a:spcAft>
                <a:spcPts val="600"/>
              </a:spcAft>
              <a:buFont typeface="+mj-lt"/>
              <a:buAutoNum type="arabicPeriod"/>
            </a:pPr>
            <a:r>
              <a:rPr lang="ja-JP" altLang="en-US" dirty="0" smtClean="0"/>
              <a:t>各種実験結果の数理的記述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a:p>
          <a:p>
            <a:pPr marL="400050" lvl="1" indent="0">
              <a:buNone/>
            </a:pPr>
            <a:r>
              <a:rPr lang="ja-JP" altLang="en-US" dirty="0" smtClean="0"/>
              <a:t>シミュレーション結果と実験結果の整合性確認</a:t>
            </a:r>
            <a:endParaRPr lang="en-US" altLang="ja-JP" dirty="0" smtClean="0"/>
          </a:p>
          <a:p>
            <a:pPr marL="514350" indent="-514350">
              <a:buFont typeface="+mj-lt"/>
              <a:buAutoNum type="arabicPeriod"/>
            </a:pPr>
            <a:r>
              <a:rPr lang="ja-JP" altLang="en-US" dirty="0" smtClean="0">
                <a:solidFill>
                  <a:srgbClr val="FF0000"/>
                </a:solidFill>
              </a:rPr>
              <a:t>研究は１～３の繰り返し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視覚数理モデル研究のプロセス</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2767104"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改変すべき関数の同定</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672526" cy="369332"/>
          </a:xfrm>
          <a:prstGeom prst="rect">
            <a:avLst/>
          </a:prstGeom>
          <a:noFill/>
        </p:spPr>
        <p:txBody>
          <a:bodyPr wrap="none" rtlCol="0">
            <a:spAutoFit/>
          </a:bodyPr>
          <a:lstStyle/>
          <a:p>
            <a:r>
              <a:rPr kumimoji="1" lang="ja-JP" altLang="en-US" dirty="0" smtClean="0"/>
              <a:t>５．動作させ、整合性確認</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76"/>
            <a:ext cx="8229600" cy="666139"/>
          </a:xfrm>
        </p:spPr>
        <p:txBody>
          <a:bodyPr>
            <a:normAutofit fontScale="90000"/>
          </a:bodyPr>
          <a:lstStyle/>
          <a:p>
            <a:r>
              <a:rPr kumimoji="1" lang="ja-JP" altLang="en-US" dirty="0" smtClean="0"/>
              <a:t>本研究の目的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論文</a:t>
            </a:r>
            <a:r>
              <a:rPr lang="ja-JP" altLang="en-US" dirty="0" smtClean="0"/>
              <a:t>の解読</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1793631"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4888521" y="3794698"/>
            <a:ext cx="1828800"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7" name="正方形/長方形 16"/>
          <p:cNvSpPr/>
          <p:nvPr/>
        </p:nvSpPr>
        <p:spPr>
          <a:xfrm>
            <a:off x="4888522" y="5236637"/>
            <a:ext cx="1828800"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8" name="正方形/長方形 17"/>
          <p:cNvSpPr/>
          <p:nvPr/>
        </p:nvSpPr>
        <p:spPr>
          <a:xfrm>
            <a:off x="2602523" y="5629869"/>
            <a:ext cx="1793631"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1793631"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7200" y="2470638"/>
            <a:ext cx="6260122" cy="3965807"/>
            <a:chOff x="457200" y="2470638"/>
            <a:chExt cx="6260122"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2" y="4538464"/>
              <a:ext cx="1793631"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4888521" y="3794698"/>
              <a:ext cx="1828800"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4888522" y="5236637"/>
              <a:ext cx="1828800"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179363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1793631"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stCxn id="99" idx="3"/>
              <a:endCxn id="101"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p:cNvCxnSpPr/>
          <p:nvPr/>
        </p:nvCxnSpPr>
        <p:spPr>
          <a:xfrm>
            <a:off x="1180712" y="490858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1195560" y="3533087"/>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1198588" y="2139302"/>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251" y="2280208"/>
            <a:ext cx="5173488" cy="3048663"/>
          </a:xfrm>
          <a:prstGeom prst="rect">
            <a:avLst/>
          </a:prstGeom>
        </p:spPr>
      </p:pic>
      <p:sp>
        <p:nvSpPr>
          <p:cNvPr id="20" name="テキスト ボックス 19"/>
          <p:cNvSpPr txBox="1"/>
          <p:nvPr/>
        </p:nvSpPr>
        <p:spPr>
          <a:xfrm>
            <a:off x="2287251" y="5436995"/>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6"/>
                                        </p:tgtEl>
                                        <p:attrNameLst>
                                          <p:attrName>style.color</p:attrName>
                                        </p:attrNameLst>
                                      </p:cBhvr>
                                      <p:to>
                                        <a:schemeClr val="bg1"/>
                                      </p:to>
                                    </p:animClr>
                                    <p:animClr clrSpc="rgb" dir="cw">
                                      <p:cBhvr>
                                        <p:cTn id="35" dur="250" autoRev="1" fill="remove"/>
                                        <p:tgtEl>
                                          <p:spTgt spid="6"/>
                                        </p:tgtEl>
                                        <p:attrNameLst>
                                          <p:attrName>fillcolor</p:attrName>
                                        </p:attrNameLst>
                                      </p:cBhvr>
                                      <p:to>
                                        <a:schemeClr val="bg1"/>
                                      </p:to>
                                    </p:animClr>
                                    <p:set>
                                      <p:cBhvr>
                                        <p:cTn id="36" dur="250" autoRev="1" fill="remove"/>
                                        <p:tgtEl>
                                          <p:spTgt spid="6"/>
                                        </p:tgtEl>
                                        <p:attrNameLst>
                                          <p:attrName>fill.type</p:attrName>
                                        </p:attrNameLst>
                                      </p:cBhvr>
                                      <p:to>
                                        <p:strVal val="solid"/>
                                      </p:to>
                                    </p:set>
                                    <p:set>
                                      <p:cBhvr>
                                        <p:cTn id="37" dur="250" autoRev="1" fill="remove"/>
                                        <p:tgtEl>
                                          <p:spTgt spid="6"/>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7" presetClass="emph" presetSubtype="0" fill="remove" grpId="0" nodeType="clickEffect">
                                  <p:stCondLst>
                                    <p:cond delay="0"/>
                                  </p:stCondLst>
                                  <p:childTnLst>
                                    <p:animClr clrSpc="rgb" dir="cw">
                                      <p:cBhvr override="childStyle">
                                        <p:cTn id="48" dur="250" autoRev="1" fill="remove"/>
                                        <p:tgtEl>
                                          <p:spTgt spid="7"/>
                                        </p:tgtEl>
                                        <p:attrNameLst>
                                          <p:attrName>style.color</p:attrName>
                                        </p:attrNameLst>
                                      </p:cBhvr>
                                      <p:to>
                                        <a:schemeClr val="bg1"/>
                                      </p:to>
                                    </p:animClr>
                                    <p:animClr clrSpc="rgb" dir="cw">
                                      <p:cBhvr>
                                        <p:cTn id="49" dur="250" autoRev="1" fill="remove"/>
                                        <p:tgtEl>
                                          <p:spTgt spid="7"/>
                                        </p:tgtEl>
                                        <p:attrNameLst>
                                          <p:attrName>fillcolor</p:attrName>
                                        </p:attrNameLst>
                                      </p:cBhvr>
                                      <p:to>
                                        <a:schemeClr val="bg1"/>
                                      </p:to>
                                    </p:animClr>
                                    <p:set>
                                      <p:cBhvr>
                                        <p:cTn id="50" dur="250" autoRev="1" fill="remove"/>
                                        <p:tgtEl>
                                          <p:spTgt spid="7"/>
                                        </p:tgtEl>
                                        <p:attrNameLst>
                                          <p:attrName>fill.type</p:attrName>
                                        </p:attrNameLst>
                                      </p:cBhvr>
                                      <p:to>
                                        <p:strVal val="solid"/>
                                      </p:to>
                                    </p:set>
                                    <p:set>
                                      <p:cBhvr>
                                        <p:cTn id="51"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矢印コネクタ 7"/>
          <p:cNvCxnSpPr>
            <a:stCxn id="4" idx="2"/>
            <a:endCxn id="7" idx="0"/>
          </p:cNvCxnSpPr>
          <p:nvPr/>
        </p:nvCxnSpPr>
        <p:spPr>
          <a:xfrm>
            <a:off x="1198588" y="2139302"/>
            <a:ext cx="0" cy="3297693"/>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39" y="1434317"/>
            <a:ext cx="5173488" cy="3048663"/>
          </a:xfrm>
          <a:prstGeom prst="rect">
            <a:avLst/>
          </a:prstGeom>
        </p:spPr>
      </p:pic>
      <p:sp>
        <p:nvSpPr>
          <p:cNvPr id="20" name="テキスト ボックス 19"/>
          <p:cNvSpPr txBox="1"/>
          <p:nvPr/>
        </p:nvSpPr>
        <p:spPr>
          <a:xfrm>
            <a:off x="2322040" y="4629360"/>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695564" y="4194315"/>
            <a:ext cx="122625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1862</TotalTime>
  <Words>1672</Words>
  <Application>Microsoft Office PowerPoint</Application>
  <PresentationFormat>画面に合わせる (4:3)</PresentationFormat>
  <Paragraphs>255</Paragraphs>
  <Slides>21</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視覚数理モデル研究とは</vt:lpstr>
      <vt:lpstr>視覚数理モデル研究のプロセス</vt:lpstr>
      <vt:lpstr>本研究の目的</vt:lpstr>
      <vt:lpstr>Simoncelli&amp;Heegerの運動知覚モデル </vt:lpstr>
      <vt:lpstr> 新しい知見の検証 </vt:lpstr>
      <vt:lpstr>Simoncelli&amp;Heegerの運動知覚モデル </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lpstr>問題点</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120</cp:revision>
  <dcterms:created xsi:type="dcterms:W3CDTF">2014-10-11T04:30:58Z</dcterms:created>
  <dcterms:modified xsi:type="dcterms:W3CDTF">2014-11-20T10:52:07Z</dcterms:modified>
</cp:coreProperties>
</file>