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80" r:id="rId6"/>
    <p:sldId id="262" r:id="rId7"/>
    <p:sldId id="258" r:id="rId8"/>
    <p:sldId id="285"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spcAft>
                <a:spcPts val="600"/>
              </a:spcAft>
            </a:pPr>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endParaRPr lang="en-US" altLang="ja-JP" sz="24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a:t>
            </a:r>
            <a:r>
              <a:rPr lang="ja-JP" altLang="en-US" dirty="0" smtClean="0"/>
              <a:t>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a:t>
            </a:r>
            <a:r>
              <a:rPr kumimoji="1" lang="ja-JP" altLang="en-US" dirty="0" smtClean="0"/>
              <a:t>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7200"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endCxn id="100" idx="1"/>
            </p:cNvCxnSpPr>
            <p:nvPr/>
          </p:nvCxnSpPr>
          <p:spPr>
            <a:xfrm flipV="1">
              <a:off x="4516545" y="4370594"/>
              <a:ext cx="902901" cy="575896"/>
            </a:xfrm>
            <a:prstGeom prst="bentConnector3">
              <a:avLst>
                <a:gd name="adj1" fmla="val 56817"/>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p:nvPr/>
          </p:nvCxnSpPr>
          <p:spPr>
            <a:xfrm>
              <a:off x="4535823" y="4929667"/>
              <a:ext cx="1023291" cy="81299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a:t>
            </a:r>
            <a:r>
              <a:rPr kumimoji="1" lang="ja-JP" altLang="en-US" sz="3600" dirty="0" smtClean="0"/>
              <a:t>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a:t>
            </a:r>
            <a:r>
              <a:rPr kumimoji="1" lang="ja-JP" altLang="en-US" sz="3600" dirty="0" smtClean="0"/>
              <a:t>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kumimoji="1" lang="ja-JP" altLang="en-US" dirty="0" smtClean="0"/>
              <a:t>．</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2004</TotalTime>
  <Words>1598</Words>
  <Application>Microsoft Office PowerPoint</Application>
  <PresentationFormat>画面に合わせる (4:3)</PresentationFormat>
  <Paragraphs>247</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vt:lpstr>
      <vt:lpstr>視覚数理モデル研究のライフサイクル</vt:lpstr>
      <vt:lpstr>Simoncelli&amp;Heegerの運動知覚モデル </vt:lpstr>
      <vt:lpstr> 新しい知見の検証 </vt:lpstr>
      <vt:lpstr>Simoncelli&amp;Heegerの運動知覚モデル </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129</cp:revision>
  <dcterms:created xsi:type="dcterms:W3CDTF">2014-10-11T04:30:58Z</dcterms:created>
  <dcterms:modified xsi:type="dcterms:W3CDTF">2014-11-20T15:26:48Z</dcterms:modified>
</cp:coreProperties>
</file>