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79" r:id="rId4"/>
    <p:sldId id="280" r:id="rId5"/>
    <p:sldId id="283" r:id="rId6"/>
    <p:sldId id="262" r:id="rId7"/>
    <p:sldId id="258" r:id="rId8"/>
    <p:sldId id="264"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808" autoAdjust="0"/>
    <p:restoredTop sz="93548" autoAdjust="0"/>
  </p:normalViewPr>
  <p:slideViewPr>
    <p:cSldViewPr snapToGrid="0" snapToObjects="1">
      <p:cViewPr varScale="1">
        <p:scale>
          <a:sx n="109" d="100"/>
          <a:sy n="109" d="100"/>
        </p:scale>
        <p:origin x="189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a:t>
            </a:r>
            <a:r>
              <a:rPr lang="ja-JP" altLang="ja-JP" dirty="0" smtClean="0"/>
              <a:t>目的</a:t>
            </a:r>
            <a:r>
              <a:rPr lang="ja-JP" altLang="ja-JP" dirty="0"/>
              <a:t>と</a:t>
            </a:r>
            <a:r>
              <a:rPr lang="ja-JP" altLang="ja-JP" dirty="0" smtClean="0"/>
              <a:t>した</a:t>
            </a:r>
            <a:r>
              <a:rPr lang="en-US" altLang="ja-JP" dirty="0" smtClean="0"/>
              <a:t/>
            </a:r>
            <a:br>
              <a:rPr lang="en-US" altLang="ja-JP" dirty="0" smtClean="0"/>
            </a:br>
            <a:r>
              <a:rPr lang="ja-JP" altLang="ja-JP" dirty="0" smtClean="0"/>
              <a:t>データ</a:t>
            </a:r>
            <a:r>
              <a:rPr lang="ja-JP" altLang="ja-JP" dirty="0" smtClean="0"/>
              <a:t>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8" y="145691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正式勧告され仕様の確認</a:t>
            </a:r>
            <a:endParaRPr kumimoji="1" lang="en-US" altLang="ja-JP" dirty="0" smtClean="0"/>
          </a:p>
          <a:p>
            <a:pPr lvl="1">
              <a:spcAft>
                <a:spcPts val="600"/>
              </a:spcAft>
            </a:pPr>
            <a:r>
              <a:rPr lang="en-US" altLang="ja-JP" sz="2400" dirty="0" smtClean="0"/>
              <a:t>2014</a:t>
            </a:r>
            <a:r>
              <a:rPr lang="ja-JP" altLang="en-US" sz="2400" dirty="0" smtClean="0"/>
              <a:t>年</a:t>
            </a:r>
            <a:r>
              <a:rPr lang="en-US" altLang="ja-JP" sz="2400" dirty="0" smtClean="0"/>
              <a:t>10</a:t>
            </a:r>
            <a:r>
              <a:rPr lang="ja-JP" altLang="en-US" sz="2400" dirty="0" smtClean="0"/>
              <a:t>月</a:t>
            </a:r>
            <a:r>
              <a:rPr lang="en-US" altLang="ja-JP" sz="2400" dirty="0" smtClean="0"/>
              <a:t>28</a:t>
            </a:r>
            <a:r>
              <a:rPr lang="ja-JP" altLang="en-US" sz="2400" dirty="0" smtClean="0"/>
              <a:t>日（米国時間）</a:t>
            </a:r>
            <a:endParaRPr lang="en-US" altLang="ja-JP" sz="24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視覚数理モデル研究とは</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a:bodyPr>
          <a:lstStyle/>
          <a:p>
            <a:pPr marL="514350" indent="-514350">
              <a:lnSpc>
                <a:spcPct val="160000"/>
              </a:lnSpc>
              <a:spcBef>
                <a:spcPts val="0"/>
              </a:spcBef>
              <a:spcAft>
                <a:spcPts val="600"/>
              </a:spcAft>
              <a:buFont typeface="+mj-lt"/>
              <a:buAutoNum type="arabicPeriod"/>
            </a:pPr>
            <a:r>
              <a:rPr lang="ja-JP" altLang="en-US" dirty="0" smtClean="0"/>
              <a:t>各種実験結果の数理的</a:t>
            </a:r>
            <a:r>
              <a:rPr lang="ja-JP" altLang="en-US" dirty="0" smtClean="0"/>
              <a:t>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a:t>
            </a:r>
            <a:r>
              <a:rPr lang="ja-JP" altLang="en-US" dirty="0" smtClean="0"/>
              <a:t>の</a:t>
            </a:r>
            <a:r>
              <a:rPr lang="ja-JP" altLang="en-US" dirty="0" smtClean="0"/>
              <a:t>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a:t>
            </a:r>
            <a:r>
              <a:rPr lang="ja-JP" altLang="en-US" dirty="0" smtClean="0"/>
              <a:t>妥当性の</a:t>
            </a:r>
            <a:r>
              <a:rPr lang="ja-JP" altLang="en-US" dirty="0" smtClean="0"/>
              <a:t>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a:t>
            </a:r>
            <a:r>
              <a:rPr lang="ja-JP" altLang="en-US" dirty="0" smtClean="0">
                <a:solidFill>
                  <a:srgbClr val="FF0000"/>
                </a:solidFill>
              </a:rPr>
              <a:t>は１～３の繰り返し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視覚数理モデル研究のプロセス</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672526" cy="369332"/>
          </a:xfrm>
          <a:prstGeom prst="rect">
            <a:avLst/>
          </a:prstGeom>
          <a:noFill/>
        </p:spPr>
        <p:txBody>
          <a:bodyPr wrap="none" rtlCol="0">
            <a:spAutoFit/>
          </a:bodyPr>
          <a:lstStyle/>
          <a:p>
            <a:r>
              <a:rPr kumimoji="1" lang="ja-JP" altLang="en-US" dirty="0" smtClean="0"/>
              <a:t>５．動作させ、整合性確認</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76"/>
            <a:ext cx="8229600" cy="666139"/>
          </a:xfrm>
        </p:spPr>
        <p:txBody>
          <a:bodyPr>
            <a:normAutofit fontScale="90000"/>
          </a:bodyPr>
          <a:lstStyle/>
          <a:p>
            <a:r>
              <a:rPr kumimoji="1" lang="ja-JP" altLang="en-US" dirty="0" smtClean="0"/>
              <a:t>本研究の目的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論文</a:t>
            </a:r>
            <a:r>
              <a:rPr lang="ja-JP" altLang="en-US" dirty="0" smtClean="0"/>
              <a:t>の解読</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1793631"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4888521" y="3794698"/>
            <a:ext cx="1828800"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7" name="正方形/長方形 16"/>
          <p:cNvSpPr/>
          <p:nvPr/>
        </p:nvSpPr>
        <p:spPr>
          <a:xfrm>
            <a:off x="4888522" y="5236637"/>
            <a:ext cx="1828800"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8" name="正方形/長方形 17"/>
          <p:cNvSpPr/>
          <p:nvPr/>
        </p:nvSpPr>
        <p:spPr>
          <a:xfrm>
            <a:off x="2602523" y="5629869"/>
            <a:ext cx="1793631"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1793631"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7200" y="2470638"/>
            <a:ext cx="6260122" cy="3965807"/>
            <a:chOff x="457200" y="2470638"/>
            <a:chExt cx="6260122"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2" y="4538464"/>
              <a:ext cx="1793631"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4888521" y="3794698"/>
              <a:ext cx="1828800"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4888522" y="5236637"/>
              <a:ext cx="1828800"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179363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1793631"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stCxn id="99" idx="3"/>
              <a:endCxn id="101"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82537" y="171592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45271" y="1715924"/>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05817" y="1715924"/>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20380" y="1715924"/>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23391" y="2139303"/>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15322" y="2153902"/>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19663" y="2139303"/>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481" y="2748746"/>
            <a:ext cx="5766040" cy="3397845"/>
          </a:xfrm>
          <a:prstGeom prst="rect">
            <a:avLst/>
          </a:prstGeom>
        </p:spPr>
      </p:pic>
      <p:sp>
        <p:nvSpPr>
          <p:cNvPr id="20" name="テキスト ボックス 19"/>
          <p:cNvSpPr txBox="1"/>
          <p:nvPr/>
        </p:nvSpPr>
        <p:spPr>
          <a:xfrm>
            <a:off x="695564" y="6446512"/>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1204"/>
            <a:ext cx="8229600" cy="1143000"/>
          </a:xfrm>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a:t>
            </a:r>
            <a:r>
              <a:rPr lang="ja-JP" altLang="en-US" dirty="0" smtClean="0"/>
              <a:t>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206623"/>
            <a:ext cx="838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1773</TotalTime>
  <Words>1566</Words>
  <Application>Microsoft Office PowerPoint</Application>
  <PresentationFormat>画面に合わせる (4:3)</PresentationFormat>
  <Paragraphs>242</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視覚数理モデル研究とは</vt:lpstr>
      <vt:lpstr>視覚数理モデル研究のプロセス</vt:lpstr>
      <vt:lpstr>本研究の目的</vt:lpstr>
      <vt:lpstr>Simoncelli&amp;Heegerの運動知覚モデル </vt:lpstr>
      <vt:lpstr> 新しい知見の検証 </vt:lpstr>
      <vt:lpstr>問題点</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115</cp:revision>
  <dcterms:created xsi:type="dcterms:W3CDTF">2014-10-11T04:30:58Z</dcterms:created>
  <dcterms:modified xsi:type="dcterms:W3CDTF">2014-11-13T07:50:03Z</dcterms:modified>
</cp:coreProperties>
</file>