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2" r:id="rId4"/>
    <p:sldId id="258" r:id="rId5"/>
    <p:sldId id="264" r:id="rId6"/>
    <p:sldId id="276" r:id="rId7"/>
    <p:sldId id="265" r:id="rId8"/>
    <p:sldId id="273" r:id="rId9"/>
    <p:sldId id="267" r:id="rId10"/>
    <p:sldId id="263" r:id="rId11"/>
    <p:sldId id="268" r:id="rId12"/>
    <p:sldId id="277" r:id="rId13"/>
    <p:sldId id="259" r:id="rId14"/>
    <p:sldId id="269" r:id="rId15"/>
    <p:sldId id="270" r:id="rId16"/>
    <p:sldId id="271" r:id="rId17"/>
    <p:sldId id="272" r:id="rId18"/>
    <p:sldId id="260" r:id="rId19"/>
    <p:sldId id="261" r:id="rId2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8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14/11/04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a:t>
            </a:fld>
            <a:endParaRPr kumimoji="1" lang="ja-JP" altLang="en-US"/>
          </a:p>
        </p:txBody>
      </p:sp>
    </p:spTree>
    <p:extLst>
      <p:ext uri="{BB962C8B-B14F-4D97-AF65-F5344CB8AC3E}">
        <p14:creationId xmlns:p14="http://schemas.microsoft.com/office/powerpoint/2010/main" val="319425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a:t>
            </a:r>
            <a:r>
              <a:rPr kumimoji="1" lang="ja-JP" altLang="en-US" dirty="0" smtClean="0"/>
              <a:t>提案</a:t>
            </a:r>
            <a:r>
              <a:rPr kumimoji="1" lang="ja-JP" altLang="en-US" dirty="0" smtClean="0"/>
              <a:t>の</a:t>
            </a:r>
            <a:r>
              <a:rPr kumimoji="1" lang="ja-JP" altLang="en-US" dirty="0" smtClean="0"/>
              <a:t>手法</a:t>
            </a:r>
            <a:r>
              <a:rPr kumimoji="1" lang="ja-JP" altLang="en-US" dirty="0" smtClean="0"/>
              <a:t>で</a:t>
            </a:r>
            <a:r>
              <a:rPr kumimoji="1" lang="ja-JP" altLang="en-US" dirty="0" smtClean="0"/>
              <a:t>は</a:t>
            </a:r>
            <a:r>
              <a:rPr kumimoji="1" lang="ja-JP" altLang="en-US" dirty="0" smtClean="0"/>
              <a:t>まず</a:t>
            </a:r>
            <a:r>
              <a:rPr kumimoji="1" lang="en-US" altLang="ja-JP" dirty="0" smtClean="0"/>
              <a:t>WEB</a:t>
            </a:r>
            <a:r>
              <a:rPr kumimoji="1" lang="ja-JP" altLang="en-US" dirty="0" smtClean="0"/>
              <a:t>ブラウザ</a:t>
            </a:r>
            <a:r>
              <a:rPr kumimoji="1" lang="ja-JP" altLang="en-US" dirty="0" smtClean="0"/>
              <a:t>にモデルファイルを入力する</a:t>
            </a:r>
            <a:r>
              <a:rPr kumimoji="1" lang="ja-JP" altLang="en-US" dirty="0" smtClean="0"/>
              <a:t>と処理</a:t>
            </a:r>
            <a:r>
              <a:rPr kumimoji="1" lang="ja-JP" altLang="en-US" dirty="0" smtClean="0"/>
              <a:t>（メソッド）</a:t>
            </a:r>
            <a:r>
              <a:rPr kumimoji="1" lang="ja-JP" altLang="en-US" dirty="0" smtClean="0"/>
              <a:t>の</a:t>
            </a:r>
            <a:r>
              <a:rPr kumimoji="1" lang="ja-JP" altLang="en-US" dirty="0" smtClean="0"/>
              <a:t>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a:t>
            </a:r>
            <a:r>
              <a:rPr kumimoji="1" lang="ja-JP" altLang="en-US" dirty="0" smtClean="0"/>
              <a:t>各関数</a:t>
            </a:r>
            <a:r>
              <a:rPr kumimoji="1" lang="ja-JP" altLang="en-US" dirty="0" smtClean="0"/>
              <a:t>をクリックする</a:t>
            </a:r>
            <a:r>
              <a:rPr kumimoji="1" lang="ja-JP" altLang="en-US" dirty="0" smtClean="0"/>
              <a:t>と</a:t>
            </a:r>
            <a:r>
              <a:rPr kumimoji="1" lang="ja-JP" altLang="en-US" dirty="0" smtClean="0"/>
              <a:t>その関数の</a:t>
            </a:r>
            <a:r>
              <a:rPr kumimoji="1" lang="ja-JP" altLang="en-US" dirty="0" smtClean="0"/>
              <a:t>ソースコード</a:t>
            </a:r>
            <a:r>
              <a:rPr kumimoji="1" lang="ja-JP" altLang="en-US" dirty="0" smtClean="0"/>
              <a:t>が</a:t>
            </a:r>
            <a:r>
              <a:rPr kumimoji="1" lang="ja-JP" altLang="en-US" dirty="0" smtClean="0"/>
              <a:t>エディタ</a:t>
            </a:r>
            <a:r>
              <a:rPr kumimoji="1" lang="ja-JP" altLang="en-US" dirty="0" smtClean="0"/>
              <a:t>ウインドで</a:t>
            </a:r>
            <a:r>
              <a:rPr kumimoji="1" lang="ja-JP" altLang="en-US" dirty="0" smtClean="0"/>
              <a:t>表示</a:t>
            </a:r>
            <a:r>
              <a:rPr kumimoji="1" lang="ja-JP" altLang="en-US" dirty="0" smtClean="0"/>
              <a:t>されて確認したり</a:t>
            </a:r>
            <a:r>
              <a:rPr kumimoji="1" lang="ja-JP" altLang="en-US" dirty="0" smtClean="0"/>
              <a:t>編集</a:t>
            </a:r>
            <a:r>
              <a:rPr kumimoji="1" lang="ja-JP" altLang="en-US" dirty="0" smtClean="0"/>
              <a:t>をすることが</a:t>
            </a:r>
            <a:r>
              <a:rPr kumimoji="1" lang="ja-JP" altLang="en-US" dirty="0" smtClean="0"/>
              <a:t>できたり</a:t>
            </a:r>
            <a:r>
              <a:rPr kumimoji="1" lang="ja-JP" altLang="en-US" dirty="0" smtClean="0"/>
              <a:t>します。</a:t>
            </a:r>
            <a:endParaRPr kumimoji="1" lang="en-US" altLang="ja-JP" dirty="0" smtClean="0"/>
          </a:p>
          <a:p>
            <a:r>
              <a:rPr kumimoji="1" lang="ja-JP" altLang="en-US" dirty="0" smtClean="0"/>
              <a:t>変更して、</a:t>
            </a:r>
            <a:r>
              <a:rPr kumimoji="1" lang="ja-JP" altLang="en-US" dirty="0" smtClean="0"/>
              <a:t>実行</a:t>
            </a:r>
            <a:r>
              <a:rPr kumimoji="1" lang="ja-JP" altLang="en-US" dirty="0" smtClean="0"/>
              <a:t>ボタンを押す</a:t>
            </a:r>
            <a:r>
              <a:rPr kumimoji="1" lang="ja-JP" altLang="en-US" dirty="0" smtClean="0"/>
              <a:t>と</a:t>
            </a:r>
            <a:r>
              <a:rPr kumimoji="1" lang="ja-JP" altLang="en-US" dirty="0" smtClean="0"/>
              <a:t>その関数で</a:t>
            </a:r>
            <a:r>
              <a:rPr kumimoji="1" lang="ja-JP" altLang="en-US" dirty="0" smtClean="0"/>
              <a:t>パラメータフィッティング</a:t>
            </a:r>
            <a:r>
              <a:rPr kumimoji="1" lang="ja-JP" altLang="en-US" dirty="0" smtClean="0"/>
              <a:t>を行い評価結果を</a:t>
            </a:r>
            <a:r>
              <a:rPr kumimoji="1" lang="ja-JP" altLang="en-US" dirty="0" smtClean="0"/>
              <a:t>表示</a:t>
            </a:r>
            <a:r>
              <a:rPr kumimoji="1" lang="ja-JP" altLang="en-US" dirty="0" smtClean="0"/>
              <a:t>します。評価結果を比較することで</a:t>
            </a:r>
            <a:r>
              <a:rPr kumimoji="1" lang="ja-JP" altLang="en-US" dirty="0" smtClean="0"/>
              <a:t>より</a:t>
            </a:r>
            <a:r>
              <a:rPr kumimoji="1" lang="ja-JP" altLang="en-US" dirty="0" smtClean="0"/>
              <a:t>良い関数を作成することが出来ます。</a:t>
            </a:r>
            <a:endParaRPr kumimoji="1" lang="en-US" altLang="ja-JP" dirty="0" smtClean="0"/>
          </a:p>
          <a:p>
            <a:r>
              <a:rPr kumimoji="1" lang="ja-JP" altLang="en-US" dirty="0" smtClean="0"/>
              <a:t>最終結果として</a:t>
            </a:r>
            <a:r>
              <a:rPr kumimoji="1" lang="ja-JP" altLang="en-US" dirty="0" smtClean="0"/>
              <a:t>変更</a:t>
            </a:r>
            <a:r>
              <a:rPr kumimoji="1" lang="ja-JP" altLang="en-US" dirty="0" smtClean="0"/>
              <a:t>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a:t>
            </a:r>
            <a:r>
              <a:rPr kumimoji="1" lang="ja-JP" altLang="en-US" dirty="0" smtClean="0"/>
              <a:t>い</a:t>
            </a:r>
            <a:r>
              <a:rPr kumimoji="1" lang="ja-JP" altLang="en-US" dirty="0" smtClean="0"/>
              <a:t>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a:t>
            </a:r>
            <a:r>
              <a:rPr kumimoji="1" lang="ja-JP" altLang="en-US" dirty="0" smtClean="0"/>
              <a:t>絞</a:t>
            </a:r>
            <a:r>
              <a:rPr kumimoji="1" lang="ja-JP" altLang="en-US" dirty="0" smtClean="0"/>
              <a:t>って実行できる環境とするように目指します。</a:t>
            </a:r>
            <a:endParaRPr kumimoji="1" lang="en-US" altLang="ja-JP" dirty="0" smtClean="0"/>
          </a:p>
          <a:p>
            <a:r>
              <a:rPr kumimoji="1" lang="ja-JP" altLang="en-US" dirty="0" smtClean="0"/>
              <a:t>直列的な処理と並列的な処理があるのである</a:t>
            </a:r>
            <a:r>
              <a:rPr kumimoji="1" lang="ja-JP" altLang="en-US" dirty="0" smtClean="0"/>
              <a:t>程度</a:t>
            </a:r>
            <a:r>
              <a:rPr kumimoji="1" lang="ja-JP" altLang="en-US" dirty="0" smtClean="0"/>
              <a:t>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a:t>
            </a:r>
            <a:r>
              <a:rPr kumimoji="1" lang="ja-JP" altLang="en-US" dirty="0" smtClean="0"/>
              <a:t>視覚</a:t>
            </a:r>
            <a:r>
              <a:rPr kumimoji="1" lang="ja-JP" altLang="en-US" dirty="0" smtClean="0"/>
              <a:t>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a:t>
            </a:r>
            <a:r>
              <a:rPr kumimoji="1" lang="ja-JP" altLang="en-US" dirty="0" smtClean="0"/>
              <a:t>があります。</a:t>
            </a:r>
            <a:endParaRPr kumimoji="1" lang="en-US" altLang="ja-JP" dirty="0" smtClean="0"/>
          </a:p>
          <a:p>
            <a:r>
              <a:rPr kumimoji="1" lang="ja-JP" altLang="en-US" dirty="0" smtClean="0"/>
              <a:t>この数理モデルは画像</a:t>
            </a:r>
            <a:r>
              <a:rPr kumimoji="1" lang="ja-JP" altLang="en-US" dirty="0" smtClean="0"/>
              <a:t>データ</a:t>
            </a:r>
            <a:r>
              <a:rPr kumimoji="1" lang="ja-JP" altLang="en-US" dirty="0" smtClean="0"/>
              <a:t>入力のあと</a:t>
            </a:r>
            <a:r>
              <a:rPr kumimoji="1" lang="ja-JP" altLang="en-US" dirty="0" smtClean="0"/>
              <a:t>、</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a:t>
            </a:r>
            <a:r>
              <a:rPr kumimoji="1" lang="ja-JP" altLang="en-US" dirty="0" smtClean="0"/>
              <a:t>という</a:t>
            </a:r>
            <a:r>
              <a:rPr kumimoji="1" lang="ja-JP" altLang="en-US" dirty="0" smtClean="0"/>
              <a:t>直線的な</a:t>
            </a:r>
            <a:r>
              <a:rPr kumimoji="1" lang="ja-JP" altLang="en-US" dirty="0" smtClean="0"/>
              <a:t>処理</a:t>
            </a:r>
            <a:r>
              <a:rPr kumimoji="1" lang="ja-JP" altLang="en-US" dirty="0" smtClean="0"/>
              <a:t>の</a:t>
            </a:r>
            <a:r>
              <a:rPr kumimoji="1" lang="ja-JP" altLang="en-US" dirty="0" smtClean="0"/>
              <a:t>流れ</a:t>
            </a:r>
            <a:r>
              <a:rPr kumimoji="1" lang="ja-JP" altLang="en-US" dirty="0" smtClean="0"/>
              <a:t>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a:t>
            </a:r>
            <a:r>
              <a:rPr kumimoji="1" lang="ja-JP" altLang="en-US" dirty="0" smtClean="0"/>
              <a:t>先の</a:t>
            </a:r>
            <a:r>
              <a:rPr kumimoji="1" lang="ja-JP" altLang="en-US" dirty="0" smtClean="0"/>
              <a:t>スライドの</a:t>
            </a:r>
            <a:r>
              <a:rPr kumimoji="1" lang="en-US" altLang="ja-JP" dirty="0" smtClean="0"/>
              <a:t>S</a:t>
            </a:r>
            <a:r>
              <a:rPr kumimoji="1" lang="en-US" altLang="ja-JP" dirty="0" smtClean="0"/>
              <a:t>&amp;H</a:t>
            </a:r>
            <a:r>
              <a:rPr kumimoji="1" lang="ja-JP" altLang="en-US" dirty="0" smtClean="0"/>
              <a:t>モデル</a:t>
            </a:r>
            <a:r>
              <a:rPr kumimoji="1" lang="ja-JP" altLang="en-US" dirty="0" smtClean="0"/>
              <a:t>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従来の方法では、まず</a:t>
            </a:r>
            <a:r>
              <a:rPr kumimoji="1" lang="ja-JP" altLang="en-US" dirty="0" smtClean="0"/>
              <a:t>メイン</a:t>
            </a:r>
            <a:r>
              <a:rPr kumimoji="1" lang="ja-JP" altLang="en-US" dirty="0" smtClean="0"/>
              <a:t>となる</a:t>
            </a:r>
            <a:r>
              <a:rPr kumimoji="1" lang="ja-JP" altLang="en-US" dirty="0" smtClean="0"/>
              <a:t>ソースコード</a:t>
            </a:r>
            <a:r>
              <a:rPr kumimoji="1" lang="ja-JP" altLang="en-US" dirty="0" smtClean="0"/>
              <a:t>を眺めて、処理の流れを頭のなか</a:t>
            </a:r>
            <a:r>
              <a:rPr kumimoji="1" lang="ja-JP" altLang="en-US" dirty="0" smtClean="0"/>
              <a:t>で</a:t>
            </a:r>
            <a:r>
              <a:rPr kumimoji="1" lang="ja-JP" altLang="en-US" dirty="0" smtClean="0"/>
              <a:t>整理して</a:t>
            </a:r>
            <a:r>
              <a:rPr kumimoji="1" lang="ja-JP" altLang="en-US" dirty="0" smtClean="0"/>
              <a:t>作成</a:t>
            </a:r>
            <a:r>
              <a:rPr kumimoji="1" lang="ja-JP" altLang="en-US" dirty="0" smtClean="0"/>
              <a:t>して、新しい知見で置き換えるべき関数を見つけて</a:t>
            </a:r>
            <a:endParaRPr kumimoji="1" lang="en-US" altLang="ja-JP" dirty="0" smtClean="0"/>
          </a:p>
          <a:p>
            <a:r>
              <a:rPr kumimoji="1" lang="ja-JP" altLang="en-US" dirty="0" smtClean="0"/>
              <a:t>見つけたらその関数を新しい関数に</a:t>
            </a:r>
            <a:r>
              <a:rPr kumimoji="1" lang="ja-JP" altLang="en-US" dirty="0" smtClean="0"/>
              <a:t>治す</a:t>
            </a:r>
            <a:r>
              <a:rPr kumimoji="1" lang="ja-JP" altLang="en-US" dirty="0" smtClean="0"/>
              <a:t>という手順を</a:t>
            </a:r>
            <a:r>
              <a:rPr kumimoji="1" lang="ja-JP" altLang="en-US" dirty="0" smtClean="0"/>
              <a:t>踏んで</a:t>
            </a:r>
            <a:r>
              <a:rPr kumimoji="1" lang="ja-JP" altLang="en-US" dirty="0" smtClean="0"/>
              <a:t>いると思います。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265181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問題点をもういちど整理します。</a:t>
            </a:r>
            <a:endParaRPr kumimoji="1" lang="en-US" altLang="ja-JP" dirty="0" smtClean="0"/>
          </a:p>
          <a:p>
            <a:r>
              <a:rPr kumimoji="1" lang="ja-JP" altLang="en-US" dirty="0" smtClean="0"/>
              <a:t>従来の手法では、まず論文ベースで数理モデルを理解して頭のなかでプログラムを作成するためのモデル図を書きます。またフローチャートなどを作成したりもします。</a:t>
            </a:r>
            <a:endParaRPr kumimoji="1" lang="en-US" altLang="ja-JP" dirty="0" smtClean="0"/>
          </a:p>
          <a:p>
            <a:r>
              <a:rPr kumimoji="1" lang="ja-JP" altLang="en-US" dirty="0" smtClean="0"/>
              <a:t>次に数理モデルを実装したプログラムソースコードの解読をします。論文内容と</a:t>
            </a:r>
            <a:r>
              <a:rPr kumimoji="1" lang="en-US" altLang="ja-JP" dirty="0" err="1" smtClean="0"/>
              <a:t>Matlab</a:t>
            </a:r>
            <a:r>
              <a:rPr kumimoji="1" lang="ja-JP" altLang="en-US" dirty="0" smtClean="0"/>
              <a:t>ファイルの対応関係を見つけます。この段階はプログラムのコメント文などをヒントにして解析する必要があります。</a:t>
            </a:r>
            <a:endParaRPr kumimoji="1" lang="en-US" altLang="ja-JP" dirty="0" smtClean="0"/>
          </a:p>
          <a:p>
            <a:r>
              <a:rPr kumimoji="1" lang="ja-JP" altLang="en-US" dirty="0" smtClean="0"/>
              <a:t>そして改変すべき関数を見つけたら、その部分を新しい関数で書き直します。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157580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a:t>
            </a:r>
            <a:r>
              <a:rPr kumimoji="1" lang="ja-JP" altLang="en-US" dirty="0" smtClean="0"/>
              <a:t>あります</a:t>
            </a:r>
            <a:r>
              <a:rPr kumimoji="1" lang="ja-JP" altLang="en-US" dirty="0" smtClean="0"/>
              <a:t>。</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a:t>
            </a:r>
            <a:r>
              <a:rPr kumimoji="1" lang="ja-JP" altLang="en-US" dirty="0" smtClean="0"/>
              <a:t>の手法では以上の様に、まず</a:t>
            </a:r>
            <a:r>
              <a:rPr kumimoji="1" lang="ja-JP" altLang="en-US" dirty="0" smtClean="0"/>
              <a:t>ソースを</a:t>
            </a:r>
            <a:r>
              <a:rPr kumimoji="1" lang="ja-JP" altLang="en-US" dirty="0" smtClean="0"/>
              <a:t>頭の中で</a:t>
            </a:r>
            <a:r>
              <a:rPr kumimoji="1" lang="ja-JP" altLang="en-US" dirty="0" smtClean="0"/>
              <a:t>解析</a:t>
            </a:r>
            <a:r>
              <a:rPr kumimoji="1" lang="ja-JP" altLang="en-US" dirty="0" smtClean="0"/>
              <a:t>して</a:t>
            </a:r>
            <a:r>
              <a:rPr kumimoji="1" lang="ja-JP" altLang="en-US" dirty="0" smtClean="0"/>
              <a:t>、</a:t>
            </a:r>
            <a:r>
              <a:rPr kumimoji="1" lang="ja-JP" altLang="en-US" dirty="0" smtClean="0"/>
              <a:t>プログラムコードに書き出すという作業や</a:t>
            </a:r>
            <a:endParaRPr kumimoji="1" lang="en-US" altLang="ja-JP" dirty="0" smtClean="0"/>
          </a:p>
          <a:p>
            <a:r>
              <a:rPr kumimoji="1" lang="ja-JP" altLang="en-US" dirty="0" smtClean="0"/>
              <a:t>変更</a:t>
            </a:r>
            <a:r>
              <a:rPr kumimoji="1" lang="ja-JP" altLang="en-US" dirty="0" smtClean="0"/>
              <a:t>する部分を</a:t>
            </a:r>
            <a:r>
              <a:rPr kumimoji="1" lang="ja-JP" altLang="en-US" dirty="0" smtClean="0"/>
              <a:t>見つけ</a:t>
            </a:r>
            <a:r>
              <a:rPr kumimoji="1" lang="ja-JP" altLang="en-US" dirty="0" smtClean="0"/>
              <a:t>る、直すという手順は全て手動で行う必要があります。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143651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14/11/04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14/11/04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w3.org/2014/10/html5-rec.html.j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jpeg"/><Relationship Id="rId5" Type="http://schemas.openxmlformats.org/officeDocument/2006/relationships/hyperlink" Target="http://www.journalofvision.org/content/13/4/11.full.pdf+html" TargetMode="External"/><Relationship Id="rId6" Type="http://schemas.openxmlformats.org/officeDocument/2006/relationships/hyperlink" Target="http://cs-people.bu.edu/jmzhang/BMS/BMS_iccv13_preprint.pdf" TargetMode="External"/><Relationship Id="rId7" Type="http://schemas.openxmlformats.org/officeDocument/2006/relationships/hyperlink" Target="http://people.csail.mit.edu/tjudd/WherePeopleLook/Docs/wherepeoplelook.pdf"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博士課程中間発表会資料</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32118"/>
            <a:chOff x="832102" y="2103804"/>
            <a:chExt cx="7291842" cy="39321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ソースコード</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と</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494853" y="5574257"/>
              <a:ext cx="2586766" cy="461665"/>
            </a:xfrm>
            <a:prstGeom prst="rect">
              <a:avLst/>
            </a:prstGeom>
            <a:noFill/>
          </p:spPr>
          <p:txBody>
            <a:bodyPr wrap="none" rtlCol="0">
              <a:spAutoFit/>
            </a:bodyPr>
            <a:lstStyle/>
            <a:p>
              <a:r>
                <a:rPr lang="ja-JP" altLang="en-US" sz="2400" dirty="0" smtClean="0">
                  <a:solidFill>
                    <a:srgbClr val="FF0000"/>
                  </a:solidFill>
                </a:rPr>
                <a:t>全て手動で</a:t>
              </a:r>
              <a:r>
                <a:rPr kumimoji="1" lang="ja-JP" altLang="en-US" sz="2400" dirty="0" smtClean="0">
                  <a:solidFill>
                    <a:srgbClr val="FF0000"/>
                  </a:solidFill>
                </a:rPr>
                <a:t>一方</a:t>
              </a:r>
              <a:r>
                <a:rPr kumimoji="1" lang="ja-JP" altLang="en-US" sz="2400" dirty="0" smtClean="0">
                  <a:solidFill>
                    <a:srgbClr val="FF0000"/>
                  </a:solidFill>
                </a:rPr>
                <a:t>向</a:t>
              </a:r>
              <a:endParaRPr kumimoji="1" lang="ja-JP" altLang="en-US" sz="2400" dirty="0">
                <a:solidFill>
                  <a:srgbClr val="FF0000"/>
                </a:solidFill>
              </a:endParaRPr>
            </a:p>
          </p:txBody>
        </p:sp>
      </p:grpSp>
    </p:spTree>
    <p:extLst>
      <p:ext uri="{BB962C8B-B14F-4D97-AF65-F5344CB8AC3E}">
        <p14:creationId xmlns:p14="http://schemas.microsoft.com/office/powerpoint/2010/main" val="29047055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t>提案の手法</a:t>
            </a:r>
            <a:endParaRPr kumimoji="1" lang="ja-JP" altLang="en-US" dirty="0"/>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kumimoji="1" lang="ja-JP" altLang="en-US" dirty="0" smtClean="0"/>
              <a:t>数式モデル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spTree>
    <p:extLst>
      <p:ext uri="{BB962C8B-B14F-4D97-AF65-F5344CB8AC3E}">
        <p14:creationId xmlns:p14="http://schemas.microsoft.com/office/powerpoint/2010/main" val="26698445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t>提案の手法</a:t>
            </a:r>
            <a:endParaRPr kumimoji="1" lang="ja-JP" altLang="en-US" dirty="0"/>
          </a:p>
        </p:txBody>
      </p:sp>
      <p:sp>
        <p:nvSpPr>
          <p:cNvPr id="25" name="正方形/長方形 24"/>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3126467" y="3278345"/>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708492" y="3642792"/>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4033296" y="3278345"/>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2170414" y="2741529"/>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922017" y="2293952"/>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4574205" y="2028284"/>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4599982" y="2083442"/>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843668" y="2040055"/>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4599982" y="4616714"/>
            <a:ext cx="641048"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4599982" y="5077651"/>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843668" y="4496216"/>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4033296" y="6112935"/>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Tree>
    <p:extLst>
      <p:ext uri="{BB962C8B-B14F-4D97-AF65-F5344CB8AC3E}">
        <p14:creationId xmlns:p14="http://schemas.microsoft.com/office/powerpoint/2010/main" val="40374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spTree>
    <p:extLst>
      <p:ext uri="{BB962C8B-B14F-4D97-AF65-F5344CB8AC3E}">
        <p14:creationId xmlns:p14="http://schemas.microsoft.com/office/powerpoint/2010/main" val="30614204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spTree>
    <p:extLst>
      <p:ext uri="{BB962C8B-B14F-4D97-AF65-F5344CB8AC3E}">
        <p14:creationId xmlns:p14="http://schemas.microsoft.com/office/powerpoint/2010/main" val="2458724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spTree>
    <p:extLst>
      <p:ext uri="{BB962C8B-B14F-4D97-AF65-F5344CB8AC3E}">
        <p14:creationId xmlns:p14="http://schemas.microsoft.com/office/powerpoint/2010/main" val="25093123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34501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a:t>
            </a:r>
            <a:r>
              <a:rPr lang="ja-JP" altLang="en-US" dirty="0" smtClean="0"/>
              <a:t>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en-US" altLang="ja-JP" dirty="0" smtClean="0"/>
              <a:t>)</a:t>
            </a:r>
            <a:r>
              <a:rPr lang="ja-JP" altLang="en-US" dirty="0" smtClean="0"/>
              <a:t>を用い</a:t>
            </a:r>
            <a:r>
              <a:rPr lang="en-US" altLang="ja-JP" dirty="0" smtClean="0"/>
              <a:t>DOM</a:t>
            </a:r>
            <a:r>
              <a:rPr lang="en-US" altLang="ja-JP" dirty="0" smtClean="0"/>
              <a:t>(Document Object Model) </a:t>
            </a:r>
            <a:r>
              <a:rPr lang="en-US" altLang="ja-JP" dirty="0" smtClean="0"/>
              <a:t>API</a:t>
            </a:r>
            <a:r>
              <a:rPr lang="ja-JP" altLang="en-US" dirty="0" smtClean="0"/>
              <a:t>で解析を行うことができる</a:t>
            </a:r>
            <a:endParaRPr lang="en-US" altLang="ja-JP" dirty="0" smtClean="0"/>
          </a:p>
          <a:p>
            <a:pPr lvl="2"/>
            <a:endParaRPr kumimoji="1" lang="ja-JP" altLang="en-US" dirty="0"/>
          </a:p>
        </p:txBody>
      </p:sp>
    </p:spTree>
    <p:extLst>
      <p:ext uri="{BB962C8B-B14F-4D97-AF65-F5344CB8AC3E}">
        <p14:creationId xmlns:p14="http://schemas.microsoft.com/office/powerpoint/2010/main" val="40422592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lstStyle/>
          <a:p>
            <a:r>
              <a:rPr kumimoji="1" lang="en-US" altLang="ja-JP" dirty="0" smtClean="0"/>
              <a:t>W3C</a:t>
            </a:r>
            <a:r>
              <a:rPr lang="ja-JP" altLang="en-US" dirty="0"/>
              <a:t>で</a:t>
            </a:r>
            <a:r>
              <a:rPr kumimoji="1" lang="en-US" altLang="ja-JP" dirty="0" smtClean="0"/>
              <a:t>HTML5</a:t>
            </a:r>
            <a:r>
              <a:rPr lang="ja-JP" altLang="en-US" dirty="0"/>
              <a:t>正式</a:t>
            </a:r>
            <a:r>
              <a:rPr lang="ja-JP" altLang="en-US" dirty="0" smtClean="0"/>
              <a:t>勧告されたため仕様の確認</a:t>
            </a:r>
            <a:endParaRPr kumimoji="1" lang="en-US" altLang="ja-JP" dirty="0" smtClean="0"/>
          </a:p>
          <a:p>
            <a:pPr lvl="1"/>
            <a:r>
              <a:rPr lang="en-US" altLang="ja-JP" dirty="0">
                <a:hlinkClick r:id="rId3"/>
              </a:rPr>
              <a:t>http://</a:t>
            </a:r>
            <a:r>
              <a:rPr lang="en-US" altLang="ja-JP" dirty="0" smtClean="0">
                <a:hlinkClick r:id="rId3"/>
              </a:rPr>
              <a:t>www.w3.org/2014/10/html5-rec.html.ja</a:t>
            </a:r>
            <a:endParaRPr lang="en-US" altLang="ja-JP" dirty="0" smtClean="0"/>
          </a:p>
          <a:p>
            <a:r>
              <a:rPr lang="ja-JP" altLang="en-US" dirty="0" smtClean="0"/>
              <a:t>コード</a:t>
            </a:r>
            <a:r>
              <a:rPr lang="ja-JP" altLang="en-US" dirty="0" smtClean="0"/>
              <a:t>パース</a:t>
            </a:r>
            <a:r>
              <a:rPr lang="ja-JP" altLang="en-US" dirty="0" smtClean="0"/>
              <a:t>手法の調査・プログラム作成</a:t>
            </a:r>
            <a:endParaRPr lang="en-US" altLang="ja-JP" dirty="0" smtClean="0"/>
          </a:p>
          <a:p>
            <a:pPr lvl="1"/>
            <a:r>
              <a:rPr kumimoji="1" lang="en-US" altLang="ja-JP" dirty="0" err="1" smtClean="0"/>
              <a:t>JQuery,Ajax</a:t>
            </a:r>
            <a:r>
              <a:rPr kumimoji="1" lang="ja-JP" altLang="en-US" dirty="0" smtClean="0"/>
              <a:t>によるプログラミング</a:t>
            </a:r>
            <a:endParaRPr kumimoji="1" lang="en-US" altLang="ja-JP" dirty="0" smtClean="0"/>
          </a:p>
          <a:p>
            <a:pPr lvl="1"/>
            <a:r>
              <a:rPr lang="ja-JP" altLang="en-US" dirty="0" smtClean="0"/>
              <a:t>ソースコードを</a:t>
            </a:r>
            <a:r>
              <a:rPr lang="en-US" altLang="ja-JP" dirty="0" smtClean="0"/>
              <a:t>JSON</a:t>
            </a:r>
            <a:r>
              <a:rPr lang="ja-JP" altLang="en-US" dirty="0" smtClean="0"/>
              <a:t>形式にパースする</a:t>
            </a:r>
            <a:endParaRPr lang="en-US" altLang="ja-JP" dirty="0" smtClean="0"/>
          </a:p>
          <a:p>
            <a:pPr lvl="1"/>
            <a:r>
              <a:rPr kumimoji="1" lang="en-US" altLang="ja-JP" dirty="0" smtClean="0"/>
              <a:t>DOM</a:t>
            </a:r>
            <a:r>
              <a:rPr lang="en-US" altLang="ja-JP" dirty="0"/>
              <a:t> </a:t>
            </a:r>
            <a:r>
              <a:rPr lang="en-US" altLang="ja-JP" dirty="0" smtClean="0"/>
              <a:t>API</a:t>
            </a:r>
            <a:r>
              <a:rPr kumimoji="1" lang="ja-JP" altLang="en-US" dirty="0" smtClean="0"/>
              <a:t>を</a:t>
            </a:r>
            <a:r>
              <a:rPr kumimoji="1" lang="en-US" altLang="ja-JP" dirty="0" err="1" smtClean="0"/>
              <a:t>JQuery</a:t>
            </a:r>
            <a:r>
              <a:rPr kumimoji="1" lang="en-US" altLang="ja-JP" dirty="0" err="1" smtClean="0"/>
              <a:t>,Ajax</a:t>
            </a:r>
            <a:r>
              <a:rPr kumimoji="1" lang="ja-JP" altLang="en-US" dirty="0" smtClean="0"/>
              <a:t>で利用する</a:t>
            </a:r>
            <a:endParaRPr kumimoji="1" lang="en-US" altLang="ja-JP" dirty="0" smtClean="0"/>
          </a:p>
        </p:txBody>
      </p:sp>
    </p:spTree>
    <p:extLst>
      <p:ext uri="{BB962C8B-B14F-4D97-AF65-F5344CB8AC3E}">
        <p14:creationId xmlns:p14="http://schemas.microsoft.com/office/powerpoint/2010/main" val="6354219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対象とした</a:t>
            </a:r>
            <a:r>
              <a:rPr lang="en-US" altLang="ja-JP" dirty="0" smtClean="0"/>
              <a:t>2</a:t>
            </a:r>
            <a:r>
              <a:rPr lang="ja-JP" altLang="en-US" dirty="0" smtClean="0"/>
              <a:t>つのモデルで双方向の変換を行う</a:t>
            </a:r>
            <a:endParaRPr lang="en-US" altLang="ja-JP" dirty="0" smtClean="0"/>
          </a:p>
          <a:p>
            <a:pPr marL="971550" lvl="1" indent="-514350">
              <a:buFont typeface="+mj-lt"/>
              <a:buAutoNum type="arabicPeriod"/>
            </a:pPr>
            <a:r>
              <a:rPr lang="ja-JP" altLang="en-US" dirty="0" smtClean="0"/>
              <a:t>ソースからモデルへ</a:t>
            </a:r>
            <a:endParaRPr lang="en-US" altLang="ja-JP" dirty="0" smtClean="0"/>
          </a:p>
          <a:p>
            <a:pPr marL="971550" lvl="1" indent="-514350">
              <a:buFont typeface="+mj-lt"/>
              <a:buAutoNum type="arabicPeriod"/>
            </a:pPr>
            <a:r>
              <a:rPr lang="ja-JP" altLang="en-US" dirty="0" smtClean="0"/>
              <a:t>モデルからソースへ</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関数評価方法の検討</a:t>
            </a:r>
            <a:endParaRPr lang="en-US" altLang="ja-JP" dirty="0" smtClean="0"/>
          </a:p>
          <a:p>
            <a:pPr lvl="1"/>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spTree>
    <p:extLst>
      <p:ext uri="{BB962C8B-B14F-4D97-AF65-F5344CB8AC3E}">
        <p14:creationId xmlns:p14="http://schemas.microsoft.com/office/powerpoint/2010/main" val="4141303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ヒトの情報処理を理解する手段として神経細胞特性や知覚特性を記述・再現する数理モデル構築並びにシミュレーションによるモデル検証の問題点</a:t>
            </a:r>
            <a:endParaRPr kumimoji="1" lang="ja-JP" altLang="en-US" dirty="0"/>
          </a:p>
        </p:txBody>
      </p:sp>
    </p:spTree>
    <p:extLst>
      <p:ext uri="{BB962C8B-B14F-4D97-AF65-F5344CB8AC3E}">
        <p14:creationId xmlns:p14="http://schemas.microsoft.com/office/powerpoint/2010/main" val="29935807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76157"/>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131384" y="1677095"/>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131384" y="2292648"/>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3"/>
          <a:stretch>
            <a:fillRect/>
          </a:stretch>
        </p:blipFill>
        <p:spPr>
          <a:xfrm>
            <a:off x="920952" y="3153439"/>
            <a:ext cx="2185605" cy="2142326"/>
          </a:xfrm>
          <a:prstGeom prst="rect">
            <a:avLst/>
          </a:prstGeom>
        </p:spPr>
      </p:pic>
      <p:pic>
        <p:nvPicPr>
          <p:cNvPr id="8" name="図 7"/>
          <p:cNvPicPr>
            <a:picLocks noChangeAspect="1"/>
          </p:cNvPicPr>
          <p:nvPr/>
        </p:nvPicPr>
        <p:blipFill>
          <a:blip r:embed="rId4"/>
          <a:stretch>
            <a:fillRect/>
          </a:stretch>
        </p:blipFill>
        <p:spPr>
          <a:xfrm>
            <a:off x="4803221" y="3153439"/>
            <a:ext cx="2190515" cy="2147138"/>
          </a:xfrm>
          <a:prstGeom prst="rect">
            <a:avLst/>
          </a:prstGeom>
        </p:spPr>
      </p:pic>
      <p:sp>
        <p:nvSpPr>
          <p:cNvPr id="9" name="テキスト ボックス 8"/>
          <p:cNvSpPr txBox="1"/>
          <p:nvPr/>
        </p:nvSpPr>
        <p:spPr>
          <a:xfrm>
            <a:off x="920952" y="5382774"/>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382774"/>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spTree>
    <p:extLst>
      <p:ext uri="{BB962C8B-B14F-4D97-AF65-F5344CB8AC3E}">
        <p14:creationId xmlns:p14="http://schemas.microsoft.com/office/powerpoint/2010/main" val="33188709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a:t>
            </a:r>
            <a:r>
              <a:rPr lang="ja-JP" altLang="en-US" dirty="0" smtClean="0"/>
              <a:t>知見</a:t>
            </a:r>
            <a:r>
              <a:rPr lang="ja-JP" altLang="en-US" dirty="0" smtClean="0"/>
              <a:t>を</a:t>
            </a:r>
            <a:r>
              <a:rPr lang="ja-JP" altLang="en-US" dirty="0" smtClean="0"/>
              <a:t>検証</a:t>
            </a:r>
            <a:r>
              <a:rPr lang="ja-JP" altLang="en-US" dirty="0" smtClean="0"/>
              <a:t>する為</a:t>
            </a:r>
            <a:r>
              <a:rPr lang="ja-JP" altLang="en-US" dirty="0" smtClean="0"/>
              <a:t>には</a:t>
            </a:r>
            <a:r>
              <a:rPr lang="ja-JP" altLang="en-US" dirty="0" smtClean="0"/>
              <a:t>先の</a:t>
            </a:r>
            <a:r>
              <a:rPr lang="ja-JP" altLang="en-US" dirty="0" smtClean="0"/>
              <a:t>モデル</a:t>
            </a:r>
            <a:r>
              <a:rPr lang="ja-JP" altLang="en-US" dirty="0" smtClean="0"/>
              <a:t>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t>他</a:t>
            </a:r>
            <a:r>
              <a:rPr lang="ja-JP" altLang="en-US" dirty="0" smtClean="0"/>
              <a:t>の関数にする</a:t>
            </a:r>
            <a:endParaRPr kumimoji="1" lang="ja-JP" altLang="en-US" dirty="0"/>
          </a:p>
        </p:txBody>
      </p:sp>
    </p:spTree>
    <p:extLst>
      <p:ext uri="{BB962C8B-B14F-4D97-AF65-F5344CB8AC3E}">
        <p14:creationId xmlns:p14="http://schemas.microsoft.com/office/powerpoint/2010/main" val="13631373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533448"/>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172857"/>
            <a:ext cx="3289905" cy="2409598"/>
          </a:xfrm>
          <a:prstGeom prst="rect">
            <a:avLst/>
          </a:prstGeom>
        </p:spPr>
      </p:pic>
      <p:sp>
        <p:nvSpPr>
          <p:cNvPr id="9" name="テキスト ボックス 8"/>
          <p:cNvSpPr txBox="1"/>
          <p:nvPr/>
        </p:nvSpPr>
        <p:spPr>
          <a:xfrm>
            <a:off x="4596190" y="1971524"/>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318000"/>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87143" y="2914947"/>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509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一部改変による改良を行う場合、従来の手法</a:t>
            </a:r>
            <a:endParaRPr kumimoji="1" lang="en-US" altLang="ja-JP" dirty="0" smtClean="0"/>
          </a:p>
          <a:p>
            <a:pPr marL="514350" indent="-514350">
              <a:buFont typeface="+mj-lt"/>
              <a:buAutoNum type="arabicPeriod"/>
            </a:pPr>
            <a:r>
              <a:rPr lang="ja-JP" altLang="en-US" dirty="0" smtClean="0"/>
              <a:t>論文ベースでの</a:t>
            </a:r>
            <a:r>
              <a:rPr lang="en-US" altLang="ja-JP" dirty="0" smtClean="0"/>
              <a:t>S&amp;H</a:t>
            </a:r>
            <a:r>
              <a:rPr lang="ja-JP" altLang="en-US" dirty="0" smtClean="0"/>
              <a:t>数理モデルの理解（し、プログラム用のモデル図を描く）</a:t>
            </a:r>
            <a:endParaRPr lang="en-US" altLang="ja-JP" dirty="0" smtClean="0"/>
          </a:p>
          <a:p>
            <a:pPr marL="514350" indent="-514350">
              <a:buFont typeface="+mj-lt"/>
              <a:buAutoNum type="arabicPeriod"/>
            </a:pPr>
            <a:r>
              <a:rPr kumimoji="1" lang="ja-JP" altLang="en-US" dirty="0" smtClean="0"/>
              <a:t>数理モデルを実装（翻訳）したプログラミング言語の解読＝論文内容と</a:t>
            </a:r>
            <a:r>
              <a:rPr kumimoji="1" lang="en-US" altLang="ja-JP" dirty="0" err="1" smtClean="0"/>
              <a:t>Matlab</a:t>
            </a:r>
            <a:r>
              <a:rPr kumimoji="1" lang="ja-JP" altLang="en-US" dirty="0" smtClean="0"/>
              <a:t>ファイルの対応関係のコード読み</a:t>
            </a:r>
            <a:endParaRPr kumimoji="1" lang="en-US" altLang="ja-JP" dirty="0" smtClean="0"/>
          </a:p>
          <a:p>
            <a:pPr marL="514350" indent="-514350">
              <a:buFont typeface="+mj-lt"/>
              <a:buAutoNum type="arabicPeriod"/>
            </a:pPr>
            <a:r>
              <a:rPr lang="ja-JP" altLang="en-US" dirty="0" smtClean="0"/>
              <a:t>改変すべき関数の同定</a:t>
            </a:r>
            <a:endParaRPr lang="en-US" altLang="ja-JP" dirty="0" smtClean="0"/>
          </a:p>
          <a:p>
            <a:pPr marL="514350" indent="-514350">
              <a:buFont typeface="+mj-lt"/>
              <a:buAutoNum type="arabicPeriod"/>
            </a:pPr>
            <a:r>
              <a:rPr kumimoji="1" lang="ja-JP" altLang="en-US" dirty="0" smtClean="0"/>
              <a:t>新しい知見を反映した新関数への置き換え</a:t>
            </a:r>
            <a:endParaRPr kumimoji="1" lang="en-US" altLang="ja-JP" dirty="0" smtClean="0"/>
          </a:p>
        </p:txBody>
      </p:sp>
    </p:spTree>
    <p:extLst>
      <p:ext uri="{BB962C8B-B14F-4D97-AF65-F5344CB8AC3E}">
        <p14:creationId xmlns:p14="http://schemas.microsoft.com/office/powerpoint/2010/main" val="42731736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23497"/>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38010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547382"/>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spTree>
    <p:extLst>
      <p:ext uri="{BB962C8B-B14F-4D97-AF65-F5344CB8AC3E}">
        <p14:creationId xmlns:p14="http://schemas.microsoft.com/office/powerpoint/2010/main" val="30407232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1205</TotalTime>
  <Words>1643</Words>
  <Application>Microsoft Macintosh PowerPoint</Application>
  <PresentationFormat>画面に合わせる (4:3)</PresentationFormat>
  <Paragraphs>215</Paragraphs>
  <Slides>19</Slides>
  <Notes>17</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ホワイト</vt:lpstr>
      <vt:lpstr>博士課程中間発表会資料</vt:lpstr>
      <vt:lpstr>背景</vt:lpstr>
      <vt:lpstr>背景</vt:lpstr>
      <vt:lpstr>背景</vt:lpstr>
      <vt:lpstr>問題点</vt:lpstr>
      <vt:lpstr>問題点 （Matlabの場合）</vt:lpstr>
      <vt:lpstr>問題点</vt:lpstr>
      <vt:lpstr>同種の問題</vt:lpstr>
      <vt:lpstr>同種の問題</vt:lpstr>
      <vt:lpstr>従来の手法</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vector>
  </TitlesOfParts>
  <Company>科学技術振興機構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Fumihko Akazawa</cp:lastModifiedBy>
  <cp:revision>69</cp:revision>
  <dcterms:created xsi:type="dcterms:W3CDTF">2014-10-11T04:30:58Z</dcterms:created>
  <dcterms:modified xsi:type="dcterms:W3CDTF">2014-11-04T12:43:27Z</dcterms:modified>
</cp:coreProperties>
</file>