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Advent Pro SemiBold"/>
      <p:regular r:id="rId23"/>
      <p:bold r:id="rId24"/>
    </p:embeddedFont>
    <p:embeddedFont>
      <p:font typeface="Fira Sans Extra Condensed Medium"/>
      <p:regular r:id="rId25"/>
      <p:bold r:id="rId26"/>
      <p:italic r:id="rId27"/>
      <p:boldItalic r:id="rId28"/>
    </p:embeddedFont>
    <p:embeddedFont>
      <p:font typeface="Fira Sans Condensed Medium"/>
      <p:regular r:id="rId29"/>
      <p:bold r:id="rId30"/>
      <p:italic r:id="rId31"/>
      <p:boldItalic r:id="rId32"/>
    </p:embeddedFont>
    <p:embeddedFont>
      <p:font typeface="Montserrat Medium"/>
      <p:regular r:id="rId33"/>
      <p:bold r:id="rId34"/>
      <p:italic r:id="rId35"/>
      <p:boldItalic r:id="rId36"/>
    </p:embeddedFont>
    <p:embeddedFont>
      <p:font typeface="Maven Pro"/>
      <p:regular r:id="rId37"/>
      <p:bold r:id="rId38"/>
    </p:embeddedFont>
    <p:embeddedFont>
      <p:font typeface="Advent Pro Medium"/>
      <p:regular r:id="rId39"/>
      <p:bold r:id="rId40"/>
    </p:embeddedFont>
    <p:embeddedFont>
      <p:font typeface="Fira Sans Extra Condensed"/>
      <p:regular r:id="rId41"/>
      <p:bold r:id="rId42"/>
      <p:italic r:id="rId43"/>
      <p:boldItalic r:id="rId44"/>
    </p:embeddedFont>
    <p:embeddedFont>
      <p:font typeface="Share Tech"/>
      <p:regular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6" roundtripDataSignature="AMtx7mh43jal1dG8BUWjAjnPrnoPBI2G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AdventProMedium-bold.fntdata"/><Relationship Id="rId20" Type="http://schemas.openxmlformats.org/officeDocument/2006/relationships/slide" Target="slides/slide16.xml"/><Relationship Id="rId42" Type="http://schemas.openxmlformats.org/officeDocument/2006/relationships/font" Target="fonts/FiraSansExtraCondensed-bold.fntdata"/><Relationship Id="rId41" Type="http://schemas.openxmlformats.org/officeDocument/2006/relationships/font" Target="fonts/FiraSansExtraCondensed-regular.fntdata"/><Relationship Id="rId22" Type="http://schemas.openxmlformats.org/officeDocument/2006/relationships/slide" Target="slides/slide18.xml"/><Relationship Id="rId44" Type="http://schemas.openxmlformats.org/officeDocument/2006/relationships/font" Target="fonts/FiraSansExtraCondensed-boldItalic.fntdata"/><Relationship Id="rId21" Type="http://schemas.openxmlformats.org/officeDocument/2006/relationships/slide" Target="slides/slide17.xml"/><Relationship Id="rId43" Type="http://schemas.openxmlformats.org/officeDocument/2006/relationships/font" Target="fonts/FiraSansExtraCondensed-italic.fntdata"/><Relationship Id="rId24" Type="http://schemas.openxmlformats.org/officeDocument/2006/relationships/font" Target="fonts/AdventProSemiBold-bold.fntdata"/><Relationship Id="rId46" Type="http://customschemas.google.com/relationships/presentationmetadata" Target="metadata"/><Relationship Id="rId23" Type="http://schemas.openxmlformats.org/officeDocument/2006/relationships/font" Target="fonts/AdventProSemiBold-regular.fntdata"/><Relationship Id="rId45" Type="http://schemas.openxmlformats.org/officeDocument/2006/relationships/font" Target="fonts/ShareTech-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ExtraCondensedMedium-bold.fntdata"/><Relationship Id="rId25" Type="http://schemas.openxmlformats.org/officeDocument/2006/relationships/font" Target="fonts/FiraSansExtraCondensedMedium-regular.fntdata"/><Relationship Id="rId28" Type="http://schemas.openxmlformats.org/officeDocument/2006/relationships/font" Target="fonts/FiraSansExtraCondensedMedium-boldItalic.fntdata"/><Relationship Id="rId27" Type="http://schemas.openxmlformats.org/officeDocument/2006/relationships/font" Target="fonts/FiraSansExtraCondensedMedium-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iraSansCondensedMedium-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iraSansCondensedMedium-italic.fntdata"/><Relationship Id="rId30" Type="http://schemas.openxmlformats.org/officeDocument/2006/relationships/font" Target="fonts/FiraSansCondensedMedium-bold.fntdata"/><Relationship Id="rId11" Type="http://schemas.openxmlformats.org/officeDocument/2006/relationships/slide" Target="slides/slide7.xml"/><Relationship Id="rId33" Type="http://schemas.openxmlformats.org/officeDocument/2006/relationships/font" Target="fonts/MontserratMedium-regular.fntdata"/><Relationship Id="rId10" Type="http://schemas.openxmlformats.org/officeDocument/2006/relationships/slide" Target="slides/slide6.xml"/><Relationship Id="rId32" Type="http://schemas.openxmlformats.org/officeDocument/2006/relationships/font" Target="fonts/FiraSansCondensedMedium-boldItalic.fntdata"/><Relationship Id="rId13" Type="http://schemas.openxmlformats.org/officeDocument/2006/relationships/slide" Target="slides/slide9.xml"/><Relationship Id="rId35" Type="http://schemas.openxmlformats.org/officeDocument/2006/relationships/font" Target="fonts/MontserratMedium-italic.fntdata"/><Relationship Id="rId12" Type="http://schemas.openxmlformats.org/officeDocument/2006/relationships/slide" Target="slides/slide8.xml"/><Relationship Id="rId34" Type="http://schemas.openxmlformats.org/officeDocument/2006/relationships/font" Target="fonts/MontserratMedium-bold.fntdata"/><Relationship Id="rId15" Type="http://schemas.openxmlformats.org/officeDocument/2006/relationships/slide" Target="slides/slide11.xml"/><Relationship Id="rId37" Type="http://schemas.openxmlformats.org/officeDocument/2006/relationships/font" Target="fonts/MavenPro-regular.fntdata"/><Relationship Id="rId14" Type="http://schemas.openxmlformats.org/officeDocument/2006/relationships/slide" Target="slides/slide10.xml"/><Relationship Id="rId36" Type="http://schemas.openxmlformats.org/officeDocument/2006/relationships/font" Target="fonts/MontserratMedium-boldItalic.fntdata"/><Relationship Id="rId17" Type="http://schemas.openxmlformats.org/officeDocument/2006/relationships/slide" Target="slides/slide13.xml"/><Relationship Id="rId39" Type="http://schemas.openxmlformats.org/officeDocument/2006/relationships/font" Target="fonts/AdventProMedium-regular.fntdata"/><Relationship Id="rId16" Type="http://schemas.openxmlformats.org/officeDocument/2006/relationships/slide" Target="slides/slide12.xml"/><Relationship Id="rId38" Type="http://schemas.openxmlformats.org/officeDocument/2006/relationships/font" Target="fonts/MavenPro-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c0fcb05d5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6" name="Google Shape;656;gc0fcb05d5d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6" name="Google Shape;66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c1b8a520e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3" name="Google Shape;673;gc1b8a520e9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c1b8a520e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0" name="Google Shape;680;gc1b8a520e9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c1b8a520e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9" name="Google Shape;689;gc1b8a520e9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c1b8a520e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5" name="Google Shape;695;gc1b8a520e9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c1b8a520e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1" name="Google Shape;701;gc1b8a520e9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c1b8a520e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7" name="Google Shape;707;gc1b8a520e9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3" name="Google Shape;71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c1a803ceea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8" name="Google Shape;508;gc1a803ceea_2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8" name="Google Shape;51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c0fcb05d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3" name="Google Shape;583;gc0fcb05d5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3" name="Google Shape;59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c0fcb05d5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2" name="Google Shape;622;gc0fcb05d5d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2" name="Google Shape;63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43"/>
          <p:cNvSpPr txBox="1"/>
          <p:nvPr>
            <p:ph type="ctrTitle"/>
          </p:nvPr>
        </p:nvSpPr>
        <p:spPr>
          <a:xfrm>
            <a:off x="1561650" y="751888"/>
            <a:ext cx="60207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43"/>
          <p:cNvSpPr txBox="1"/>
          <p:nvPr>
            <p:ph idx="1" type="subTitle"/>
          </p:nvPr>
        </p:nvSpPr>
        <p:spPr>
          <a:xfrm>
            <a:off x="2924250" y="2804488"/>
            <a:ext cx="3295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43"/>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43"/>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3"/>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3"/>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43"/>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4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 name="Google Shape;17;p43"/>
          <p:cNvGrpSpPr/>
          <p:nvPr/>
        </p:nvGrpSpPr>
        <p:grpSpPr>
          <a:xfrm>
            <a:off x="8263682" y="-434366"/>
            <a:ext cx="188886" cy="1181532"/>
            <a:chOff x="2877432" y="975334"/>
            <a:chExt cx="188886" cy="1181532"/>
          </a:xfrm>
        </p:grpSpPr>
        <p:sp>
          <p:nvSpPr>
            <p:cNvPr id="18" name="Google Shape;18;p4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4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 name="Google Shape;22;p43"/>
          <p:cNvGrpSpPr/>
          <p:nvPr/>
        </p:nvGrpSpPr>
        <p:grpSpPr>
          <a:xfrm>
            <a:off x="3090746" y="-533657"/>
            <a:ext cx="98059" cy="1147595"/>
            <a:chOff x="3347921" y="16006"/>
            <a:chExt cx="98059" cy="1147595"/>
          </a:xfrm>
        </p:grpSpPr>
        <p:sp>
          <p:nvSpPr>
            <p:cNvPr id="23" name="Google Shape;23;p43"/>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3"/>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 name="Google Shape;25;p43"/>
          <p:cNvGrpSpPr/>
          <p:nvPr/>
        </p:nvGrpSpPr>
        <p:grpSpPr>
          <a:xfrm>
            <a:off x="4892771" y="-340112"/>
            <a:ext cx="121172" cy="760495"/>
            <a:chOff x="5245196" y="3136513"/>
            <a:chExt cx="121172" cy="760495"/>
          </a:xfrm>
        </p:grpSpPr>
        <p:sp>
          <p:nvSpPr>
            <p:cNvPr id="26" name="Google Shape;26;p43"/>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3"/>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43"/>
          <p:cNvGrpSpPr/>
          <p:nvPr/>
        </p:nvGrpSpPr>
        <p:grpSpPr>
          <a:xfrm>
            <a:off x="250617" y="2402301"/>
            <a:ext cx="188650" cy="2468355"/>
            <a:chOff x="250617" y="2402301"/>
            <a:chExt cx="188650" cy="2468355"/>
          </a:xfrm>
        </p:grpSpPr>
        <p:sp>
          <p:nvSpPr>
            <p:cNvPr id="29" name="Google Shape;29;p43"/>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3"/>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3"/>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3"/>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 name="Google Shape;33;p4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3"/>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 name="Google Shape;35;p43"/>
          <p:cNvGrpSpPr/>
          <p:nvPr/>
        </p:nvGrpSpPr>
        <p:grpSpPr>
          <a:xfrm>
            <a:off x="2038689" y="173907"/>
            <a:ext cx="57599" cy="831799"/>
            <a:chOff x="2038689" y="173907"/>
            <a:chExt cx="57599" cy="831799"/>
          </a:xfrm>
        </p:grpSpPr>
        <p:sp>
          <p:nvSpPr>
            <p:cNvPr id="36" name="Google Shape;36;p43"/>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3"/>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4" name="Shape 164"/>
        <p:cNvGrpSpPr/>
        <p:nvPr/>
      </p:nvGrpSpPr>
      <p:grpSpPr>
        <a:xfrm>
          <a:off x="0" y="0"/>
          <a:ext cx="0" cy="0"/>
          <a:chOff x="0" y="0"/>
          <a:chExt cx="0" cy="0"/>
        </a:xfrm>
      </p:grpSpPr>
      <p:sp>
        <p:nvSpPr>
          <p:cNvPr id="165" name="Google Shape;165;p52"/>
          <p:cNvSpPr txBox="1"/>
          <p:nvPr>
            <p:ph type="title"/>
          </p:nvPr>
        </p:nvSpPr>
        <p:spPr>
          <a:xfrm>
            <a:off x="2037000" y="1496400"/>
            <a:ext cx="5070000" cy="215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7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66" name="Google Shape;166;p5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5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5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5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52"/>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5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2" name="Google Shape;172;p52"/>
          <p:cNvGrpSpPr/>
          <p:nvPr/>
        </p:nvGrpSpPr>
        <p:grpSpPr>
          <a:xfrm>
            <a:off x="8263682" y="-434366"/>
            <a:ext cx="188886" cy="1181532"/>
            <a:chOff x="2877432" y="975334"/>
            <a:chExt cx="188886" cy="1181532"/>
          </a:xfrm>
        </p:grpSpPr>
        <p:sp>
          <p:nvSpPr>
            <p:cNvPr id="173" name="Google Shape;173;p5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5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5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6" name="Google Shape;176;p5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52"/>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52"/>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9" name="Google Shape;179;p52"/>
          <p:cNvGrpSpPr/>
          <p:nvPr/>
        </p:nvGrpSpPr>
        <p:grpSpPr>
          <a:xfrm>
            <a:off x="3090746" y="-533657"/>
            <a:ext cx="98059" cy="1147595"/>
            <a:chOff x="3347921" y="16006"/>
            <a:chExt cx="98059" cy="1147595"/>
          </a:xfrm>
        </p:grpSpPr>
        <p:sp>
          <p:nvSpPr>
            <p:cNvPr id="180" name="Google Shape;180;p5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5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2" name="Google Shape;182;p52"/>
          <p:cNvGrpSpPr/>
          <p:nvPr/>
        </p:nvGrpSpPr>
        <p:grpSpPr>
          <a:xfrm>
            <a:off x="4892771" y="-340112"/>
            <a:ext cx="121172" cy="760495"/>
            <a:chOff x="5245196" y="3136513"/>
            <a:chExt cx="121172" cy="760495"/>
          </a:xfrm>
        </p:grpSpPr>
        <p:sp>
          <p:nvSpPr>
            <p:cNvPr id="183" name="Google Shape;183;p5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5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5" name="Google Shape;185;p52"/>
          <p:cNvGrpSpPr/>
          <p:nvPr/>
        </p:nvGrpSpPr>
        <p:grpSpPr>
          <a:xfrm>
            <a:off x="6967836" y="85439"/>
            <a:ext cx="133252" cy="1952377"/>
            <a:chOff x="6780548" y="337714"/>
            <a:chExt cx="133252" cy="1952377"/>
          </a:xfrm>
        </p:grpSpPr>
        <p:sp>
          <p:nvSpPr>
            <p:cNvPr id="186" name="Google Shape;186;p52"/>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52"/>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8" name="Google Shape;188;p52"/>
          <p:cNvGrpSpPr/>
          <p:nvPr/>
        </p:nvGrpSpPr>
        <p:grpSpPr>
          <a:xfrm>
            <a:off x="250617" y="2402301"/>
            <a:ext cx="188650" cy="2468355"/>
            <a:chOff x="250617" y="2402301"/>
            <a:chExt cx="188650" cy="2468355"/>
          </a:xfrm>
        </p:grpSpPr>
        <p:sp>
          <p:nvSpPr>
            <p:cNvPr id="189" name="Google Shape;189;p5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5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5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5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3" name="Google Shape;193;p52"/>
          <p:cNvGrpSpPr/>
          <p:nvPr/>
        </p:nvGrpSpPr>
        <p:grpSpPr>
          <a:xfrm>
            <a:off x="982417" y="1695096"/>
            <a:ext cx="199237" cy="2828935"/>
            <a:chOff x="1608717" y="1280046"/>
            <a:chExt cx="199237" cy="2828935"/>
          </a:xfrm>
        </p:grpSpPr>
        <p:sp>
          <p:nvSpPr>
            <p:cNvPr id="194" name="Google Shape;194;p52"/>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52"/>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2"/>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7" name="Google Shape;197;p5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8" name="Google Shape;198;p52"/>
          <p:cNvGrpSpPr/>
          <p:nvPr/>
        </p:nvGrpSpPr>
        <p:grpSpPr>
          <a:xfrm>
            <a:off x="2038689" y="173907"/>
            <a:ext cx="57599" cy="831799"/>
            <a:chOff x="2038689" y="173907"/>
            <a:chExt cx="57599" cy="831799"/>
          </a:xfrm>
        </p:grpSpPr>
        <p:sp>
          <p:nvSpPr>
            <p:cNvPr id="199" name="Google Shape;199;p5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5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 name="Google Shape;201;p52"/>
          <p:cNvGrpSpPr/>
          <p:nvPr/>
        </p:nvGrpSpPr>
        <p:grpSpPr>
          <a:xfrm>
            <a:off x="8008096" y="2108910"/>
            <a:ext cx="199001" cy="2139770"/>
            <a:chOff x="8008096" y="2108910"/>
            <a:chExt cx="199001" cy="2139770"/>
          </a:xfrm>
        </p:grpSpPr>
        <p:sp>
          <p:nvSpPr>
            <p:cNvPr id="202" name="Google Shape;202;p52"/>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52"/>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4" name="Google Shape;204;p52"/>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5" name="Google Shape;205;p52"/>
          <p:cNvGrpSpPr/>
          <p:nvPr/>
        </p:nvGrpSpPr>
        <p:grpSpPr>
          <a:xfrm>
            <a:off x="4095146" y="-859690"/>
            <a:ext cx="199001" cy="2139770"/>
            <a:chOff x="8008096" y="2108910"/>
            <a:chExt cx="199001" cy="2139770"/>
          </a:xfrm>
        </p:grpSpPr>
        <p:sp>
          <p:nvSpPr>
            <p:cNvPr id="206" name="Google Shape;206;p52"/>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52"/>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52"/>
          <p:cNvGrpSpPr/>
          <p:nvPr/>
        </p:nvGrpSpPr>
        <p:grpSpPr>
          <a:xfrm>
            <a:off x="6333286" y="3704939"/>
            <a:ext cx="133252" cy="1952377"/>
            <a:chOff x="6780548" y="337714"/>
            <a:chExt cx="133252" cy="1952377"/>
          </a:xfrm>
        </p:grpSpPr>
        <p:sp>
          <p:nvSpPr>
            <p:cNvPr id="209" name="Google Shape;209;p52"/>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52"/>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1" name="Google Shape;211;p52"/>
          <p:cNvGrpSpPr/>
          <p:nvPr/>
        </p:nvGrpSpPr>
        <p:grpSpPr>
          <a:xfrm>
            <a:off x="2702021" y="3612763"/>
            <a:ext cx="121172" cy="760495"/>
            <a:chOff x="5245196" y="3136513"/>
            <a:chExt cx="121172" cy="760495"/>
          </a:xfrm>
        </p:grpSpPr>
        <p:sp>
          <p:nvSpPr>
            <p:cNvPr id="212" name="Google Shape;212;p5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5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4" name="Google Shape;214;p52"/>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52"/>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16" name="Shape 216"/>
        <p:cNvGrpSpPr/>
        <p:nvPr/>
      </p:nvGrpSpPr>
      <p:grpSpPr>
        <a:xfrm>
          <a:off x="0" y="0"/>
          <a:ext cx="0" cy="0"/>
          <a:chOff x="0" y="0"/>
          <a:chExt cx="0" cy="0"/>
        </a:xfrm>
      </p:grpSpPr>
      <p:sp>
        <p:nvSpPr>
          <p:cNvPr id="217" name="Google Shape;217;p53"/>
          <p:cNvSpPr txBox="1"/>
          <p:nvPr>
            <p:ph type="ctrTitle"/>
          </p:nvPr>
        </p:nvSpPr>
        <p:spPr>
          <a:xfrm>
            <a:off x="4696481" y="1365079"/>
            <a:ext cx="26556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18" name="Google Shape;218;p53"/>
          <p:cNvSpPr txBox="1"/>
          <p:nvPr>
            <p:ph idx="1" type="subTitle"/>
          </p:nvPr>
        </p:nvSpPr>
        <p:spPr>
          <a:xfrm>
            <a:off x="4696481" y="1835141"/>
            <a:ext cx="3039300" cy="93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6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19" name="Google Shape;219;p53"/>
          <p:cNvSpPr txBox="1"/>
          <p:nvPr>
            <p:ph idx="2" type="ctrTitle"/>
          </p:nvPr>
        </p:nvSpPr>
        <p:spPr>
          <a:xfrm>
            <a:off x="1900150" y="3127942"/>
            <a:ext cx="24729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20" name="Google Shape;220;p53"/>
          <p:cNvSpPr txBox="1"/>
          <p:nvPr>
            <p:ph idx="3" type="subTitle"/>
          </p:nvPr>
        </p:nvSpPr>
        <p:spPr>
          <a:xfrm>
            <a:off x="1333875" y="3598390"/>
            <a:ext cx="3039300" cy="1179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6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21" name="Google Shape;221;p53"/>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53"/>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53"/>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53"/>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5" name="Google Shape;225;p53"/>
          <p:cNvGrpSpPr/>
          <p:nvPr/>
        </p:nvGrpSpPr>
        <p:grpSpPr>
          <a:xfrm>
            <a:off x="6626134" y="-164562"/>
            <a:ext cx="121172" cy="760495"/>
            <a:chOff x="5245196" y="3136513"/>
            <a:chExt cx="121172" cy="760495"/>
          </a:xfrm>
        </p:grpSpPr>
        <p:sp>
          <p:nvSpPr>
            <p:cNvPr id="226" name="Google Shape;226;p53"/>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53"/>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8" name="Google Shape;228;p53"/>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53"/>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53"/>
          <p:cNvSpPr txBox="1"/>
          <p:nvPr>
            <p:ph idx="4"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231" name="Shape 231"/>
        <p:cNvGrpSpPr/>
        <p:nvPr/>
      </p:nvGrpSpPr>
      <p:grpSpPr>
        <a:xfrm>
          <a:off x="0" y="0"/>
          <a:ext cx="0" cy="0"/>
          <a:chOff x="0" y="0"/>
          <a:chExt cx="0" cy="0"/>
        </a:xfrm>
      </p:grpSpPr>
      <p:sp>
        <p:nvSpPr>
          <p:cNvPr id="232" name="Google Shape;232;p54"/>
          <p:cNvSpPr txBox="1"/>
          <p:nvPr>
            <p:ph type="ctrTitle"/>
          </p:nvPr>
        </p:nvSpPr>
        <p:spPr>
          <a:xfrm>
            <a:off x="3068675" y="3075325"/>
            <a:ext cx="3055800" cy="54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5200"/>
              <a:buNone/>
              <a:defRPr sz="2400">
                <a:solidFill>
                  <a:schemeClr val="accen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33" name="Google Shape;233;p54"/>
          <p:cNvSpPr txBox="1"/>
          <p:nvPr>
            <p:ph idx="1" type="subTitle"/>
          </p:nvPr>
        </p:nvSpPr>
        <p:spPr>
          <a:xfrm>
            <a:off x="2333000" y="1799075"/>
            <a:ext cx="4478100" cy="79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34" name="Google Shape;234;p54"/>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54"/>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54"/>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54"/>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54"/>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9" name="Google Shape;239;p54"/>
          <p:cNvGrpSpPr/>
          <p:nvPr/>
        </p:nvGrpSpPr>
        <p:grpSpPr>
          <a:xfrm>
            <a:off x="8217007" y="3576772"/>
            <a:ext cx="188886" cy="1181532"/>
            <a:chOff x="2877432" y="975334"/>
            <a:chExt cx="188886" cy="1181532"/>
          </a:xfrm>
        </p:grpSpPr>
        <p:sp>
          <p:nvSpPr>
            <p:cNvPr id="240" name="Google Shape;240;p54"/>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54"/>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54"/>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3" name="Google Shape;243;p54"/>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4" name="Google Shape;244;p54"/>
          <p:cNvGrpSpPr/>
          <p:nvPr/>
        </p:nvGrpSpPr>
        <p:grpSpPr>
          <a:xfrm>
            <a:off x="7519346" y="3243318"/>
            <a:ext cx="98059" cy="1147595"/>
            <a:chOff x="3347921" y="16006"/>
            <a:chExt cx="98059" cy="1147595"/>
          </a:xfrm>
        </p:grpSpPr>
        <p:sp>
          <p:nvSpPr>
            <p:cNvPr id="245" name="Google Shape;245;p5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5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7" name="Google Shape;247;p54"/>
          <p:cNvGrpSpPr/>
          <p:nvPr/>
        </p:nvGrpSpPr>
        <p:grpSpPr>
          <a:xfrm>
            <a:off x="805821" y="2953663"/>
            <a:ext cx="121172" cy="760495"/>
            <a:chOff x="5245196" y="3136513"/>
            <a:chExt cx="121172" cy="760495"/>
          </a:xfrm>
        </p:grpSpPr>
        <p:sp>
          <p:nvSpPr>
            <p:cNvPr id="248" name="Google Shape;248;p5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5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0" name="Google Shape;250;p54"/>
          <p:cNvGrpSpPr/>
          <p:nvPr/>
        </p:nvGrpSpPr>
        <p:grpSpPr>
          <a:xfrm>
            <a:off x="250617" y="2402301"/>
            <a:ext cx="188650" cy="2468355"/>
            <a:chOff x="250617" y="2402301"/>
            <a:chExt cx="188650" cy="2468355"/>
          </a:xfrm>
        </p:grpSpPr>
        <p:sp>
          <p:nvSpPr>
            <p:cNvPr id="251" name="Google Shape;251;p54"/>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54"/>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54"/>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54"/>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5" name="Google Shape;255;p54"/>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54"/>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7" name="Google Shape;257;p54"/>
          <p:cNvGrpSpPr/>
          <p:nvPr/>
        </p:nvGrpSpPr>
        <p:grpSpPr>
          <a:xfrm>
            <a:off x="2038689" y="173907"/>
            <a:ext cx="57599" cy="831799"/>
            <a:chOff x="2038689" y="173907"/>
            <a:chExt cx="57599" cy="831799"/>
          </a:xfrm>
        </p:grpSpPr>
        <p:sp>
          <p:nvSpPr>
            <p:cNvPr id="258" name="Google Shape;258;p5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5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0" name="Google Shape;260;p54"/>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1" name="Google Shape;261;p54"/>
          <p:cNvGrpSpPr/>
          <p:nvPr/>
        </p:nvGrpSpPr>
        <p:grpSpPr>
          <a:xfrm>
            <a:off x="4920170" y="-496491"/>
            <a:ext cx="188886" cy="1181532"/>
            <a:chOff x="2877432" y="975334"/>
            <a:chExt cx="188886" cy="1181532"/>
          </a:xfrm>
        </p:grpSpPr>
        <p:sp>
          <p:nvSpPr>
            <p:cNvPr id="262" name="Google Shape;262;p54"/>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54"/>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54"/>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5" name="Google Shape;265;p54"/>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6" name="Google Shape;266;p54"/>
          <p:cNvGrpSpPr/>
          <p:nvPr/>
        </p:nvGrpSpPr>
        <p:grpSpPr>
          <a:xfrm>
            <a:off x="3030471" y="-223849"/>
            <a:ext cx="121172" cy="760495"/>
            <a:chOff x="5245196" y="3136513"/>
            <a:chExt cx="121172" cy="760495"/>
          </a:xfrm>
        </p:grpSpPr>
        <p:sp>
          <p:nvSpPr>
            <p:cNvPr id="267" name="Google Shape;267;p5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5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9" name="Google Shape;269;p54"/>
          <p:cNvGrpSpPr/>
          <p:nvPr/>
        </p:nvGrpSpPr>
        <p:grpSpPr>
          <a:xfrm>
            <a:off x="2306292" y="2569221"/>
            <a:ext cx="199237" cy="2828935"/>
            <a:chOff x="1608717" y="1280046"/>
            <a:chExt cx="199237" cy="2828935"/>
          </a:xfrm>
        </p:grpSpPr>
        <p:sp>
          <p:nvSpPr>
            <p:cNvPr id="270" name="Google Shape;270;p54"/>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54"/>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54"/>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273" name="Shape 273"/>
        <p:cNvGrpSpPr/>
        <p:nvPr/>
      </p:nvGrpSpPr>
      <p:grpSpPr>
        <a:xfrm>
          <a:off x="0" y="0"/>
          <a:ext cx="0" cy="0"/>
          <a:chOff x="0" y="0"/>
          <a:chExt cx="0" cy="0"/>
        </a:xfrm>
      </p:grpSpPr>
      <p:sp>
        <p:nvSpPr>
          <p:cNvPr id="274" name="Google Shape;274;p55"/>
          <p:cNvSpPr txBox="1"/>
          <p:nvPr>
            <p:ph type="ctrTitle"/>
          </p:nvPr>
        </p:nvSpPr>
        <p:spPr>
          <a:xfrm>
            <a:off x="915161" y="2299544"/>
            <a:ext cx="1881300" cy="644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275" name="Google Shape;275;p55"/>
          <p:cNvSpPr txBox="1"/>
          <p:nvPr>
            <p:ph idx="1" type="subTitle"/>
          </p:nvPr>
        </p:nvSpPr>
        <p:spPr>
          <a:xfrm>
            <a:off x="879139" y="1777397"/>
            <a:ext cx="19173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76" name="Google Shape;276;p55"/>
          <p:cNvSpPr txBox="1"/>
          <p:nvPr>
            <p:ph idx="2" type="ctrTitle"/>
          </p:nvPr>
        </p:nvSpPr>
        <p:spPr>
          <a:xfrm>
            <a:off x="6345518" y="2299544"/>
            <a:ext cx="1881300" cy="6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277" name="Google Shape;277;p55"/>
          <p:cNvSpPr txBox="1"/>
          <p:nvPr>
            <p:ph idx="3" type="subTitle"/>
          </p:nvPr>
        </p:nvSpPr>
        <p:spPr>
          <a:xfrm>
            <a:off x="6345518" y="1777397"/>
            <a:ext cx="18813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78" name="Google Shape;278;p55"/>
          <p:cNvSpPr txBox="1"/>
          <p:nvPr>
            <p:ph idx="4" type="ctrTitle"/>
          </p:nvPr>
        </p:nvSpPr>
        <p:spPr>
          <a:xfrm>
            <a:off x="915161" y="2861525"/>
            <a:ext cx="18813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279" name="Google Shape;279;p55"/>
          <p:cNvSpPr txBox="1"/>
          <p:nvPr>
            <p:ph idx="5" type="subTitle"/>
          </p:nvPr>
        </p:nvSpPr>
        <p:spPr>
          <a:xfrm>
            <a:off x="915161" y="3353275"/>
            <a:ext cx="1881300" cy="644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80" name="Google Shape;280;p55"/>
          <p:cNvSpPr txBox="1"/>
          <p:nvPr>
            <p:ph idx="6" type="ctrTitle"/>
          </p:nvPr>
        </p:nvSpPr>
        <p:spPr>
          <a:xfrm>
            <a:off x="6345518" y="2861525"/>
            <a:ext cx="18813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281" name="Google Shape;281;p55"/>
          <p:cNvSpPr txBox="1"/>
          <p:nvPr>
            <p:ph idx="7" type="subTitle"/>
          </p:nvPr>
        </p:nvSpPr>
        <p:spPr>
          <a:xfrm>
            <a:off x="6345518" y="3353275"/>
            <a:ext cx="1656600" cy="6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82" name="Google Shape;282;p55"/>
          <p:cNvSpPr txBox="1"/>
          <p:nvPr>
            <p:ph idx="8"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283" name="Google Shape;283;p55"/>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55"/>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55"/>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55"/>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55"/>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55"/>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55"/>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55"/>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55"/>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55"/>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293" name="Shape 293"/>
        <p:cNvGrpSpPr/>
        <p:nvPr/>
      </p:nvGrpSpPr>
      <p:grpSpPr>
        <a:xfrm>
          <a:off x="0" y="0"/>
          <a:ext cx="0" cy="0"/>
          <a:chOff x="0" y="0"/>
          <a:chExt cx="0" cy="0"/>
        </a:xfrm>
      </p:grpSpPr>
      <p:sp>
        <p:nvSpPr>
          <p:cNvPr id="294" name="Google Shape;294;p56"/>
          <p:cNvSpPr txBox="1"/>
          <p:nvPr>
            <p:ph type="ctrTitle"/>
          </p:nvPr>
        </p:nvSpPr>
        <p:spPr>
          <a:xfrm>
            <a:off x="1121525" y="23022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95" name="Google Shape;295;p56"/>
          <p:cNvSpPr txBox="1"/>
          <p:nvPr>
            <p:ph idx="1" type="subTitle"/>
          </p:nvPr>
        </p:nvSpPr>
        <p:spPr>
          <a:xfrm>
            <a:off x="961925" y="1643751"/>
            <a:ext cx="22005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96" name="Google Shape;296;p56"/>
          <p:cNvSpPr txBox="1"/>
          <p:nvPr>
            <p:ph idx="2" type="ctrTitle"/>
          </p:nvPr>
        </p:nvSpPr>
        <p:spPr>
          <a:xfrm>
            <a:off x="3628263" y="23022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97" name="Google Shape;297;p56"/>
          <p:cNvSpPr txBox="1"/>
          <p:nvPr>
            <p:ph idx="3" type="subTitle"/>
          </p:nvPr>
        </p:nvSpPr>
        <p:spPr>
          <a:xfrm>
            <a:off x="3468663" y="1643759"/>
            <a:ext cx="22005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98" name="Google Shape;298;p56"/>
          <p:cNvSpPr txBox="1"/>
          <p:nvPr>
            <p:ph idx="4" type="ctrTitle"/>
          </p:nvPr>
        </p:nvSpPr>
        <p:spPr>
          <a:xfrm>
            <a:off x="6142624" y="23022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99" name="Google Shape;299;p56"/>
          <p:cNvSpPr txBox="1"/>
          <p:nvPr>
            <p:ph idx="5" type="subTitle"/>
          </p:nvPr>
        </p:nvSpPr>
        <p:spPr>
          <a:xfrm>
            <a:off x="5947924" y="1643751"/>
            <a:ext cx="22707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00" name="Google Shape;300;p56"/>
          <p:cNvSpPr txBox="1"/>
          <p:nvPr>
            <p:ph idx="6"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301" name="Google Shape;301;p56"/>
          <p:cNvSpPr txBox="1"/>
          <p:nvPr>
            <p:ph idx="7" type="ctrTitle"/>
          </p:nvPr>
        </p:nvSpPr>
        <p:spPr>
          <a:xfrm>
            <a:off x="1121525" y="41348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2" name="Google Shape;302;p56"/>
          <p:cNvSpPr txBox="1"/>
          <p:nvPr>
            <p:ph idx="8" type="subTitle"/>
          </p:nvPr>
        </p:nvSpPr>
        <p:spPr>
          <a:xfrm>
            <a:off x="961925" y="3479251"/>
            <a:ext cx="22005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03" name="Google Shape;303;p56"/>
          <p:cNvSpPr txBox="1"/>
          <p:nvPr>
            <p:ph idx="9" type="ctrTitle"/>
          </p:nvPr>
        </p:nvSpPr>
        <p:spPr>
          <a:xfrm>
            <a:off x="3628263" y="41348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4" name="Google Shape;304;p56"/>
          <p:cNvSpPr txBox="1"/>
          <p:nvPr>
            <p:ph idx="13" type="subTitle"/>
          </p:nvPr>
        </p:nvSpPr>
        <p:spPr>
          <a:xfrm>
            <a:off x="3533613" y="3479251"/>
            <a:ext cx="20706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56"/>
          <p:cNvSpPr txBox="1"/>
          <p:nvPr>
            <p:ph idx="14" type="ctrTitle"/>
          </p:nvPr>
        </p:nvSpPr>
        <p:spPr>
          <a:xfrm>
            <a:off x="6142624" y="41348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6" name="Google Shape;306;p56"/>
          <p:cNvSpPr txBox="1"/>
          <p:nvPr>
            <p:ph idx="15" type="subTitle"/>
          </p:nvPr>
        </p:nvSpPr>
        <p:spPr>
          <a:xfrm>
            <a:off x="5947924" y="3479251"/>
            <a:ext cx="22707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5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5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5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5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5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5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5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5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5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16" name="Shape 316"/>
        <p:cNvGrpSpPr/>
        <p:nvPr/>
      </p:nvGrpSpPr>
      <p:grpSpPr>
        <a:xfrm>
          <a:off x="0" y="0"/>
          <a:ext cx="0" cy="0"/>
          <a:chOff x="0" y="0"/>
          <a:chExt cx="0" cy="0"/>
        </a:xfrm>
      </p:grpSpPr>
      <p:sp>
        <p:nvSpPr>
          <p:cNvPr id="317" name="Google Shape;317;p57"/>
          <p:cNvSpPr txBox="1"/>
          <p:nvPr>
            <p:ph hasCustomPrompt="1" type="title"/>
          </p:nvPr>
        </p:nvSpPr>
        <p:spPr>
          <a:xfrm>
            <a:off x="1733725" y="856650"/>
            <a:ext cx="5676600" cy="123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8000">
                <a:solidFill>
                  <a:schemeClr val="accent2"/>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18" name="Google Shape;318;p57"/>
          <p:cNvSpPr txBox="1"/>
          <p:nvPr>
            <p:ph idx="1" type="body"/>
          </p:nvPr>
        </p:nvSpPr>
        <p:spPr>
          <a:xfrm>
            <a:off x="3208075" y="2086950"/>
            <a:ext cx="2727900" cy="715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grpSp>
        <p:nvGrpSpPr>
          <p:cNvPr id="319" name="Google Shape;319;p57"/>
          <p:cNvGrpSpPr/>
          <p:nvPr/>
        </p:nvGrpSpPr>
        <p:grpSpPr>
          <a:xfrm>
            <a:off x="722446" y="3412541"/>
            <a:ext cx="7699120" cy="1883463"/>
            <a:chOff x="4558950" y="838825"/>
            <a:chExt cx="2813800" cy="688350"/>
          </a:xfrm>
        </p:grpSpPr>
        <p:sp>
          <p:nvSpPr>
            <p:cNvPr id="320" name="Google Shape;320;p57"/>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57"/>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57"/>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57"/>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57"/>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57"/>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57"/>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57"/>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57"/>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57"/>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57"/>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57"/>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57"/>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57"/>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57"/>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57"/>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57"/>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57"/>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57"/>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57"/>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57"/>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57"/>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57"/>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57"/>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57"/>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57"/>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57"/>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57"/>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57"/>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57"/>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57"/>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57"/>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57"/>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57"/>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57"/>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355" name="Shape 355"/>
        <p:cNvGrpSpPr/>
        <p:nvPr/>
      </p:nvGrpSpPr>
      <p:grpSpPr>
        <a:xfrm>
          <a:off x="0" y="0"/>
          <a:ext cx="0" cy="0"/>
          <a:chOff x="0" y="0"/>
          <a:chExt cx="0" cy="0"/>
        </a:xfrm>
      </p:grpSpPr>
      <p:sp>
        <p:nvSpPr>
          <p:cNvPr id="356" name="Google Shape;356;p58"/>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58"/>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58"/>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58"/>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0" name="Google Shape;360;p58"/>
          <p:cNvGrpSpPr/>
          <p:nvPr/>
        </p:nvGrpSpPr>
        <p:grpSpPr>
          <a:xfrm>
            <a:off x="6626134" y="-164562"/>
            <a:ext cx="121172" cy="760495"/>
            <a:chOff x="5245196" y="3136513"/>
            <a:chExt cx="121172" cy="760495"/>
          </a:xfrm>
        </p:grpSpPr>
        <p:sp>
          <p:nvSpPr>
            <p:cNvPr id="361" name="Google Shape;361;p5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5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3" name="Google Shape;363;p58"/>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58"/>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58"/>
          <p:cNvSpPr txBox="1"/>
          <p:nvPr>
            <p:ph type="ctrTitle"/>
          </p:nvPr>
        </p:nvSpPr>
        <p:spPr>
          <a:xfrm>
            <a:off x="891226" y="1267450"/>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66" name="Google Shape;366;p58"/>
          <p:cNvSpPr txBox="1"/>
          <p:nvPr>
            <p:ph idx="1" type="subTitle"/>
          </p:nvPr>
        </p:nvSpPr>
        <p:spPr>
          <a:xfrm>
            <a:off x="891226" y="3491100"/>
            <a:ext cx="18813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67" name="Google Shape;367;p58"/>
          <p:cNvSpPr txBox="1"/>
          <p:nvPr>
            <p:ph idx="2" type="ctrTitle"/>
          </p:nvPr>
        </p:nvSpPr>
        <p:spPr>
          <a:xfrm>
            <a:off x="3503173" y="1267450"/>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68" name="Google Shape;368;p58"/>
          <p:cNvSpPr txBox="1"/>
          <p:nvPr>
            <p:ph idx="3" type="subTitle"/>
          </p:nvPr>
        </p:nvSpPr>
        <p:spPr>
          <a:xfrm>
            <a:off x="3503173" y="3491100"/>
            <a:ext cx="18813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69" name="Google Shape;369;p58"/>
          <p:cNvSpPr txBox="1"/>
          <p:nvPr>
            <p:ph idx="4" type="ctrTitle"/>
          </p:nvPr>
        </p:nvSpPr>
        <p:spPr>
          <a:xfrm>
            <a:off x="6124594" y="1267450"/>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70" name="Google Shape;370;p58"/>
          <p:cNvSpPr txBox="1"/>
          <p:nvPr>
            <p:ph idx="5" type="subTitle"/>
          </p:nvPr>
        </p:nvSpPr>
        <p:spPr>
          <a:xfrm>
            <a:off x="6124594" y="3491100"/>
            <a:ext cx="18813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71" name="Google Shape;371;p58"/>
          <p:cNvSpPr txBox="1"/>
          <p:nvPr>
            <p:ph idx="6"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2" name="Shape 372"/>
        <p:cNvGrpSpPr/>
        <p:nvPr/>
      </p:nvGrpSpPr>
      <p:grpSpPr>
        <a:xfrm>
          <a:off x="0" y="0"/>
          <a:ext cx="0" cy="0"/>
          <a:chOff x="0" y="0"/>
          <a:chExt cx="0" cy="0"/>
        </a:xfrm>
      </p:grpSpPr>
      <p:sp>
        <p:nvSpPr>
          <p:cNvPr id="373" name="Google Shape;373;p59"/>
          <p:cNvSpPr txBox="1"/>
          <p:nvPr>
            <p:ph idx="1" type="body"/>
          </p:nvPr>
        </p:nvSpPr>
        <p:spPr>
          <a:xfrm>
            <a:off x="618306" y="2199025"/>
            <a:ext cx="1905900" cy="1296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6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4" name="Google Shape;374;p59"/>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375" name="Google Shape;375;p59"/>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59"/>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59"/>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59"/>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9" name="Google Shape;379;p59"/>
          <p:cNvGrpSpPr/>
          <p:nvPr/>
        </p:nvGrpSpPr>
        <p:grpSpPr>
          <a:xfrm>
            <a:off x="6626134" y="-164562"/>
            <a:ext cx="121172" cy="760495"/>
            <a:chOff x="5245196" y="3136513"/>
            <a:chExt cx="121172" cy="760495"/>
          </a:xfrm>
        </p:grpSpPr>
        <p:sp>
          <p:nvSpPr>
            <p:cNvPr id="380" name="Google Shape;380;p59"/>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59"/>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2" name="Google Shape;382;p59"/>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59"/>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84" name="Shape 384"/>
        <p:cNvGrpSpPr/>
        <p:nvPr/>
      </p:nvGrpSpPr>
      <p:grpSpPr>
        <a:xfrm>
          <a:off x="0" y="0"/>
          <a:ext cx="0" cy="0"/>
          <a:chOff x="0" y="0"/>
          <a:chExt cx="0" cy="0"/>
        </a:xfrm>
      </p:grpSpPr>
      <p:sp>
        <p:nvSpPr>
          <p:cNvPr id="385" name="Google Shape;385;p60"/>
          <p:cNvSpPr txBox="1"/>
          <p:nvPr>
            <p:ph type="title"/>
          </p:nvPr>
        </p:nvSpPr>
        <p:spPr>
          <a:xfrm>
            <a:off x="2471150" y="1830075"/>
            <a:ext cx="3823200" cy="1121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7200">
                <a:solidFill>
                  <a:schemeClr val="lt1"/>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6" name="Google Shape;386;p60"/>
          <p:cNvSpPr txBox="1"/>
          <p:nvPr>
            <p:ph idx="1" type="subTitle"/>
          </p:nvPr>
        </p:nvSpPr>
        <p:spPr>
          <a:xfrm>
            <a:off x="2902550" y="540000"/>
            <a:ext cx="2960400" cy="135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87" name="Google Shape;387;p60"/>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300"/>
              </a:spcBef>
              <a:spcAft>
                <a:spcPts val="0"/>
              </a:spcAft>
              <a:buClr>
                <a:srgbClr val="000000"/>
              </a:buClr>
              <a:buSzPts val="1000"/>
              <a:buFont typeface="Arial"/>
              <a:buNone/>
            </a:pPr>
            <a:r>
              <a:rPr b="0" i="0" lang="en" sz="1000" u="none" cap="none" strike="noStrike">
                <a:solidFill>
                  <a:schemeClr val="lt1"/>
                </a:solidFill>
                <a:latin typeface="Maven Pro"/>
                <a:ea typeface="Maven Pro"/>
                <a:cs typeface="Maven Pro"/>
                <a:sym typeface="Maven Pro"/>
              </a:rPr>
              <a:t>CREDITS: This presentation template was created by </a:t>
            </a:r>
            <a:r>
              <a:rPr b="0" i="0" lang="en" sz="1000" u="none" cap="none" strike="noStrike">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b="0" i="0" lang="en" sz="1000" u="none" cap="none" strike="noStrike">
                <a:solidFill>
                  <a:schemeClr val="lt1"/>
                </a:solidFill>
                <a:latin typeface="Maven Pro"/>
                <a:ea typeface="Maven Pro"/>
                <a:cs typeface="Maven Pro"/>
                <a:sym typeface="Maven Pro"/>
              </a:rPr>
              <a:t>, including icons by </a:t>
            </a:r>
            <a:r>
              <a:rPr b="0" i="0" lang="en" sz="1000" u="none" cap="none" strike="noStrike">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b="0" i="0" lang="en" sz="1000" u="none" cap="none" strike="noStrike">
                <a:solidFill>
                  <a:schemeClr val="lt1"/>
                </a:solidFill>
                <a:latin typeface="Maven Pro"/>
                <a:ea typeface="Maven Pro"/>
                <a:cs typeface="Maven Pro"/>
                <a:sym typeface="Maven Pro"/>
              </a:rPr>
              <a:t>, and infographics &amp; images by </a:t>
            </a:r>
            <a:r>
              <a:rPr b="0" i="0" lang="en" sz="1000" u="none" cap="none" strike="noStrike">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b="0" i="0" sz="1000" u="none" cap="none" strike="noStrike">
              <a:solidFill>
                <a:schemeClr val="accent3"/>
              </a:solidFill>
              <a:latin typeface="Maven Pro"/>
              <a:ea typeface="Maven Pro"/>
              <a:cs typeface="Maven Pro"/>
              <a:sym typeface="Maven Pro"/>
            </a:endParaRPr>
          </a:p>
        </p:txBody>
      </p:sp>
      <p:sp>
        <p:nvSpPr>
          <p:cNvPr id="388" name="Google Shape;388;p60"/>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60"/>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60"/>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60"/>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60"/>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60"/>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60"/>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60"/>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6" name="Google Shape;396;p60"/>
          <p:cNvGrpSpPr/>
          <p:nvPr/>
        </p:nvGrpSpPr>
        <p:grpSpPr>
          <a:xfrm>
            <a:off x="6669746" y="-389684"/>
            <a:ext cx="143766" cy="2106420"/>
            <a:chOff x="6780548" y="337714"/>
            <a:chExt cx="133252" cy="1952377"/>
          </a:xfrm>
        </p:grpSpPr>
        <p:sp>
          <p:nvSpPr>
            <p:cNvPr id="397" name="Google Shape;397;p60"/>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60"/>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9" name="Google Shape;399;p60"/>
          <p:cNvGrpSpPr/>
          <p:nvPr/>
        </p:nvGrpSpPr>
        <p:grpSpPr>
          <a:xfrm>
            <a:off x="1510029" y="507749"/>
            <a:ext cx="203534" cy="2663108"/>
            <a:chOff x="250617" y="2402301"/>
            <a:chExt cx="188650" cy="2468355"/>
          </a:xfrm>
        </p:grpSpPr>
        <p:sp>
          <p:nvSpPr>
            <p:cNvPr id="400" name="Google Shape;400;p60"/>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60"/>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60"/>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60"/>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4" name="Google Shape;404;p60"/>
          <p:cNvGrpSpPr/>
          <p:nvPr/>
        </p:nvGrpSpPr>
        <p:grpSpPr>
          <a:xfrm>
            <a:off x="385355" y="1380671"/>
            <a:ext cx="199237" cy="2828935"/>
            <a:chOff x="1608717" y="1280046"/>
            <a:chExt cx="199237" cy="2828935"/>
          </a:xfrm>
        </p:grpSpPr>
        <p:sp>
          <p:nvSpPr>
            <p:cNvPr id="405" name="Google Shape;405;p60"/>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60"/>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60"/>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8" name="Google Shape;408;p60"/>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60"/>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0" name="Google Shape;410;p60"/>
          <p:cNvGrpSpPr/>
          <p:nvPr/>
        </p:nvGrpSpPr>
        <p:grpSpPr>
          <a:xfrm>
            <a:off x="989005" y="-389666"/>
            <a:ext cx="62143" cy="897428"/>
            <a:chOff x="2038689" y="173907"/>
            <a:chExt cx="57599" cy="831799"/>
          </a:xfrm>
        </p:grpSpPr>
        <p:sp>
          <p:nvSpPr>
            <p:cNvPr id="411" name="Google Shape;411;p60"/>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60"/>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3" name="Google Shape;413;p60"/>
          <p:cNvGrpSpPr/>
          <p:nvPr/>
        </p:nvGrpSpPr>
        <p:grpSpPr>
          <a:xfrm>
            <a:off x="8568723" y="2184809"/>
            <a:ext cx="214702" cy="2308598"/>
            <a:chOff x="8008096" y="2108910"/>
            <a:chExt cx="199001" cy="2139770"/>
          </a:xfrm>
        </p:grpSpPr>
        <p:sp>
          <p:nvSpPr>
            <p:cNvPr id="414" name="Google Shape;414;p60"/>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60"/>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6" name="Google Shape;416;p60"/>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7" name="Google Shape;417;p60"/>
          <p:cNvGrpSpPr/>
          <p:nvPr/>
        </p:nvGrpSpPr>
        <p:grpSpPr>
          <a:xfrm>
            <a:off x="8221223" y="9"/>
            <a:ext cx="214702" cy="2308598"/>
            <a:chOff x="8008096" y="2108910"/>
            <a:chExt cx="199001" cy="2139770"/>
          </a:xfrm>
        </p:grpSpPr>
        <p:sp>
          <p:nvSpPr>
            <p:cNvPr id="418" name="Google Shape;418;p60"/>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60"/>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0" name="Shape 420"/>
        <p:cNvGrpSpPr/>
        <p:nvPr/>
      </p:nvGrpSpPr>
      <p:grpSpPr>
        <a:xfrm>
          <a:off x="0" y="0"/>
          <a:ext cx="0" cy="0"/>
          <a:chOff x="0" y="0"/>
          <a:chExt cx="0" cy="0"/>
        </a:xfrm>
      </p:grpSpPr>
      <p:sp>
        <p:nvSpPr>
          <p:cNvPr id="421" name="Google Shape;421;p6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2" name="Google Shape;422;p6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3" name="Google Shape;423;p6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38" name="Shape 38"/>
        <p:cNvGrpSpPr/>
        <p:nvPr/>
      </p:nvGrpSpPr>
      <p:grpSpPr>
        <a:xfrm>
          <a:off x="0" y="0"/>
          <a:ext cx="0" cy="0"/>
          <a:chOff x="0" y="0"/>
          <a:chExt cx="0" cy="0"/>
        </a:xfrm>
      </p:grpSpPr>
      <p:sp>
        <p:nvSpPr>
          <p:cNvPr id="39" name="Google Shape;39;p44"/>
          <p:cNvSpPr txBox="1"/>
          <p:nvPr>
            <p:ph idx="1" type="body"/>
          </p:nvPr>
        </p:nvSpPr>
        <p:spPr>
          <a:xfrm>
            <a:off x="597375" y="1063525"/>
            <a:ext cx="3908700" cy="37869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Font typeface="Livvic Light"/>
              <a:buChar char="●"/>
              <a:defRPr sz="1200"/>
            </a:lvl1pPr>
            <a:lvl2pPr indent="-292100" lvl="1" marL="914400" algn="l">
              <a:lnSpc>
                <a:spcPct val="115000"/>
              </a:lnSpc>
              <a:spcBef>
                <a:spcPts val="1600"/>
              </a:spcBef>
              <a:spcAft>
                <a:spcPts val="0"/>
              </a:spcAft>
              <a:buSzPts val="1000"/>
              <a:buFont typeface="Nunito Light"/>
              <a:buChar char="○"/>
              <a:defRPr/>
            </a:lvl2pPr>
            <a:lvl3pPr indent="-292100" lvl="2" marL="1371600" algn="l">
              <a:lnSpc>
                <a:spcPct val="115000"/>
              </a:lnSpc>
              <a:spcBef>
                <a:spcPts val="1600"/>
              </a:spcBef>
              <a:spcAft>
                <a:spcPts val="0"/>
              </a:spcAft>
              <a:buSzPts val="1000"/>
              <a:buFont typeface="Nunito Light"/>
              <a:buChar char="■"/>
              <a:defRPr/>
            </a:lvl3pPr>
            <a:lvl4pPr indent="-292100" lvl="3" marL="1828800" algn="l">
              <a:lnSpc>
                <a:spcPct val="115000"/>
              </a:lnSpc>
              <a:spcBef>
                <a:spcPts val="1600"/>
              </a:spcBef>
              <a:spcAft>
                <a:spcPts val="0"/>
              </a:spcAft>
              <a:buSzPts val="1000"/>
              <a:buFont typeface="Nunito Light"/>
              <a:buChar char="●"/>
              <a:defRPr/>
            </a:lvl4pPr>
            <a:lvl5pPr indent="-292100" lvl="4" marL="2286000" algn="l">
              <a:lnSpc>
                <a:spcPct val="115000"/>
              </a:lnSpc>
              <a:spcBef>
                <a:spcPts val="1600"/>
              </a:spcBef>
              <a:spcAft>
                <a:spcPts val="0"/>
              </a:spcAft>
              <a:buSzPts val="1000"/>
              <a:buFont typeface="Nunito Light"/>
              <a:buChar char="○"/>
              <a:defRPr/>
            </a:lvl5pPr>
            <a:lvl6pPr indent="-292100" lvl="5" marL="2743200" algn="l">
              <a:lnSpc>
                <a:spcPct val="115000"/>
              </a:lnSpc>
              <a:spcBef>
                <a:spcPts val="1600"/>
              </a:spcBef>
              <a:spcAft>
                <a:spcPts val="0"/>
              </a:spcAft>
              <a:buSzPts val="1000"/>
              <a:buFont typeface="Nunito Light"/>
              <a:buChar char="■"/>
              <a:defRPr/>
            </a:lvl6pPr>
            <a:lvl7pPr indent="-292100" lvl="6" marL="3200400" algn="l">
              <a:lnSpc>
                <a:spcPct val="115000"/>
              </a:lnSpc>
              <a:spcBef>
                <a:spcPts val="1600"/>
              </a:spcBef>
              <a:spcAft>
                <a:spcPts val="0"/>
              </a:spcAft>
              <a:buSzPts val="1000"/>
              <a:buFont typeface="Nunito Light"/>
              <a:buChar char="●"/>
              <a:defRPr/>
            </a:lvl7pPr>
            <a:lvl8pPr indent="-292100" lvl="7" marL="3657600" algn="l">
              <a:lnSpc>
                <a:spcPct val="115000"/>
              </a:lnSpc>
              <a:spcBef>
                <a:spcPts val="1600"/>
              </a:spcBef>
              <a:spcAft>
                <a:spcPts val="0"/>
              </a:spcAft>
              <a:buSzPts val="1000"/>
              <a:buFont typeface="Nunito Light"/>
              <a:buChar char="○"/>
              <a:defRPr/>
            </a:lvl8pPr>
            <a:lvl9pPr indent="-292100" lvl="8" marL="4114800" algn="l">
              <a:lnSpc>
                <a:spcPct val="115000"/>
              </a:lnSpc>
              <a:spcBef>
                <a:spcPts val="1600"/>
              </a:spcBef>
              <a:spcAft>
                <a:spcPts val="1600"/>
              </a:spcAft>
              <a:buSzPts val="1000"/>
              <a:buFont typeface="Nunito Light"/>
              <a:buChar char="■"/>
              <a:defRPr/>
            </a:lvl9pPr>
          </a:lstStyle>
          <a:p/>
        </p:txBody>
      </p:sp>
      <p:sp>
        <p:nvSpPr>
          <p:cNvPr id="40" name="Google Shape;40;p44"/>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41" name="Google Shape;41;p44"/>
          <p:cNvSpPr txBox="1"/>
          <p:nvPr>
            <p:ph idx="2" type="body"/>
          </p:nvPr>
        </p:nvSpPr>
        <p:spPr>
          <a:xfrm>
            <a:off x="4690125" y="1063525"/>
            <a:ext cx="3908700" cy="37869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Clr>
                <a:srgbClr val="EC5D37"/>
              </a:buClr>
              <a:buSzPts val="1000"/>
              <a:buFont typeface="Livvic Light"/>
              <a:buChar char="●"/>
              <a:defRPr sz="1200"/>
            </a:lvl1pPr>
            <a:lvl2pPr indent="-292100" lvl="1" marL="914400" algn="l">
              <a:lnSpc>
                <a:spcPct val="115000"/>
              </a:lnSpc>
              <a:spcBef>
                <a:spcPts val="1600"/>
              </a:spcBef>
              <a:spcAft>
                <a:spcPts val="0"/>
              </a:spcAft>
              <a:buClr>
                <a:srgbClr val="FFC800"/>
              </a:buClr>
              <a:buSzPts val="1000"/>
              <a:buFont typeface="Nunito Light"/>
              <a:buChar char="○"/>
              <a:defRPr/>
            </a:lvl2pPr>
            <a:lvl3pPr indent="-292100" lvl="2" marL="1371600" algn="l">
              <a:lnSpc>
                <a:spcPct val="115000"/>
              </a:lnSpc>
              <a:spcBef>
                <a:spcPts val="1600"/>
              </a:spcBef>
              <a:spcAft>
                <a:spcPts val="0"/>
              </a:spcAft>
              <a:buClr>
                <a:srgbClr val="FFC800"/>
              </a:buClr>
              <a:buSzPts val="1000"/>
              <a:buFont typeface="Nunito Light"/>
              <a:buChar char="■"/>
              <a:defRPr/>
            </a:lvl3pPr>
            <a:lvl4pPr indent="-292100" lvl="3" marL="1828800" algn="l">
              <a:lnSpc>
                <a:spcPct val="115000"/>
              </a:lnSpc>
              <a:spcBef>
                <a:spcPts val="1600"/>
              </a:spcBef>
              <a:spcAft>
                <a:spcPts val="0"/>
              </a:spcAft>
              <a:buClr>
                <a:srgbClr val="FFC800"/>
              </a:buClr>
              <a:buSzPts val="1000"/>
              <a:buFont typeface="Nunito Light"/>
              <a:buChar char="●"/>
              <a:defRPr/>
            </a:lvl4pPr>
            <a:lvl5pPr indent="-292100" lvl="4" marL="2286000" algn="l">
              <a:lnSpc>
                <a:spcPct val="115000"/>
              </a:lnSpc>
              <a:spcBef>
                <a:spcPts val="1600"/>
              </a:spcBef>
              <a:spcAft>
                <a:spcPts val="0"/>
              </a:spcAft>
              <a:buClr>
                <a:srgbClr val="434343"/>
              </a:buClr>
              <a:buSzPts val="1000"/>
              <a:buFont typeface="Nunito Light"/>
              <a:buChar char="○"/>
              <a:defRPr/>
            </a:lvl5pPr>
            <a:lvl6pPr indent="-292100" lvl="5" marL="2743200" algn="l">
              <a:lnSpc>
                <a:spcPct val="115000"/>
              </a:lnSpc>
              <a:spcBef>
                <a:spcPts val="1600"/>
              </a:spcBef>
              <a:spcAft>
                <a:spcPts val="0"/>
              </a:spcAft>
              <a:buClr>
                <a:srgbClr val="434343"/>
              </a:buClr>
              <a:buSzPts val="1000"/>
              <a:buFont typeface="Nunito Light"/>
              <a:buChar char="■"/>
              <a:defRPr/>
            </a:lvl6pPr>
            <a:lvl7pPr indent="-292100" lvl="6" marL="3200400" algn="l">
              <a:lnSpc>
                <a:spcPct val="115000"/>
              </a:lnSpc>
              <a:spcBef>
                <a:spcPts val="1600"/>
              </a:spcBef>
              <a:spcAft>
                <a:spcPts val="0"/>
              </a:spcAft>
              <a:buClr>
                <a:srgbClr val="434343"/>
              </a:buClr>
              <a:buSzPts val="1000"/>
              <a:buFont typeface="Nunito Light"/>
              <a:buChar char="●"/>
              <a:defRPr/>
            </a:lvl7pPr>
            <a:lvl8pPr indent="-292100" lvl="7" marL="3657600" algn="l">
              <a:lnSpc>
                <a:spcPct val="115000"/>
              </a:lnSpc>
              <a:spcBef>
                <a:spcPts val="1600"/>
              </a:spcBef>
              <a:spcAft>
                <a:spcPts val="0"/>
              </a:spcAft>
              <a:buClr>
                <a:srgbClr val="434343"/>
              </a:buClr>
              <a:buSzPts val="1000"/>
              <a:buFont typeface="Nunito Light"/>
              <a:buChar char="○"/>
              <a:defRPr/>
            </a:lvl8pPr>
            <a:lvl9pPr indent="-292100" lvl="8" marL="4114800" algn="l">
              <a:lnSpc>
                <a:spcPct val="115000"/>
              </a:lnSpc>
              <a:spcBef>
                <a:spcPts val="1600"/>
              </a:spcBef>
              <a:spcAft>
                <a:spcPts val="1600"/>
              </a:spcAft>
              <a:buClr>
                <a:srgbClr val="434343"/>
              </a:buClr>
              <a:buSzPts val="1000"/>
              <a:buFont typeface="Nunito Light"/>
              <a:buChar char="■"/>
              <a:defRPr/>
            </a:lvl9pPr>
          </a:lstStyle>
          <a:p/>
        </p:txBody>
      </p:sp>
      <p:sp>
        <p:nvSpPr>
          <p:cNvPr id="42" name="Google Shape;42;p44"/>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4"/>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4"/>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4"/>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4"/>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4"/>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4"/>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4"/>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4"/>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4"/>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4"/>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5"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3" name="Shape 53"/>
        <p:cNvGrpSpPr/>
        <p:nvPr/>
      </p:nvGrpSpPr>
      <p:grpSpPr>
        <a:xfrm>
          <a:off x="0" y="0"/>
          <a:ext cx="0" cy="0"/>
          <a:chOff x="0" y="0"/>
          <a:chExt cx="0" cy="0"/>
        </a:xfrm>
      </p:grpSpPr>
      <p:sp>
        <p:nvSpPr>
          <p:cNvPr id="54" name="Google Shape;54;p45"/>
          <p:cNvSpPr txBox="1"/>
          <p:nvPr>
            <p:ph idx="1" type="subTitle"/>
          </p:nvPr>
        </p:nvSpPr>
        <p:spPr>
          <a:xfrm>
            <a:off x="6429027"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55" name="Google Shape;55;p45"/>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5"/>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5"/>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5"/>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5"/>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5"/>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5"/>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5"/>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45"/>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45"/>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5"/>
          <p:cNvSpPr txBox="1"/>
          <p:nvPr>
            <p:ph type="ctrTitle"/>
          </p:nvPr>
        </p:nvSpPr>
        <p:spPr>
          <a:xfrm>
            <a:off x="970814" y="3396800"/>
            <a:ext cx="21525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66" name="Google Shape;66;p45"/>
          <p:cNvSpPr txBox="1"/>
          <p:nvPr>
            <p:ph idx="2" type="subTitle"/>
          </p:nvPr>
        </p:nvSpPr>
        <p:spPr>
          <a:xfrm>
            <a:off x="970814"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67" name="Google Shape;67;p45"/>
          <p:cNvSpPr txBox="1"/>
          <p:nvPr>
            <p:ph idx="3" type="title"/>
          </p:nvPr>
        </p:nvSpPr>
        <p:spPr>
          <a:xfrm>
            <a:off x="970814"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2"/>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68" name="Google Shape;68;p45"/>
          <p:cNvSpPr txBox="1"/>
          <p:nvPr>
            <p:ph idx="4" type="ctrTitle"/>
          </p:nvPr>
        </p:nvSpPr>
        <p:spPr>
          <a:xfrm>
            <a:off x="3690348" y="3396800"/>
            <a:ext cx="13866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69" name="Google Shape;69;p45"/>
          <p:cNvSpPr txBox="1"/>
          <p:nvPr>
            <p:ph idx="5" type="subTitle"/>
          </p:nvPr>
        </p:nvSpPr>
        <p:spPr>
          <a:xfrm>
            <a:off x="3690341"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70" name="Google Shape;70;p45"/>
          <p:cNvSpPr txBox="1"/>
          <p:nvPr>
            <p:ph idx="6" type="title"/>
          </p:nvPr>
        </p:nvSpPr>
        <p:spPr>
          <a:xfrm>
            <a:off x="3690341"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3"/>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71" name="Google Shape;71;p45"/>
          <p:cNvSpPr txBox="1"/>
          <p:nvPr>
            <p:ph idx="7" type="ctrTitle"/>
          </p:nvPr>
        </p:nvSpPr>
        <p:spPr>
          <a:xfrm>
            <a:off x="618825" y="411675"/>
            <a:ext cx="4576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72" name="Google Shape;72;p45"/>
          <p:cNvSpPr txBox="1"/>
          <p:nvPr>
            <p:ph idx="8" type="ctrTitle"/>
          </p:nvPr>
        </p:nvSpPr>
        <p:spPr>
          <a:xfrm>
            <a:off x="6428436" y="3377738"/>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73" name="Google Shape;73;p45"/>
          <p:cNvSpPr txBox="1"/>
          <p:nvPr>
            <p:ph idx="9" type="title"/>
          </p:nvPr>
        </p:nvSpPr>
        <p:spPr>
          <a:xfrm>
            <a:off x="6428436"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1"/>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74" name="Google Shape;74;p45"/>
          <p:cNvSpPr txBox="1"/>
          <p:nvPr>
            <p:ph idx="13" type="ctrTitle"/>
          </p:nvPr>
        </p:nvSpPr>
        <p:spPr>
          <a:xfrm>
            <a:off x="6429027" y="3396800"/>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5" name="Shape 75"/>
        <p:cNvGrpSpPr/>
        <p:nvPr/>
      </p:nvGrpSpPr>
      <p:grpSpPr>
        <a:xfrm>
          <a:off x="0" y="0"/>
          <a:ext cx="0" cy="0"/>
          <a:chOff x="0" y="0"/>
          <a:chExt cx="0" cy="0"/>
        </a:xfrm>
      </p:grpSpPr>
      <p:sp>
        <p:nvSpPr>
          <p:cNvPr id="76" name="Google Shape;76;p46"/>
          <p:cNvSpPr txBox="1"/>
          <p:nvPr>
            <p:ph idx="1" type="body"/>
          </p:nvPr>
        </p:nvSpPr>
        <p:spPr>
          <a:xfrm>
            <a:off x="618825" y="1679175"/>
            <a:ext cx="3534300" cy="20901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77" name="Google Shape;77;p46"/>
          <p:cNvSpPr txBox="1"/>
          <p:nvPr>
            <p:ph type="ctrTitle"/>
          </p:nvPr>
        </p:nvSpPr>
        <p:spPr>
          <a:xfrm>
            <a:off x="618825" y="411675"/>
            <a:ext cx="26865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78" name="Google Shape;78;p46"/>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46"/>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46"/>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46"/>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46"/>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 name="Google Shape;83;p46"/>
          <p:cNvGrpSpPr/>
          <p:nvPr/>
        </p:nvGrpSpPr>
        <p:grpSpPr>
          <a:xfrm>
            <a:off x="8148521" y="3004593"/>
            <a:ext cx="98059" cy="1147595"/>
            <a:chOff x="3347921" y="16006"/>
            <a:chExt cx="98059" cy="1147595"/>
          </a:xfrm>
        </p:grpSpPr>
        <p:sp>
          <p:nvSpPr>
            <p:cNvPr id="84" name="Google Shape;84;p46"/>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6"/>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 name="Google Shape;86;p46"/>
          <p:cNvGrpSpPr/>
          <p:nvPr/>
        </p:nvGrpSpPr>
        <p:grpSpPr>
          <a:xfrm>
            <a:off x="281421" y="3769263"/>
            <a:ext cx="121172" cy="760495"/>
            <a:chOff x="5245196" y="3136513"/>
            <a:chExt cx="121172" cy="760495"/>
          </a:xfrm>
        </p:grpSpPr>
        <p:sp>
          <p:nvSpPr>
            <p:cNvPr id="87" name="Google Shape;87;p46"/>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46"/>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 name="Google Shape;89;p46"/>
          <p:cNvGrpSpPr/>
          <p:nvPr/>
        </p:nvGrpSpPr>
        <p:grpSpPr>
          <a:xfrm>
            <a:off x="8534739" y="4069632"/>
            <a:ext cx="57599" cy="831799"/>
            <a:chOff x="2038689" y="173907"/>
            <a:chExt cx="57599" cy="831799"/>
          </a:xfrm>
        </p:grpSpPr>
        <p:sp>
          <p:nvSpPr>
            <p:cNvPr id="90" name="Google Shape;90;p46"/>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6"/>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 name="Google Shape;92;p46"/>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46"/>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4" name="Shape 94"/>
        <p:cNvGrpSpPr/>
        <p:nvPr/>
      </p:nvGrpSpPr>
      <p:grpSpPr>
        <a:xfrm>
          <a:off x="0" y="0"/>
          <a:ext cx="0" cy="0"/>
          <a:chOff x="0" y="0"/>
          <a:chExt cx="0" cy="0"/>
        </a:xfrm>
      </p:grpSpPr>
      <p:sp>
        <p:nvSpPr>
          <p:cNvPr id="95" name="Google Shape;95;p47"/>
          <p:cNvSpPr txBox="1"/>
          <p:nvPr>
            <p:ph type="ctrTitle"/>
          </p:nvPr>
        </p:nvSpPr>
        <p:spPr>
          <a:xfrm>
            <a:off x="923625" y="1196026"/>
            <a:ext cx="982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Font typeface="Fira Sans Condensed Medium"/>
              <a:buNone/>
              <a:defRPr sz="24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96" name="Google Shape;96;p47"/>
          <p:cNvSpPr txBox="1"/>
          <p:nvPr>
            <p:ph idx="1" type="subTitle"/>
          </p:nvPr>
        </p:nvSpPr>
        <p:spPr>
          <a:xfrm>
            <a:off x="923637" y="1684093"/>
            <a:ext cx="2620500" cy="111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97" name="Google Shape;97;p47"/>
          <p:cNvSpPr txBox="1"/>
          <p:nvPr>
            <p:ph idx="2" type="ctrTitle"/>
          </p:nvPr>
        </p:nvSpPr>
        <p:spPr>
          <a:xfrm>
            <a:off x="7050379" y="1196025"/>
            <a:ext cx="1137300" cy="577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800"/>
              <a:buFont typeface="Fira Sans Condensed Medium"/>
              <a:buNone/>
              <a:defRPr sz="24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98" name="Google Shape;98;p47"/>
          <p:cNvSpPr txBox="1"/>
          <p:nvPr>
            <p:ph idx="3" type="subTitle"/>
          </p:nvPr>
        </p:nvSpPr>
        <p:spPr>
          <a:xfrm>
            <a:off x="5450166" y="1684093"/>
            <a:ext cx="2737500" cy="1112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99" name="Google Shape;99;p47"/>
          <p:cNvSpPr txBox="1"/>
          <p:nvPr>
            <p:ph idx="4" type="ctrTitle"/>
          </p:nvPr>
        </p:nvSpPr>
        <p:spPr>
          <a:xfrm>
            <a:off x="618825" y="411675"/>
            <a:ext cx="4618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00" name="Google Shape;100;p4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4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4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4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4" name="Google Shape;104;p47"/>
          <p:cNvGrpSpPr/>
          <p:nvPr/>
        </p:nvGrpSpPr>
        <p:grpSpPr>
          <a:xfrm>
            <a:off x="6626134" y="-164562"/>
            <a:ext cx="121172" cy="760495"/>
            <a:chOff x="5245196" y="3136513"/>
            <a:chExt cx="121172" cy="760495"/>
          </a:xfrm>
        </p:grpSpPr>
        <p:sp>
          <p:nvSpPr>
            <p:cNvPr id="105" name="Google Shape;105;p4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7" name="Google Shape;107;p4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4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109" name="Shape 109"/>
        <p:cNvGrpSpPr/>
        <p:nvPr/>
      </p:nvGrpSpPr>
      <p:grpSpPr>
        <a:xfrm>
          <a:off x="0" y="0"/>
          <a:ext cx="0" cy="0"/>
          <a:chOff x="0" y="0"/>
          <a:chExt cx="0" cy="0"/>
        </a:xfrm>
      </p:grpSpPr>
      <p:sp>
        <p:nvSpPr>
          <p:cNvPr id="110" name="Google Shape;110;p48"/>
          <p:cNvSpPr txBox="1"/>
          <p:nvPr>
            <p:ph type="ctrTitle"/>
          </p:nvPr>
        </p:nvSpPr>
        <p:spPr>
          <a:xfrm>
            <a:off x="1218541" y="1373195"/>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11" name="Google Shape;111;p48"/>
          <p:cNvSpPr txBox="1"/>
          <p:nvPr>
            <p:ph idx="1" type="subTitle"/>
          </p:nvPr>
        </p:nvSpPr>
        <p:spPr>
          <a:xfrm>
            <a:off x="1218541" y="1865495"/>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12" name="Google Shape;112;p48"/>
          <p:cNvSpPr txBox="1"/>
          <p:nvPr>
            <p:ph idx="2" type="ctrTitle"/>
          </p:nvPr>
        </p:nvSpPr>
        <p:spPr>
          <a:xfrm>
            <a:off x="6054555" y="1373195"/>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13" name="Google Shape;113;p48"/>
          <p:cNvSpPr txBox="1"/>
          <p:nvPr>
            <p:ph idx="3" type="subTitle"/>
          </p:nvPr>
        </p:nvSpPr>
        <p:spPr>
          <a:xfrm>
            <a:off x="6054555" y="1865495"/>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14" name="Google Shape;114;p48"/>
          <p:cNvSpPr txBox="1"/>
          <p:nvPr>
            <p:ph idx="4" type="ctrTitle"/>
          </p:nvPr>
        </p:nvSpPr>
        <p:spPr>
          <a:xfrm>
            <a:off x="1218541" y="2778806"/>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15" name="Google Shape;115;p48"/>
          <p:cNvSpPr txBox="1"/>
          <p:nvPr>
            <p:ph idx="5" type="subTitle"/>
          </p:nvPr>
        </p:nvSpPr>
        <p:spPr>
          <a:xfrm>
            <a:off x="1116841" y="3271106"/>
            <a:ext cx="20847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16" name="Google Shape;116;p48"/>
          <p:cNvSpPr txBox="1"/>
          <p:nvPr>
            <p:ph idx="6" type="ctrTitle"/>
          </p:nvPr>
        </p:nvSpPr>
        <p:spPr>
          <a:xfrm>
            <a:off x="6054555" y="2778806"/>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17" name="Google Shape;117;p48"/>
          <p:cNvSpPr txBox="1"/>
          <p:nvPr>
            <p:ph idx="7" type="subTitle"/>
          </p:nvPr>
        </p:nvSpPr>
        <p:spPr>
          <a:xfrm>
            <a:off x="6054555" y="3271106"/>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18" name="Google Shape;118;p48"/>
          <p:cNvSpPr txBox="1"/>
          <p:nvPr>
            <p:ph idx="8"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19" name="Google Shape;119;p4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4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4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4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4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4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9" name="Shape 129"/>
        <p:cNvGrpSpPr/>
        <p:nvPr/>
      </p:nvGrpSpPr>
      <p:grpSpPr>
        <a:xfrm>
          <a:off x="0" y="0"/>
          <a:ext cx="0" cy="0"/>
          <a:chOff x="0" y="0"/>
          <a:chExt cx="0" cy="0"/>
        </a:xfrm>
      </p:grpSpPr>
      <p:sp>
        <p:nvSpPr>
          <p:cNvPr id="130" name="Google Shape;130;p49"/>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31" name="Google Shape;131;p49"/>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49"/>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49"/>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49"/>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49"/>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49"/>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49"/>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49"/>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49"/>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49"/>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1" name="Shape 141"/>
        <p:cNvGrpSpPr/>
        <p:nvPr/>
      </p:nvGrpSpPr>
      <p:grpSpPr>
        <a:xfrm>
          <a:off x="0" y="0"/>
          <a:ext cx="0" cy="0"/>
          <a:chOff x="0" y="0"/>
          <a:chExt cx="0" cy="0"/>
        </a:xfrm>
      </p:grpSpPr>
      <p:sp>
        <p:nvSpPr>
          <p:cNvPr id="142" name="Google Shape;142;p50"/>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50"/>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4" name="Google Shape;144;p50"/>
          <p:cNvGrpSpPr/>
          <p:nvPr/>
        </p:nvGrpSpPr>
        <p:grpSpPr>
          <a:xfrm>
            <a:off x="8263682" y="-434366"/>
            <a:ext cx="188886" cy="1181532"/>
            <a:chOff x="2877432" y="975334"/>
            <a:chExt cx="188886" cy="1181532"/>
          </a:xfrm>
        </p:grpSpPr>
        <p:sp>
          <p:nvSpPr>
            <p:cNvPr id="145" name="Google Shape;145;p50"/>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50"/>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50"/>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8" name="Google Shape;148;p50"/>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9" name="Google Shape;149;p50"/>
          <p:cNvGrpSpPr/>
          <p:nvPr/>
        </p:nvGrpSpPr>
        <p:grpSpPr>
          <a:xfrm>
            <a:off x="3643898" y="-436198"/>
            <a:ext cx="133252" cy="1952377"/>
            <a:chOff x="6780548" y="337714"/>
            <a:chExt cx="133252" cy="1952377"/>
          </a:xfrm>
        </p:grpSpPr>
        <p:sp>
          <p:nvSpPr>
            <p:cNvPr id="150" name="Google Shape;150;p50"/>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50"/>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2" name="Google Shape;152;p50"/>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3" name="Google Shape;153;p50"/>
          <p:cNvGrpSpPr/>
          <p:nvPr/>
        </p:nvGrpSpPr>
        <p:grpSpPr>
          <a:xfrm>
            <a:off x="8008096" y="2108910"/>
            <a:ext cx="199001" cy="2139770"/>
            <a:chOff x="8008096" y="2108910"/>
            <a:chExt cx="199001" cy="2139770"/>
          </a:xfrm>
        </p:grpSpPr>
        <p:sp>
          <p:nvSpPr>
            <p:cNvPr id="154" name="Google Shape;154;p50"/>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50"/>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 name="Google Shape;156;p50"/>
          <p:cNvGrpSpPr/>
          <p:nvPr/>
        </p:nvGrpSpPr>
        <p:grpSpPr>
          <a:xfrm>
            <a:off x="520996" y="1091548"/>
            <a:ext cx="199001" cy="2139770"/>
            <a:chOff x="8008096" y="2108910"/>
            <a:chExt cx="199001" cy="2139770"/>
          </a:xfrm>
        </p:grpSpPr>
        <p:sp>
          <p:nvSpPr>
            <p:cNvPr id="157" name="Google Shape;157;p50"/>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50"/>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9" name="Google Shape;159;p50"/>
          <p:cNvSpPr txBox="1"/>
          <p:nvPr>
            <p:ph type="ctrTitle"/>
          </p:nvPr>
        </p:nvSpPr>
        <p:spPr>
          <a:xfrm>
            <a:off x="2031287" y="1742775"/>
            <a:ext cx="2622000" cy="837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200"/>
              <a:buNone/>
              <a:defRPr sz="4800">
                <a:solidFill>
                  <a:schemeClr val="lt1"/>
                </a:solidFill>
              </a:defRPr>
            </a:lvl1pPr>
            <a:lvl2pPr lvl="1" algn="l">
              <a:lnSpc>
                <a:spcPct val="100000"/>
              </a:lnSpc>
              <a:spcBef>
                <a:spcPts val="0"/>
              </a:spcBef>
              <a:spcAft>
                <a:spcPts val="0"/>
              </a:spcAft>
              <a:buClr>
                <a:srgbClr val="000000"/>
              </a:buClr>
              <a:buSzPts val="1200"/>
              <a:buNone/>
              <a:defRPr sz="1200">
                <a:solidFill>
                  <a:srgbClr val="000000"/>
                </a:solidFill>
              </a:defRPr>
            </a:lvl2pPr>
            <a:lvl3pPr lvl="2" algn="l">
              <a:lnSpc>
                <a:spcPct val="100000"/>
              </a:lnSpc>
              <a:spcBef>
                <a:spcPts val="0"/>
              </a:spcBef>
              <a:spcAft>
                <a:spcPts val="0"/>
              </a:spcAft>
              <a:buClr>
                <a:srgbClr val="000000"/>
              </a:buClr>
              <a:buSzPts val="1200"/>
              <a:buNone/>
              <a:defRPr sz="1200">
                <a:solidFill>
                  <a:srgbClr val="000000"/>
                </a:solidFill>
              </a:defRPr>
            </a:lvl3pPr>
            <a:lvl4pPr lvl="3" algn="l">
              <a:lnSpc>
                <a:spcPct val="100000"/>
              </a:lnSpc>
              <a:spcBef>
                <a:spcPts val="0"/>
              </a:spcBef>
              <a:spcAft>
                <a:spcPts val="0"/>
              </a:spcAft>
              <a:buClr>
                <a:srgbClr val="000000"/>
              </a:buClr>
              <a:buSzPts val="1200"/>
              <a:buNone/>
              <a:defRPr sz="1200">
                <a:solidFill>
                  <a:srgbClr val="000000"/>
                </a:solidFill>
              </a:defRPr>
            </a:lvl4pPr>
            <a:lvl5pPr lvl="4" algn="l">
              <a:lnSpc>
                <a:spcPct val="100000"/>
              </a:lnSpc>
              <a:spcBef>
                <a:spcPts val="0"/>
              </a:spcBef>
              <a:spcAft>
                <a:spcPts val="0"/>
              </a:spcAft>
              <a:buClr>
                <a:srgbClr val="000000"/>
              </a:buClr>
              <a:buSzPts val="1200"/>
              <a:buNone/>
              <a:defRPr sz="1200">
                <a:solidFill>
                  <a:srgbClr val="000000"/>
                </a:solidFill>
              </a:defRPr>
            </a:lvl5pPr>
            <a:lvl6pPr lvl="5" algn="l">
              <a:lnSpc>
                <a:spcPct val="100000"/>
              </a:lnSpc>
              <a:spcBef>
                <a:spcPts val="0"/>
              </a:spcBef>
              <a:spcAft>
                <a:spcPts val="0"/>
              </a:spcAft>
              <a:buClr>
                <a:srgbClr val="000000"/>
              </a:buClr>
              <a:buSzPts val="1200"/>
              <a:buNone/>
              <a:defRPr sz="1200">
                <a:solidFill>
                  <a:srgbClr val="000000"/>
                </a:solidFill>
              </a:defRPr>
            </a:lvl6pPr>
            <a:lvl7pPr lvl="6" algn="l">
              <a:lnSpc>
                <a:spcPct val="100000"/>
              </a:lnSpc>
              <a:spcBef>
                <a:spcPts val="0"/>
              </a:spcBef>
              <a:spcAft>
                <a:spcPts val="0"/>
              </a:spcAft>
              <a:buClr>
                <a:srgbClr val="000000"/>
              </a:buClr>
              <a:buSzPts val="1200"/>
              <a:buNone/>
              <a:defRPr sz="1200">
                <a:solidFill>
                  <a:srgbClr val="000000"/>
                </a:solidFill>
              </a:defRPr>
            </a:lvl7pPr>
            <a:lvl8pPr lvl="7" algn="l">
              <a:lnSpc>
                <a:spcPct val="100000"/>
              </a:lnSpc>
              <a:spcBef>
                <a:spcPts val="0"/>
              </a:spcBef>
              <a:spcAft>
                <a:spcPts val="0"/>
              </a:spcAft>
              <a:buClr>
                <a:srgbClr val="000000"/>
              </a:buClr>
              <a:buSzPts val="1200"/>
              <a:buNone/>
              <a:defRPr sz="1200">
                <a:solidFill>
                  <a:srgbClr val="000000"/>
                </a:solidFill>
              </a:defRPr>
            </a:lvl8pPr>
            <a:lvl9pPr lvl="8" algn="l">
              <a:lnSpc>
                <a:spcPct val="100000"/>
              </a:lnSpc>
              <a:spcBef>
                <a:spcPts val="0"/>
              </a:spcBef>
              <a:spcAft>
                <a:spcPts val="0"/>
              </a:spcAft>
              <a:buClr>
                <a:srgbClr val="000000"/>
              </a:buClr>
              <a:buSzPts val="1200"/>
              <a:buNone/>
              <a:defRPr sz="1200">
                <a:solidFill>
                  <a:srgbClr val="000000"/>
                </a:solidFill>
              </a:defRPr>
            </a:lvl9pPr>
          </a:lstStyle>
          <a:p/>
        </p:txBody>
      </p:sp>
      <p:sp>
        <p:nvSpPr>
          <p:cNvPr id="160" name="Google Shape;160;p50"/>
          <p:cNvSpPr txBox="1"/>
          <p:nvPr>
            <p:ph idx="1" type="subTitle"/>
          </p:nvPr>
        </p:nvSpPr>
        <p:spPr>
          <a:xfrm>
            <a:off x="1791587" y="2417450"/>
            <a:ext cx="3101400" cy="104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161" name="Google Shape;161;p50"/>
          <p:cNvSpPr txBox="1"/>
          <p:nvPr>
            <p:ph idx="2" type="title"/>
          </p:nvPr>
        </p:nvSpPr>
        <p:spPr>
          <a:xfrm>
            <a:off x="5834900" y="2122225"/>
            <a:ext cx="9810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4800"/>
              <a:buNone/>
              <a:defRPr sz="6000"/>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51"/>
          <p:cNvSpPr txBox="1"/>
          <p:nvPr>
            <p:ph type="title"/>
          </p:nvPr>
        </p:nvSpPr>
        <p:spPr>
          <a:xfrm>
            <a:off x="581925" y="3391646"/>
            <a:ext cx="4126500" cy="132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1pPr>
            <a:lvl2pPr lvl="1"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2pPr>
            <a:lvl3pPr lvl="2"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3pPr>
            <a:lvl4pPr lvl="3"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4pPr>
            <a:lvl5pPr lvl="4"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5pPr>
            <a:lvl6pPr lvl="5"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6pPr>
            <a:lvl7pPr lvl="6"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7pPr>
            <a:lvl8pPr lvl="7"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8pPr>
            <a:lvl9pPr lvl="8"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9pPr>
          </a:lstStyle>
          <a:p/>
        </p:txBody>
      </p:sp>
      <p:sp>
        <p:nvSpPr>
          <p:cNvPr id="7" name="Google Shape;7;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Maven Pro"/>
              <a:buChar char="●"/>
              <a:defRPr b="0" i="0" sz="1800" u="none" cap="none" strike="noStrike">
                <a:solidFill>
                  <a:schemeClr val="lt1"/>
                </a:solidFill>
                <a:latin typeface="Maven Pro"/>
                <a:ea typeface="Maven Pro"/>
                <a:cs typeface="Maven Pro"/>
                <a:sym typeface="Maven Pro"/>
              </a:defRPr>
            </a:lvl1pPr>
            <a:lvl2pPr indent="-317500" lvl="1" marL="9144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2pPr>
            <a:lvl3pPr indent="-317500" lvl="2" marL="13716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3pPr>
            <a:lvl4pPr indent="-317500" lvl="3" marL="18288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4pPr>
            <a:lvl5pPr indent="-317500" lvl="4" marL="22860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5pPr>
            <a:lvl6pPr indent="-317500" lvl="5" marL="27432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6pPr>
            <a:lvl7pPr indent="-317500" lvl="6" marL="32004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7pPr>
            <a:lvl8pPr indent="-317500" lvl="7" marL="36576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8pPr>
            <a:lvl9pPr indent="-317500" lvl="8" marL="4114800" marR="0" rtl="0" algn="l">
              <a:lnSpc>
                <a:spcPct val="115000"/>
              </a:lnSpc>
              <a:spcBef>
                <a:spcPts val="1600"/>
              </a:spcBef>
              <a:spcAft>
                <a:spcPts val="160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en.wikipedia.org/wiki/Deep_learning" TargetMode="External"/><Relationship Id="rId4" Type="http://schemas.openxmlformats.org/officeDocument/2006/relationships/hyperlink" Target="https://www.tensorflow.org/guide/keras/sequential_model?hl=fr" TargetMode="External"/><Relationship Id="rId5" Type="http://schemas.openxmlformats.org/officeDocument/2006/relationships/hyperlink" Target="https://keras.io/api/models/sequential/" TargetMode="External"/><Relationship Id="rId6" Type="http://schemas.openxmlformats.org/officeDocument/2006/relationships/hyperlink" Target="https://medium.com/data-science-group-iitr/loss-functions-and-optimization-algorithms-demystified-bb92daff331c" TargetMode="External"/><Relationship Id="rId7" Type="http://schemas.openxmlformats.org/officeDocument/2006/relationships/hyperlink" Target="https://missinglink.ai/guides/neural-network-concepts/7-types-neural-network-activation-functions-right/" TargetMode="External"/><Relationship Id="rId8" Type="http://schemas.openxmlformats.org/officeDocument/2006/relationships/hyperlink" Target="https://archive.ics.uci.edu/ml/datasets/Breast+Cancer+Wisconsin+(Diagnostic)"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1"/>
          <p:cNvSpPr txBox="1"/>
          <p:nvPr>
            <p:ph idx="1" type="subTitle"/>
          </p:nvPr>
        </p:nvSpPr>
        <p:spPr>
          <a:xfrm>
            <a:off x="2780200" y="3170426"/>
            <a:ext cx="32955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latin typeface="Fira Sans Extra Condensed"/>
                <a:ea typeface="Fira Sans Extra Condensed"/>
                <a:cs typeface="Fira Sans Extra Condensed"/>
                <a:sym typeface="Fira Sans Extra Condensed"/>
              </a:rPr>
              <a:t>ANNASSIRI Fatima Zahra</a:t>
            </a:r>
            <a:endParaRPr>
              <a:latin typeface="Fira Sans Extra Condensed"/>
              <a:ea typeface="Fira Sans Extra Condensed"/>
              <a:cs typeface="Fira Sans Extra Condensed"/>
              <a:sym typeface="Fira Sans Extra Condensed"/>
            </a:endParaRPr>
          </a:p>
          <a:p>
            <a:pPr indent="0" lvl="0" marL="0" rtl="0" algn="ctr">
              <a:lnSpc>
                <a:spcPct val="100000"/>
              </a:lnSpc>
              <a:spcBef>
                <a:spcPts val="0"/>
              </a:spcBef>
              <a:spcAft>
                <a:spcPts val="0"/>
              </a:spcAft>
              <a:buSzPts val="2800"/>
              <a:buNone/>
            </a:pPr>
            <a:r>
              <a:rPr lang="en">
                <a:latin typeface="Fira Sans Extra Condensed"/>
                <a:ea typeface="Fira Sans Extra Condensed"/>
                <a:cs typeface="Fira Sans Extra Condensed"/>
                <a:sym typeface="Fira Sans Extra Condensed"/>
              </a:rPr>
              <a:t>SEKHRA Salma</a:t>
            </a:r>
            <a:endParaRPr>
              <a:latin typeface="Fira Sans Extra Condensed"/>
              <a:ea typeface="Fira Sans Extra Condensed"/>
              <a:cs typeface="Fira Sans Extra Condensed"/>
              <a:sym typeface="Fira Sans Extra Condensed"/>
            </a:endParaRPr>
          </a:p>
          <a:p>
            <a:pPr indent="0" lvl="0" marL="0" rtl="0" algn="ctr">
              <a:lnSpc>
                <a:spcPct val="100000"/>
              </a:lnSpc>
              <a:spcBef>
                <a:spcPts val="0"/>
              </a:spcBef>
              <a:spcAft>
                <a:spcPts val="0"/>
              </a:spcAft>
              <a:buSzPts val="2800"/>
              <a:buNone/>
            </a:pPr>
            <a:r>
              <a:t/>
            </a:r>
            <a:endParaRPr>
              <a:latin typeface="Fira Sans Extra Condensed"/>
              <a:ea typeface="Fira Sans Extra Condensed"/>
              <a:cs typeface="Fira Sans Extra Condensed"/>
              <a:sym typeface="Fira Sans Extra Condensed"/>
            </a:endParaRPr>
          </a:p>
          <a:p>
            <a:pPr indent="0" lvl="0" marL="0" rtl="0" algn="ctr">
              <a:lnSpc>
                <a:spcPct val="100000"/>
              </a:lnSpc>
              <a:spcBef>
                <a:spcPts val="0"/>
              </a:spcBef>
              <a:spcAft>
                <a:spcPts val="0"/>
              </a:spcAft>
              <a:buSzPts val="2800"/>
              <a:buNone/>
            </a:pPr>
            <a:r>
              <a:rPr lang="en">
                <a:latin typeface="Fira Sans Extra Condensed"/>
                <a:ea typeface="Fira Sans Extra Condensed"/>
                <a:cs typeface="Fira Sans Extra Condensed"/>
                <a:sym typeface="Fira Sans Extra Condensed"/>
              </a:rPr>
              <a:t>Bisd2_2021_Mr.Badir</a:t>
            </a:r>
            <a:endParaRPr>
              <a:latin typeface="Fira Sans Extra Condensed"/>
              <a:ea typeface="Fira Sans Extra Condensed"/>
              <a:cs typeface="Fira Sans Extra Condensed"/>
              <a:sym typeface="Fira Sans Extra Condensed"/>
            </a:endParaRPr>
          </a:p>
        </p:txBody>
      </p:sp>
      <p:sp>
        <p:nvSpPr>
          <p:cNvPr id="431" name="Google Shape;431;p1"/>
          <p:cNvSpPr txBox="1"/>
          <p:nvPr>
            <p:ph type="ctrTitle"/>
          </p:nvPr>
        </p:nvSpPr>
        <p:spPr>
          <a:xfrm>
            <a:off x="1379375" y="1159200"/>
            <a:ext cx="65169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Breast Cancer </a:t>
            </a:r>
            <a:r>
              <a:rPr lang="en">
                <a:solidFill>
                  <a:schemeClr val="accent2"/>
                </a:solidFill>
              </a:rPr>
              <a:t>Detection </a:t>
            </a:r>
            <a:endParaRPr/>
          </a:p>
          <a:p>
            <a:pPr indent="0" lvl="0" marL="0" rtl="0" algn="ctr">
              <a:lnSpc>
                <a:spcPct val="100000"/>
              </a:lnSpc>
              <a:spcBef>
                <a:spcPts val="0"/>
              </a:spcBef>
              <a:spcAft>
                <a:spcPts val="0"/>
              </a:spcAft>
              <a:buSzPts val="5200"/>
              <a:buNone/>
            </a:pPr>
            <a:r>
              <a:rPr lang="en"/>
              <a:t>USING Deep Learning</a:t>
            </a:r>
            <a:endParaRPr/>
          </a:p>
        </p:txBody>
      </p:sp>
      <p:sp>
        <p:nvSpPr>
          <p:cNvPr id="432" name="Google Shape;432;p1"/>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8" name="Google Shape;438;p1"/>
          <p:cNvGrpSpPr/>
          <p:nvPr/>
        </p:nvGrpSpPr>
        <p:grpSpPr>
          <a:xfrm>
            <a:off x="6232314" y="3696331"/>
            <a:ext cx="121434" cy="1073147"/>
            <a:chOff x="6232314" y="3696331"/>
            <a:chExt cx="121434" cy="1073147"/>
          </a:xfrm>
        </p:grpSpPr>
        <p:sp>
          <p:nvSpPr>
            <p:cNvPr id="439" name="Google Shape;439;p1"/>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1" name="Google Shape;441;p1"/>
          <p:cNvGrpSpPr/>
          <p:nvPr/>
        </p:nvGrpSpPr>
        <p:grpSpPr>
          <a:xfrm>
            <a:off x="6780548" y="337714"/>
            <a:ext cx="133252" cy="1952377"/>
            <a:chOff x="6780548" y="337714"/>
            <a:chExt cx="133252" cy="1952377"/>
          </a:xfrm>
        </p:grpSpPr>
        <p:sp>
          <p:nvSpPr>
            <p:cNvPr id="442" name="Google Shape;442;p1"/>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4" name="Google Shape;444;p1"/>
          <p:cNvGrpSpPr/>
          <p:nvPr/>
        </p:nvGrpSpPr>
        <p:grpSpPr>
          <a:xfrm>
            <a:off x="1379367" y="1233021"/>
            <a:ext cx="199237" cy="2828935"/>
            <a:chOff x="1608717" y="1280046"/>
            <a:chExt cx="199237" cy="2828935"/>
          </a:xfrm>
        </p:grpSpPr>
        <p:sp>
          <p:nvSpPr>
            <p:cNvPr id="445" name="Google Shape;445;p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8" name="Google Shape;448;p1"/>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0" name="Google Shape;450;p1"/>
          <p:cNvGrpSpPr/>
          <p:nvPr/>
        </p:nvGrpSpPr>
        <p:grpSpPr>
          <a:xfrm>
            <a:off x="8008096" y="2108910"/>
            <a:ext cx="199001" cy="2139770"/>
            <a:chOff x="8008096" y="2108910"/>
            <a:chExt cx="199001" cy="2139770"/>
          </a:xfrm>
        </p:grpSpPr>
        <p:sp>
          <p:nvSpPr>
            <p:cNvPr id="451" name="Google Shape;451;p1"/>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3" name="Google Shape;453;p1"/>
          <p:cNvGrpSpPr/>
          <p:nvPr/>
        </p:nvGrpSpPr>
        <p:grpSpPr>
          <a:xfrm>
            <a:off x="4472500" y="3928605"/>
            <a:ext cx="199001" cy="867199"/>
            <a:chOff x="4475150" y="4052605"/>
            <a:chExt cx="199001" cy="867199"/>
          </a:xfrm>
        </p:grpSpPr>
        <p:sp>
          <p:nvSpPr>
            <p:cNvPr id="454" name="Google Shape;454;p1"/>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gc0fcb05d5d_0_18"/>
          <p:cNvSpPr txBox="1"/>
          <p:nvPr>
            <p:ph type="ctrTitle"/>
          </p:nvPr>
        </p:nvSpPr>
        <p:spPr>
          <a:xfrm>
            <a:off x="1570025" y="2216650"/>
            <a:ext cx="3751500" cy="837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lang="en"/>
              <a:t>Traitement</a:t>
            </a:r>
            <a:r>
              <a:rPr lang="en"/>
              <a:t> et résultat</a:t>
            </a:r>
            <a:endParaRPr/>
          </a:p>
        </p:txBody>
      </p:sp>
      <p:sp>
        <p:nvSpPr>
          <p:cNvPr id="659" name="Google Shape;659;gc0fcb05d5d_0_18"/>
          <p:cNvSpPr/>
          <p:nvPr/>
        </p:nvSpPr>
        <p:spPr>
          <a:xfrm>
            <a:off x="5782875" y="1868575"/>
            <a:ext cx="1085100" cy="1085100"/>
          </a:xfrm>
          <a:prstGeom prst="rect">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gc0fcb05d5d_0_18"/>
          <p:cNvSpPr txBox="1"/>
          <p:nvPr>
            <p:ph idx="2" type="title"/>
          </p:nvPr>
        </p:nvSpPr>
        <p:spPr>
          <a:xfrm>
            <a:off x="5834900" y="2122225"/>
            <a:ext cx="9810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solidFill>
                  <a:schemeClr val="dk2"/>
                </a:solidFill>
              </a:rPr>
              <a:t>04</a:t>
            </a:r>
            <a:endParaRPr>
              <a:solidFill>
                <a:schemeClr val="dk2"/>
              </a:solidFill>
            </a:endParaRPr>
          </a:p>
        </p:txBody>
      </p:sp>
      <p:sp>
        <p:nvSpPr>
          <p:cNvPr id="661" name="Google Shape;661;gc0fcb05d5d_0_18"/>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gc0fcb05d5d_0_18"/>
          <p:cNvSpPr/>
          <p:nvPr/>
        </p:nvSpPr>
        <p:spPr>
          <a:xfrm>
            <a:off x="1369950" y="3869000"/>
            <a:ext cx="5074478"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BF9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63" name="Google Shape;663;gc0fcb05d5d_0_18"/>
          <p:cNvCxnSpPr>
            <a:stCxn id="659" idx="2"/>
          </p:cNvCxnSpPr>
          <p:nvPr/>
        </p:nvCxnSpPr>
        <p:spPr>
          <a:xfrm>
            <a:off x="6325425" y="2953675"/>
            <a:ext cx="0" cy="978000"/>
          </a:xfrm>
          <a:prstGeom prst="straightConnector1">
            <a:avLst/>
          </a:prstGeom>
          <a:noFill/>
          <a:ln cap="flat" cmpd="sng" w="19050">
            <a:solidFill>
              <a:schemeClr val="accent2"/>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9"/>
          <p:cNvSpPr txBox="1"/>
          <p:nvPr>
            <p:ph type="ctrTitle"/>
          </p:nvPr>
        </p:nvSpPr>
        <p:spPr>
          <a:xfrm>
            <a:off x="556100" y="153750"/>
            <a:ext cx="6460200" cy="85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Importation </a:t>
            </a:r>
            <a:r>
              <a:rPr lang="en"/>
              <a:t>des fichiers CSV (dataset)</a:t>
            </a:r>
            <a:endParaRPr/>
          </a:p>
        </p:txBody>
      </p:sp>
      <p:pic>
        <p:nvPicPr>
          <p:cNvPr id="669" name="Google Shape;669;p9"/>
          <p:cNvPicPr preferRelativeResize="0"/>
          <p:nvPr/>
        </p:nvPicPr>
        <p:blipFill>
          <a:blip r:embed="rId3">
            <a:alphaModFix/>
          </a:blip>
          <a:stretch>
            <a:fillRect/>
          </a:stretch>
        </p:blipFill>
        <p:spPr>
          <a:xfrm>
            <a:off x="1629875" y="1370875"/>
            <a:ext cx="5514975" cy="2038350"/>
          </a:xfrm>
          <a:prstGeom prst="rect">
            <a:avLst/>
          </a:prstGeom>
          <a:noFill/>
          <a:ln>
            <a:noFill/>
          </a:ln>
        </p:spPr>
      </p:pic>
      <p:sp>
        <p:nvSpPr>
          <p:cNvPr id="670" name="Google Shape;670;p9"/>
          <p:cNvSpPr txBox="1"/>
          <p:nvPr/>
        </p:nvSpPr>
        <p:spPr>
          <a:xfrm>
            <a:off x="802200" y="3627075"/>
            <a:ext cx="7170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Importation de quatre fichier; les </a:t>
            </a:r>
            <a:r>
              <a:rPr lang="en">
                <a:solidFill>
                  <a:schemeClr val="lt1"/>
                </a:solidFill>
                <a:latin typeface="Maven Pro"/>
                <a:ea typeface="Maven Pro"/>
                <a:cs typeface="Maven Pro"/>
                <a:sym typeface="Maven Pro"/>
              </a:rPr>
              <a:t>résultants</a:t>
            </a:r>
            <a:r>
              <a:rPr lang="en">
                <a:solidFill>
                  <a:schemeClr val="lt1"/>
                </a:solidFill>
                <a:latin typeface="Maven Pro"/>
                <a:ea typeface="Maven Pro"/>
                <a:cs typeface="Maven Pro"/>
                <a:sym typeface="Maven Pro"/>
              </a:rPr>
              <a:t> de </a:t>
            </a:r>
            <a:r>
              <a:rPr lang="en">
                <a:solidFill>
                  <a:schemeClr val="lt1"/>
                </a:solidFill>
                <a:latin typeface="Maven Pro"/>
                <a:ea typeface="Maven Pro"/>
                <a:cs typeface="Maven Pro"/>
                <a:sym typeface="Maven Pro"/>
              </a:rPr>
              <a:t>trié en ensembles d'entraînement et de test avec les valeurs `` d'entrée '' du réseau neuronal en tant que valeurs `` X '' et la `` sortie '' attendue (un 0 si bénin et un 1 si malin) comme les valeurs «Y».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gc1b8a520e9_0_7"/>
          <p:cNvSpPr txBox="1"/>
          <p:nvPr>
            <p:ph type="ctrTitle"/>
          </p:nvPr>
        </p:nvSpPr>
        <p:spPr>
          <a:xfrm>
            <a:off x="618825" y="181700"/>
            <a:ext cx="5700900" cy="85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Initialisation de ANN </a:t>
            </a:r>
            <a:endParaRPr/>
          </a:p>
        </p:txBody>
      </p:sp>
      <p:pic>
        <p:nvPicPr>
          <p:cNvPr id="676" name="Google Shape;676;gc1b8a520e9_0_7"/>
          <p:cNvPicPr preferRelativeResize="0"/>
          <p:nvPr/>
        </p:nvPicPr>
        <p:blipFill>
          <a:blip r:embed="rId3">
            <a:alphaModFix/>
          </a:blip>
          <a:stretch>
            <a:fillRect/>
          </a:stretch>
        </p:blipFill>
        <p:spPr>
          <a:xfrm>
            <a:off x="1118000" y="1224275"/>
            <a:ext cx="6603025" cy="2493350"/>
          </a:xfrm>
          <a:prstGeom prst="rect">
            <a:avLst/>
          </a:prstGeom>
          <a:noFill/>
          <a:ln>
            <a:noFill/>
          </a:ln>
        </p:spPr>
      </p:pic>
      <p:sp>
        <p:nvSpPr>
          <p:cNvPr id="677" name="Google Shape;677;gc1b8a520e9_0_7"/>
          <p:cNvSpPr txBox="1"/>
          <p:nvPr/>
        </p:nvSpPr>
        <p:spPr>
          <a:xfrm>
            <a:off x="834350" y="3900700"/>
            <a:ext cx="7170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aven Pro"/>
                <a:ea typeface="Maven Pro"/>
                <a:cs typeface="Maven Pro"/>
                <a:sym typeface="Maven Pro"/>
              </a:rPr>
              <a:t>Utilisation de Keras pour définir un réseau neuronal qui sera formé à partir de ces données. Ce réseau neuronal peut ensuite être utilisé pour prédire les valeurs futures de la présence de cancer du sein.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gc1b8a520e9_0_12"/>
          <p:cNvSpPr txBox="1"/>
          <p:nvPr>
            <p:ph type="ctrTitle"/>
          </p:nvPr>
        </p:nvSpPr>
        <p:spPr>
          <a:xfrm>
            <a:off x="556100" y="139750"/>
            <a:ext cx="5700900" cy="85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 Utilisation de  Classifier.fit </a:t>
            </a:r>
            <a:endParaRPr/>
          </a:p>
        </p:txBody>
      </p:sp>
      <p:pic>
        <p:nvPicPr>
          <p:cNvPr id="683" name="Google Shape;683;gc1b8a520e9_0_12"/>
          <p:cNvPicPr preferRelativeResize="0"/>
          <p:nvPr/>
        </p:nvPicPr>
        <p:blipFill>
          <a:blip r:embed="rId3">
            <a:alphaModFix/>
          </a:blip>
          <a:stretch>
            <a:fillRect/>
          </a:stretch>
        </p:blipFill>
        <p:spPr>
          <a:xfrm>
            <a:off x="1524238" y="1392375"/>
            <a:ext cx="5514975" cy="400050"/>
          </a:xfrm>
          <a:prstGeom prst="rect">
            <a:avLst/>
          </a:prstGeom>
          <a:noFill/>
          <a:ln>
            <a:noFill/>
          </a:ln>
        </p:spPr>
      </p:pic>
      <p:sp>
        <p:nvSpPr>
          <p:cNvPr id="684" name="Google Shape;684;gc1b8a520e9_0_12"/>
          <p:cNvSpPr txBox="1"/>
          <p:nvPr/>
        </p:nvSpPr>
        <p:spPr>
          <a:xfrm>
            <a:off x="988238" y="4244925"/>
            <a:ext cx="66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000"/>
              </a:spcBef>
              <a:spcAft>
                <a:spcPts val="1000"/>
              </a:spcAft>
              <a:buNone/>
            </a:pPr>
            <a:r>
              <a:rPr lang="en" sz="1800">
                <a:solidFill>
                  <a:schemeClr val="lt1"/>
                </a:solidFill>
                <a:latin typeface="Share Tech"/>
                <a:ea typeface="Share Tech"/>
                <a:cs typeface="Share Tech"/>
                <a:sym typeface="Share Tech"/>
              </a:rPr>
              <a:t>Quand le training est terminé le loss prend  0.525 comme valeur finale</a:t>
            </a:r>
            <a:endParaRPr sz="1800">
              <a:solidFill>
                <a:schemeClr val="lt1"/>
              </a:solidFill>
              <a:latin typeface="Share Tech"/>
              <a:ea typeface="Share Tech"/>
              <a:cs typeface="Share Tech"/>
              <a:sym typeface="Share Tech"/>
            </a:endParaRPr>
          </a:p>
        </p:txBody>
      </p:sp>
      <p:pic>
        <p:nvPicPr>
          <p:cNvPr id="685" name="Google Shape;685;gc1b8a520e9_0_12"/>
          <p:cNvPicPr preferRelativeResize="0"/>
          <p:nvPr/>
        </p:nvPicPr>
        <p:blipFill rotWithShape="1">
          <a:blip r:embed="rId4">
            <a:alphaModFix/>
          </a:blip>
          <a:srcRect b="0" l="0" r="0" t="73118"/>
          <a:stretch/>
        </p:blipFill>
        <p:spPr>
          <a:xfrm>
            <a:off x="1524225" y="3054300"/>
            <a:ext cx="5572125" cy="1190625"/>
          </a:xfrm>
          <a:prstGeom prst="rect">
            <a:avLst/>
          </a:prstGeom>
          <a:noFill/>
          <a:ln>
            <a:noFill/>
          </a:ln>
        </p:spPr>
      </p:pic>
      <p:sp>
        <p:nvSpPr>
          <p:cNvPr id="686" name="Google Shape;686;gc1b8a520e9_0_12"/>
          <p:cNvSpPr txBox="1"/>
          <p:nvPr/>
        </p:nvSpPr>
        <p:spPr>
          <a:xfrm>
            <a:off x="1324913" y="1930538"/>
            <a:ext cx="5913600" cy="7620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sz="1500">
                <a:solidFill>
                  <a:schemeClr val="lt1"/>
                </a:solidFill>
                <a:latin typeface="Share Tech"/>
                <a:ea typeface="Share Tech"/>
                <a:cs typeface="Share Tech"/>
                <a:sym typeface="Share Tech"/>
              </a:rPr>
              <a:t>Une fois le réseau de neurones défini, je dois maintenant spécifier la fonction d'optimisation (optimiser) et de perte (loss) .</a:t>
            </a: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gc1b8a520e9_0_25"/>
          <p:cNvSpPr txBox="1"/>
          <p:nvPr>
            <p:ph type="ctrTitle"/>
          </p:nvPr>
        </p:nvSpPr>
        <p:spPr>
          <a:xfrm>
            <a:off x="571800" y="379325"/>
            <a:ext cx="7724100" cy="85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 </a:t>
            </a:r>
            <a:r>
              <a:rPr lang="en"/>
              <a:t>parcourir l'ensemble des prédictions pour l'ensemble de test </a:t>
            </a:r>
            <a:endParaRPr/>
          </a:p>
        </p:txBody>
      </p:sp>
      <p:pic>
        <p:nvPicPr>
          <p:cNvPr id="692" name="Google Shape;692;gc1b8a520e9_0_25"/>
          <p:cNvPicPr preferRelativeResize="0"/>
          <p:nvPr/>
        </p:nvPicPr>
        <p:blipFill>
          <a:blip r:embed="rId3">
            <a:alphaModFix/>
          </a:blip>
          <a:stretch>
            <a:fillRect/>
          </a:stretch>
        </p:blipFill>
        <p:spPr>
          <a:xfrm>
            <a:off x="1987125" y="1238825"/>
            <a:ext cx="4382790" cy="3599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gc1b8a520e9_0_34"/>
          <p:cNvSpPr txBox="1"/>
          <p:nvPr>
            <p:ph type="ctrTitle"/>
          </p:nvPr>
        </p:nvSpPr>
        <p:spPr>
          <a:xfrm>
            <a:off x="571800" y="379325"/>
            <a:ext cx="7724100" cy="85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2700"/>
              <a:t> </a:t>
            </a:r>
            <a:r>
              <a:rPr lang="en" sz="2700"/>
              <a:t>les resultats identiques :</a:t>
            </a:r>
            <a:endParaRPr sz="2700"/>
          </a:p>
        </p:txBody>
      </p:sp>
      <p:pic>
        <p:nvPicPr>
          <p:cNvPr id="698" name="Google Shape;698;gc1b8a520e9_0_34"/>
          <p:cNvPicPr preferRelativeResize="0"/>
          <p:nvPr/>
        </p:nvPicPr>
        <p:blipFill>
          <a:blip r:embed="rId3">
            <a:alphaModFix/>
          </a:blip>
          <a:stretch>
            <a:fillRect/>
          </a:stretch>
        </p:blipFill>
        <p:spPr>
          <a:xfrm>
            <a:off x="1783275" y="1469625"/>
            <a:ext cx="4222975" cy="2695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gc1b8a520e9_0_41"/>
          <p:cNvSpPr txBox="1"/>
          <p:nvPr>
            <p:ph type="ctrTitle"/>
          </p:nvPr>
        </p:nvSpPr>
        <p:spPr>
          <a:xfrm>
            <a:off x="571800" y="379325"/>
            <a:ext cx="7724100" cy="85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3700"/>
              <a:t> Conclusion</a:t>
            </a:r>
            <a:endParaRPr sz="3700"/>
          </a:p>
        </p:txBody>
      </p:sp>
      <p:sp>
        <p:nvSpPr>
          <p:cNvPr id="704" name="Google Shape;704;gc1b8a520e9_0_41"/>
          <p:cNvSpPr txBox="1"/>
          <p:nvPr/>
        </p:nvSpPr>
        <p:spPr>
          <a:xfrm>
            <a:off x="571800" y="1599500"/>
            <a:ext cx="7903800" cy="2847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500">
                <a:solidFill>
                  <a:schemeClr val="lt1"/>
                </a:solidFill>
                <a:latin typeface="Share Tech"/>
                <a:ea typeface="Share Tech"/>
                <a:cs typeface="Share Tech"/>
                <a:sym typeface="Share Tech"/>
              </a:rPr>
              <a:t>Les applications de deep learning évoluent grâce à leur capacité à identifier systématiquement et massivement des anomalies et des variations dans un jeu de données. Repérer les différences ou comprendre ce qui caractérise une maison est une tâche facile pour les humains, mais qui était jusqu'à présent difficile pour les systèmes informatiques basés sur une programmation rigide.</a:t>
            </a:r>
            <a:endParaRPr sz="1500">
              <a:solidFill>
                <a:schemeClr val="lt1"/>
              </a:solidFill>
              <a:latin typeface="Share Tech"/>
              <a:ea typeface="Share Tech"/>
              <a:cs typeface="Share Tech"/>
              <a:sym typeface="Share Tech"/>
            </a:endParaRPr>
          </a:p>
          <a:p>
            <a:pPr indent="0" lvl="0" marL="0" rtl="0" algn="just">
              <a:lnSpc>
                <a:spcPct val="115000"/>
              </a:lnSpc>
              <a:spcBef>
                <a:spcPts val="600"/>
              </a:spcBef>
              <a:spcAft>
                <a:spcPts val="0"/>
              </a:spcAft>
              <a:buNone/>
            </a:pPr>
            <a:r>
              <a:rPr lang="en" sz="1500">
                <a:solidFill>
                  <a:schemeClr val="lt1"/>
                </a:solidFill>
                <a:latin typeface="Share Tech"/>
                <a:ea typeface="Share Tech"/>
                <a:cs typeface="Share Tech"/>
                <a:sym typeface="Share Tech"/>
              </a:rPr>
              <a:t>Ce projet était l'occasion de découvrir en pratique l’une des technologie et outils utilisé  pour construire un modèle de détection de breast cancer a l’aide de réseaux de neurone. </a:t>
            </a:r>
            <a:endParaRPr sz="1500">
              <a:solidFill>
                <a:schemeClr val="lt1"/>
              </a:solidFill>
              <a:latin typeface="Share Tech"/>
              <a:ea typeface="Share Tech"/>
              <a:cs typeface="Share Tech"/>
              <a:sym typeface="Share Tech"/>
            </a:endParaRPr>
          </a:p>
          <a:p>
            <a:pPr indent="0" lvl="0" marL="0" rtl="0" algn="just">
              <a:lnSpc>
                <a:spcPct val="115000"/>
              </a:lnSpc>
              <a:spcBef>
                <a:spcPts val="600"/>
              </a:spcBef>
              <a:spcAft>
                <a:spcPts val="0"/>
              </a:spcAft>
              <a:buNone/>
            </a:pPr>
            <a:r>
              <a:rPr lang="en" sz="1500">
                <a:solidFill>
                  <a:schemeClr val="lt1"/>
                </a:solidFill>
                <a:latin typeface="Share Tech"/>
                <a:ea typeface="Share Tech"/>
                <a:cs typeface="Share Tech"/>
                <a:sym typeface="Share Tech"/>
              </a:rPr>
              <a:t>C'était une expérience riche pour nous! On souhaitant  avoir d’autre occasion et découvrir d’autre outils et technologie de DL.</a:t>
            </a:r>
            <a:endParaRPr baseline="30000" sz="1500">
              <a:solidFill>
                <a:schemeClr val="lt1"/>
              </a:solidFill>
              <a:latin typeface="Share Tech"/>
              <a:ea typeface="Share Tech"/>
              <a:cs typeface="Share Tech"/>
              <a:sym typeface="Share Tech"/>
            </a:endParaRPr>
          </a:p>
          <a:p>
            <a:pPr indent="0" lvl="0" marL="0" rtl="0" algn="just">
              <a:lnSpc>
                <a:spcPct val="115000"/>
              </a:lnSpc>
              <a:spcBef>
                <a:spcPts val="600"/>
              </a:spcBef>
              <a:spcAft>
                <a:spcPts val="600"/>
              </a:spcAft>
              <a:buNone/>
            </a:pPr>
            <a:r>
              <a:t/>
            </a:r>
            <a:endParaRPr sz="2000">
              <a:solidFill>
                <a:schemeClr val="lt1"/>
              </a:solidFill>
              <a:latin typeface="Share Tech"/>
              <a:ea typeface="Share Tech"/>
              <a:cs typeface="Share Tech"/>
              <a:sym typeface="Share Tech"/>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gc1b8a520e9_0_2"/>
          <p:cNvSpPr txBox="1"/>
          <p:nvPr>
            <p:ph idx="1" type="body"/>
          </p:nvPr>
        </p:nvSpPr>
        <p:spPr>
          <a:xfrm>
            <a:off x="705600" y="989475"/>
            <a:ext cx="7732800" cy="378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600"/>
              </a:spcBef>
              <a:spcAft>
                <a:spcPts val="0"/>
              </a:spcAft>
              <a:buSzPts val="1000"/>
              <a:buNone/>
            </a:pPr>
            <a:r>
              <a:t/>
            </a:r>
            <a:endParaRPr sz="1800">
              <a:solidFill>
                <a:schemeClr val="lt1"/>
              </a:solidFill>
              <a:latin typeface="Share Tech"/>
              <a:ea typeface="Share Tech"/>
              <a:cs typeface="Share Tech"/>
              <a:sym typeface="Share Tech"/>
            </a:endParaRPr>
          </a:p>
          <a:p>
            <a:pPr indent="0" lvl="0" marL="0" rtl="0" algn="l">
              <a:lnSpc>
                <a:spcPct val="100000"/>
              </a:lnSpc>
              <a:spcBef>
                <a:spcPts val="0"/>
              </a:spcBef>
              <a:spcAft>
                <a:spcPts val="0"/>
              </a:spcAft>
              <a:buSzPts val="1000"/>
              <a:buNone/>
            </a:pPr>
            <a:r>
              <a:t/>
            </a:r>
            <a:endParaRPr sz="1800">
              <a:latin typeface="Advent Pro Medium"/>
              <a:ea typeface="Advent Pro Medium"/>
              <a:cs typeface="Advent Pro Medium"/>
              <a:sym typeface="Advent Pro Medium"/>
            </a:endParaRPr>
          </a:p>
          <a:p>
            <a:pPr indent="-215900" lvl="0" marL="241300" marR="0" rtl="0" algn="l">
              <a:lnSpc>
                <a:spcPct val="115000"/>
              </a:lnSpc>
              <a:spcBef>
                <a:spcPts val="300"/>
              </a:spcBef>
              <a:spcAft>
                <a:spcPts val="0"/>
              </a:spcAft>
              <a:buClr>
                <a:schemeClr val="accent3"/>
              </a:buClr>
              <a:buSzPts val="1400"/>
              <a:buFont typeface="Maven Pro"/>
              <a:buChar char="●"/>
            </a:pPr>
            <a:r>
              <a:rPr lang="en" sz="1400">
                <a:solidFill>
                  <a:schemeClr val="hlink"/>
                </a:solidFill>
                <a:uFill>
                  <a:noFill/>
                </a:uFill>
                <a:hlinkClick r:id="rId3"/>
              </a:rPr>
              <a:t>https://en.wikipedia.org/wiki/Deep_learning</a:t>
            </a:r>
            <a:endParaRPr sz="1400">
              <a:solidFill>
                <a:schemeClr val="hlink"/>
              </a:solidFill>
            </a:endParaRPr>
          </a:p>
          <a:p>
            <a:pPr indent="-215900" lvl="0" marL="241300" marR="0" rtl="0" algn="l">
              <a:lnSpc>
                <a:spcPct val="115000"/>
              </a:lnSpc>
              <a:spcBef>
                <a:spcPts val="300"/>
              </a:spcBef>
              <a:spcAft>
                <a:spcPts val="0"/>
              </a:spcAft>
              <a:buClr>
                <a:schemeClr val="accent3"/>
              </a:buClr>
              <a:buSzPts val="1400"/>
              <a:buFont typeface="Maven Pro"/>
              <a:buChar char="●"/>
            </a:pPr>
            <a:r>
              <a:rPr lang="en" sz="1400">
                <a:solidFill>
                  <a:schemeClr val="hlink"/>
                </a:solidFill>
                <a:uFill>
                  <a:noFill/>
                </a:uFill>
                <a:hlinkClick r:id="rId4"/>
              </a:rPr>
              <a:t>https://www.tensorflow.org/guide/keras/sequential_model?hl=fr</a:t>
            </a:r>
            <a:endParaRPr sz="1400">
              <a:solidFill>
                <a:schemeClr val="hlink"/>
              </a:solidFill>
            </a:endParaRPr>
          </a:p>
          <a:p>
            <a:pPr indent="-215900" lvl="0" marL="241300" marR="0" rtl="0" algn="l">
              <a:lnSpc>
                <a:spcPct val="115000"/>
              </a:lnSpc>
              <a:spcBef>
                <a:spcPts val="300"/>
              </a:spcBef>
              <a:spcAft>
                <a:spcPts val="0"/>
              </a:spcAft>
              <a:buClr>
                <a:schemeClr val="accent3"/>
              </a:buClr>
              <a:buSzPts val="1400"/>
              <a:buFont typeface="Maven Pro"/>
              <a:buChar char="●"/>
            </a:pPr>
            <a:r>
              <a:rPr lang="en" sz="1400">
                <a:solidFill>
                  <a:schemeClr val="hlink"/>
                </a:solidFill>
                <a:uFill>
                  <a:noFill/>
                </a:uFill>
                <a:hlinkClick r:id="rId5"/>
              </a:rPr>
              <a:t>https://keras.io/api/models/sequential/</a:t>
            </a:r>
            <a:endParaRPr sz="1400">
              <a:solidFill>
                <a:schemeClr val="hlink"/>
              </a:solidFill>
            </a:endParaRPr>
          </a:p>
          <a:p>
            <a:pPr indent="-215900" lvl="0" marL="241300" marR="0" rtl="0" algn="l">
              <a:lnSpc>
                <a:spcPct val="115000"/>
              </a:lnSpc>
              <a:spcBef>
                <a:spcPts val="300"/>
              </a:spcBef>
              <a:spcAft>
                <a:spcPts val="0"/>
              </a:spcAft>
              <a:buClr>
                <a:schemeClr val="accent3"/>
              </a:buClr>
              <a:buSzPts val="1400"/>
              <a:buFont typeface="Maven Pro"/>
              <a:buChar char="●"/>
            </a:pPr>
            <a:r>
              <a:rPr lang="en" sz="1400">
                <a:solidFill>
                  <a:schemeClr val="hlink"/>
                </a:solidFill>
                <a:uFill>
                  <a:noFill/>
                </a:uFill>
                <a:hlinkClick r:id="rId6"/>
              </a:rPr>
              <a:t>https://medium.com/data-science-group-iitr/loss-functions-and-optimization-algorithms-demystified-bb92daff331c</a:t>
            </a:r>
            <a:endParaRPr sz="1400">
              <a:solidFill>
                <a:schemeClr val="hlink"/>
              </a:solidFill>
            </a:endParaRPr>
          </a:p>
          <a:p>
            <a:pPr indent="-215900" lvl="0" marL="241300" marR="0" rtl="0" algn="l">
              <a:lnSpc>
                <a:spcPct val="115000"/>
              </a:lnSpc>
              <a:spcBef>
                <a:spcPts val="300"/>
              </a:spcBef>
              <a:spcAft>
                <a:spcPts val="0"/>
              </a:spcAft>
              <a:buClr>
                <a:schemeClr val="accent3"/>
              </a:buClr>
              <a:buSzPts val="1400"/>
              <a:buFont typeface="Maven Pro"/>
              <a:buChar char="●"/>
            </a:pPr>
            <a:r>
              <a:rPr lang="en" sz="1400">
                <a:solidFill>
                  <a:schemeClr val="hlink"/>
                </a:solidFill>
                <a:uFill>
                  <a:noFill/>
                </a:uFill>
                <a:hlinkClick r:id="rId7"/>
              </a:rPr>
              <a:t>https://missinglink.ai/guides/neural-network-concepts/7-types-neural-network-activation-functions-right/</a:t>
            </a:r>
            <a:endParaRPr sz="1400">
              <a:solidFill>
                <a:schemeClr val="hlink"/>
              </a:solidFill>
            </a:endParaRPr>
          </a:p>
          <a:p>
            <a:pPr indent="-215900" lvl="0" marL="241300" marR="0" rtl="0" algn="l">
              <a:lnSpc>
                <a:spcPct val="115000"/>
              </a:lnSpc>
              <a:spcBef>
                <a:spcPts val="300"/>
              </a:spcBef>
              <a:spcAft>
                <a:spcPts val="0"/>
              </a:spcAft>
              <a:buClr>
                <a:schemeClr val="accent3"/>
              </a:buClr>
              <a:buSzPts val="1400"/>
              <a:buFont typeface="Maven Pro"/>
              <a:buChar char="●"/>
            </a:pPr>
            <a:r>
              <a:rPr lang="en" sz="1400">
                <a:solidFill>
                  <a:schemeClr val="hlink"/>
                </a:solidFill>
                <a:uFill>
                  <a:noFill/>
                </a:uFill>
                <a:hlinkClick r:id="rId8"/>
              </a:rPr>
              <a:t>https://archive.ics.uci.edu/ml/datasets/Breast+Cancer+Wisconsin+(Diagnostic)</a:t>
            </a:r>
            <a:endParaRPr sz="1400">
              <a:solidFill>
                <a:schemeClr val="hlink"/>
              </a:solidFill>
            </a:endParaRPr>
          </a:p>
          <a:p>
            <a:pPr indent="0" lvl="0" marL="457200" marR="0" rtl="0" algn="l">
              <a:lnSpc>
                <a:spcPct val="100000"/>
              </a:lnSpc>
              <a:spcBef>
                <a:spcPts val="300"/>
              </a:spcBef>
              <a:spcAft>
                <a:spcPts val="0"/>
              </a:spcAft>
              <a:buNone/>
            </a:pPr>
            <a:r>
              <a:t/>
            </a:r>
            <a:endParaRPr sz="1400">
              <a:solidFill>
                <a:schemeClr val="hlink"/>
              </a:solidFill>
            </a:endParaRPr>
          </a:p>
        </p:txBody>
      </p:sp>
      <p:sp>
        <p:nvSpPr>
          <p:cNvPr id="710" name="Google Shape;710;gc1b8a520e9_0_2"/>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RESOURCES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23"/>
          <p:cNvSpPr txBox="1"/>
          <p:nvPr>
            <p:ph type="title"/>
          </p:nvPr>
        </p:nvSpPr>
        <p:spPr>
          <a:xfrm>
            <a:off x="2037000" y="1496400"/>
            <a:ext cx="5070000" cy="2150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THANKS</a:t>
            </a:r>
            <a:endParaRPr/>
          </a:p>
        </p:txBody>
      </p:sp>
      <p:sp>
        <p:nvSpPr>
          <p:cNvPr id="716" name="Google Shape;716;p23"/>
          <p:cNvSpPr/>
          <p:nvPr/>
        </p:nvSpPr>
        <p:spPr>
          <a:xfrm>
            <a:off x="-65247" y="971445"/>
            <a:ext cx="62397" cy="62143"/>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17" name="Google Shape;717;p23"/>
          <p:cNvGrpSpPr/>
          <p:nvPr/>
        </p:nvGrpSpPr>
        <p:grpSpPr>
          <a:xfrm>
            <a:off x="7981434" y="-1177061"/>
            <a:ext cx="203789" cy="1274755"/>
            <a:chOff x="2877432" y="975334"/>
            <a:chExt cx="188886" cy="1181532"/>
          </a:xfrm>
        </p:grpSpPr>
        <p:sp>
          <p:nvSpPr>
            <p:cNvPr id="718" name="Google Shape;718;p2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2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2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1" name="Google Shape;721;p23"/>
          <p:cNvSpPr/>
          <p:nvPr/>
        </p:nvSpPr>
        <p:spPr>
          <a:xfrm>
            <a:off x="9277943" y="-708433"/>
            <a:ext cx="9132" cy="2718429"/>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23"/>
          <p:cNvSpPr/>
          <p:nvPr/>
        </p:nvSpPr>
        <p:spPr>
          <a:xfrm>
            <a:off x="335228" y="-685306"/>
            <a:ext cx="9132" cy="1822332"/>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
          <p:cNvSpPr txBox="1"/>
          <p:nvPr>
            <p:ph idx="1" type="body"/>
          </p:nvPr>
        </p:nvSpPr>
        <p:spPr>
          <a:xfrm>
            <a:off x="618825" y="911125"/>
            <a:ext cx="7823100" cy="37869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300"/>
              <a:t>Deep Learning fait partie d'une famille plus large de méthodes d'apprentissage automatique basées sur des réseaux de neurones artificiels avec apprentissage par représentation. </a:t>
            </a:r>
            <a:endParaRPr sz="1300"/>
          </a:p>
          <a:p>
            <a:pPr indent="0" lvl="0" marL="0" marR="0" rtl="0" algn="just">
              <a:lnSpc>
                <a:spcPct val="150000"/>
              </a:lnSpc>
              <a:spcBef>
                <a:spcPts val="1600"/>
              </a:spcBef>
              <a:spcAft>
                <a:spcPts val="0"/>
              </a:spcAft>
              <a:buClr>
                <a:srgbClr val="000000"/>
              </a:buClr>
              <a:buSzPts val="1000"/>
              <a:buFont typeface="Arial"/>
              <a:buNone/>
            </a:pPr>
            <a:r>
              <a:rPr lang="en" sz="1300"/>
              <a:t>les réseaux de neurones artificiels (ANN) sont constitués d'un grand nombre d'éléments simples, appelés neurones, dont chacun prend des décisions simples. Ensemble, les neurones peuvent fournir des réponses précises à certains problèmes complexes, tels que le traitement du langage naturel, la vision par ordinateur et l'IA.</a:t>
            </a:r>
            <a:endParaRPr sz="1300"/>
          </a:p>
          <a:p>
            <a:pPr indent="0" lvl="0" marL="0" marR="0" rtl="0" algn="just">
              <a:lnSpc>
                <a:spcPct val="150000"/>
              </a:lnSpc>
              <a:spcBef>
                <a:spcPts val="1600"/>
              </a:spcBef>
              <a:spcAft>
                <a:spcPts val="0"/>
              </a:spcAft>
              <a:buClr>
                <a:srgbClr val="000000"/>
              </a:buClr>
              <a:buSzPts val="1000"/>
              <a:buFont typeface="Arial"/>
              <a:buNone/>
            </a:pPr>
            <a:r>
              <a:rPr lang="en" sz="1300"/>
              <a:t>Un réseau de neurones peut être «superficiel», ce qui signifie qu'il a une couche d'entrée de neurones, une seule «couche cachée» qui traite les entrées et une couche de sortie qui fournit la sortie finale du modèle. Un réseau neuronal profond (DNN) a généralement entre 2 à 8 couches supplémentaires de neurones. Les recherches de Goodfellow, Bengio et Courville et d'autres experts suggèrent que les réseaux de neurones augmentent en précision avec le nombre de couches cachées.</a:t>
            </a:r>
            <a:endParaRPr sz="1300"/>
          </a:p>
          <a:p>
            <a:pPr indent="0" lvl="0" marL="0" rtl="0" algn="l">
              <a:lnSpc>
                <a:spcPct val="100000"/>
              </a:lnSpc>
              <a:spcBef>
                <a:spcPts val="1600"/>
              </a:spcBef>
              <a:spcAft>
                <a:spcPts val="0"/>
              </a:spcAft>
              <a:buSzPts val="1000"/>
              <a:buNone/>
            </a:pPr>
            <a:r>
              <a:t/>
            </a:r>
            <a:endParaRPr/>
          </a:p>
          <a:p>
            <a:pPr indent="0" lvl="0" marL="0" rtl="0" algn="l">
              <a:lnSpc>
                <a:spcPct val="100000"/>
              </a:lnSpc>
              <a:spcBef>
                <a:spcPts val="1600"/>
              </a:spcBef>
              <a:spcAft>
                <a:spcPts val="1600"/>
              </a:spcAft>
              <a:buSzPts val="1000"/>
              <a:buNone/>
            </a:pPr>
            <a:r>
              <a:t/>
            </a:r>
            <a:endParaRPr/>
          </a:p>
        </p:txBody>
      </p:sp>
      <p:sp>
        <p:nvSpPr>
          <p:cNvPr id="462" name="Google Shape;462;p2"/>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Introduction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
          <p:cNvSpPr txBox="1"/>
          <p:nvPr>
            <p:ph idx="13" type="ctrTitle"/>
          </p:nvPr>
        </p:nvSpPr>
        <p:spPr>
          <a:xfrm>
            <a:off x="4913696" y="3473000"/>
            <a:ext cx="22518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a:t>OUTILS</a:t>
            </a:r>
            <a:endParaRPr/>
          </a:p>
          <a:p>
            <a:pPr indent="0" lvl="0" marL="0" rtl="0" algn="l">
              <a:lnSpc>
                <a:spcPct val="100000"/>
              </a:lnSpc>
              <a:spcBef>
                <a:spcPts val="0"/>
              </a:spcBef>
              <a:spcAft>
                <a:spcPts val="0"/>
              </a:spcAft>
              <a:buSzPts val="1200"/>
              <a:buNone/>
            </a:pPr>
            <a:r>
              <a:t/>
            </a:r>
            <a:endParaRPr/>
          </a:p>
        </p:txBody>
      </p:sp>
      <p:sp>
        <p:nvSpPr>
          <p:cNvPr id="468" name="Google Shape;468;p3"/>
          <p:cNvSpPr txBox="1"/>
          <p:nvPr>
            <p:ph idx="4" type="ctrTitle"/>
          </p:nvPr>
        </p:nvSpPr>
        <p:spPr>
          <a:xfrm>
            <a:off x="2952223" y="3473000"/>
            <a:ext cx="17538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a:t>DÉROULEMENT</a:t>
            </a:r>
            <a:r>
              <a:rPr lang="en"/>
              <a:t> DE PROJET</a:t>
            </a:r>
            <a:endParaRPr/>
          </a:p>
        </p:txBody>
      </p:sp>
      <p:sp>
        <p:nvSpPr>
          <p:cNvPr id="469" name="Google Shape;469;p3"/>
          <p:cNvSpPr txBox="1"/>
          <p:nvPr>
            <p:ph type="ctrTitle"/>
          </p:nvPr>
        </p:nvSpPr>
        <p:spPr>
          <a:xfrm>
            <a:off x="1070900" y="3473000"/>
            <a:ext cx="21525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a:t>PROBLEMA-</a:t>
            </a:r>
            <a:endParaRPr/>
          </a:p>
          <a:p>
            <a:pPr indent="0" lvl="0" marL="0" rtl="0" algn="l">
              <a:lnSpc>
                <a:spcPct val="100000"/>
              </a:lnSpc>
              <a:spcBef>
                <a:spcPts val="0"/>
              </a:spcBef>
              <a:spcAft>
                <a:spcPts val="0"/>
              </a:spcAft>
              <a:buSzPts val="1200"/>
              <a:buNone/>
            </a:pPr>
            <a:r>
              <a:rPr lang="en"/>
              <a:t>TIQUE</a:t>
            </a:r>
            <a:endParaRPr/>
          </a:p>
        </p:txBody>
      </p:sp>
      <p:sp>
        <p:nvSpPr>
          <p:cNvPr id="470" name="Google Shape;470;p3"/>
          <p:cNvSpPr txBox="1"/>
          <p:nvPr>
            <p:ph idx="3" type="title"/>
          </p:nvPr>
        </p:nvSpPr>
        <p:spPr>
          <a:xfrm>
            <a:off x="1070900" y="2722087"/>
            <a:ext cx="17538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01</a:t>
            </a:r>
            <a:endParaRPr/>
          </a:p>
        </p:txBody>
      </p:sp>
      <p:sp>
        <p:nvSpPr>
          <p:cNvPr id="471" name="Google Shape;471;p3"/>
          <p:cNvSpPr txBox="1"/>
          <p:nvPr>
            <p:ph idx="6" type="title"/>
          </p:nvPr>
        </p:nvSpPr>
        <p:spPr>
          <a:xfrm>
            <a:off x="2952227" y="2722087"/>
            <a:ext cx="17538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02</a:t>
            </a:r>
            <a:endParaRPr/>
          </a:p>
        </p:txBody>
      </p:sp>
      <p:sp>
        <p:nvSpPr>
          <p:cNvPr id="472" name="Google Shape;472;p3"/>
          <p:cNvSpPr txBox="1"/>
          <p:nvPr>
            <p:ph idx="7" type="ctrTitle"/>
          </p:nvPr>
        </p:nvSpPr>
        <p:spPr>
          <a:xfrm>
            <a:off x="618825" y="564075"/>
            <a:ext cx="45762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TABLE OF CONTENTS</a:t>
            </a:r>
            <a:endParaRPr/>
          </a:p>
        </p:txBody>
      </p:sp>
      <p:sp>
        <p:nvSpPr>
          <p:cNvPr id="473" name="Google Shape;473;p3"/>
          <p:cNvSpPr txBox="1"/>
          <p:nvPr>
            <p:ph idx="9" type="title"/>
          </p:nvPr>
        </p:nvSpPr>
        <p:spPr>
          <a:xfrm>
            <a:off x="4913104" y="2722087"/>
            <a:ext cx="17538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t>03</a:t>
            </a:r>
            <a:endParaRPr/>
          </a:p>
        </p:txBody>
      </p:sp>
      <p:sp>
        <p:nvSpPr>
          <p:cNvPr id="474" name="Google Shape;474;p3"/>
          <p:cNvSpPr/>
          <p:nvPr/>
        </p:nvSpPr>
        <p:spPr>
          <a:xfrm>
            <a:off x="1070900" y="1638950"/>
            <a:ext cx="824100" cy="824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3"/>
          <p:cNvSpPr/>
          <p:nvPr/>
        </p:nvSpPr>
        <p:spPr>
          <a:xfrm>
            <a:off x="2952227" y="1638950"/>
            <a:ext cx="824100" cy="824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3"/>
          <p:cNvSpPr/>
          <p:nvPr/>
        </p:nvSpPr>
        <p:spPr>
          <a:xfrm>
            <a:off x="4913104" y="1638950"/>
            <a:ext cx="824100" cy="824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7" name="Google Shape;477;p3"/>
          <p:cNvCxnSpPr>
            <a:stCxn id="474" idx="1"/>
            <a:endCxn id="470" idx="1"/>
          </p:cNvCxnSpPr>
          <p:nvPr/>
        </p:nvCxnSpPr>
        <p:spPr>
          <a:xfrm>
            <a:off x="1070900" y="2051000"/>
            <a:ext cx="600" cy="960000"/>
          </a:xfrm>
          <a:prstGeom prst="bentConnector3">
            <a:avLst>
              <a:gd fmla="val -39687500" name="adj1"/>
            </a:avLst>
          </a:prstGeom>
          <a:noFill/>
          <a:ln cap="flat" cmpd="sng" w="9525">
            <a:solidFill>
              <a:schemeClr val="lt1"/>
            </a:solidFill>
            <a:prstDash val="solid"/>
            <a:round/>
            <a:headEnd len="sm" w="sm" type="none"/>
            <a:tailEnd len="sm" w="sm" type="none"/>
          </a:ln>
        </p:spPr>
      </p:cxnSp>
      <p:cxnSp>
        <p:nvCxnSpPr>
          <p:cNvPr id="478" name="Google Shape;478;p3"/>
          <p:cNvCxnSpPr>
            <a:stCxn id="475" idx="1"/>
            <a:endCxn id="471" idx="1"/>
          </p:cNvCxnSpPr>
          <p:nvPr/>
        </p:nvCxnSpPr>
        <p:spPr>
          <a:xfrm>
            <a:off x="2952227" y="2051000"/>
            <a:ext cx="600" cy="960000"/>
          </a:xfrm>
          <a:prstGeom prst="bentConnector3">
            <a:avLst>
              <a:gd fmla="val -39687500" name="adj1"/>
            </a:avLst>
          </a:prstGeom>
          <a:noFill/>
          <a:ln cap="flat" cmpd="sng" w="9525">
            <a:solidFill>
              <a:schemeClr val="lt1"/>
            </a:solidFill>
            <a:prstDash val="solid"/>
            <a:round/>
            <a:headEnd len="sm" w="sm" type="none"/>
            <a:tailEnd len="sm" w="sm" type="none"/>
          </a:ln>
        </p:spPr>
      </p:cxnSp>
      <p:cxnSp>
        <p:nvCxnSpPr>
          <p:cNvPr id="479" name="Google Shape;479;p3"/>
          <p:cNvCxnSpPr>
            <a:stCxn id="476" idx="1"/>
            <a:endCxn id="473" idx="1"/>
          </p:cNvCxnSpPr>
          <p:nvPr/>
        </p:nvCxnSpPr>
        <p:spPr>
          <a:xfrm>
            <a:off x="4913104" y="2051000"/>
            <a:ext cx="600" cy="960000"/>
          </a:xfrm>
          <a:prstGeom prst="bentConnector3">
            <a:avLst>
              <a:gd fmla="val -39687500" name="adj1"/>
            </a:avLst>
          </a:prstGeom>
          <a:noFill/>
          <a:ln cap="flat" cmpd="sng" w="9525">
            <a:solidFill>
              <a:schemeClr val="lt1"/>
            </a:solidFill>
            <a:prstDash val="solid"/>
            <a:round/>
            <a:headEnd len="sm" w="sm" type="none"/>
            <a:tailEnd len="sm" w="sm" type="none"/>
          </a:ln>
        </p:spPr>
      </p:cxnSp>
      <p:sp>
        <p:nvSpPr>
          <p:cNvPr id="480" name="Google Shape;480;p3"/>
          <p:cNvSpPr/>
          <p:nvPr/>
        </p:nvSpPr>
        <p:spPr>
          <a:xfrm>
            <a:off x="2276000" y="132471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3"/>
          <p:cNvSpPr/>
          <p:nvPr/>
        </p:nvSpPr>
        <p:spPr>
          <a:xfrm>
            <a:off x="5737208" y="246306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3"/>
          <p:cNvSpPr/>
          <p:nvPr/>
        </p:nvSpPr>
        <p:spPr>
          <a:xfrm>
            <a:off x="1194349" y="1745467"/>
            <a:ext cx="577195" cy="577814"/>
          </a:xfrm>
          <a:custGeom>
            <a:rect b="b" l="l" r="r" t="t"/>
            <a:pathLst>
              <a:path extrusionOk="0" h="11205" w="11193">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3" name="Google Shape;483;p3"/>
          <p:cNvGrpSpPr/>
          <p:nvPr/>
        </p:nvGrpSpPr>
        <p:grpSpPr>
          <a:xfrm>
            <a:off x="3084966" y="1760855"/>
            <a:ext cx="577211" cy="580283"/>
            <a:chOff x="3095745" y="3805393"/>
            <a:chExt cx="352840" cy="354718"/>
          </a:xfrm>
        </p:grpSpPr>
        <p:sp>
          <p:nvSpPr>
            <p:cNvPr id="484" name="Google Shape;484;p3"/>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3"/>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3"/>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3"/>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3"/>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3"/>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0" name="Google Shape;490;p3"/>
          <p:cNvGrpSpPr/>
          <p:nvPr/>
        </p:nvGrpSpPr>
        <p:grpSpPr>
          <a:xfrm>
            <a:off x="5036578" y="1760856"/>
            <a:ext cx="583818" cy="580315"/>
            <a:chOff x="3541011" y="3367320"/>
            <a:chExt cx="348257" cy="346188"/>
          </a:xfrm>
        </p:grpSpPr>
        <p:sp>
          <p:nvSpPr>
            <p:cNvPr id="491" name="Google Shape;491;p3"/>
            <p:cNvSpPr/>
            <p:nvPr/>
          </p:nvSpPr>
          <p:spPr>
            <a:xfrm>
              <a:off x="3541011" y="3367320"/>
              <a:ext cx="347906" cy="346188"/>
            </a:xfrm>
            <a:custGeom>
              <a:rect b="b" l="l" r="r" t="t"/>
              <a:pathLst>
                <a:path extrusionOk="0" h="10877" w="10931">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3"/>
            <p:cNvSpPr/>
            <p:nvPr/>
          </p:nvSpPr>
          <p:spPr>
            <a:xfrm>
              <a:off x="3658105" y="3389599"/>
              <a:ext cx="208820" cy="199431"/>
            </a:xfrm>
            <a:custGeom>
              <a:rect b="b" l="l" r="r" t="t"/>
              <a:pathLst>
                <a:path extrusionOk="0" h="6266" w="6561">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3"/>
            <p:cNvSpPr/>
            <p:nvPr/>
          </p:nvSpPr>
          <p:spPr>
            <a:xfrm>
              <a:off x="3720614" y="3426805"/>
              <a:ext cx="95164" cy="116011"/>
            </a:xfrm>
            <a:custGeom>
              <a:rect b="b" l="l" r="r" t="t"/>
              <a:pathLst>
                <a:path extrusionOk="0" h="3645" w="299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3"/>
            <p:cNvSpPr/>
            <p:nvPr/>
          </p:nvSpPr>
          <p:spPr>
            <a:xfrm>
              <a:off x="3773671" y="3496030"/>
              <a:ext cx="115597" cy="114993"/>
            </a:xfrm>
            <a:custGeom>
              <a:rect b="b" l="l" r="r" t="t"/>
              <a:pathLst>
                <a:path extrusionOk="0" h="3613" w="3632">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5" name="Google Shape;495;p3"/>
          <p:cNvSpPr txBox="1"/>
          <p:nvPr>
            <p:ph idx="4" type="ctrTitle"/>
          </p:nvPr>
        </p:nvSpPr>
        <p:spPr>
          <a:xfrm>
            <a:off x="6873960" y="3473000"/>
            <a:ext cx="17538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200"/>
              <a:buNone/>
            </a:pPr>
            <a:r>
              <a:rPr lang="en"/>
              <a:t>TRAITEMENT </a:t>
            </a:r>
            <a:endParaRPr/>
          </a:p>
          <a:p>
            <a:pPr indent="0" lvl="0" marL="0" rtl="0" algn="l">
              <a:lnSpc>
                <a:spcPct val="100000"/>
              </a:lnSpc>
              <a:spcBef>
                <a:spcPts val="0"/>
              </a:spcBef>
              <a:spcAft>
                <a:spcPts val="0"/>
              </a:spcAft>
              <a:buSzPts val="1200"/>
              <a:buNone/>
            </a:pPr>
            <a:r>
              <a:rPr lang="en"/>
              <a:t>ET RESULTAT</a:t>
            </a:r>
            <a:endParaRPr/>
          </a:p>
        </p:txBody>
      </p:sp>
      <p:sp>
        <p:nvSpPr>
          <p:cNvPr id="496" name="Google Shape;496;p3"/>
          <p:cNvSpPr txBox="1"/>
          <p:nvPr>
            <p:ph idx="6" type="title"/>
          </p:nvPr>
        </p:nvSpPr>
        <p:spPr>
          <a:xfrm>
            <a:off x="6873964" y="2722087"/>
            <a:ext cx="1753800" cy="5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a:solidFill>
                  <a:srgbClr val="F1C232"/>
                </a:solidFill>
              </a:rPr>
              <a:t>04</a:t>
            </a:r>
            <a:endParaRPr>
              <a:solidFill>
                <a:srgbClr val="F1C232"/>
              </a:solidFill>
            </a:endParaRPr>
          </a:p>
        </p:txBody>
      </p:sp>
      <p:sp>
        <p:nvSpPr>
          <p:cNvPr id="497" name="Google Shape;497;p3"/>
          <p:cNvSpPr/>
          <p:nvPr/>
        </p:nvSpPr>
        <p:spPr>
          <a:xfrm>
            <a:off x="6873964" y="1638950"/>
            <a:ext cx="824100" cy="824100"/>
          </a:xfrm>
          <a:prstGeom prst="rect">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98" name="Google Shape;498;p3"/>
          <p:cNvCxnSpPr>
            <a:stCxn id="497" idx="1"/>
            <a:endCxn id="496" idx="1"/>
          </p:cNvCxnSpPr>
          <p:nvPr/>
        </p:nvCxnSpPr>
        <p:spPr>
          <a:xfrm>
            <a:off x="6873964" y="2051000"/>
            <a:ext cx="600" cy="960000"/>
          </a:xfrm>
          <a:prstGeom prst="bentConnector3">
            <a:avLst>
              <a:gd fmla="val -39687500" name="adj1"/>
            </a:avLst>
          </a:prstGeom>
          <a:noFill/>
          <a:ln cap="flat" cmpd="sng" w="9525">
            <a:solidFill>
              <a:schemeClr val="lt1"/>
            </a:solidFill>
            <a:prstDash val="solid"/>
            <a:round/>
            <a:headEnd len="sm" w="sm" type="none"/>
            <a:tailEnd len="sm" w="sm" type="none"/>
          </a:ln>
        </p:spPr>
      </p:cxnSp>
      <p:grpSp>
        <p:nvGrpSpPr>
          <p:cNvPr id="499" name="Google Shape;499;p3"/>
          <p:cNvGrpSpPr/>
          <p:nvPr/>
        </p:nvGrpSpPr>
        <p:grpSpPr>
          <a:xfrm>
            <a:off x="7006704" y="1760855"/>
            <a:ext cx="577211" cy="580283"/>
            <a:chOff x="3095745" y="3805393"/>
            <a:chExt cx="352840" cy="354718"/>
          </a:xfrm>
        </p:grpSpPr>
        <p:sp>
          <p:nvSpPr>
            <p:cNvPr id="500" name="Google Shape;500;p3"/>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3"/>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3"/>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3"/>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3"/>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3"/>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gc1a803ceea_2_24"/>
          <p:cNvSpPr txBox="1"/>
          <p:nvPr>
            <p:ph type="ctrTitle"/>
          </p:nvPr>
        </p:nvSpPr>
        <p:spPr>
          <a:xfrm>
            <a:off x="1611975" y="2020975"/>
            <a:ext cx="3751500" cy="837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lang="en"/>
              <a:t>Problematique</a:t>
            </a:r>
            <a:endParaRPr/>
          </a:p>
        </p:txBody>
      </p:sp>
      <p:sp>
        <p:nvSpPr>
          <p:cNvPr id="511" name="Google Shape;511;gc1a803ceea_2_24"/>
          <p:cNvSpPr/>
          <p:nvPr/>
        </p:nvSpPr>
        <p:spPr>
          <a:xfrm>
            <a:off x="5782875" y="1868575"/>
            <a:ext cx="10851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gc1a803ceea_2_24"/>
          <p:cNvSpPr txBox="1"/>
          <p:nvPr>
            <p:ph idx="2" type="title"/>
          </p:nvPr>
        </p:nvSpPr>
        <p:spPr>
          <a:xfrm>
            <a:off x="5834900" y="2122225"/>
            <a:ext cx="9810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solidFill>
                  <a:schemeClr val="dk2"/>
                </a:solidFill>
              </a:rPr>
              <a:t>01</a:t>
            </a:r>
            <a:endParaRPr>
              <a:solidFill>
                <a:schemeClr val="dk2"/>
              </a:solidFill>
            </a:endParaRPr>
          </a:p>
        </p:txBody>
      </p:sp>
      <p:sp>
        <p:nvSpPr>
          <p:cNvPr id="513" name="Google Shape;513;gc1a803ceea_2_24"/>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gc1a803ceea_2_24"/>
          <p:cNvSpPr/>
          <p:nvPr/>
        </p:nvSpPr>
        <p:spPr>
          <a:xfrm>
            <a:off x="1369950" y="3869000"/>
            <a:ext cx="5074478"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15" name="Google Shape;515;gc1a803ceea_2_24"/>
          <p:cNvCxnSpPr>
            <a:stCxn id="511" idx="2"/>
          </p:cNvCxnSpPr>
          <p:nvPr/>
        </p:nvCxnSpPr>
        <p:spPr>
          <a:xfrm>
            <a:off x="6325425" y="2953675"/>
            <a:ext cx="0" cy="978000"/>
          </a:xfrm>
          <a:prstGeom prst="straightConnector1">
            <a:avLst/>
          </a:prstGeom>
          <a:noFill/>
          <a:ln cap="flat" cmpd="sng" w="19050">
            <a:solidFill>
              <a:schemeClr val="accent2"/>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
          <p:cNvSpPr txBox="1"/>
          <p:nvPr>
            <p:ph idx="1" type="body"/>
          </p:nvPr>
        </p:nvSpPr>
        <p:spPr>
          <a:xfrm>
            <a:off x="758600" y="1368975"/>
            <a:ext cx="3783900" cy="209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t>L'objectif de ce projet est de construire un modèle d'apprentissage automatique basé sur les réseaux du  neurone artificielle ANN, pour la détection de breast cancer  en utilisant  Wisconsin Diagnostic Breast Cancer (WDBC) dataset, et la Bibliothèque TonsorFlow</a:t>
            </a:r>
            <a:r>
              <a:rPr lang="en"/>
              <a:t>. </a:t>
            </a:r>
            <a:endParaRPr/>
          </a:p>
        </p:txBody>
      </p:sp>
      <p:sp>
        <p:nvSpPr>
          <p:cNvPr id="521" name="Google Shape;521;p4"/>
          <p:cNvSpPr txBox="1"/>
          <p:nvPr>
            <p:ph type="ctrTitle"/>
          </p:nvPr>
        </p:nvSpPr>
        <p:spPr>
          <a:xfrm>
            <a:off x="897000" y="551450"/>
            <a:ext cx="26865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PROBLEMATIQUE</a:t>
            </a:r>
            <a:endParaRPr/>
          </a:p>
        </p:txBody>
      </p:sp>
      <p:grpSp>
        <p:nvGrpSpPr>
          <p:cNvPr id="522" name="Google Shape;522;p4"/>
          <p:cNvGrpSpPr/>
          <p:nvPr/>
        </p:nvGrpSpPr>
        <p:grpSpPr>
          <a:xfrm>
            <a:off x="4834661" y="989482"/>
            <a:ext cx="2851442" cy="3213988"/>
            <a:chOff x="2501950" y="1507050"/>
            <a:chExt cx="2392350" cy="2696525"/>
          </a:xfrm>
        </p:grpSpPr>
        <p:sp>
          <p:nvSpPr>
            <p:cNvPr id="523" name="Google Shape;523;p4"/>
            <p:cNvSpPr/>
            <p:nvPr/>
          </p:nvSpPr>
          <p:spPr>
            <a:xfrm>
              <a:off x="4032450" y="3778325"/>
              <a:ext cx="0" cy="25"/>
            </a:xfrm>
            <a:custGeom>
              <a:rect b="b" l="l" r="r" t="t"/>
              <a:pathLst>
                <a:path extrusionOk="0" h="1" w="120000">
                  <a:moveTo>
                    <a:pt x="0" y="0"/>
                  </a:move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4"/>
            <p:cNvSpPr/>
            <p:nvPr/>
          </p:nvSpPr>
          <p:spPr>
            <a:xfrm>
              <a:off x="2720475" y="1507050"/>
              <a:ext cx="2173825" cy="2696525"/>
            </a:xfrm>
            <a:custGeom>
              <a:rect b="b" l="l" r="r" t="t"/>
              <a:pathLst>
                <a:path extrusionOk="0" h="107861" w="86953">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4"/>
            <p:cNvSpPr/>
            <p:nvPr/>
          </p:nvSpPr>
          <p:spPr>
            <a:xfrm>
              <a:off x="2810050" y="1616325"/>
              <a:ext cx="1994650" cy="2478000"/>
            </a:xfrm>
            <a:custGeom>
              <a:rect b="b" l="l" r="r" t="t"/>
              <a:pathLst>
                <a:path extrusionOk="0" h="99120" w="79786">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4"/>
            <p:cNvSpPr/>
            <p:nvPr/>
          </p:nvSpPr>
          <p:spPr>
            <a:xfrm>
              <a:off x="2501950" y="240647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4"/>
            <p:cNvSpPr/>
            <p:nvPr/>
          </p:nvSpPr>
          <p:spPr>
            <a:xfrm>
              <a:off x="2501950" y="234180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4"/>
            <p:cNvSpPr/>
            <p:nvPr/>
          </p:nvSpPr>
          <p:spPr>
            <a:xfrm>
              <a:off x="2501950" y="247115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4"/>
            <p:cNvSpPr/>
            <p:nvPr/>
          </p:nvSpPr>
          <p:spPr>
            <a:xfrm>
              <a:off x="2501950" y="2535400"/>
              <a:ext cx="100100" cy="30600"/>
            </a:xfrm>
            <a:custGeom>
              <a:rect b="b" l="l" r="r" t="t"/>
              <a:pathLst>
                <a:path extrusionOk="0" h="1224" w="4004">
                  <a:moveTo>
                    <a:pt x="0" y="0"/>
                  </a:moveTo>
                  <a:lnTo>
                    <a:pt x="0" y="1224"/>
                  </a:lnTo>
                  <a:lnTo>
                    <a:pt x="4004" y="1224"/>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4"/>
            <p:cNvSpPr/>
            <p:nvPr/>
          </p:nvSpPr>
          <p:spPr>
            <a:xfrm>
              <a:off x="2501950" y="2600075"/>
              <a:ext cx="100100" cy="30625"/>
            </a:xfrm>
            <a:custGeom>
              <a:rect b="b" l="l" r="r" t="t"/>
              <a:pathLst>
                <a:path extrusionOk="0" h="1225" w="4004">
                  <a:moveTo>
                    <a:pt x="0" y="1"/>
                  </a:moveTo>
                  <a:lnTo>
                    <a:pt x="0" y="1224"/>
                  </a:lnTo>
                  <a:lnTo>
                    <a:pt x="4004" y="1224"/>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4"/>
            <p:cNvSpPr/>
            <p:nvPr/>
          </p:nvSpPr>
          <p:spPr>
            <a:xfrm>
              <a:off x="2501950" y="2083075"/>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4"/>
            <p:cNvSpPr/>
            <p:nvPr/>
          </p:nvSpPr>
          <p:spPr>
            <a:xfrm>
              <a:off x="2501950" y="2018375"/>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4"/>
            <p:cNvSpPr/>
            <p:nvPr/>
          </p:nvSpPr>
          <p:spPr>
            <a:xfrm>
              <a:off x="2501950" y="2147750"/>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4"/>
            <p:cNvSpPr/>
            <p:nvPr/>
          </p:nvSpPr>
          <p:spPr>
            <a:xfrm>
              <a:off x="2501950" y="221242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4"/>
            <p:cNvSpPr/>
            <p:nvPr/>
          </p:nvSpPr>
          <p:spPr>
            <a:xfrm>
              <a:off x="2501950" y="227710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4"/>
            <p:cNvSpPr/>
            <p:nvPr/>
          </p:nvSpPr>
          <p:spPr>
            <a:xfrm>
              <a:off x="2501950" y="175965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4"/>
            <p:cNvSpPr/>
            <p:nvPr/>
          </p:nvSpPr>
          <p:spPr>
            <a:xfrm>
              <a:off x="2501950" y="169497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4"/>
            <p:cNvSpPr/>
            <p:nvPr/>
          </p:nvSpPr>
          <p:spPr>
            <a:xfrm>
              <a:off x="2501950" y="182435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4"/>
            <p:cNvSpPr/>
            <p:nvPr/>
          </p:nvSpPr>
          <p:spPr>
            <a:xfrm>
              <a:off x="2501950" y="188902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4"/>
            <p:cNvSpPr/>
            <p:nvPr/>
          </p:nvSpPr>
          <p:spPr>
            <a:xfrm>
              <a:off x="2501950" y="195370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4"/>
            <p:cNvSpPr/>
            <p:nvPr/>
          </p:nvSpPr>
          <p:spPr>
            <a:xfrm>
              <a:off x="2501950" y="2668250"/>
              <a:ext cx="100100" cy="1423000"/>
            </a:xfrm>
            <a:custGeom>
              <a:rect b="b" l="l" r="r" t="t"/>
              <a:pathLst>
                <a:path extrusionOk="0" h="56920" w="4004">
                  <a:moveTo>
                    <a:pt x="0" y="1"/>
                  </a:moveTo>
                  <a:lnTo>
                    <a:pt x="0" y="56920"/>
                  </a:lnTo>
                  <a:lnTo>
                    <a:pt x="4004" y="56920"/>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2" name="Google Shape;542;p4"/>
          <p:cNvGrpSpPr/>
          <p:nvPr/>
        </p:nvGrpSpPr>
        <p:grpSpPr>
          <a:xfrm>
            <a:off x="7686104" y="-476250"/>
            <a:ext cx="2291257" cy="2922300"/>
            <a:chOff x="4882900" y="-64350"/>
            <a:chExt cx="2493750" cy="2922300"/>
          </a:xfrm>
        </p:grpSpPr>
        <p:sp>
          <p:nvSpPr>
            <p:cNvPr id="543" name="Google Shape;543;p4"/>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4"/>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4"/>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4"/>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4"/>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8" name="Google Shape;548;p4"/>
          <p:cNvGrpSpPr/>
          <p:nvPr/>
        </p:nvGrpSpPr>
        <p:grpSpPr>
          <a:xfrm>
            <a:off x="5599242" y="1368971"/>
            <a:ext cx="1541751" cy="2455003"/>
            <a:chOff x="2160750" y="237575"/>
            <a:chExt cx="3253325" cy="5180425"/>
          </a:xfrm>
        </p:grpSpPr>
        <p:sp>
          <p:nvSpPr>
            <p:cNvPr id="549" name="Google Shape;549;p4"/>
            <p:cNvSpPr/>
            <p:nvPr/>
          </p:nvSpPr>
          <p:spPr>
            <a:xfrm>
              <a:off x="3341025" y="1584075"/>
              <a:ext cx="870850" cy="1801975"/>
            </a:xfrm>
            <a:custGeom>
              <a:rect b="b" l="l" r="r" t="t"/>
              <a:pathLst>
                <a:path extrusionOk="0" h="72079" w="34834">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4"/>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4"/>
            <p:cNvSpPr/>
            <p:nvPr/>
          </p:nvSpPr>
          <p:spPr>
            <a:xfrm>
              <a:off x="3760000" y="2060575"/>
              <a:ext cx="47950" cy="948925"/>
            </a:xfrm>
            <a:custGeom>
              <a:rect b="b" l="l" r="r" t="t"/>
              <a:pathLst>
                <a:path extrusionOk="0" h="37957" w="1918">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4"/>
            <p:cNvSpPr/>
            <p:nvPr/>
          </p:nvSpPr>
          <p:spPr>
            <a:xfrm>
              <a:off x="3150700" y="1358150"/>
              <a:ext cx="1273425" cy="2019675"/>
            </a:xfrm>
            <a:custGeom>
              <a:rect b="b" l="l" r="r" t="t"/>
              <a:pathLst>
                <a:path extrusionOk="0" h="80787" w="50937">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4"/>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4"/>
            <p:cNvSpPr/>
            <p:nvPr/>
          </p:nvSpPr>
          <p:spPr>
            <a:xfrm>
              <a:off x="2352425" y="1196575"/>
              <a:ext cx="2282550" cy="3382075"/>
            </a:xfrm>
            <a:custGeom>
              <a:rect b="b" l="l" r="r" t="t"/>
              <a:pathLst>
                <a:path extrusionOk="0" h="135283" w="91302">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4"/>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4"/>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4"/>
            <p:cNvSpPr/>
            <p:nvPr/>
          </p:nvSpPr>
          <p:spPr>
            <a:xfrm>
              <a:off x="4775975" y="2232425"/>
              <a:ext cx="43850" cy="1304225"/>
            </a:xfrm>
            <a:custGeom>
              <a:rect b="b" l="l" r="r" t="t"/>
              <a:pathLst>
                <a:path extrusionOk="0" h="52169" w="1754">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4"/>
            <p:cNvSpPr/>
            <p:nvPr/>
          </p:nvSpPr>
          <p:spPr>
            <a:xfrm>
              <a:off x="3123775" y="942025"/>
              <a:ext cx="1615275" cy="648925"/>
            </a:xfrm>
            <a:custGeom>
              <a:rect b="b" l="l" r="r" t="t"/>
              <a:pathLst>
                <a:path extrusionOk="0" h="25957" w="64611">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4"/>
            <p:cNvSpPr/>
            <p:nvPr/>
          </p:nvSpPr>
          <p:spPr>
            <a:xfrm>
              <a:off x="2753625" y="1951050"/>
              <a:ext cx="46575" cy="1088575"/>
            </a:xfrm>
            <a:custGeom>
              <a:rect b="b" l="l" r="r" t="t"/>
              <a:pathLst>
                <a:path extrusionOk="0" h="43543" w="1863">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4"/>
            <p:cNvSpPr/>
            <p:nvPr/>
          </p:nvSpPr>
          <p:spPr>
            <a:xfrm>
              <a:off x="2688525" y="477325"/>
              <a:ext cx="2531125" cy="3715200"/>
            </a:xfrm>
            <a:custGeom>
              <a:rect b="b" l="l" r="r" t="t"/>
              <a:pathLst>
                <a:path extrusionOk="0" h="148608" w="101245">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4"/>
            <p:cNvSpPr/>
            <p:nvPr/>
          </p:nvSpPr>
          <p:spPr>
            <a:xfrm>
              <a:off x="2355175" y="1889425"/>
              <a:ext cx="45200" cy="2303100"/>
            </a:xfrm>
            <a:custGeom>
              <a:rect b="b" l="l" r="r" t="t"/>
              <a:pathLst>
                <a:path extrusionOk="0" h="92124" w="1808">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4"/>
            <p:cNvSpPr/>
            <p:nvPr/>
          </p:nvSpPr>
          <p:spPr>
            <a:xfrm>
              <a:off x="2160750" y="1843225"/>
              <a:ext cx="45200" cy="1942650"/>
            </a:xfrm>
            <a:custGeom>
              <a:rect b="b" l="l" r="r" t="t"/>
              <a:pathLst>
                <a:path extrusionOk="0" h="77706" w="1808">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4"/>
            <p:cNvSpPr/>
            <p:nvPr/>
          </p:nvSpPr>
          <p:spPr>
            <a:xfrm>
              <a:off x="2531800" y="237575"/>
              <a:ext cx="2238125" cy="619475"/>
            </a:xfrm>
            <a:custGeom>
              <a:rect b="b" l="l" r="r" t="t"/>
              <a:pathLst>
                <a:path extrusionOk="0" h="24779" w="89525">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4"/>
            <p:cNvSpPr/>
            <p:nvPr/>
          </p:nvSpPr>
          <p:spPr>
            <a:xfrm>
              <a:off x="4704025" y="549550"/>
              <a:ext cx="241775" cy="203425"/>
            </a:xfrm>
            <a:custGeom>
              <a:rect b="b" l="l" r="r" t="t"/>
              <a:pathLst>
                <a:path extrusionOk="0" h="8137" w="9671">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4"/>
            <p:cNvSpPr/>
            <p:nvPr/>
          </p:nvSpPr>
          <p:spPr>
            <a:xfrm>
              <a:off x="5171700" y="1077775"/>
              <a:ext cx="242375" cy="1574350"/>
            </a:xfrm>
            <a:custGeom>
              <a:rect b="b" l="l" r="r" t="t"/>
              <a:pathLst>
                <a:path extrusionOk="0" h="62974" w="9695">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4"/>
            <p:cNvSpPr/>
            <p:nvPr/>
          </p:nvSpPr>
          <p:spPr>
            <a:xfrm>
              <a:off x="5168950" y="3860950"/>
              <a:ext cx="244500" cy="719075"/>
            </a:xfrm>
            <a:custGeom>
              <a:rect b="b" l="l" r="r" t="t"/>
              <a:pathLst>
                <a:path extrusionOk="0" h="28763" w="978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4"/>
            <p:cNvSpPr/>
            <p:nvPr/>
          </p:nvSpPr>
          <p:spPr>
            <a:xfrm>
              <a:off x="3215550" y="5085250"/>
              <a:ext cx="1519175" cy="332750"/>
            </a:xfrm>
            <a:custGeom>
              <a:rect b="b" l="l" r="r" t="t"/>
              <a:pathLst>
                <a:path extrusionOk="0" h="13310" w="60767">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4"/>
            <p:cNvSpPr/>
            <p:nvPr/>
          </p:nvSpPr>
          <p:spPr>
            <a:xfrm>
              <a:off x="2160750" y="3119350"/>
              <a:ext cx="71225" cy="966375"/>
            </a:xfrm>
            <a:custGeom>
              <a:rect b="b" l="l" r="r" t="t"/>
              <a:pathLst>
                <a:path extrusionOk="0" h="38655" w="2849">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4"/>
            <p:cNvSpPr/>
            <p:nvPr/>
          </p:nvSpPr>
          <p:spPr>
            <a:xfrm>
              <a:off x="3034325" y="3862850"/>
              <a:ext cx="776375" cy="1384000"/>
            </a:xfrm>
            <a:custGeom>
              <a:rect b="b" l="l" r="r" t="t"/>
              <a:pathLst>
                <a:path extrusionOk="0" h="55360" w="31055">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4"/>
            <p:cNvSpPr/>
            <p:nvPr/>
          </p:nvSpPr>
          <p:spPr>
            <a:xfrm>
              <a:off x="3034325" y="3212475"/>
              <a:ext cx="776375" cy="2034375"/>
            </a:xfrm>
            <a:custGeom>
              <a:rect b="b" l="l" r="r" t="t"/>
              <a:pathLst>
                <a:path extrusionOk="0" h="81375" w="31055">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4"/>
            <p:cNvSpPr/>
            <p:nvPr/>
          </p:nvSpPr>
          <p:spPr>
            <a:xfrm>
              <a:off x="3220525" y="3945025"/>
              <a:ext cx="780500" cy="1389450"/>
            </a:xfrm>
            <a:custGeom>
              <a:rect b="b" l="l" r="r" t="t"/>
              <a:pathLst>
                <a:path extrusionOk="0" h="55578" w="3122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4"/>
            <p:cNvSpPr/>
            <p:nvPr/>
          </p:nvSpPr>
          <p:spPr>
            <a:xfrm>
              <a:off x="3918850" y="3310700"/>
              <a:ext cx="293025" cy="1655450"/>
            </a:xfrm>
            <a:custGeom>
              <a:rect b="b" l="l" r="r" t="t"/>
              <a:pathLst>
                <a:path extrusionOk="0" h="66218" w="11721">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4"/>
            <p:cNvSpPr/>
            <p:nvPr/>
          </p:nvSpPr>
          <p:spPr>
            <a:xfrm>
              <a:off x="3816150" y="3513350"/>
              <a:ext cx="603850" cy="1903300"/>
            </a:xfrm>
            <a:custGeom>
              <a:rect b="b" l="l" r="r" t="t"/>
              <a:pathLst>
                <a:path extrusionOk="0" h="76132" w="24154">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4"/>
            <p:cNvSpPr/>
            <p:nvPr/>
          </p:nvSpPr>
          <p:spPr>
            <a:xfrm>
              <a:off x="4233775" y="3651650"/>
              <a:ext cx="399825" cy="1695150"/>
            </a:xfrm>
            <a:custGeom>
              <a:rect b="b" l="l" r="r" t="t"/>
              <a:pathLst>
                <a:path extrusionOk="0" h="67806" w="15993">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4"/>
            <p:cNvSpPr/>
            <p:nvPr/>
          </p:nvSpPr>
          <p:spPr>
            <a:xfrm>
              <a:off x="4686975" y="3624275"/>
              <a:ext cx="134225" cy="1506200"/>
            </a:xfrm>
            <a:custGeom>
              <a:rect b="b" l="l" r="r" t="t"/>
              <a:pathLst>
                <a:path extrusionOk="0" h="60248" w="5369">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4"/>
            <p:cNvSpPr/>
            <p:nvPr/>
          </p:nvSpPr>
          <p:spPr>
            <a:xfrm>
              <a:off x="2574250" y="706400"/>
              <a:ext cx="2427675" cy="4213200"/>
            </a:xfrm>
            <a:custGeom>
              <a:rect b="b" l="l" r="r" t="t"/>
              <a:pathLst>
                <a:path extrusionOk="0" h="168528" w="97107">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4"/>
            <p:cNvSpPr/>
            <p:nvPr/>
          </p:nvSpPr>
          <p:spPr>
            <a:xfrm>
              <a:off x="2812500" y="4858700"/>
              <a:ext cx="317500" cy="252600"/>
            </a:xfrm>
            <a:custGeom>
              <a:rect b="b" l="l" r="r" t="t"/>
              <a:pathLst>
                <a:path extrusionOk="0" h="10104" w="1270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4"/>
            <p:cNvSpPr/>
            <p:nvPr/>
          </p:nvSpPr>
          <p:spPr>
            <a:xfrm>
              <a:off x="3534075" y="3075550"/>
              <a:ext cx="57550" cy="886950"/>
            </a:xfrm>
            <a:custGeom>
              <a:rect b="b" l="l" r="r" t="t"/>
              <a:pathLst>
                <a:path extrusionOk="0" h="35478" w="2302">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4"/>
            <p:cNvSpPr/>
            <p:nvPr/>
          </p:nvSpPr>
          <p:spPr>
            <a:xfrm>
              <a:off x="2639975" y="2951975"/>
              <a:ext cx="746250" cy="2014175"/>
            </a:xfrm>
            <a:custGeom>
              <a:rect b="b" l="l" r="r" t="t"/>
              <a:pathLst>
                <a:path extrusionOk="0" h="80567" w="2985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4"/>
            <p:cNvSpPr/>
            <p:nvPr/>
          </p:nvSpPr>
          <p:spPr>
            <a:xfrm>
              <a:off x="2479775" y="3406550"/>
              <a:ext cx="722975" cy="1377500"/>
            </a:xfrm>
            <a:custGeom>
              <a:rect b="b" l="l" r="r" t="t"/>
              <a:pathLst>
                <a:path extrusionOk="0" h="55100" w="28919">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gc0fcb05d5d_0_0"/>
          <p:cNvSpPr txBox="1"/>
          <p:nvPr>
            <p:ph type="ctrTitle"/>
          </p:nvPr>
        </p:nvSpPr>
        <p:spPr>
          <a:xfrm>
            <a:off x="1625975" y="2222975"/>
            <a:ext cx="3751500" cy="837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lang="en"/>
              <a:t>Déroulemet de project</a:t>
            </a:r>
            <a:endParaRPr/>
          </a:p>
        </p:txBody>
      </p:sp>
      <p:sp>
        <p:nvSpPr>
          <p:cNvPr id="586" name="Google Shape;586;gc0fcb05d5d_0_0"/>
          <p:cNvSpPr/>
          <p:nvPr/>
        </p:nvSpPr>
        <p:spPr>
          <a:xfrm>
            <a:off x="5782875" y="1868575"/>
            <a:ext cx="1085100" cy="10851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gc0fcb05d5d_0_0"/>
          <p:cNvSpPr txBox="1"/>
          <p:nvPr>
            <p:ph idx="2" type="title"/>
          </p:nvPr>
        </p:nvSpPr>
        <p:spPr>
          <a:xfrm>
            <a:off x="5834900" y="2122225"/>
            <a:ext cx="9810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solidFill>
                  <a:schemeClr val="dk2"/>
                </a:solidFill>
              </a:rPr>
              <a:t>02</a:t>
            </a:r>
            <a:endParaRPr>
              <a:solidFill>
                <a:schemeClr val="dk2"/>
              </a:solidFill>
            </a:endParaRPr>
          </a:p>
        </p:txBody>
      </p:sp>
      <p:sp>
        <p:nvSpPr>
          <p:cNvPr id="588" name="Google Shape;588;gc0fcb05d5d_0_0"/>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gc0fcb05d5d_0_0"/>
          <p:cNvSpPr/>
          <p:nvPr/>
        </p:nvSpPr>
        <p:spPr>
          <a:xfrm>
            <a:off x="1369950" y="3869000"/>
            <a:ext cx="5074478"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90" name="Google Shape;590;gc0fcb05d5d_0_0"/>
          <p:cNvCxnSpPr>
            <a:stCxn id="586" idx="2"/>
          </p:cNvCxnSpPr>
          <p:nvPr/>
        </p:nvCxnSpPr>
        <p:spPr>
          <a:xfrm>
            <a:off x="6325425" y="2953675"/>
            <a:ext cx="0" cy="978000"/>
          </a:xfrm>
          <a:prstGeom prst="straightConnector1">
            <a:avLst/>
          </a:prstGeom>
          <a:noFill/>
          <a:ln cap="flat" cmpd="sng" w="19050">
            <a:solidFill>
              <a:schemeClr val="accent2"/>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5"/>
          <p:cNvSpPr txBox="1"/>
          <p:nvPr>
            <p:ph idx="4" type="ctrTitle"/>
          </p:nvPr>
        </p:nvSpPr>
        <p:spPr>
          <a:xfrm>
            <a:off x="618825" y="618225"/>
            <a:ext cx="61536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Déroulement Projet</a:t>
            </a:r>
            <a:endParaRPr/>
          </a:p>
        </p:txBody>
      </p:sp>
      <p:sp>
        <p:nvSpPr>
          <p:cNvPr id="596" name="Google Shape;596;p5"/>
          <p:cNvSpPr txBox="1"/>
          <p:nvPr>
            <p:ph type="ctrTitle"/>
          </p:nvPr>
        </p:nvSpPr>
        <p:spPr>
          <a:xfrm>
            <a:off x="931222" y="1196025"/>
            <a:ext cx="13191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DataSet</a:t>
            </a:r>
            <a:endParaRPr/>
          </a:p>
        </p:txBody>
      </p:sp>
      <p:sp>
        <p:nvSpPr>
          <p:cNvPr id="597" name="Google Shape;597;p5"/>
          <p:cNvSpPr txBox="1"/>
          <p:nvPr>
            <p:ph idx="1" type="subTitle"/>
          </p:nvPr>
        </p:nvSpPr>
        <p:spPr>
          <a:xfrm>
            <a:off x="931246" y="1684093"/>
            <a:ext cx="2620500" cy="111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lang="en"/>
              <a:t>Wisconsin Diagnostic Breast Cancer (WDBC) dataset, contient 33 </a:t>
            </a:r>
            <a:r>
              <a:rPr lang="en"/>
              <a:t>colonne</a:t>
            </a:r>
            <a:r>
              <a:rPr lang="en"/>
              <a:t> et 569 ligne.</a:t>
            </a:r>
            <a:endParaRPr/>
          </a:p>
        </p:txBody>
      </p:sp>
      <p:sp>
        <p:nvSpPr>
          <p:cNvPr id="598" name="Google Shape;598;p5"/>
          <p:cNvSpPr txBox="1"/>
          <p:nvPr>
            <p:ph idx="2" type="ctrTitle"/>
          </p:nvPr>
        </p:nvSpPr>
        <p:spPr>
          <a:xfrm>
            <a:off x="6471298" y="1196025"/>
            <a:ext cx="1716300" cy="577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800"/>
              <a:buNone/>
            </a:pPr>
            <a:r>
              <a:rPr lang="en"/>
              <a:t>Prétraitemet</a:t>
            </a:r>
            <a:endParaRPr/>
          </a:p>
        </p:txBody>
      </p:sp>
      <p:sp>
        <p:nvSpPr>
          <p:cNvPr id="599" name="Google Shape;599;p5"/>
          <p:cNvSpPr txBox="1"/>
          <p:nvPr>
            <p:ph idx="3" type="subTitle"/>
          </p:nvPr>
        </p:nvSpPr>
        <p:spPr>
          <a:xfrm>
            <a:off x="5450166" y="1607893"/>
            <a:ext cx="2737500" cy="1112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r>
              <a:rPr lang="en"/>
              <a:t>Cette partie  concerne l’exploration et  le nettoyage de datasets et la division de data en quatre parties pour le training et le test.</a:t>
            </a:r>
            <a:endParaRPr/>
          </a:p>
        </p:txBody>
      </p:sp>
      <p:grpSp>
        <p:nvGrpSpPr>
          <p:cNvPr id="600" name="Google Shape;600;p5"/>
          <p:cNvGrpSpPr/>
          <p:nvPr/>
        </p:nvGrpSpPr>
        <p:grpSpPr>
          <a:xfrm>
            <a:off x="2466797" y="2837754"/>
            <a:ext cx="4594823" cy="1842617"/>
            <a:chOff x="3834069" y="2439811"/>
            <a:chExt cx="2413628" cy="967914"/>
          </a:xfrm>
        </p:grpSpPr>
        <p:grpSp>
          <p:nvGrpSpPr>
            <p:cNvPr id="601" name="Google Shape;601;p5"/>
            <p:cNvGrpSpPr/>
            <p:nvPr/>
          </p:nvGrpSpPr>
          <p:grpSpPr>
            <a:xfrm>
              <a:off x="4960453" y="2469658"/>
              <a:ext cx="1287244" cy="885527"/>
              <a:chOff x="4960453" y="2469658"/>
              <a:chExt cx="1287244" cy="885527"/>
            </a:xfrm>
          </p:grpSpPr>
          <p:sp>
            <p:nvSpPr>
              <p:cNvPr id="602" name="Google Shape;602;p5"/>
              <p:cNvSpPr/>
              <p:nvPr/>
            </p:nvSpPr>
            <p:spPr>
              <a:xfrm>
                <a:off x="4960453" y="3257061"/>
                <a:ext cx="1287244" cy="98124"/>
              </a:xfrm>
              <a:custGeom>
                <a:rect b="b" l="l" r="r" t="t"/>
                <a:pathLst>
                  <a:path extrusionOk="0" h="6286" w="42851">
                    <a:moveTo>
                      <a:pt x="0" y="1"/>
                    </a:moveTo>
                    <a:lnTo>
                      <a:pt x="0" y="6286"/>
                    </a:lnTo>
                    <a:lnTo>
                      <a:pt x="42851" y="6286"/>
                    </a:lnTo>
                    <a:lnTo>
                      <a:pt x="4285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5"/>
              <p:cNvSpPr/>
              <p:nvPr/>
            </p:nvSpPr>
            <p:spPr>
              <a:xfrm>
                <a:off x="4960454" y="3099580"/>
                <a:ext cx="1051349" cy="98140"/>
              </a:xfrm>
              <a:custGeom>
                <a:rect b="b" l="l" r="r" t="t"/>
                <a:pathLst>
                  <a:path extrusionOk="0" h="6286" w="42851">
                    <a:moveTo>
                      <a:pt x="0" y="0"/>
                    </a:moveTo>
                    <a:lnTo>
                      <a:pt x="0" y="6285"/>
                    </a:lnTo>
                    <a:lnTo>
                      <a:pt x="42851" y="6285"/>
                    </a:lnTo>
                    <a:lnTo>
                      <a:pt x="4285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5"/>
              <p:cNvSpPr/>
              <p:nvPr/>
            </p:nvSpPr>
            <p:spPr>
              <a:xfrm>
                <a:off x="4960455" y="2942094"/>
                <a:ext cx="668904" cy="98124"/>
              </a:xfrm>
              <a:custGeom>
                <a:rect b="b" l="l" r="r" t="t"/>
                <a:pathLst>
                  <a:path extrusionOk="0" h="6286" w="42851">
                    <a:moveTo>
                      <a:pt x="0" y="1"/>
                    </a:moveTo>
                    <a:lnTo>
                      <a:pt x="0" y="6286"/>
                    </a:lnTo>
                    <a:lnTo>
                      <a:pt x="42851" y="6286"/>
                    </a:lnTo>
                    <a:lnTo>
                      <a:pt x="4285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5"/>
              <p:cNvSpPr/>
              <p:nvPr/>
            </p:nvSpPr>
            <p:spPr>
              <a:xfrm>
                <a:off x="4960455" y="2784621"/>
                <a:ext cx="618094" cy="98124"/>
              </a:xfrm>
              <a:custGeom>
                <a:rect b="b" l="l" r="r" t="t"/>
                <a:pathLst>
                  <a:path extrusionOk="0" h="6286" w="39596">
                    <a:moveTo>
                      <a:pt x="0" y="0"/>
                    </a:moveTo>
                    <a:lnTo>
                      <a:pt x="0" y="6285"/>
                    </a:lnTo>
                    <a:lnTo>
                      <a:pt x="39596" y="6285"/>
                    </a:lnTo>
                    <a:lnTo>
                      <a:pt x="3959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5"/>
              <p:cNvSpPr/>
              <p:nvPr/>
            </p:nvSpPr>
            <p:spPr>
              <a:xfrm>
                <a:off x="4960455" y="2627131"/>
                <a:ext cx="516519" cy="98140"/>
              </a:xfrm>
              <a:custGeom>
                <a:rect b="b" l="l" r="r" t="t"/>
                <a:pathLst>
                  <a:path extrusionOk="0" h="6287" w="33089">
                    <a:moveTo>
                      <a:pt x="0" y="1"/>
                    </a:moveTo>
                    <a:lnTo>
                      <a:pt x="0" y="6286"/>
                    </a:lnTo>
                    <a:lnTo>
                      <a:pt x="33089" y="6286"/>
                    </a:lnTo>
                    <a:lnTo>
                      <a:pt x="3308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5"/>
              <p:cNvSpPr/>
              <p:nvPr/>
            </p:nvSpPr>
            <p:spPr>
              <a:xfrm>
                <a:off x="4960455" y="2469658"/>
                <a:ext cx="313293" cy="98078"/>
              </a:xfrm>
              <a:custGeom>
                <a:rect b="b" l="l" r="r" t="t"/>
                <a:pathLst>
                  <a:path extrusionOk="0" h="6283" w="20070">
                    <a:moveTo>
                      <a:pt x="0" y="1"/>
                    </a:moveTo>
                    <a:lnTo>
                      <a:pt x="0" y="6283"/>
                    </a:lnTo>
                    <a:lnTo>
                      <a:pt x="20069" y="6283"/>
                    </a:lnTo>
                    <a:lnTo>
                      <a:pt x="2006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8" name="Google Shape;608;p5"/>
            <p:cNvGrpSpPr/>
            <p:nvPr/>
          </p:nvGrpSpPr>
          <p:grpSpPr>
            <a:xfrm>
              <a:off x="3834069" y="2469658"/>
              <a:ext cx="1129846" cy="885527"/>
              <a:chOff x="3834069" y="2469658"/>
              <a:chExt cx="1129846" cy="885527"/>
            </a:xfrm>
          </p:grpSpPr>
          <p:sp>
            <p:nvSpPr>
              <p:cNvPr id="609" name="Google Shape;609;p5"/>
              <p:cNvSpPr/>
              <p:nvPr/>
            </p:nvSpPr>
            <p:spPr>
              <a:xfrm>
                <a:off x="3834069" y="3257061"/>
                <a:ext cx="1129846" cy="98124"/>
              </a:xfrm>
              <a:custGeom>
                <a:rect b="b" l="l" r="r" t="t"/>
                <a:pathLst>
                  <a:path extrusionOk="0" h="6286" w="42854">
                    <a:moveTo>
                      <a:pt x="0" y="1"/>
                    </a:moveTo>
                    <a:lnTo>
                      <a:pt x="0" y="6286"/>
                    </a:lnTo>
                    <a:lnTo>
                      <a:pt x="42854" y="6286"/>
                    </a:lnTo>
                    <a:lnTo>
                      <a:pt x="428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5"/>
              <p:cNvSpPr/>
              <p:nvPr/>
            </p:nvSpPr>
            <p:spPr>
              <a:xfrm>
                <a:off x="4093459" y="3099580"/>
                <a:ext cx="870365" cy="98140"/>
              </a:xfrm>
              <a:custGeom>
                <a:rect b="b" l="l" r="r" t="t"/>
                <a:pathLst>
                  <a:path extrusionOk="0" h="6286" w="42854">
                    <a:moveTo>
                      <a:pt x="0" y="0"/>
                    </a:moveTo>
                    <a:lnTo>
                      <a:pt x="0" y="6285"/>
                    </a:lnTo>
                    <a:lnTo>
                      <a:pt x="42854" y="6285"/>
                    </a:lnTo>
                    <a:lnTo>
                      <a:pt x="428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5"/>
              <p:cNvSpPr/>
              <p:nvPr/>
            </p:nvSpPr>
            <p:spPr>
              <a:xfrm>
                <a:off x="4294923" y="2942094"/>
                <a:ext cx="668951" cy="98124"/>
              </a:xfrm>
              <a:custGeom>
                <a:rect b="b" l="l" r="r" t="t"/>
                <a:pathLst>
                  <a:path extrusionOk="0" h="6286" w="42854">
                    <a:moveTo>
                      <a:pt x="0" y="1"/>
                    </a:moveTo>
                    <a:lnTo>
                      <a:pt x="0" y="6286"/>
                    </a:lnTo>
                    <a:lnTo>
                      <a:pt x="42854" y="6286"/>
                    </a:lnTo>
                    <a:lnTo>
                      <a:pt x="428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5"/>
              <p:cNvSpPr/>
              <p:nvPr/>
            </p:nvSpPr>
            <p:spPr>
              <a:xfrm>
                <a:off x="4447355" y="2784621"/>
                <a:ext cx="516519" cy="98124"/>
              </a:xfrm>
              <a:custGeom>
                <a:rect b="b" l="l" r="r" t="t"/>
                <a:pathLst>
                  <a:path extrusionOk="0" h="6286" w="33089">
                    <a:moveTo>
                      <a:pt x="0" y="0"/>
                    </a:moveTo>
                    <a:lnTo>
                      <a:pt x="0" y="6285"/>
                    </a:lnTo>
                    <a:lnTo>
                      <a:pt x="33089" y="6285"/>
                    </a:lnTo>
                    <a:lnTo>
                      <a:pt x="3308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5"/>
              <p:cNvSpPr/>
              <p:nvPr/>
            </p:nvSpPr>
            <p:spPr>
              <a:xfrm>
                <a:off x="4548960" y="2627131"/>
                <a:ext cx="414914" cy="98140"/>
              </a:xfrm>
              <a:custGeom>
                <a:rect b="b" l="l" r="r" t="t"/>
                <a:pathLst>
                  <a:path extrusionOk="0" h="6287" w="26580">
                    <a:moveTo>
                      <a:pt x="1" y="1"/>
                    </a:moveTo>
                    <a:lnTo>
                      <a:pt x="1" y="6286"/>
                    </a:lnTo>
                    <a:lnTo>
                      <a:pt x="26580" y="6286"/>
                    </a:lnTo>
                    <a:lnTo>
                      <a:pt x="2658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5"/>
              <p:cNvSpPr/>
              <p:nvPr/>
            </p:nvSpPr>
            <p:spPr>
              <a:xfrm>
                <a:off x="4650534" y="2469658"/>
                <a:ext cx="313340" cy="98078"/>
              </a:xfrm>
              <a:custGeom>
                <a:rect b="b" l="l" r="r" t="t"/>
                <a:pathLst>
                  <a:path extrusionOk="0" h="6283" w="20073">
                    <a:moveTo>
                      <a:pt x="1" y="1"/>
                    </a:moveTo>
                    <a:lnTo>
                      <a:pt x="1" y="6283"/>
                    </a:lnTo>
                    <a:lnTo>
                      <a:pt x="20073" y="6283"/>
                    </a:lnTo>
                    <a:lnTo>
                      <a:pt x="2007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5" name="Google Shape;615;p5"/>
            <p:cNvSpPr/>
            <p:nvPr/>
          </p:nvSpPr>
          <p:spPr>
            <a:xfrm>
              <a:off x="4963437" y="2439811"/>
              <a:ext cx="16" cy="967914"/>
            </a:xfrm>
            <a:custGeom>
              <a:rect b="b" l="l" r="r" t="t"/>
              <a:pathLst>
                <a:path extrusionOk="0" fill="none" h="62006" w="1">
                  <a:moveTo>
                    <a:pt x="1" y="0"/>
                  </a:moveTo>
                  <a:lnTo>
                    <a:pt x="1" y="62006"/>
                  </a:lnTo>
                </a:path>
              </a:pathLst>
            </a:custGeom>
            <a:noFill/>
            <a:ln cap="flat" cmpd="sng" w="9525">
              <a:solidFill>
                <a:schemeClr val="lt2"/>
              </a:solidFill>
              <a:prstDash val="solid"/>
              <a:miter lim="299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16" name="Google Shape;616;p5"/>
          <p:cNvCxnSpPr>
            <a:stCxn id="596" idx="1"/>
          </p:cNvCxnSpPr>
          <p:nvPr/>
        </p:nvCxnSpPr>
        <p:spPr>
          <a:xfrm>
            <a:off x="931222" y="1484925"/>
            <a:ext cx="2543700" cy="2202000"/>
          </a:xfrm>
          <a:prstGeom prst="bentConnector3">
            <a:avLst>
              <a:gd fmla="val -9361" name="adj1"/>
            </a:avLst>
          </a:prstGeom>
          <a:noFill/>
          <a:ln cap="flat" cmpd="sng" w="9525">
            <a:solidFill>
              <a:schemeClr val="accent2"/>
            </a:solidFill>
            <a:prstDash val="solid"/>
            <a:round/>
            <a:headEnd len="sm" w="sm" type="none"/>
            <a:tailEnd len="sm" w="sm" type="none"/>
          </a:ln>
        </p:spPr>
      </p:cxnSp>
      <p:cxnSp>
        <p:nvCxnSpPr>
          <p:cNvPr id="617" name="Google Shape;617;p5"/>
          <p:cNvCxnSpPr>
            <a:stCxn id="598" idx="3"/>
          </p:cNvCxnSpPr>
          <p:nvPr/>
        </p:nvCxnSpPr>
        <p:spPr>
          <a:xfrm flipH="1">
            <a:off x="7040998" y="1484925"/>
            <a:ext cx="1146600" cy="2563800"/>
          </a:xfrm>
          <a:prstGeom prst="bentConnector4">
            <a:avLst>
              <a:gd fmla="val -20768" name="adj1"/>
              <a:gd fmla="val 55634" name="adj2"/>
            </a:avLst>
          </a:prstGeom>
          <a:noFill/>
          <a:ln cap="flat" cmpd="sng" w="9525">
            <a:solidFill>
              <a:schemeClr val="accent3"/>
            </a:solidFill>
            <a:prstDash val="solid"/>
            <a:round/>
            <a:headEnd len="sm" w="sm" type="none"/>
            <a:tailEnd len="sm" w="sm" type="none"/>
          </a:ln>
        </p:spPr>
      </p:cxnSp>
      <p:sp>
        <p:nvSpPr>
          <p:cNvPr id="618" name="Google Shape;618;p5"/>
          <p:cNvSpPr/>
          <p:nvPr/>
        </p:nvSpPr>
        <p:spPr>
          <a:xfrm>
            <a:off x="923634" y="3637035"/>
            <a:ext cx="121172" cy="121198"/>
          </a:xfrm>
          <a:custGeom>
            <a:rect b="b" l="l" r="r" t="t"/>
            <a:pathLst>
              <a:path extrusionOk="0" h="4625" w="4624">
                <a:moveTo>
                  <a:pt x="0" y="1"/>
                </a:moveTo>
                <a:lnTo>
                  <a:pt x="0" y="4624"/>
                </a:lnTo>
                <a:lnTo>
                  <a:pt x="4624" y="4624"/>
                </a:lnTo>
                <a:lnTo>
                  <a:pt x="462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5"/>
          <p:cNvSpPr/>
          <p:nvPr/>
        </p:nvSpPr>
        <p:spPr>
          <a:xfrm>
            <a:off x="8282034" y="2960760"/>
            <a:ext cx="121172" cy="121198"/>
          </a:xfrm>
          <a:custGeom>
            <a:rect b="b" l="l" r="r" t="t"/>
            <a:pathLst>
              <a:path extrusionOk="0" h="4625" w="4624">
                <a:moveTo>
                  <a:pt x="0" y="1"/>
                </a:moveTo>
                <a:lnTo>
                  <a:pt x="0" y="4624"/>
                </a:lnTo>
                <a:lnTo>
                  <a:pt x="4624" y="4624"/>
                </a:lnTo>
                <a:lnTo>
                  <a:pt x="462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gc0fcb05d5d_0_9"/>
          <p:cNvSpPr txBox="1"/>
          <p:nvPr>
            <p:ph type="ctrTitle"/>
          </p:nvPr>
        </p:nvSpPr>
        <p:spPr>
          <a:xfrm>
            <a:off x="1611975" y="2020975"/>
            <a:ext cx="3751500" cy="837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lang="en"/>
              <a:t>Outils</a:t>
            </a:r>
            <a:endParaRPr/>
          </a:p>
        </p:txBody>
      </p:sp>
      <p:sp>
        <p:nvSpPr>
          <p:cNvPr id="625" name="Google Shape;625;gc0fcb05d5d_0_9"/>
          <p:cNvSpPr/>
          <p:nvPr/>
        </p:nvSpPr>
        <p:spPr>
          <a:xfrm>
            <a:off x="5782875" y="1868575"/>
            <a:ext cx="1085100" cy="1085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gc0fcb05d5d_0_9"/>
          <p:cNvSpPr txBox="1"/>
          <p:nvPr>
            <p:ph idx="2" type="title"/>
          </p:nvPr>
        </p:nvSpPr>
        <p:spPr>
          <a:xfrm>
            <a:off x="5834900" y="2122225"/>
            <a:ext cx="9810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solidFill>
                  <a:schemeClr val="dk2"/>
                </a:solidFill>
              </a:rPr>
              <a:t>03</a:t>
            </a:r>
            <a:endParaRPr>
              <a:solidFill>
                <a:schemeClr val="dk2"/>
              </a:solidFill>
            </a:endParaRPr>
          </a:p>
        </p:txBody>
      </p:sp>
      <p:sp>
        <p:nvSpPr>
          <p:cNvPr id="627" name="Google Shape;627;gc0fcb05d5d_0_9"/>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gc0fcb05d5d_0_9"/>
          <p:cNvSpPr/>
          <p:nvPr/>
        </p:nvSpPr>
        <p:spPr>
          <a:xfrm>
            <a:off x="1369950" y="3869000"/>
            <a:ext cx="5074478"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29" name="Google Shape;629;gc0fcb05d5d_0_9"/>
          <p:cNvCxnSpPr>
            <a:stCxn id="625" idx="2"/>
          </p:cNvCxnSpPr>
          <p:nvPr/>
        </p:nvCxnSpPr>
        <p:spPr>
          <a:xfrm>
            <a:off x="6325425" y="2953675"/>
            <a:ext cx="0" cy="978000"/>
          </a:xfrm>
          <a:prstGeom prst="straightConnector1">
            <a:avLst/>
          </a:prstGeom>
          <a:noFill/>
          <a:ln cap="flat" cmpd="sng" w="19050">
            <a:solidFill>
              <a:schemeClr val="accent2"/>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6"/>
          <p:cNvSpPr txBox="1"/>
          <p:nvPr>
            <p:ph idx="8" type="ctrTitle"/>
          </p:nvPr>
        </p:nvSpPr>
        <p:spPr>
          <a:xfrm>
            <a:off x="621630" y="411675"/>
            <a:ext cx="5888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Outils</a:t>
            </a:r>
            <a:endParaRPr sz="3000"/>
          </a:p>
        </p:txBody>
      </p:sp>
      <p:sp>
        <p:nvSpPr>
          <p:cNvPr id="635" name="Google Shape;635;p6"/>
          <p:cNvSpPr txBox="1"/>
          <p:nvPr>
            <p:ph idx="2" type="ctrTitle"/>
          </p:nvPr>
        </p:nvSpPr>
        <p:spPr>
          <a:xfrm>
            <a:off x="6054555" y="1373195"/>
            <a:ext cx="1881300" cy="644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a:t>TensorFlow</a:t>
            </a:r>
            <a:r>
              <a:rPr lang="en" sz="1600">
                <a:solidFill>
                  <a:srgbClr val="000000"/>
                </a:solidFill>
                <a:latin typeface="Montserrat Medium"/>
                <a:ea typeface="Montserrat Medium"/>
                <a:cs typeface="Montserrat Medium"/>
                <a:sym typeface="Montserrat Medium"/>
              </a:rPr>
              <a:t> </a:t>
            </a:r>
            <a:endParaRPr/>
          </a:p>
        </p:txBody>
      </p:sp>
      <p:sp>
        <p:nvSpPr>
          <p:cNvPr id="636" name="Google Shape;636;p6"/>
          <p:cNvSpPr txBox="1"/>
          <p:nvPr>
            <p:ph idx="4" type="ctrTitle"/>
          </p:nvPr>
        </p:nvSpPr>
        <p:spPr>
          <a:xfrm>
            <a:off x="1208291" y="3047406"/>
            <a:ext cx="1881300" cy="644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a:t>Google COLAB</a:t>
            </a:r>
            <a:endParaRPr/>
          </a:p>
        </p:txBody>
      </p:sp>
      <p:sp>
        <p:nvSpPr>
          <p:cNvPr id="637" name="Google Shape;637;p6"/>
          <p:cNvSpPr txBox="1"/>
          <p:nvPr>
            <p:ph idx="7" type="subTitle"/>
          </p:nvPr>
        </p:nvSpPr>
        <p:spPr>
          <a:xfrm>
            <a:off x="6054549" y="3271100"/>
            <a:ext cx="2196600" cy="64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lang="en"/>
              <a:t>tf.keras est l'API de haut niveau de TensorFlow permettant de créer et d'entraîner des modèles de deep learning</a:t>
            </a:r>
            <a:endParaRPr/>
          </a:p>
        </p:txBody>
      </p:sp>
      <p:sp>
        <p:nvSpPr>
          <p:cNvPr id="638" name="Google Shape;638;p6"/>
          <p:cNvSpPr txBox="1"/>
          <p:nvPr>
            <p:ph type="ctrTitle"/>
          </p:nvPr>
        </p:nvSpPr>
        <p:spPr>
          <a:xfrm>
            <a:off x="1218541" y="1373195"/>
            <a:ext cx="1881300" cy="644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a:t>PYTHON</a:t>
            </a:r>
            <a:endParaRPr/>
          </a:p>
        </p:txBody>
      </p:sp>
      <p:sp>
        <p:nvSpPr>
          <p:cNvPr id="639" name="Google Shape;639;p6"/>
          <p:cNvSpPr txBox="1"/>
          <p:nvPr>
            <p:ph idx="1" type="subTitle"/>
          </p:nvPr>
        </p:nvSpPr>
        <p:spPr>
          <a:xfrm>
            <a:off x="972575" y="1865500"/>
            <a:ext cx="2708700" cy="64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lang="en"/>
              <a:t>Python est un langage de programmation interprété, multi-paradigme et multiplateforme</a:t>
            </a:r>
            <a:endParaRPr/>
          </a:p>
        </p:txBody>
      </p:sp>
      <p:sp>
        <p:nvSpPr>
          <p:cNvPr id="640" name="Google Shape;640;p6"/>
          <p:cNvSpPr txBox="1"/>
          <p:nvPr>
            <p:ph idx="3" type="subTitle"/>
          </p:nvPr>
        </p:nvSpPr>
        <p:spPr>
          <a:xfrm>
            <a:off x="6054555" y="1865495"/>
            <a:ext cx="1881300" cy="644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t>bibliothèque open source de ML et DL</a:t>
            </a:r>
            <a:endParaRPr/>
          </a:p>
        </p:txBody>
      </p:sp>
      <p:sp>
        <p:nvSpPr>
          <p:cNvPr id="641" name="Google Shape;641;p6"/>
          <p:cNvSpPr txBox="1"/>
          <p:nvPr>
            <p:ph idx="5" type="subTitle"/>
          </p:nvPr>
        </p:nvSpPr>
        <p:spPr>
          <a:xfrm>
            <a:off x="1069050" y="3622225"/>
            <a:ext cx="2491200" cy="119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lang="en"/>
              <a:t>Google Colab  ou Collaboratory est un service cloud, offert par Google, basé sur Jupyter Notebook</a:t>
            </a:r>
            <a:endParaRPr/>
          </a:p>
        </p:txBody>
      </p:sp>
      <p:sp>
        <p:nvSpPr>
          <p:cNvPr id="642" name="Google Shape;642;p6"/>
          <p:cNvSpPr txBox="1"/>
          <p:nvPr>
            <p:ph idx="6" type="ctrTitle"/>
          </p:nvPr>
        </p:nvSpPr>
        <p:spPr>
          <a:xfrm>
            <a:off x="6054555" y="2778806"/>
            <a:ext cx="1881300" cy="644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
              <a:t>Keras</a:t>
            </a:r>
            <a:endParaRPr/>
          </a:p>
        </p:txBody>
      </p:sp>
      <p:sp>
        <p:nvSpPr>
          <p:cNvPr id="643" name="Google Shape;643;p6"/>
          <p:cNvSpPr/>
          <p:nvPr/>
        </p:nvSpPr>
        <p:spPr>
          <a:xfrm>
            <a:off x="3510825" y="1673975"/>
            <a:ext cx="723900" cy="723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6"/>
          <p:cNvSpPr/>
          <p:nvPr/>
        </p:nvSpPr>
        <p:spPr>
          <a:xfrm>
            <a:off x="3510825" y="3082375"/>
            <a:ext cx="723900" cy="7239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6"/>
          <p:cNvSpPr/>
          <p:nvPr/>
        </p:nvSpPr>
        <p:spPr>
          <a:xfrm>
            <a:off x="4909275" y="1673975"/>
            <a:ext cx="723900" cy="723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6"/>
          <p:cNvSpPr/>
          <p:nvPr/>
        </p:nvSpPr>
        <p:spPr>
          <a:xfrm>
            <a:off x="4909275" y="3082375"/>
            <a:ext cx="723900" cy="723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47" name="Google Shape;647;p6"/>
          <p:cNvCxnSpPr>
            <a:stCxn id="643" idx="3"/>
            <a:endCxn id="645" idx="1"/>
          </p:cNvCxnSpPr>
          <p:nvPr/>
        </p:nvCxnSpPr>
        <p:spPr>
          <a:xfrm>
            <a:off x="4234725" y="2035925"/>
            <a:ext cx="674400" cy="600"/>
          </a:xfrm>
          <a:prstGeom prst="bentConnector3">
            <a:avLst>
              <a:gd fmla="val 49989" name="adj1"/>
            </a:avLst>
          </a:prstGeom>
          <a:noFill/>
          <a:ln cap="flat" cmpd="sng" w="9525">
            <a:solidFill>
              <a:schemeClr val="lt2"/>
            </a:solidFill>
            <a:prstDash val="solid"/>
            <a:round/>
            <a:headEnd len="sm" w="sm" type="none"/>
            <a:tailEnd len="sm" w="sm" type="none"/>
          </a:ln>
        </p:spPr>
      </p:cxnSp>
      <p:cxnSp>
        <p:nvCxnSpPr>
          <p:cNvPr id="648" name="Google Shape;648;p6"/>
          <p:cNvCxnSpPr>
            <a:stCxn id="645" idx="2"/>
            <a:endCxn id="644" idx="0"/>
          </p:cNvCxnSpPr>
          <p:nvPr/>
        </p:nvCxnSpPr>
        <p:spPr>
          <a:xfrm rot="5400000">
            <a:off x="4229775" y="2041025"/>
            <a:ext cx="684600" cy="1398300"/>
          </a:xfrm>
          <a:prstGeom prst="bentConnector3">
            <a:avLst>
              <a:gd fmla="val 49993" name="adj1"/>
            </a:avLst>
          </a:prstGeom>
          <a:noFill/>
          <a:ln cap="flat" cmpd="sng" w="9525">
            <a:solidFill>
              <a:schemeClr val="lt2"/>
            </a:solidFill>
            <a:prstDash val="solid"/>
            <a:round/>
            <a:headEnd len="sm" w="sm" type="none"/>
            <a:tailEnd len="sm" w="sm" type="none"/>
          </a:ln>
        </p:spPr>
      </p:cxnSp>
      <p:cxnSp>
        <p:nvCxnSpPr>
          <p:cNvPr id="649" name="Google Shape;649;p6"/>
          <p:cNvCxnSpPr>
            <a:stCxn id="644" idx="3"/>
            <a:endCxn id="646" idx="1"/>
          </p:cNvCxnSpPr>
          <p:nvPr/>
        </p:nvCxnSpPr>
        <p:spPr>
          <a:xfrm>
            <a:off x="4234725" y="3444325"/>
            <a:ext cx="674400" cy="0"/>
          </a:xfrm>
          <a:prstGeom prst="straightConnector1">
            <a:avLst/>
          </a:prstGeom>
          <a:noFill/>
          <a:ln cap="flat" cmpd="sng" w="9525">
            <a:solidFill>
              <a:schemeClr val="lt2"/>
            </a:solidFill>
            <a:prstDash val="solid"/>
            <a:round/>
            <a:headEnd len="sm" w="sm" type="none"/>
            <a:tailEnd len="sm" w="sm" type="none"/>
          </a:ln>
        </p:spPr>
      </p:cxnSp>
      <p:pic>
        <p:nvPicPr>
          <p:cNvPr id="650" name="Google Shape;650;p6"/>
          <p:cNvPicPr preferRelativeResize="0"/>
          <p:nvPr/>
        </p:nvPicPr>
        <p:blipFill rotWithShape="1">
          <a:blip r:embed="rId3">
            <a:alphaModFix/>
          </a:blip>
          <a:srcRect b="20569" l="7889" r="75613" t="23564"/>
          <a:stretch/>
        </p:blipFill>
        <p:spPr>
          <a:xfrm>
            <a:off x="4968475" y="1693625"/>
            <a:ext cx="605502" cy="684600"/>
          </a:xfrm>
          <a:prstGeom prst="rect">
            <a:avLst/>
          </a:prstGeom>
          <a:noFill/>
          <a:ln>
            <a:noFill/>
          </a:ln>
        </p:spPr>
      </p:pic>
      <p:pic>
        <p:nvPicPr>
          <p:cNvPr id="651" name="Google Shape;651;p6"/>
          <p:cNvPicPr preferRelativeResize="0"/>
          <p:nvPr/>
        </p:nvPicPr>
        <p:blipFill rotWithShape="1">
          <a:blip r:embed="rId4">
            <a:alphaModFix/>
          </a:blip>
          <a:srcRect b="0" l="0" r="70336" t="0"/>
          <a:stretch/>
        </p:blipFill>
        <p:spPr>
          <a:xfrm>
            <a:off x="4963100" y="3082375"/>
            <a:ext cx="723900" cy="708651"/>
          </a:xfrm>
          <a:prstGeom prst="rect">
            <a:avLst/>
          </a:prstGeom>
          <a:noFill/>
          <a:ln>
            <a:noFill/>
          </a:ln>
        </p:spPr>
      </p:pic>
      <p:pic>
        <p:nvPicPr>
          <p:cNvPr descr="Fichier:Python logo and wordmark.svg — Wikipédia" id="652" name="Google Shape;652;p6"/>
          <p:cNvPicPr preferRelativeResize="0"/>
          <p:nvPr/>
        </p:nvPicPr>
        <p:blipFill rotWithShape="1">
          <a:blip r:embed="rId5">
            <a:alphaModFix/>
          </a:blip>
          <a:srcRect b="9288" l="0" r="75036" t="0"/>
          <a:stretch/>
        </p:blipFill>
        <p:spPr>
          <a:xfrm>
            <a:off x="3560173" y="1673539"/>
            <a:ext cx="674400" cy="724773"/>
          </a:xfrm>
          <a:prstGeom prst="rect">
            <a:avLst/>
          </a:prstGeom>
          <a:noFill/>
          <a:ln>
            <a:noFill/>
          </a:ln>
        </p:spPr>
      </p:pic>
      <p:pic>
        <p:nvPicPr>
          <p:cNvPr id="653" name="Google Shape;653;p6"/>
          <p:cNvPicPr preferRelativeResize="0"/>
          <p:nvPr/>
        </p:nvPicPr>
        <p:blipFill rotWithShape="1">
          <a:blip r:embed="rId6">
            <a:alphaModFix/>
          </a:blip>
          <a:srcRect b="-22635" l="11740" r="56345" t="27767"/>
          <a:stretch/>
        </p:blipFill>
        <p:spPr>
          <a:xfrm>
            <a:off x="3535425" y="3121975"/>
            <a:ext cx="723900" cy="644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