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56" autoAdjust="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EEE4-BF91-4C82-8764-B4C90083F5A9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d.info/2018/08/05/invoke-vmscriptplus-v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VMware </a:t>
            </a:r>
            <a:r>
              <a:rPr lang="de-DE" dirty="0" err="1" smtClean="0"/>
              <a:t>PowerCLI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, </a:t>
            </a:r>
            <a:r>
              <a:rPr lang="de-DE" dirty="0" err="1" smtClean="0"/>
              <a:t>Performace</a:t>
            </a:r>
            <a:r>
              <a:rPr lang="de-DE" dirty="0" smtClean="0"/>
              <a:t> </a:t>
            </a:r>
            <a:r>
              <a:rPr lang="de-DE" dirty="0" err="1" smtClean="0"/>
              <a:t>Tweaks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Specials</a:t>
            </a:r>
          </a:p>
          <a:p>
            <a:endParaRPr lang="de-DE" dirty="0"/>
          </a:p>
        </p:txBody>
      </p:sp>
      <p:pic>
        <p:nvPicPr>
          <p:cNvPr id="1026" name="Picture 2" descr="Bildergebnis fÃ¼r POwerCL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598839"/>
            <a:ext cx="927100" cy="9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r>
              <a:rPr lang="de-DE" sz="3200" b="1" dirty="0" smtClean="0"/>
              <a:t> – </a:t>
            </a:r>
            <a:r>
              <a:rPr lang="de-DE" sz="3200" b="1" dirty="0" err="1" smtClean="0"/>
              <a:t>Results</a:t>
            </a:r>
            <a:r>
              <a:rPr lang="de-DE" sz="3200" b="1" dirty="0" smtClean="0"/>
              <a:t> in larger </a:t>
            </a:r>
            <a:r>
              <a:rPr lang="de-DE" sz="3200" b="1" dirty="0" err="1" smtClean="0"/>
              <a:t>scale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Test </a:t>
            </a:r>
            <a:r>
              <a:rPr lang="de-DE" sz="2800" dirty="0" err="1" smtClean="0"/>
              <a:t>with</a:t>
            </a:r>
            <a:r>
              <a:rPr lang="de-DE" sz="2800" dirty="0" smtClean="0"/>
              <a:t> 227 Hosts / 2551 VMs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679"/>
            <a:ext cx="4290753" cy="39879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55" y="2015099"/>
            <a:ext cx="4301345" cy="45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- </a:t>
            </a:r>
            <a:r>
              <a:rPr lang="de-DE" sz="3200" b="1" dirty="0" err="1" smtClean="0"/>
              <a:t>PSDrive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to</a:t>
            </a:r>
            <a:r>
              <a:rPr lang="de-DE" sz="3200" b="1" dirty="0" smtClean="0"/>
              <a:t> VMware Datastore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Mount VMware </a:t>
            </a:r>
            <a:r>
              <a:rPr lang="de-DE" sz="2800" dirty="0" smtClean="0"/>
              <a:t>Datastore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PSDrive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838200" y="4336068"/>
            <a:ext cx="1018655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"C:\temp\dummy.txt"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Get-VMHost</a:t>
            </a:r>
            <a:endParaRPr lang="de-DE" sz="1200" b="0" dirty="0" smtClean="0">
              <a:solidFill>
                <a:srgbClr val="FFF099"/>
              </a:solidFill>
              <a:effectLst/>
              <a:latin typeface="Consolas" panose="020B0609020204030204" pitchFamily="49" charset="0"/>
            </a:endParaRPr>
          </a:p>
          <a:p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HostStore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Name.Split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DatastoreDrive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Out-Null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Copy-DatastoreItem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Destination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":\"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Remove-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PSDrive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ESXCLI -V2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err="1" smtClean="0"/>
              <a:t>Example</a:t>
            </a:r>
            <a:r>
              <a:rPr lang="de-DE" sz="2800" u="sng" dirty="0" smtClean="0"/>
              <a:t>: </a:t>
            </a:r>
            <a:r>
              <a:rPr lang="de-DE" sz="2800" dirty="0" smtClean="0"/>
              <a:t>Patch </a:t>
            </a:r>
            <a:r>
              <a:rPr lang="de-DE" sz="2800" dirty="0" err="1" smtClean="0"/>
              <a:t>installation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Native </a:t>
            </a:r>
            <a:r>
              <a:rPr lang="de-DE" sz="2800" dirty="0" err="1" smtClean="0"/>
              <a:t>PowerCLI</a:t>
            </a:r>
            <a:r>
              <a:rPr lang="de-DE" sz="2800" dirty="0" smtClean="0"/>
              <a:t> </a:t>
            </a:r>
            <a:r>
              <a:rPr lang="de-DE" sz="2800" dirty="0" err="1" smtClean="0"/>
              <a:t>Cmdlet</a:t>
            </a:r>
            <a:r>
              <a:rPr lang="de-DE" sz="2800" dirty="0" smtClean="0"/>
              <a:t> </a:t>
            </a:r>
            <a:r>
              <a:rPr lang="de-DE" sz="2800" dirty="0" err="1" smtClean="0"/>
              <a:t>does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upgrade </a:t>
            </a:r>
            <a:r>
              <a:rPr lang="de-DE" sz="2800" dirty="0" err="1"/>
              <a:t>packages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ESXCLI </a:t>
            </a:r>
            <a:r>
              <a:rPr lang="de-DE" sz="2800" dirty="0" err="1" smtClean="0"/>
              <a:t>can</a:t>
            </a:r>
            <a:r>
              <a:rPr lang="de-DE" sz="2800" dirty="0" smtClean="0"/>
              <a:t> do </a:t>
            </a:r>
            <a:r>
              <a:rPr lang="de-DE" sz="2800" dirty="0" err="1" smtClean="0"/>
              <a:t>up</a:t>
            </a:r>
            <a:r>
              <a:rPr lang="de-DE" sz="2800" dirty="0" smtClean="0"/>
              <a:t>-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downgrade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packages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653796" y="3762176"/>
            <a:ext cx="1089050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 ESXCLI -</a:t>
            </a:r>
            <a:r>
              <a:rPr lang="de-DE" sz="1200" i="1" dirty="0" smtClean="0">
                <a:solidFill>
                  <a:srgbClr val="535A6B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First 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1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Datastore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.ExtensionData.Info.Url.remove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5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LocalPath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.Split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"\"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)[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-1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Install-VMhost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Install-VMHostPatch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ESXCLI V2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-ESXCLI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smtClean="0">
                <a:solidFill>
                  <a:srgbClr val="EFEFEF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List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.software.vib.list.Invoke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FT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 smtClean="0">
                <a:solidFill>
                  <a:srgbClr val="EFEFEF"/>
                </a:solidFill>
                <a:latin typeface="Consolas" panose="020B0609020204030204" pitchFamily="49" charset="0"/>
              </a:rPr>
              <a:t>AutoSize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.depot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InstallResponse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</a:t>
            </a:r>
            <a:r>
              <a:rPr lang="de-DE" sz="3200" b="1" dirty="0" err="1" smtClean="0"/>
              <a:t>Invoke-VMScript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smtClean="0"/>
              <a:t>Enhanced:</a:t>
            </a:r>
            <a:r>
              <a:rPr lang="de-DE" sz="2800" dirty="0" smtClean="0"/>
              <a:t> </a:t>
            </a:r>
            <a:r>
              <a:rPr lang="de-DE" sz="2800" dirty="0" err="1" smtClean="0"/>
              <a:t>Invoke-VMScriptPlus</a:t>
            </a:r>
            <a:r>
              <a:rPr lang="de-DE" sz="2800" dirty="0" smtClean="0"/>
              <a:t> </a:t>
            </a:r>
            <a:r>
              <a:rPr lang="de-DE" sz="2800" dirty="0"/>
              <a:t>V2 (</a:t>
            </a:r>
            <a:r>
              <a:rPr lang="de-DE" sz="2800" dirty="0">
                <a:hlinkClick r:id="rId2"/>
              </a:rPr>
              <a:t>http://www.lucd.info/2018/08/05/invoke-vmscriptplus-v2</a:t>
            </a:r>
            <a:r>
              <a:rPr lang="de-DE" sz="2800" dirty="0" smtClean="0">
                <a:hlinkClick r:id="rId2"/>
              </a:rPr>
              <a:t>/</a:t>
            </a:r>
            <a:r>
              <a:rPr lang="de-DE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Multi-Line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More Script-</a:t>
            </a:r>
            <a:r>
              <a:rPr lang="de-DE" sz="2800" dirty="0" err="1" smtClean="0"/>
              <a:t>Types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4602955"/>
            <a:ext cx="105156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ConvertTo-SecureString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'Passw0rd!'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AsPlainText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Force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PhotonOS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Bash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'Linux'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GuestUser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root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GuestPassword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Basics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/>
              <a:t>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uuid.bios</a:t>
            </a:r>
            <a:r>
              <a:rPr lang="de-DE" sz="2000" dirty="0" smtClean="0"/>
              <a:t>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Host / </a:t>
            </a:r>
            <a:r>
              <a:rPr lang="de-DE" sz="2000" dirty="0" err="1" smtClean="0"/>
              <a:t>Known</a:t>
            </a:r>
            <a:r>
              <a:rPr lang="de-DE" sz="2000" dirty="0" smtClean="0"/>
              <a:t> </a:t>
            </a:r>
            <a:r>
              <a:rPr lang="de-DE" sz="2000" dirty="0" err="1"/>
              <a:t>b</a:t>
            </a:r>
            <a:r>
              <a:rPr lang="de-DE" sz="2000" dirty="0" err="1" smtClean="0"/>
              <a:t>y</a:t>
            </a:r>
            <a:r>
              <a:rPr lang="de-DE" sz="2000" dirty="0" smtClean="0"/>
              <a:t> Guest OS </a:t>
            </a:r>
            <a:r>
              <a:rPr lang="de-DE" sz="2000" dirty="0" err="1" smtClean="0"/>
              <a:t>as</a:t>
            </a:r>
            <a:r>
              <a:rPr lang="de-DE" sz="2000" dirty="0" smtClean="0"/>
              <a:t> BIOS UUID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InstanceUUID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vc.uuid</a:t>
            </a:r>
            <a:r>
              <a:rPr lang="de-DE" sz="2000" dirty="0"/>
              <a:t> </a:t>
            </a:r>
            <a:r>
              <a:rPr lang="de-DE" sz="2000" dirty="0" smtClean="0"/>
              <a:t>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LocationsID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uuid.location</a:t>
            </a:r>
            <a:r>
              <a:rPr lang="de-DE" sz="2000" dirty="0"/>
              <a:t> </a:t>
            </a:r>
            <a:r>
              <a:rPr lang="de-DE" sz="2000" dirty="0" smtClean="0"/>
              <a:t>/ Hash </a:t>
            </a:r>
            <a:r>
              <a:rPr lang="de-DE" sz="2000" dirty="0" err="1" smtClean="0"/>
              <a:t>of</a:t>
            </a:r>
            <a:r>
              <a:rPr lang="de-DE" sz="2000" dirty="0" smtClean="0"/>
              <a:t> VMX File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UUID /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idenfy</a:t>
            </a:r>
            <a:r>
              <a:rPr lang="de-DE" sz="2000" dirty="0" smtClean="0"/>
              <a:t> </a:t>
            </a:r>
            <a:r>
              <a:rPr lang="de-DE" sz="2000" dirty="0" err="1" smtClean="0"/>
              <a:t>third</a:t>
            </a:r>
            <a:r>
              <a:rPr lang="de-DE" sz="2000" dirty="0" smtClean="0"/>
              <a:t> </a:t>
            </a:r>
            <a:r>
              <a:rPr lang="de-DE" sz="2000" dirty="0" err="1" smtClean="0"/>
              <a:t>party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VM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MoRef</a:t>
            </a:r>
            <a:endParaRPr lang="de-DE" sz="2000" dirty="0" smtClean="0"/>
          </a:p>
          <a:p>
            <a:pPr fontAlgn="base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Reference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/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MOB, APIs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81" y="5072556"/>
            <a:ext cx="5633619" cy="15933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5684563"/>
            <a:ext cx="46169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</a:t>
            </a:r>
            <a:r>
              <a:rPr lang="de-DE" sz="3200" b="1" dirty="0" err="1" smtClean="0"/>
              <a:t>Identify</a:t>
            </a:r>
            <a:r>
              <a:rPr lang="de-DE" sz="3200" b="1" dirty="0" smtClean="0"/>
              <a:t> Guest OS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838200" y="3095996"/>
            <a:ext cx="1018655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'Veeam-03'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DA6771"/>
                </a:solidFill>
                <a:latin typeface="Consolas" panose="020B0609020204030204" pitchFamily="49" charset="0"/>
              </a:rPr>
              <a:t>PowerShell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'Windows'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GuestCredential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cred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Remove-Variable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ErrorAction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SilentlyContinue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.ScriptOutput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-UUID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UUID</a:t>
            </a:r>
            <a:endParaRPr lang="de-DE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Match Guest OS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vSphere</a:t>
            </a:r>
            <a:r>
              <a:rPr lang="de-DE" sz="2800" dirty="0" smtClean="0"/>
              <a:t> VM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55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pic>
        <p:nvPicPr>
          <p:cNvPr id="2052" name="Picture 4" descr="https://i.imgflip.com/2iey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3390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Web: </a:t>
            </a:r>
            <a:r>
              <a:rPr lang="de-DE" dirty="0" smtClean="0"/>
              <a:t>		mycloudrevolution.com</a:t>
            </a:r>
          </a:p>
          <a:p>
            <a:pPr marL="0" indent="0">
              <a:buNone/>
            </a:pPr>
            <a:r>
              <a:rPr lang="de-DE" dirty="0" smtClean="0"/>
              <a:t>Twitter: 	@</a:t>
            </a:r>
            <a:r>
              <a:rPr lang="de-DE" dirty="0" err="1" smtClean="0"/>
              <a:t>vMarkus_K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Work: 	QSC AG (Hamburg)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1028" name="Picture 4" descr="https://mycloudrevolution.com/wp-content/uploads/2018/03/vExpert-3stars-1024x6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1412"/>
            <a:ext cx="1802958" cy="12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ycloudrevolution.com/wp-content/uploads/2018/04/Vanguard_logo_2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02" y="5218185"/>
            <a:ext cx="4427216" cy="10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20" y="1775157"/>
            <a:ext cx="3350375" cy="44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VMware </a:t>
            </a:r>
            <a:r>
              <a:rPr lang="de-DE" dirty="0" err="1" smtClean="0"/>
              <a:t>PowerCLI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Tweaks</a:t>
            </a:r>
            <a:endParaRPr lang="de-DE" dirty="0" smtClean="0"/>
          </a:p>
          <a:p>
            <a:pPr lvl="1"/>
            <a:r>
              <a:rPr lang="de-DE" dirty="0" err="1" smtClean="0"/>
              <a:t>PowerCLI</a:t>
            </a:r>
            <a:r>
              <a:rPr lang="de-DE" dirty="0" smtClean="0"/>
              <a:t> Special</a:t>
            </a:r>
          </a:p>
          <a:p>
            <a:pPr lvl="1"/>
            <a:r>
              <a:rPr lang="de-DE" dirty="0" smtClean="0"/>
              <a:t>VM IDs</a:t>
            </a:r>
          </a:p>
          <a:p>
            <a:r>
              <a:rPr lang="de-DE" smtClean="0"/>
              <a:t>Q&amp;A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6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err="1" smtClean="0"/>
              <a:t>PowerShell</a:t>
            </a:r>
            <a:r>
              <a:rPr lang="de-DE" sz="3200" b="1" dirty="0" smtClean="0"/>
              <a:t> vs. </a:t>
            </a:r>
            <a:r>
              <a:rPr lang="de-DE" sz="3200" b="1" dirty="0" err="1" smtClean="0"/>
              <a:t>PowerShell</a:t>
            </a:r>
            <a:r>
              <a:rPr lang="de-DE" sz="3200" b="1" dirty="0" smtClean="0"/>
              <a:t> Core</a:t>
            </a:r>
            <a:endParaRPr lang="de-DE" sz="3200" b="1" dirty="0"/>
          </a:p>
        </p:txBody>
      </p:sp>
      <p:pic>
        <p:nvPicPr>
          <p:cNvPr id="1028" name="Picture 4" descr="Bildergebnis fÃ¼r power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62" y="3075697"/>
            <a:ext cx="2257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09" y="1827320"/>
            <a:ext cx="3181794" cy="25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46" y="4022827"/>
            <a:ext cx="38010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Modules</a:t>
            </a:r>
            <a:endParaRPr lang="de-DE" sz="3200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Haupt-Modul ist für </a:t>
            </a:r>
            <a:r>
              <a:rPr lang="de-DE" b="1" dirty="0" smtClean="0"/>
              <a:t>VMware </a:t>
            </a:r>
            <a:r>
              <a:rPr lang="de-DE" b="1" dirty="0" err="1" smtClean="0"/>
              <a:t>vSphere</a:t>
            </a:r>
            <a:endParaRPr lang="de-DE" b="1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3192765"/>
            <a:ext cx="5839640" cy="2905530"/>
          </a:xfrm>
          <a:prstGeom prst="rect">
            <a:avLst/>
          </a:prstGeom>
        </p:spPr>
      </p:pic>
      <p:pic>
        <p:nvPicPr>
          <p:cNvPr id="3074" name="Picture 2" descr="Bildergebnis fÃ¼r vCloud Direc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2582"/>
            <a:ext cx="1035627" cy="10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873827" y="3470564"/>
            <a:ext cx="1302353" cy="81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Bildergebnis fÃ¼r vRealize Operation 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0894"/>
            <a:ext cx="1031005" cy="10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3076" idx="3"/>
          </p:cNvCxnSpPr>
          <p:nvPr/>
        </p:nvCxnSpPr>
        <p:spPr>
          <a:xfrm>
            <a:off x="1869205" y="5796397"/>
            <a:ext cx="1306975" cy="1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045" y="4001294"/>
            <a:ext cx="1295581" cy="1238423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4821382" y="4796558"/>
            <a:ext cx="4980618" cy="54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pic>
        <p:nvPicPr>
          <p:cNvPr id="2050" name="Picture 2" descr="Bildergebnis fÃ¼r PowerNS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46553"/>
            <a:ext cx="1320758" cy="11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PowerV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56" y="2470376"/>
            <a:ext cx="1841478" cy="1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608118" y="209028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PowerNSX</a:t>
            </a:r>
            <a:r>
              <a:rPr lang="de-DE" dirty="0" smtClean="0"/>
              <a:t> (Core)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10216" y="320594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PowerVRA</a:t>
            </a:r>
            <a:r>
              <a:rPr lang="de-DE" dirty="0" smtClean="0"/>
              <a:t> / </a:t>
            </a:r>
            <a:r>
              <a:rPr lang="de-DE" dirty="0" err="1" smtClean="0"/>
              <a:t>PowerVRO</a:t>
            </a:r>
            <a:endParaRPr lang="de-DE" dirty="0"/>
          </a:p>
        </p:txBody>
      </p:sp>
      <p:pic>
        <p:nvPicPr>
          <p:cNvPr id="2054" name="Picture 6" descr="@PowervR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8" y="9336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9077077" y="170144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PowerVRNI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1" y="5851727"/>
            <a:ext cx="9697803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18" y="4477479"/>
            <a:ext cx="5515745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0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139942" y="621569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https://powercli.ideas.aha.io/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690688"/>
            <a:ext cx="709711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Basics</a:t>
            </a:r>
            <a:endParaRPr lang="de-DE" sz="32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3851390"/>
            <a:ext cx="1070610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Import VMware Modules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VMware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ListAvailable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Import-Module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Connect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vCenter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Connect-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VIServer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vcenter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01.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lab.local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VMHost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"esxi-01.lab.local"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Datastore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"vol_vmware_01"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DiskStorageFormat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Thin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Load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Connect </a:t>
            </a:r>
            <a:r>
              <a:rPr lang="de-DE" sz="2800" dirty="0" err="1" smtClean="0"/>
              <a:t>vCenter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ESXi</a:t>
            </a:r>
            <a:r>
              <a:rPr lang="de-DE" sz="2800" dirty="0" smtClean="0"/>
              <a:t>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[</a:t>
            </a:r>
            <a:r>
              <a:rPr lang="de-DE" sz="2800" dirty="0" err="1" smtClean="0"/>
              <a:t>Clone</a:t>
            </a:r>
            <a:r>
              <a:rPr lang="de-DE" sz="2800" dirty="0" smtClean="0"/>
              <a:t> Lab VMs]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86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Methods</a:t>
            </a:r>
            <a:r>
              <a:rPr lang="de-DE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Get</a:t>
            </a:r>
            <a:r>
              <a:rPr lang="de-DE" sz="2800" dirty="0" smtClean="0"/>
              <a:t>-VM vs. </a:t>
            </a:r>
            <a:r>
              <a:rPr lang="de-DE" sz="2800" dirty="0" err="1" smtClean="0"/>
              <a:t>Get</a:t>
            </a:r>
            <a:r>
              <a:rPr lang="de-DE" sz="2800" dirty="0" smtClean="0"/>
              <a:t>-View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3164341"/>
            <a:ext cx="105156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Perf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- Methoden /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Cmdlet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Methode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Split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PowerState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PoweredOn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"Split"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 gegen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-VM mit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 -</a:t>
            </a:r>
            <a:r>
              <a:rPr lang="de-DE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-View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VirtualMachine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"^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VMware PowerCLI</vt:lpstr>
      <vt:lpstr>Speaker Introduction</vt:lpstr>
      <vt:lpstr>Table of Content</vt:lpstr>
      <vt:lpstr>Introduction PowerShell vs. PowerShell Core</vt:lpstr>
      <vt:lpstr>Introduction Modules</vt:lpstr>
      <vt:lpstr>Introduction Community</vt:lpstr>
      <vt:lpstr>Introduction Community</vt:lpstr>
      <vt:lpstr>Demo Basics</vt:lpstr>
      <vt:lpstr>Demo Performance Tweaks</vt:lpstr>
      <vt:lpstr>Demo Performance Tweaks – Results in larger scale</vt:lpstr>
      <vt:lpstr>Demo PowerCLI Special - PSDrive to VMware Datastore</vt:lpstr>
      <vt:lpstr>Demo PowerCLI Special – ESXCLI -V2</vt:lpstr>
      <vt:lpstr>Demo PowerCLI Special – Invoke-VMScript</vt:lpstr>
      <vt:lpstr>Demo VM IDs – Basics</vt:lpstr>
      <vt:lpstr>Demo VM IDs – Identify Guest OS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PowerCLI</dc:title>
  <dc:creator>Markus Kraus</dc:creator>
  <cp:lastModifiedBy>Markus Kraus</cp:lastModifiedBy>
  <cp:revision>36</cp:revision>
  <cp:lastPrinted>2018-09-13T18:28:33Z</cp:lastPrinted>
  <dcterms:created xsi:type="dcterms:W3CDTF">2018-09-11T18:46:29Z</dcterms:created>
  <dcterms:modified xsi:type="dcterms:W3CDTF">2018-09-27T20:00:08Z</dcterms:modified>
</cp:coreProperties>
</file>