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1" r:id="rId1"/>
  </p:sldMasterIdLst>
  <p:notesMasterIdLst>
    <p:notesMasterId r:id="rId68"/>
  </p:notesMasterIdLst>
  <p:sldIdLst>
    <p:sldId id="256" r:id="rId2"/>
    <p:sldId id="257" r:id="rId3"/>
    <p:sldId id="313" r:id="rId4"/>
    <p:sldId id="322" r:id="rId5"/>
    <p:sldId id="314" r:id="rId6"/>
    <p:sldId id="315" r:id="rId7"/>
    <p:sldId id="316" r:id="rId8"/>
    <p:sldId id="318" r:id="rId9"/>
    <p:sldId id="317" r:id="rId10"/>
    <p:sldId id="319" r:id="rId11"/>
    <p:sldId id="320" r:id="rId12"/>
    <p:sldId id="321" r:id="rId13"/>
    <p:sldId id="381" r:id="rId14"/>
    <p:sldId id="291" r:id="rId15"/>
    <p:sldId id="295" r:id="rId16"/>
    <p:sldId id="323" r:id="rId17"/>
    <p:sldId id="325" r:id="rId18"/>
    <p:sldId id="324" r:id="rId19"/>
    <p:sldId id="327" r:id="rId20"/>
    <p:sldId id="326" r:id="rId21"/>
    <p:sldId id="328" r:id="rId22"/>
    <p:sldId id="329" r:id="rId23"/>
    <p:sldId id="330" r:id="rId24"/>
    <p:sldId id="377" r:id="rId25"/>
    <p:sldId id="378" r:id="rId26"/>
    <p:sldId id="337" r:id="rId27"/>
    <p:sldId id="332" r:id="rId28"/>
    <p:sldId id="333" r:id="rId29"/>
    <p:sldId id="334" r:id="rId30"/>
    <p:sldId id="335" r:id="rId31"/>
    <p:sldId id="338" r:id="rId32"/>
    <p:sldId id="339" r:id="rId33"/>
    <p:sldId id="340" r:id="rId34"/>
    <p:sldId id="341" r:id="rId35"/>
    <p:sldId id="34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4" r:id="rId44"/>
    <p:sldId id="355" r:id="rId45"/>
    <p:sldId id="356" r:id="rId46"/>
    <p:sldId id="357" r:id="rId47"/>
    <p:sldId id="358" r:id="rId48"/>
    <p:sldId id="359" r:id="rId49"/>
    <p:sldId id="360" r:id="rId50"/>
    <p:sldId id="361" r:id="rId51"/>
    <p:sldId id="379" r:id="rId52"/>
    <p:sldId id="380" r:id="rId53"/>
    <p:sldId id="362" r:id="rId54"/>
    <p:sldId id="372" r:id="rId55"/>
    <p:sldId id="373" r:id="rId56"/>
    <p:sldId id="374" r:id="rId57"/>
    <p:sldId id="375" r:id="rId58"/>
    <p:sldId id="363" r:id="rId59"/>
    <p:sldId id="364" r:id="rId60"/>
    <p:sldId id="365" r:id="rId61"/>
    <p:sldId id="366" r:id="rId62"/>
    <p:sldId id="376" r:id="rId63"/>
    <p:sldId id="368" r:id="rId64"/>
    <p:sldId id="369" r:id="rId65"/>
    <p:sldId id="370" r:id="rId66"/>
    <p:sldId id="371" r:id="rId6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FF"/>
    <a:srgbClr val="FFFFCC"/>
    <a:srgbClr val="FFFFFF"/>
    <a:srgbClr val="66FFFF"/>
    <a:srgbClr val="D5D38F"/>
    <a:srgbClr val="00CCFF"/>
    <a:srgbClr val="33CCCC"/>
    <a:srgbClr val="339966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21" autoAdjust="0"/>
    <p:restoredTop sz="80899" autoAdjust="0"/>
  </p:normalViewPr>
  <p:slideViewPr>
    <p:cSldViewPr>
      <p:cViewPr varScale="1">
        <p:scale>
          <a:sx n="57" d="100"/>
          <a:sy n="57" d="100"/>
        </p:scale>
        <p:origin x="164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213e45b8a479442b" providerId="LiveId" clId="{3C23B38D-E65D-4E3C-BF80-C9412BCF1179}"/>
    <pc:docChg chg="undo custSel addSld modSld sldOrd">
      <pc:chgData name="" userId="213e45b8a479442b" providerId="LiveId" clId="{3C23B38D-E65D-4E3C-BF80-C9412BCF1179}" dt="2022-09-06T13:00:40.077" v="1478" actId="20577"/>
      <pc:docMkLst>
        <pc:docMk/>
      </pc:docMkLst>
      <pc:sldChg chg="modNotesTx">
        <pc:chgData name="" userId="213e45b8a479442b" providerId="LiveId" clId="{3C23B38D-E65D-4E3C-BF80-C9412BCF1179}" dt="2022-09-05T02:14:33.406" v="5" actId="20577"/>
        <pc:sldMkLst>
          <pc:docMk/>
          <pc:sldMk cId="0" sldId="257"/>
        </pc:sldMkLst>
      </pc:sldChg>
      <pc:sldChg chg="modNotesTx">
        <pc:chgData name="" userId="213e45b8a479442b" providerId="LiveId" clId="{3C23B38D-E65D-4E3C-BF80-C9412BCF1179}" dt="2022-09-05T02:22:09.049" v="213" actId="20577"/>
        <pc:sldMkLst>
          <pc:docMk/>
          <pc:sldMk cId="4119407925" sldId="313"/>
        </pc:sldMkLst>
      </pc:sldChg>
      <pc:sldChg chg="ord">
        <pc:chgData name="" userId="213e45b8a479442b" providerId="LiveId" clId="{3C23B38D-E65D-4E3C-BF80-C9412BCF1179}" dt="2022-09-05T10:00:51.418" v="215"/>
        <pc:sldMkLst>
          <pc:docMk/>
          <pc:sldMk cId="640615756" sldId="315"/>
        </pc:sldMkLst>
      </pc:sldChg>
      <pc:sldChg chg="modSp">
        <pc:chgData name="" userId="213e45b8a479442b" providerId="LiveId" clId="{3C23B38D-E65D-4E3C-BF80-C9412BCF1179}" dt="2022-09-05T13:14:47.601" v="308" actId="20577"/>
        <pc:sldMkLst>
          <pc:docMk/>
          <pc:sldMk cId="1805449117" sldId="316"/>
        </pc:sldMkLst>
        <pc:spChg chg="mod">
          <ac:chgData name="" userId="213e45b8a479442b" providerId="LiveId" clId="{3C23B38D-E65D-4E3C-BF80-C9412BCF1179}" dt="2022-09-05T13:14:47.601" v="308" actId="20577"/>
          <ac:spMkLst>
            <pc:docMk/>
            <pc:sldMk cId="1805449117" sldId="316"/>
            <ac:spMk id="2" creationId="{00000000-0000-0000-0000-000000000000}"/>
          </ac:spMkLst>
        </pc:spChg>
      </pc:sldChg>
      <pc:sldChg chg="modSp ord">
        <pc:chgData name="" userId="213e45b8a479442b" providerId="LiveId" clId="{3C23B38D-E65D-4E3C-BF80-C9412BCF1179}" dt="2022-09-05T10:10:38.011" v="253" actId="20577"/>
        <pc:sldMkLst>
          <pc:docMk/>
          <pc:sldMk cId="2939309858" sldId="322"/>
        </pc:sldMkLst>
        <pc:spChg chg="mod">
          <ac:chgData name="" userId="213e45b8a479442b" providerId="LiveId" clId="{3C23B38D-E65D-4E3C-BF80-C9412BCF1179}" dt="2022-09-05T10:10:38.011" v="253" actId="20577"/>
          <ac:spMkLst>
            <pc:docMk/>
            <pc:sldMk cId="2939309858" sldId="322"/>
            <ac:spMk id="2" creationId="{00000000-0000-0000-0000-000000000000}"/>
          </ac:spMkLst>
        </pc:spChg>
      </pc:sldChg>
      <pc:sldChg chg="addSp delSp">
        <pc:chgData name="" userId="213e45b8a479442b" providerId="LiveId" clId="{3C23B38D-E65D-4E3C-BF80-C9412BCF1179}" dt="2022-09-06T03:42:20.344" v="310"/>
        <pc:sldMkLst>
          <pc:docMk/>
          <pc:sldMk cId="347316318" sldId="330"/>
        </pc:sldMkLst>
        <pc:spChg chg="add del">
          <ac:chgData name="" userId="213e45b8a479442b" providerId="LiveId" clId="{3C23B38D-E65D-4E3C-BF80-C9412BCF1179}" dt="2022-09-06T03:42:20.344" v="310"/>
          <ac:spMkLst>
            <pc:docMk/>
            <pc:sldMk cId="347316318" sldId="330"/>
            <ac:spMk id="3" creationId="{BF447CEE-9AF1-48A9-BE3E-979DD11241AD}"/>
          </ac:spMkLst>
        </pc:spChg>
      </pc:sldChg>
      <pc:sldChg chg="modSp">
        <pc:chgData name="" userId="213e45b8a479442b" providerId="LiveId" clId="{3C23B38D-E65D-4E3C-BF80-C9412BCF1179}" dt="2022-09-06T05:10:05.761" v="1014" actId="20578"/>
        <pc:sldMkLst>
          <pc:docMk/>
          <pc:sldMk cId="1539011636" sldId="358"/>
        </pc:sldMkLst>
        <pc:spChg chg="mod">
          <ac:chgData name="" userId="213e45b8a479442b" providerId="LiveId" clId="{3C23B38D-E65D-4E3C-BF80-C9412BCF1179}" dt="2022-09-06T05:10:05.761" v="1014" actId="20578"/>
          <ac:spMkLst>
            <pc:docMk/>
            <pc:sldMk cId="1539011636" sldId="358"/>
            <ac:spMk id="6149" creationId="{00000000-0000-0000-0000-000000000000}"/>
          </ac:spMkLst>
        </pc:spChg>
      </pc:sldChg>
      <pc:sldChg chg="modSp">
        <pc:chgData name="" userId="213e45b8a479442b" providerId="LiveId" clId="{3C23B38D-E65D-4E3C-BF80-C9412BCF1179}" dt="2022-09-06T05:39:34.589" v="1015" actId="1036"/>
        <pc:sldMkLst>
          <pc:docMk/>
          <pc:sldMk cId="2752813591" sldId="359"/>
        </pc:sldMkLst>
        <pc:spChg chg="mod">
          <ac:chgData name="" userId="213e45b8a479442b" providerId="LiveId" clId="{3C23B38D-E65D-4E3C-BF80-C9412BCF1179}" dt="2022-09-06T05:39:34.589" v="1015" actId="1036"/>
          <ac:spMkLst>
            <pc:docMk/>
            <pc:sldMk cId="2752813591" sldId="359"/>
            <ac:spMk id="7173" creationId="{00000000-0000-0000-0000-000000000000}"/>
          </ac:spMkLst>
        </pc:spChg>
      </pc:sldChg>
      <pc:sldChg chg="modSp modNotesTx">
        <pc:chgData name="" userId="213e45b8a479442b" providerId="LiveId" clId="{3C23B38D-E65D-4E3C-BF80-C9412BCF1179}" dt="2022-09-06T06:25:48.080" v="1441" actId="20577"/>
        <pc:sldMkLst>
          <pc:docMk/>
          <pc:sldMk cId="2494751103" sldId="361"/>
        </pc:sldMkLst>
        <pc:spChg chg="mod">
          <ac:chgData name="" userId="213e45b8a479442b" providerId="LiveId" clId="{3C23B38D-E65D-4E3C-BF80-C9412BCF1179}" dt="2022-09-06T05:45:11.617" v="1020" actId="207"/>
          <ac:spMkLst>
            <pc:docMk/>
            <pc:sldMk cId="2494751103" sldId="361"/>
            <ac:spMk id="377865" creationId="{00000000-0000-0000-0000-000000000000}"/>
          </ac:spMkLst>
        </pc:spChg>
      </pc:sldChg>
      <pc:sldChg chg="addSp delSp modSp add delAnim modAnim">
        <pc:chgData name="" userId="213e45b8a479442b" providerId="LiveId" clId="{3C23B38D-E65D-4E3C-BF80-C9412BCF1179}" dt="2022-09-06T04:41:27.964" v="935" actId="1076"/>
        <pc:sldMkLst>
          <pc:docMk/>
          <pc:sldMk cId="2606824886" sldId="377"/>
        </pc:sldMkLst>
        <pc:spChg chg="del">
          <ac:chgData name="" userId="213e45b8a479442b" providerId="LiveId" clId="{3C23B38D-E65D-4E3C-BF80-C9412BCF1179}" dt="2022-09-06T03:42:59.429" v="321" actId="478"/>
          <ac:spMkLst>
            <pc:docMk/>
            <pc:sldMk cId="2606824886" sldId="377"/>
            <ac:spMk id="4" creationId="{00000000-0000-0000-0000-000000000000}"/>
          </ac:spMkLst>
        </pc:spChg>
        <pc:spChg chg="mod">
          <ac:chgData name="" userId="213e45b8a479442b" providerId="LiveId" clId="{3C23B38D-E65D-4E3C-BF80-C9412BCF1179}" dt="2022-09-06T03:47:29.278" v="364" actId="1076"/>
          <ac:spMkLst>
            <pc:docMk/>
            <pc:sldMk cId="2606824886" sldId="377"/>
            <ac:spMk id="5" creationId="{00000000-0000-0000-0000-000000000000}"/>
          </ac:spMkLst>
        </pc:spChg>
        <pc:spChg chg="del">
          <ac:chgData name="" userId="213e45b8a479442b" providerId="LiveId" clId="{3C23B38D-E65D-4E3C-BF80-C9412BCF1179}" dt="2022-09-06T03:42:25.609" v="312" actId="478"/>
          <ac:spMkLst>
            <pc:docMk/>
            <pc:sldMk cId="2606824886" sldId="377"/>
            <ac:spMk id="8" creationId="{00000000-0000-0000-0000-000000000000}"/>
          </ac:spMkLst>
        </pc:spChg>
        <pc:spChg chg="add mod ord">
          <ac:chgData name="" userId="213e45b8a479442b" providerId="LiveId" clId="{3C23B38D-E65D-4E3C-BF80-C9412BCF1179}" dt="2022-09-06T04:36:39.004" v="763" actId="164"/>
          <ac:spMkLst>
            <pc:docMk/>
            <pc:sldMk cId="2606824886" sldId="377"/>
            <ac:spMk id="9" creationId="{24D08647-AF8E-43E7-B7AA-D5773C6DDFAD}"/>
          </ac:spMkLst>
        </pc:spChg>
        <pc:spChg chg="add mod ord">
          <ac:chgData name="" userId="213e45b8a479442b" providerId="LiveId" clId="{3C23B38D-E65D-4E3C-BF80-C9412BCF1179}" dt="2022-09-06T04:34:59.980" v="737" actId="1076"/>
          <ac:spMkLst>
            <pc:docMk/>
            <pc:sldMk cId="2606824886" sldId="377"/>
            <ac:spMk id="10" creationId="{2E88805C-B89C-4DFE-AB2F-019440E91553}"/>
          </ac:spMkLst>
        </pc:spChg>
        <pc:spChg chg="add mod ord">
          <ac:chgData name="" userId="213e45b8a479442b" providerId="LiveId" clId="{3C23B38D-E65D-4E3C-BF80-C9412BCF1179}" dt="2022-09-06T03:45:20.752" v="330" actId="164"/>
          <ac:spMkLst>
            <pc:docMk/>
            <pc:sldMk cId="2606824886" sldId="377"/>
            <ac:spMk id="11" creationId="{C8B40816-B12D-4A06-8580-7F7D9FF2BB8F}"/>
          </ac:spMkLst>
        </pc:spChg>
        <pc:spChg chg="add mod ord">
          <ac:chgData name="" userId="213e45b8a479442b" providerId="LiveId" clId="{3C23B38D-E65D-4E3C-BF80-C9412BCF1179}" dt="2022-09-06T04:38:43.454" v="837" actId="1035"/>
          <ac:spMkLst>
            <pc:docMk/>
            <pc:sldMk cId="2606824886" sldId="377"/>
            <ac:spMk id="12" creationId="{9B8A3297-5A85-4C6B-BC34-7F7D7359EC27}"/>
          </ac:spMkLst>
        </pc:spChg>
        <pc:spChg chg="add mod ord">
          <ac:chgData name="" userId="213e45b8a479442b" providerId="LiveId" clId="{3C23B38D-E65D-4E3C-BF80-C9412BCF1179}" dt="2022-09-06T04:37:45.263" v="801" actId="166"/>
          <ac:spMkLst>
            <pc:docMk/>
            <pc:sldMk cId="2606824886" sldId="377"/>
            <ac:spMk id="13" creationId="{8AD4FD04-18F0-41C6-B509-ADD61935BD92}"/>
          </ac:spMkLst>
        </pc:spChg>
        <pc:spChg chg="add mod ord">
          <ac:chgData name="" userId="213e45b8a479442b" providerId="LiveId" clId="{3C23B38D-E65D-4E3C-BF80-C9412BCF1179}" dt="2022-09-06T04:38:37.920" v="830" actId="1036"/>
          <ac:spMkLst>
            <pc:docMk/>
            <pc:sldMk cId="2606824886" sldId="377"/>
            <ac:spMk id="14" creationId="{E6B8C7F5-1950-49CD-A535-B5BE95869182}"/>
          </ac:spMkLst>
        </pc:spChg>
        <pc:spChg chg="add mod ord">
          <ac:chgData name="" userId="213e45b8a479442b" providerId="LiveId" clId="{3C23B38D-E65D-4E3C-BF80-C9412BCF1179}" dt="2022-09-06T03:45:20.752" v="330" actId="164"/>
          <ac:spMkLst>
            <pc:docMk/>
            <pc:sldMk cId="2606824886" sldId="377"/>
            <ac:spMk id="15" creationId="{479ABFB0-DAEB-46F2-A880-EC919DC1B6C8}"/>
          </ac:spMkLst>
        </pc:spChg>
        <pc:spChg chg="add mod ord">
          <ac:chgData name="" userId="213e45b8a479442b" providerId="LiveId" clId="{3C23B38D-E65D-4E3C-BF80-C9412BCF1179}" dt="2022-09-06T03:45:20.752" v="330" actId="164"/>
          <ac:spMkLst>
            <pc:docMk/>
            <pc:sldMk cId="2606824886" sldId="377"/>
            <ac:spMk id="16" creationId="{2008222D-8F56-4904-B3B3-863E2DC99636}"/>
          </ac:spMkLst>
        </pc:spChg>
        <pc:spChg chg="add mod ord">
          <ac:chgData name="" userId="213e45b8a479442b" providerId="LiveId" clId="{3C23B38D-E65D-4E3C-BF80-C9412BCF1179}" dt="2022-09-06T04:38:46.895" v="840" actId="1035"/>
          <ac:spMkLst>
            <pc:docMk/>
            <pc:sldMk cId="2606824886" sldId="377"/>
            <ac:spMk id="17" creationId="{86F534CC-4E0F-495C-B5D9-67FDB3E3F950}"/>
          </ac:spMkLst>
        </pc:spChg>
        <pc:spChg chg="add mod">
          <ac:chgData name="" userId="213e45b8a479442b" providerId="LiveId" clId="{3C23B38D-E65D-4E3C-BF80-C9412BCF1179}" dt="2022-09-06T04:36:29.533" v="759" actId="164"/>
          <ac:spMkLst>
            <pc:docMk/>
            <pc:sldMk cId="2606824886" sldId="377"/>
            <ac:spMk id="18" creationId="{FB1263B5-43B0-4F18-A14C-BD505B24A829}"/>
          </ac:spMkLst>
        </pc:spChg>
        <pc:spChg chg="add mod">
          <ac:chgData name="" userId="213e45b8a479442b" providerId="LiveId" clId="{3C23B38D-E65D-4E3C-BF80-C9412BCF1179}" dt="2022-09-06T04:36:29.533" v="759" actId="164"/>
          <ac:spMkLst>
            <pc:docMk/>
            <pc:sldMk cId="2606824886" sldId="377"/>
            <ac:spMk id="19" creationId="{47D76ECB-99A5-4C2D-AC48-3FEABA95AF69}"/>
          </ac:spMkLst>
        </pc:spChg>
        <pc:spChg chg="add mod topLvl">
          <ac:chgData name="" userId="213e45b8a479442b" providerId="LiveId" clId="{3C23B38D-E65D-4E3C-BF80-C9412BCF1179}" dt="2022-09-06T04:40:34.463" v="903" actId="1035"/>
          <ac:spMkLst>
            <pc:docMk/>
            <pc:sldMk cId="2606824886" sldId="377"/>
            <ac:spMk id="20" creationId="{B6C20849-0136-4E0A-85BD-C38ED1D94FBC}"/>
          </ac:spMkLst>
        </pc:spChg>
        <pc:spChg chg="add del mod">
          <ac:chgData name="" userId="213e45b8a479442b" providerId="LiveId" clId="{3C23B38D-E65D-4E3C-BF80-C9412BCF1179}" dt="2022-09-06T04:36:43.496" v="765" actId="478"/>
          <ac:spMkLst>
            <pc:docMk/>
            <pc:sldMk cId="2606824886" sldId="377"/>
            <ac:spMk id="21" creationId="{67C17259-276C-4D63-B15B-C870343E3B1E}"/>
          </ac:spMkLst>
        </pc:spChg>
        <pc:spChg chg="add del mod">
          <ac:chgData name="" userId="213e45b8a479442b" providerId="LiveId" clId="{3C23B38D-E65D-4E3C-BF80-C9412BCF1179}" dt="2022-09-06T04:36:44.035" v="766" actId="478"/>
          <ac:spMkLst>
            <pc:docMk/>
            <pc:sldMk cId="2606824886" sldId="377"/>
            <ac:spMk id="22" creationId="{069EB855-FEE3-473C-BCE9-B46AF603E1C9}"/>
          </ac:spMkLst>
        </pc:spChg>
        <pc:spChg chg="add del mod">
          <ac:chgData name="" userId="213e45b8a479442b" providerId="LiveId" clId="{3C23B38D-E65D-4E3C-BF80-C9412BCF1179}" dt="2022-09-06T04:36:44.941" v="768" actId="478"/>
          <ac:spMkLst>
            <pc:docMk/>
            <pc:sldMk cId="2606824886" sldId="377"/>
            <ac:spMk id="23" creationId="{45C50191-DCDC-4CBE-A07A-AFE8EFCDA611}"/>
          </ac:spMkLst>
        </pc:spChg>
        <pc:spChg chg="add del mod">
          <ac:chgData name="" userId="213e45b8a479442b" providerId="LiveId" clId="{3C23B38D-E65D-4E3C-BF80-C9412BCF1179}" dt="2022-09-06T04:36:44.452" v="767" actId="478"/>
          <ac:spMkLst>
            <pc:docMk/>
            <pc:sldMk cId="2606824886" sldId="377"/>
            <ac:spMk id="24" creationId="{117FE587-AB56-404D-AE1F-F7DF950A26DD}"/>
          </ac:spMkLst>
        </pc:spChg>
        <pc:spChg chg="add del mod">
          <ac:chgData name="" userId="213e45b8a479442b" providerId="LiveId" clId="{3C23B38D-E65D-4E3C-BF80-C9412BCF1179}" dt="2022-09-06T04:36:46.026" v="770" actId="478"/>
          <ac:spMkLst>
            <pc:docMk/>
            <pc:sldMk cId="2606824886" sldId="377"/>
            <ac:spMk id="25" creationId="{C779DC18-1ACE-4803-9440-1DCB14D43D94}"/>
          </ac:spMkLst>
        </pc:spChg>
        <pc:spChg chg="add del mod">
          <ac:chgData name="" userId="213e45b8a479442b" providerId="LiveId" clId="{3C23B38D-E65D-4E3C-BF80-C9412BCF1179}" dt="2022-09-06T04:36:45.533" v="769" actId="478"/>
          <ac:spMkLst>
            <pc:docMk/>
            <pc:sldMk cId="2606824886" sldId="377"/>
            <ac:spMk id="26" creationId="{6590E080-53BD-49FE-93FE-FEA13A914D5B}"/>
          </ac:spMkLst>
        </pc:spChg>
        <pc:spChg chg="add del mod">
          <ac:chgData name="" userId="213e45b8a479442b" providerId="LiveId" clId="{3C23B38D-E65D-4E3C-BF80-C9412BCF1179}" dt="2022-09-06T04:36:46.519" v="771" actId="478"/>
          <ac:spMkLst>
            <pc:docMk/>
            <pc:sldMk cId="2606824886" sldId="377"/>
            <ac:spMk id="27" creationId="{A78728A3-7E38-4E1D-8808-780AB7EAF066}"/>
          </ac:spMkLst>
        </pc:spChg>
        <pc:spChg chg="add mod topLvl">
          <ac:chgData name="" userId="213e45b8a479442b" providerId="LiveId" clId="{3C23B38D-E65D-4E3C-BF80-C9412BCF1179}" dt="2022-09-06T04:40:34.463" v="903" actId="1035"/>
          <ac:spMkLst>
            <pc:docMk/>
            <pc:sldMk cId="2606824886" sldId="377"/>
            <ac:spMk id="28" creationId="{1CB08FAF-E29E-4E43-810F-4C7907F55B22}"/>
          </ac:spMkLst>
        </pc:spChg>
        <pc:spChg chg="add mod topLvl">
          <ac:chgData name="" userId="213e45b8a479442b" providerId="LiveId" clId="{3C23B38D-E65D-4E3C-BF80-C9412BCF1179}" dt="2022-09-06T04:40:34.463" v="903" actId="1035"/>
          <ac:spMkLst>
            <pc:docMk/>
            <pc:sldMk cId="2606824886" sldId="377"/>
            <ac:spMk id="29" creationId="{28C96844-524F-4773-9C0E-2FD6F1E420E5}"/>
          </ac:spMkLst>
        </pc:spChg>
        <pc:spChg chg="add mod topLvl">
          <ac:chgData name="" userId="213e45b8a479442b" providerId="LiveId" clId="{3C23B38D-E65D-4E3C-BF80-C9412BCF1179}" dt="2022-09-06T04:40:44.546" v="912" actId="1036"/>
          <ac:spMkLst>
            <pc:docMk/>
            <pc:sldMk cId="2606824886" sldId="377"/>
            <ac:spMk id="30" creationId="{B00AC03B-98FC-415E-91CD-BEE005330D10}"/>
          </ac:spMkLst>
        </pc:spChg>
        <pc:spChg chg="add del mod topLvl">
          <ac:chgData name="" userId="213e45b8a479442b" providerId="LiveId" clId="{3C23B38D-E65D-4E3C-BF80-C9412BCF1179}" dt="2022-09-06T04:40:47.314" v="913" actId="1036"/>
          <ac:spMkLst>
            <pc:docMk/>
            <pc:sldMk cId="2606824886" sldId="377"/>
            <ac:spMk id="31" creationId="{7AB0E44D-C12C-4EB4-A6A6-7D71D5CA1695}"/>
          </ac:spMkLst>
        </pc:spChg>
        <pc:spChg chg="add del mod topLvl">
          <ac:chgData name="" userId="213e45b8a479442b" providerId="LiveId" clId="{3C23B38D-E65D-4E3C-BF80-C9412BCF1179}" dt="2022-09-06T04:41:15.298" v="933" actId="1036"/>
          <ac:spMkLst>
            <pc:docMk/>
            <pc:sldMk cId="2606824886" sldId="377"/>
            <ac:spMk id="32" creationId="{50E901F8-2AFB-40BE-B49F-F8E6A05B5D42}"/>
          </ac:spMkLst>
        </pc:spChg>
        <pc:spChg chg="add mod topLvl">
          <ac:chgData name="" userId="213e45b8a479442b" providerId="LiveId" clId="{3C23B38D-E65D-4E3C-BF80-C9412BCF1179}" dt="2022-09-06T04:41:11.308" v="932" actId="1036"/>
          <ac:spMkLst>
            <pc:docMk/>
            <pc:sldMk cId="2606824886" sldId="377"/>
            <ac:spMk id="33" creationId="{022A60E4-C440-4807-B839-4B8B9BCEE63C}"/>
          </ac:spMkLst>
        </pc:spChg>
        <pc:spChg chg="add del mod topLvl">
          <ac:chgData name="" userId="213e45b8a479442b" providerId="LiveId" clId="{3C23B38D-E65D-4E3C-BF80-C9412BCF1179}" dt="2022-09-06T04:41:20.240" v="934" actId="1036"/>
          <ac:spMkLst>
            <pc:docMk/>
            <pc:sldMk cId="2606824886" sldId="377"/>
            <ac:spMk id="34" creationId="{000053A1-E4FE-417F-BC4B-43F37F74D29F}"/>
          </ac:spMkLst>
        </pc:spChg>
        <pc:spChg chg="add mod">
          <ac:chgData name="" userId="213e45b8a479442b" providerId="LiveId" clId="{3C23B38D-E65D-4E3C-BF80-C9412BCF1179}" dt="2022-09-06T04:36:29.533" v="759" actId="164"/>
          <ac:spMkLst>
            <pc:docMk/>
            <pc:sldMk cId="2606824886" sldId="377"/>
            <ac:spMk id="35" creationId="{436FA991-9B86-4A29-9DAB-B87FDE61458D}"/>
          </ac:spMkLst>
        </pc:spChg>
        <pc:spChg chg="add mod">
          <ac:chgData name="" userId="213e45b8a479442b" providerId="LiveId" clId="{3C23B38D-E65D-4E3C-BF80-C9412BCF1179}" dt="2022-09-06T04:36:29.533" v="759" actId="164"/>
          <ac:spMkLst>
            <pc:docMk/>
            <pc:sldMk cId="2606824886" sldId="377"/>
            <ac:spMk id="36" creationId="{19BA558B-D5EF-4DF4-B40C-C807B48096B4}"/>
          </ac:spMkLst>
        </pc:spChg>
        <pc:spChg chg="add mod topLvl">
          <ac:chgData name="" userId="213e45b8a479442b" providerId="LiveId" clId="{3C23B38D-E65D-4E3C-BF80-C9412BCF1179}" dt="2022-09-06T04:40:34.463" v="903" actId="1035"/>
          <ac:spMkLst>
            <pc:docMk/>
            <pc:sldMk cId="2606824886" sldId="377"/>
            <ac:spMk id="37" creationId="{8822EF56-4AB9-4E3E-978A-B08F00FC2AF4}"/>
          </ac:spMkLst>
        </pc:spChg>
        <pc:spChg chg="add mod topLvl">
          <ac:chgData name="" userId="213e45b8a479442b" providerId="LiveId" clId="{3C23B38D-E65D-4E3C-BF80-C9412BCF1179}" dt="2022-09-06T04:40:34.463" v="903" actId="1035"/>
          <ac:spMkLst>
            <pc:docMk/>
            <pc:sldMk cId="2606824886" sldId="377"/>
            <ac:spMk id="38" creationId="{3097E87A-4AF2-4E89-8B53-0C636A09F234}"/>
          </ac:spMkLst>
        </pc:spChg>
        <pc:spChg chg="add mod topLvl">
          <ac:chgData name="" userId="213e45b8a479442b" providerId="LiveId" clId="{3C23B38D-E65D-4E3C-BF80-C9412BCF1179}" dt="2022-09-06T04:40:34.463" v="903" actId="1035"/>
          <ac:spMkLst>
            <pc:docMk/>
            <pc:sldMk cId="2606824886" sldId="377"/>
            <ac:spMk id="39" creationId="{66525459-46DE-4800-87BB-AE12A2B9080D}"/>
          </ac:spMkLst>
        </pc:spChg>
        <pc:spChg chg="add mod topLvl">
          <ac:chgData name="" userId="213e45b8a479442b" providerId="LiveId" clId="{3C23B38D-E65D-4E3C-BF80-C9412BCF1179}" dt="2022-09-06T04:40:44.546" v="912" actId="1036"/>
          <ac:spMkLst>
            <pc:docMk/>
            <pc:sldMk cId="2606824886" sldId="377"/>
            <ac:spMk id="40" creationId="{A1CB1296-6DF0-41AD-AE6E-A4A4A69D1A81}"/>
          </ac:spMkLst>
        </pc:spChg>
        <pc:spChg chg="add mod ord">
          <ac:chgData name="" userId="213e45b8a479442b" providerId="LiveId" clId="{3C23B38D-E65D-4E3C-BF80-C9412BCF1179}" dt="2022-09-06T04:36:16.021" v="756" actId="164"/>
          <ac:spMkLst>
            <pc:docMk/>
            <pc:sldMk cId="2606824886" sldId="377"/>
            <ac:spMk id="41" creationId="{97CBA015-5AF7-4217-869E-3F3A916BB495}"/>
          </ac:spMkLst>
        </pc:spChg>
        <pc:spChg chg="add mod">
          <ac:chgData name="" userId="213e45b8a479442b" providerId="LiveId" clId="{3C23B38D-E65D-4E3C-BF80-C9412BCF1179}" dt="2022-09-06T04:36:16.021" v="756" actId="164"/>
          <ac:spMkLst>
            <pc:docMk/>
            <pc:sldMk cId="2606824886" sldId="377"/>
            <ac:spMk id="42" creationId="{53AB695B-FF7C-458D-88BF-F374F50DE6ED}"/>
          </ac:spMkLst>
        </pc:spChg>
        <pc:spChg chg="add mod">
          <ac:chgData name="" userId="213e45b8a479442b" providerId="LiveId" clId="{3C23B38D-E65D-4E3C-BF80-C9412BCF1179}" dt="2022-09-06T04:36:16.021" v="756" actId="164"/>
          <ac:spMkLst>
            <pc:docMk/>
            <pc:sldMk cId="2606824886" sldId="377"/>
            <ac:spMk id="43" creationId="{0035A08E-8B22-4D40-821A-CF58DAF34916}"/>
          </ac:spMkLst>
        </pc:spChg>
        <pc:spChg chg="add mod">
          <ac:chgData name="" userId="213e45b8a479442b" providerId="LiveId" clId="{3C23B38D-E65D-4E3C-BF80-C9412BCF1179}" dt="2022-09-06T04:36:16.021" v="756" actId="164"/>
          <ac:spMkLst>
            <pc:docMk/>
            <pc:sldMk cId="2606824886" sldId="377"/>
            <ac:spMk id="44" creationId="{F5E5B6B6-CDB3-4A2E-9122-423E964D99F1}"/>
          </ac:spMkLst>
        </pc:spChg>
        <pc:spChg chg="add mod">
          <ac:chgData name="" userId="213e45b8a479442b" providerId="LiveId" clId="{3C23B38D-E65D-4E3C-BF80-C9412BCF1179}" dt="2022-09-06T04:36:29.533" v="759" actId="164"/>
          <ac:spMkLst>
            <pc:docMk/>
            <pc:sldMk cId="2606824886" sldId="377"/>
            <ac:spMk id="45" creationId="{C42C5D3B-FF4E-4444-BAB7-BBF63FAA841C}"/>
          </ac:spMkLst>
        </pc:spChg>
        <pc:spChg chg="add mod">
          <ac:chgData name="" userId="213e45b8a479442b" providerId="LiveId" clId="{3C23B38D-E65D-4E3C-BF80-C9412BCF1179}" dt="2022-09-06T04:36:29.533" v="759" actId="164"/>
          <ac:spMkLst>
            <pc:docMk/>
            <pc:sldMk cId="2606824886" sldId="377"/>
            <ac:spMk id="46" creationId="{CC9E6D46-393A-407C-A446-3E667A66D77E}"/>
          </ac:spMkLst>
        </pc:spChg>
        <pc:spChg chg="add del mod">
          <ac:chgData name="" userId="213e45b8a479442b" providerId="LiveId" clId="{3C23B38D-E65D-4E3C-BF80-C9412BCF1179}" dt="2022-09-06T03:44:54.974" v="324" actId="478"/>
          <ac:spMkLst>
            <pc:docMk/>
            <pc:sldMk cId="2606824886" sldId="377"/>
            <ac:spMk id="47" creationId="{7DEBEFBB-C5F7-4D09-83DC-9828F4A41F4B}"/>
          </ac:spMkLst>
        </pc:spChg>
        <pc:spChg chg="add mod">
          <ac:chgData name="" userId="213e45b8a479442b" providerId="LiveId" clId="{3C23B38D-E65D-4E3C-BF80-C9412BCF1179}" dt="2022-09-06T03:46:02.058" v="333" actId="571"/>
          <ac:spMkLst>
            <pc:docMk/>
            <pc:sldMk cId="2606824886" sldId="377"/>
            <ac:spMk id="48" creationId="{BC576231-0948-4F01-91DB-BD60BF074E93}"/>
          </ac:spMkLst>
        </pc:spChg>
        <pc:spChg chg="add mod">
          <ac:chgData name="" userId="213e45b8a479442b" providerId="LiveId" clId="{3C23B38D-E65D-4E3C-BF80-C9412BCF1179}" dt="2022-09-06T04:36:39.004" v="763" actId="164"/>
          <ac:spMkLst>
            <pc:docMk/>
            <pc:sldMk cId="2606824886" sldId="377"/>
            <ac:spMk id="49" creationId="{B12884F6-6CF5-4F85-9A28-7584BF48323A}"/>
          </ac:spMkLst>
        </pc:spChg>
        <pc:spChg chg="add del mod">
          <ac:chgData name="" userId="213e45b8a479442b" providerId="LiveId" clId="{3C23B38D-E65D-4E3C-BF80-C9412BCF1179}" dt="2022-09-06T04:36:42.437" v="764" actId="478"/>
          <ac:spMkLst>
            <pc:docMk/>
            <pc:sldMk cId="2606824886" sldId="377"/>
            <ac:spMk id="50" creationId="{154DED52-6BF5-4C32-A6A9-38D183CA979E}"/>
          </ac:spMkLst>
        </pc:spChg>
        <pc:spChg chg="add del mod">
          <ac:chgData name="" userId="213e45b8a479442b" providerId="LiveId" clId="{3C23B38D-E65D-4E3C-BF80-C9412BCF1179}" dt="2022-09-06T04:36:53.411" v="773" actId="478"/>
          <ac:spMkLst>
            <pc:docMk/>
            <pc:sldMk cId="2606824886" sldId="377"/>
            <ac:spMk id="51" creationId="{5659DC0A-A280-4682-9520-583CBDA8F28D}"/>
          </ac:spMkLst>
        </pc:spChg>
        <pc:spChg chg="add del mod">
          <ac:chgData name="" userId="213e45b8a479442b" providerId="LiveId" clId="{3C23B38D-E65D-4E3C-BF80-C9412BCF1179}" dt="2022-09-06T04:36:53.411" v="773" actId="478"/>
          <ac:spMkLst>
            <pc:docMk/>
            <pc:sldMk cId="2606824886" sldId="377"/>
            <ac:spMk id="52" creationId="{4AC88B29-2730-4CA6-A993-88872E4A3CA2}"/>
          </ac:spMkLst>
        </pc:spChg>
        <pc:spChg chg="add del mod">
          <ac:chgData name="" userId="213e45b8a479442b" providerId="LiveId" clId="{3C23B38D-E65D-4E3C-BF80-C9412BCF1179}" dt="2022-09-06T04:36:53.411" v="773" actId="478"/>
          <ac:spMkLst>
            <pc:docMk/>
            <pc:sldMk cId="2606824886" sldId="377"/>
            <ac:spMk id="53" creationId="{ADE1E976-88A5-42A3-BF90-FFE356FB8A5A}"/>
          </ac:spMkLst>
        </pc:spChg>
        <pc:spChg chg="add del mod">
          <ac:chgData name="" userId="213e45b8a479442b" providerId="LiveId" clId="{3C23B38D-E65D-4E3C-BF80-C9412BCF1179}" dt="2022-09-06T04:36:53.411" v="773" actId="478"/>
          <ac:spMkLst>
            <pc:docMk/>
            <pc:sldMk cId="2606824886" sldId="377"/>
            <ac:spMk id="54" creationId="{1B377B88-0DB9-40D9-BEA3-94593528ED3B}"/>
          </ac:spMkLst>
        </pc:spChg>
        <pc:spChg chg="add del mod">
          <ac:chgData name="" userId="213e45b8a479442b" providerId="LiveId" clId="{3C23B38D-E65D-4E3C-BF80-C9412BCF1179}" dt="2022-09-06T04:36:53.411" v="773" actId="478"/>
          <ac:spMkLst>
            <pc:docMk/>
            <pc:sldMk cId="2606824886" sldId="377"/>
            <ac:spMk id="55" creationId="{D82AF763-C1E9-4D4C-B722-67DB1FE7A554}"/>
          </ac:spMkLst>
        </pc:spChg>
        <pc:spChg chg="add del mod">
          <ac:chgData name="" userId="213e45b8a479442b" providerId="LiveId" clId="{3C23B38D-E65D-4E3C-BF80-C9412BCF1179}" dt="2022-09-06T04:36:53.411" v="773" actId="478"/>
          <ac:spMkLst>
            <pc:docMk/>
            <pc:sldMk cId="2606824886" sldId="377"/>
            <ac:spMk id="56" creationId="{2AAD4BDB-EAFE-47D5-9AF0-6C938BDF9E50}"/>
          </ac:spMkLst>
        </pc:spChg>
        <pc:spChg chg="mod">
          <ac:chgData name="" userId="213e45b8a479442b" providerId="LiveId" clId="{3C23B38D-E65D-4E3C-BF80-C9412BCF1179}" dt="2022-09-06T03:48:44.888" v="406" actId="20577"/>
          <ac:spMkLst>
            <pc:docMk/>
            <pc:sldMk cId="2606824886" sldId="377"/>
            <ac:spMk id="58" creationId="{66DA548A-D904-4F72-AFC0-EA5EFDDF73DB}"/>
          </ac:spMkLst>
        </pc:spChg>
        <pc:spChg chg="mod">
          <ac:chgData name="" userId="213e45b8a479442b" providerId="LiveId" clId="{3C23B38D-E65D-4E3C-BF80-C9412BCF1179}" dt="2022-09-06T03:48:48.334" v="409" actId="20577"/>
          <ac:spMkLst>
            <pc:docMk/>
            <pc:sldMk cId="2606824886" sldId="377"/>
            <ac:spMk id="59" creationId="{B326E3EF-A098-4330-909C-305C13FE3665}"/>
          </ac:spMkLst>
        </pc:spChg>
        <pc:spChg chg="mod">
          <ac:chgData name="" userId="213e45b8a479442b" providerId="LiveId" clId="{3C23B38D-E65D-4E3C-BF80-C9412BCF1179}" dt="2022-09-06T03:49:00.005" v="425" actId="20577"/>
          <ac:spMkLst>
            <pc:docMk/>
            <pc:sldMk cId="2606824886" sldId="377"/>
            <ac:spMk id="60" creationId="{FC65D5A0-E573-4282-B764-BD1D0F9ADF68}"/>
          </ac:spMkLst>
        </pc:spChg>
        <pc:spChg chg="mod">
          <ac:chgData name="" userId="213e45b8a479442b" providerId="LiveId" clId="{3C23B38D-E65D-4E3C-BF80-C9412BCF1179}" dt="2022-09-06T03:48:54.907" v="418" actId="20577"/>
          <ac:spMkLst>
            <pc:docMk/>
            <pc:sldMk cId="2606824886" sldId="377"/>
            <ac:spMk id="61" creationId="{335332EA-50A6-4280-9281-F84774D2584B}"/>
          </ac:spMkLst>
        </pc:spChg>
        <pc:spChg chg="mod">
          <ac:chgData name="" userId="213e45b8a479442b" providerId="LiveId" clId="{3C23B38D-E65D-4E3C-BF80-C9412BCF1179}" dt="2022-09-06T03:48:58.696" v="423" actId="20577"/>
          <ac:spMkLst>
            <pc:docMk/>
            <pc:sldMk cId="2606824886" sldId="377"/>
            <ac:spMk id="62" creationId="{415DB414-C295-4E2E-8F4E-054ABF5D94CC}"/>
          </ac:spMkLst>
        </pc:spChg>
        <pc:spChg chg="mod">
          <ac:chgData name="" userId="213e45b8a479442b" providerId="LiveId" clId="{3C23B38D-E65D-4E3C-BF80-C9412BCF1179}" dt="2022-09-06T03:48:50.422" v="412" actId="20577"/>
          <ac:spMkLst>
            <pc:docMk/>
            <pc:sldMk cId="2606824886" sldId="377"/>
            <ac:spMk id="63" creationId="{49BC044A-ABDD-4D22-AD4D-F82663B902DD}"/>
          </ac:spMkLst>
        </pc:spChg>
        <pc:spChg chg="mod">
          <ac:chgData name="" userId="213e45b8a479442b" providerId="LiveId" clId="{3C23B38D-E65D-4E3C-BF80-C9412BCF1179}" dt="2022-09-06T03:48:52.629" v="415" actId="20577"/>
          <ac:spMkLst>
            <pc:docMk/>
            <pc:sldMk cId="2606824886" sldId="377"/>
            <ac:spMk id="64" creationId="{7DBC6D6C-E3AB-4CCD-AE1E-828A85E1A0D2}"/>
          </ac:spMkLst>
        </pc:spChg>
        <pc:spChg chg="mod">
          <ac:chgData name="" userId="213e45b8a479442b" providerId="LiveId" clId="{3C23B38D-E65D-4E3C-BF80-C9412BCF1179}" dt="2022-09-06T03:49:04.982" v="427" actId="20577"/>
          <ac:spMkLst>
            <pc:docMk/>
            <pc:sldMk cId="2606824886" sldId="377"/>
            <ac:spMk id="65" creationId="{92AA0B06-ACB1-4F06-88F8-5F1D2C35C939}"/>
          </ac:spMkLst>
        </pc:spChg>
        <pc:spChg chg="add mod">
          <ac:chgData name="" userId="213e45b8a479442b" providerId="LiveId" clId="{3C23B38D-E65D-4E3C-BF80-C9412BCF1179}" dt="2022-09-06T04:36:29.533" v="759" actId="164"/>
          <ac:spMkLst>
            <pc:docMk/>
            <pc:sldMk cId="2606824886" sldId="377"/>
            <ac:spMk id="66" creationId="{91AABA2D-9111-40C3-96DF-2E5F9456FA1A}"/>
          </ac:spMkLst>
        </pc:spChg>
        <pc:spChg chg="add mod">
          <ac:chgData name="" userId="213e45b8a479442b" providerId="LiveId" clId="{3C23B38D-E65D-4E3C-BF80-C9412BCF1179}" dt="2022-09-06T04:32:21.326" v="697" actId="1076"/>
          <ac:spMkLst>
            <pc:docMk/>
            <pc:sldMk cId="2606824886" sldId="377"/>
            <ac:spMk id="67" creationId="{18E6AD3A-0987-4426-BD40-C6D26C32157D}"/>
          </ac:spMkLst>
        </pc:spChg>
        <pc:spChg chg="add mod topLvl">
          <ac:chgData name="" userId="213e45b8a479442b" providerId="LiveId" clId="{3C23B38D-E65D-4E3C-BF80-C9412BCF1179}" dt="2022-09-06T04:40:51.825" v="914" actId="1035"/>
          <ac:spMkLst>
            <pc:docMk/>
            <pc:sldMk cId="2606824886" sldId="377"/>
            <ac:spMk id="68" creationId="{D3201C02-47F9-488B-A047-13149D87006B}"/>
          </ac:spMkLst>
        </pc:spChg>
        <pc:spChg chg="add mod topLvl">
          <ac:chgData name="" userId="213e45b8a479442b" providerId="LiveId" clId="{3C23B38D-E65D-4E3C-BF80-C9412BCF1179}" dt="2022-09-06T04:40:40.729" v="910" actId="1036"/>
          <ac:spMkLst>
            <pc:docMk/>
            <pc:sldMk cId="2606824886" sldId="377"/>
            <ac:spMk id="69" creationId="{1BBF882D-3DB9-4094-B7A1-EE21A1DB447D}"/>
          </ac:spMkLst>
        </pc:spChg>
        <pc:spChg chg="add mod topLvl">
          <ac:chgData name="" userId="213e45b8a479442b" providerId="LiveId" clId="{3C23B38D-E65D-4E3C-BF80-C9412BCF1179}" dt="2022-09-06T04:40:59.583" v="924" actId="1036"/>
          <ac:spMkLst>
            <pc:docMk/>
            <pc:sldMk cId="2606824886" sldId="377"/>
            <ac:spMk id="70" creationId="{1C4B8522-AD11-444D-93FD-FE95899FE33D}"/>
          </ac:spMkLst>
        </pc:spChg>
        <pc:spChg chg="add mod topLvl">
          <ac:chgData name="" userId="213e45b8a479442b" providerId="LiveId" clId="{3C23B38D-E65D-4E3C-BF80-C9412BCF1179}" dt="2022-09-06T04:41:05.693" v="931" actId="1035"/>
          <ac:spMkLst>
            <pc:docMk/>
            <pc:sldMk cId="2606824886" sldId="377"/>
            <ac:spMk id="71" creationId="{82B215E5-0743-4B9B-AA78-5511066505D2}"/>
          </ac:spMkLst>
        </pc:spChg>
        <pc:spChg chg="add mod">
          <ac:chgData name="" userId="213e45b8a479442b" providerId="LiveId" clId="{3C23B38D-E65D-4E3C-BF80-C9412BCF1179}" dt="2022-09-06T04:36:16.021" v="756" actId="164"/>
          <ac:spMkLst>
            <pc:docMk/>
            <pc:sldMk cId="2606824886" sldId="377"/>
            <ac:spMk id="72" creationId="{68D32B93-D55D-4AEB-9C0D-C66556F73088}"/>
          </ac:spMkLst>
        </pc:spChg>
        <pc:spChg chg="add mod">
          <ac:chgData name="" userId="213e45b8a479442b" providerId="LiveId" clId="{3C23B38D-E65D-4E3C-BF80-C9412BCF1179}" dt="2022-09-06T04:36:16.021" v="756" actId="164"/>
          <ac:spMkLst>
            <pc:docMk/>
            <pc:sldMk cId="2606824886" sldId="377"/>
            <ac:spMk id="73" creationId="{EEF5FEA6-CD1C-49D3-9503-B980D8ECE2BB}"/>
          </ac:spMkLst>
        </pc:spChg>
        <pc:spChg chg="add mod">
          <ac:chgData name="" userId="213e45b8a479442b" providerId="LiveId" clId="{3C23B38D-E65D-4E3C-BF80-C9412BCF1179}" dt="2022-09-06T04:36:16.021" v="756" actId="164"/>
          <ac:spMkLst>
            <pc:docMk/>
            <pc:sldMk cId="2606824886" sldId="377"/>
            <ac:spMk id="74" creationId="{0C15DDD5-DFD0-430B-928E-2B976FA4CC49}"/>
          </ac:spMkLst>
        </pc:spChg>
        <pc:spChg chg="add mod">
          <ac:chgData name="" userId="213e45b8a479442b" providerId="LiveId" clId="{3C23B38D-E65D-4E3C-BF80-C9412BCF1179}" dt="2022-09-06T04:36:16.021" v="756" actId="164"/>
          <ac:spMkLst>
            <pc:docMk/>
            <pc:sldMk cId="2606824886" sldId="377"/>
            <ac:spMk id="75" creationId="{5C98337A-947A-46F6-A782-46A7B31CC75A}"/>
          </ac:spMkLst>
        </pc:spChg>
        <pc:spChg chg="add mod">
          <ac:chgData name="" userId="213e45b8a479442b" providerId="LiveId" clId="{3C23B38D-E65D-4E3C-BF80-C9412BCF1179}" dt="2022-09-06T04:34:29.071" v="719" actId="164"/>
          <ac:spMkLst>
            <pc:docMk/>
            <pc:sldMk cId="2606824886" sldId="377"/>
            <ac:spMk id="76" creationId="{07F94FB7-CDAF-4425-A38E-B750F856E572}"/>
          </ac:spMkLst>
        </pc:spChg>
        <pc:spChg chg="add mod">
          <ac:chgData name="" userId="213e45b8a479442b" providerId="LiveId" clId="{3C23B38D-E65D-4E3C-BF80-C9412BCF1179}" dt="2022-09-06T04:34:29.071" v="719" actId="164"/>
          <ac:spMkLst>
            <pc:docMk/>
            <pc:sldMk cId="2606824886" sldId="377"/>
            <ac:spMk id="77" creationId="{3D0C424F-624E-4E7B-9EFB-6151A95A55CB}"/>
          </ac:spMkLst>
        </pc:spChg>
        <pc:spChg chg="del mod">
          <ac:chgData name="" userId="213e45b8a479442b" providerId="LiveId" clId="{3C23B38D-E65D-4E3C-BF80-C9412BCF1179}" dt="2022-09-06T03:45:06.443" v="327" actId="478"/>
          <ac:spMkLst>
            <pc:docMk/>
            <pc:sldMk cId="2606824886" sldId="377"/>
            <ac:spMk id="15363" creationId="{00000000-0000-0000-0000-000000000000}"/>
          </ac:spMkLst>
        </pc:spChg>
        <pc:grpChg chg="add mod ord">
          <ac:chgData name="" userId="213e45b8a479442b" providerId="LiveId" clId="{3C23B38D-E65D-4E3C-BF80-C9412BCF1179}" dt="2022-09-06T04:38:33.921" v="829" actId="1076"/>
          <ac:grpSpMkLst>
            <pc:docMk/>
            <pc:sldMk cId="2606824886" sldId="377"/>
            <ac:grpSpMk id="3" creationId="{276F05C6-F2E4-422A-AFE9-29E3C0E385C5}"/>
          </ac:grpSpMkLst>
        </pc:grpChg>
        <pc:grpChg chg="add del mod topLvl">
          <ac:chgData name="" userId="213e45b8a479442b" providerId="LiveId" clId="{3C23B38D-E65D-4E3C-BF80-C9412BCF1179}" dt="2022-09-06T04:40:29.977" v="895" actId="478"/>
          <ac:grpSpMkLst>
            <pc:docMk/>
            <pc:sldMk cId="2606824886" sldId="377"/>
            <ac:grpSpMk id="6" creationId="{F3519FF1-AA93-4599-9274-C616DDEE0C32}"/>
          </ac:grpSpMkLst>
        </pc:grpChg>
        <pc:grpChg chg="add del mod">
          <ac:chgData name="" userId="213e45b8a479442b" providerId="LiveId" clId="{3C23B38D-E65D-4E3C-BF80-C9412BCF1179}" dt="2022-09-06T04:39:32.454" v="855" actId="165"/>
          <ac:grpSpMkLst>
            <pc:docMk/>
            <pc:sldMk cId="2606824886" sldId="377"/>
            <ac:grpSpMk id="7" creationId="{D0D52AA8-B887-4E92-A327-C197AC5A283A}"/>
          </ac:grpSpMkLst>
        </pc:grpChg>
        <pc:grpChg chg="add mod">
          <ac:chgData name="" userId="213e45b8a479442b" providerId="LiveId" clId="{3C23B38D-E65D-4E3C-BF80-C9412BCF1179}" dt="2022-09-06T04:38:57.192" v="842" actId="14100"/>
          <ac:grpSpMkLst>
            <pc:docMk/>
            <pc:sldMk cId="2606824886" sldId="377"/>
            <ac:grpSpMk id="57" creationId="{00D4EB2F-5B21-4790-AFFE-BC1AF1B0562F}"/>
          </ac:grpSpMkLst>
        </pc:grpChg>
        <pc:grpChg chg="add mod">
          <ac:chgData name="" userId="213e45b8a479442b" providerId="LiveId" clId="{3C23B38D-E65D-4E3C-BF80-C9412BCF1179}" dt="2022-09-06T04:41:27.964" v="935" actId="1076"/>
          <ac:grpSpMkLst>
            <pc:docMk/>
            <pc:sldMk cId="2606824886" sldId="377"/>
            <ac:grpSpMk id="78" creationId="{C7076FBF-2277-4AFB-98A7-9130D5ADAA48}"/>
          </ac:grpSpMkLst>
        </pc:grpChg>
        <pc:grpChg chg="add mod">
          <ac:chgData name="" userId="213e45b8a479442b" providerId="LiveId" clId="{3C23B38D-E65D-4E3C-BF80-C9412BCF1179}" dt="2022-09-06T04:36:31.681" v="760" actId="1076"/>
          <ac:grpSpMkLst>
            <pc:docMk/>
            <pc:sldMk cId="2606824886" sldId="377"/>
            <ac:grpSpMk id="79" creationId="{A016C789-FF80-49BB-A98E-B2A47303FFC5}"/>
          </ac:grpSpMkLst>
        </pc:grpChg>
        <pc:grpChg chg="add mod">
          <ac:chgData name="" userId="213e45b8a479442b" providerId="LiveId" clId="{3C23B38D-E65D-4E3C-BF80-C9412BCF1179}" dt="2022-09-06T04:37:06.203" v="779" actId="164"/>
          <ac:grpSpMkLst>
            <pc:docMk/>
            <pc:sldMk cId="2606824886" sldId="377"/>
            <ac:grpSpMk id="80" creationId="{B34A525A-77AE-4813-BFF6-0B0B65B39956}"/>
          </ac:grpSpMkLst>
        </pc:grpChg>
        <pc:grpChg chg="add mod">
          <ac:chgData name="" userId="213e45b8a479442b" providerId="LiveId" clId="{3C23B38D-E65D-4E3C-BF80-C9412BCF1179}" dt="2022-09-06T04:38:01.409" v="806" actId="164"/>
          <ac:grpSpMkLst>
            <pc:docMk/>
            <pc:sldMk cId="2606824886" sldId="377"/>
            <ac:grpSpMk id="81" creationId="{5FEB70A8-1D2F-44A9-9DA8-4D4677A2EDBC}"/>
          </ac:grpSpMkLst>
        </pc:grpChg>
        <pc:grpChg chg="add mod">
          <ac:chgData name="" userId="213e45b8a479442b" providerId="LiveId" clId="{3C23B38D-E65D-4E3C-BF80-C9412BCF1179}" dt="2022-09-06T04:38:18.192" v="825" actId="164"/>
          <ac:grpSpMkLst>
            <pc:docMk/>
            <pc:sldMk cId="2606824886" sldId="377"/>
            <ac:grpSpMk id="82" creationId="{E46303DE-AFDD-4BF8-9BCC-57A84A4A34BB}"/>
          </ac:grpSpMkLst>
        </pc:grpChg>
        <pc:grpChg chg="add mod">
          <ac:chgData name="" userId="213e45b8a479442b" providerId="LiveId" clId="{3C23B38D-E65D-4E3C-BF80-C9412BCF1179}" dt="2022-09-06T04:37:06.203" v="779" actId="164"/>
          <ac:grpSpMkLst>
            <pc:docMk/>
            <pc:sldMk cId="2606824886" sldId="377"/>
            <ac:grpSpMk id="83" creationId="{C1176F0C-2C00-4B94-BE79-06F4FA12FC0D}"/>
          </ac:grpSpMkLst>
        </pc:grpChg>
        <pc:grpChg chg="add del mod">
          <ac:chgData name="" userId="213e45b8a479442b" providerId="LiveId" clId="{3C23B38D-E65D-4E3C-BF80-C9412BCF1179}" dt="2022-09-06T04:36:58.353" v="776"/>
          <ac:grpSpMkLst>
            <pc:docMk/>
            <pc:sldMk cId="2606824886" sldId="377"/>
            <ac:grpSpMk id="86" creationId="{1904A60D-247B-4BB5-BB6A-4573B2679C7F}"/>
          </ac:grpSpMkLst>
        </pc:grpChg>
        <pc:grpChg chg="add mod ord">
          <ac:chgData name="" userId="213e45b8a479442b" providerId="LiveId" clId="{3C23B38D-E65D-4E3C-BF80-C9412BCF1179}" dt="2022-09-06T04:38:22.420" v="826" actId="167"/>
          <ac:grpSpMkLst>
            <pc:docMk/>
            <pc:sldMk cId="2606824886" sldId="377"/>
            <ac:grpSpMk id="89" creationId="{B7864A67-BE2B-447C-852A-4C843D0DE0CE}"/>
          </ac:grpSpMkLst>
        </pc:grpChg>
        <pc:grpChg chg="add mod">
          <ac:chgData name="" userId="213e45b8a479442b" providerId="LiveId" clId="{3C23B38D-E65D-4E3C-BF80-C9412BCF1179}" dt="2022-09-06T04:38:01.409" v="806" actId="164"/>
          <ac:grpSpMkLst>
            <pc:docMk/>
            <pc:sldMk cId="2606824886" sldId="377"/>
            <ac:grpSpMk id="90" creationId="{C8904A8D-260B-4F93-A076-CB2685748F66}"/>
          </ac:grpSpMkLst>
        </pc:grpChg>
        <pc:grpChg chg="mod">
          <ac:chgData name="" userId="213e45b8a479442b" providerId="LiveId" clId="{3C23B38D-E65D-4E3C-BF80-C9412BCF1179}" dt="2022-09-06T04:37:13.398" v="782"/>
          <ac:grpSpMkLst>
            <pc:docMk/>
            <pc:sldMk cId="2606824886" sldId="377"/>
            <ac:grpSpMk id="91" creationId="{19947D4F-FC18-4286-92D6-2A4ADCA9EE50}"/>
          </ac:grpSpMkLst>
        </pc:grpChg>
        <pc:grpChg chg="mod">
          <ac:chgData name="" userId="213e45b8a479442b" providerId="LiveId" clId="{3C23B38D-E65D-4E3C-BF80-C9412BCF1179}" dt="2022-09-06T04:37:13.398" v="782"/>
          <ac:grpSpMkLst>
            <pc:docMk/>
            <pc:sldMk cId="2606824886" sldId="377"/>
            <ac:grpSpMk id="92" creationId="{4A180B00-4423-46E2-825B-DABB7824EB3E}"/>
          </ac:grpSpMkLst>
        </pc:grpChg>
        <pc:grpChg chg="add del mod">
          <ac:chgData name="" userId="213e45b8a479442b" providerId="LiveId" clId="{3C23B38D-E65D-4E3C-BF80-C9412BCF1179}" dt="2022-09-06T04:37:30.171" v="789"/>
          <ac:grpSpMkLst>
            <pc:docMk/>
            <pc:sldMk cId="2606824886" sldId="377"/>
            <ac:grpSpMk id="97" creationId="{A11E3369-8205-484B-AF46-B59BCC0EAC40}"/>
          </ac:grpSpMkLst>
        </pc:grpChg>
        <pc:grpChg chg="mod">
          <ac:chgData name="" userId="213e45b8a479442b" providerId="LiveId" clId="{3C23B38D-E65D-4E3C-BF80-C9412BCF1179}" dt="2022-09-06T04:37:25.099" v="786"/>
          <ac:grpSpMkLst>
            <pc:docMk/>
            <pc:sldMk cId="2606824886" sldId="377"/>
            <ac:grpSpMk id="98" creationId="{3FD95D1A-9D9B-45B2-821E-7DE914D589AA}"/>
          </ac:grpSpMkLst>
        </pc:grpChg>
        <pc:grpChg chg="mod">
          <ac:chgData name="" userId="213e45b8a479442b" providerId="LiveId" clId="{3C23B38D-E65D-4E3C-BF80-C9412BCF1179}" dt="2022-09-06T04:37:25.099" v="786"/>
          <ac:grpSpMkLst>
            <pc:docMk/>
            <pc:sldMk cId="2606824886" sldId="377"/>
            <ac:grpSpMk id="99" creationId="{606667A5-D2E8-4E42-B23D-A919413AE4B5}"/>
          </ac:grpSpMkLst>
        </pc:grpChg>
        <pc:grpChg chg="add del mod">
          <ac:chgData name="" userId="213e45b8a479442b" providerId="LiveId" clId="{3C23B38D-E65D-4E3C-BF80-C9412BCF1179}" dt="2022-09-06T04:37:30.171" v="789"/>
          <ac:grpSpMkLst>
            <pc:docMk/>
            <pc:sldMk cId="2606824886" sldId="377"/>
            <ac:grpSpMk id="104" creationId="{23AB2118-5F13-4F98-8592-0BE3175F2114}"/>
          </ac:grpSpMkLst>
        </pc:grpChg>
        <pc:grpChg chg="mod">
          <ac:chgData name="" userId="213e45b8a479442b" providerId="LiveId" clId="{3C23B38D-E65D-4E3C-BF80-C9412BCF1179}" dt="2022-09-06T04:37:25.099" v="786"/>
          <ac:grpSpMkLst>
            <pc:docMk/>
            <pc:sldMk cId="2606824886" sldId="377"/>
            <ac:grpSpMk id="105" creationId="{2730C2C1-BF4B-4941-AEF5-01470646668E}"/>
          </ac:grpSpMkLst>
        </pc:grpChg>
        <pc:grpChg chg="mod">
          <ac:chgData name="" userId="213e45b8a479442b" providerId="LiveId" clId="{3C23B38D-E65D-4E3C-BF80-C9412BCF1179}" dt="2022-09-06T04:37:25.099" v="786"/>
          <ac:grpSpMkLst>
            <pc:docMk/>
            <pc:sldMk cId="2606824886" sldId="377"/>
            <ac:grpSpMk id="106" creationId="{C22BE77E-E2CF-4679-B120-3690CE8311BB}"/>
          </ac:grpSpMkLst>
        </pc:grpChg>
        <pc:grpChg chg="add mod">
          <ac:chgData name="" userId="213e45b8a479442b" providerId="LiveId" clId="{3C23B38D-E65D-4E3C-BF80-C9412BCF1179}" dt="2022-09-06T04:38:18.192" v="825" actId="164"/>
          <ac:grpSpMkLst>
            <pc:docMk/>
            <pc:sldMk cId="2606824886" sldId="377"/>
            <ac:grpSpMk id="112" creationId="{1EAE8379-85A5-473B-916B-4CC654661BBD}"/>
          </ac:grpSpMkLst>
        </pc:grpChg>
        <pc:grpChg chg="mod">
          <ac:chgData name="" userId="213e45b8a479442b" providerId="LiveId" clId="{3C23B38D-E65D-4E3C-BF80-C9412BCF1179}" dt="2022-09-06T04:38:10.874" v="808" actId="571"/>
          <ac:grpSpMkLst>
            <pc:docMk/>
            <pc:sldMk cId="2606824886" sldId="377"/>
            <ac:grpSpMk id="113" creationId="{8070145F-D2BE-4C29-9A03-819898E72C19}"/>
          </ac:grpSpMkLst>
        </pc:grpChg>
        <pc:grpChg chg="mod">
          <ac:chgData name="" userId="213e45b8a479442b" providerId="LiveId" clId="{3C23B38D-E65D-4E3C-BF80-C9412BCF1179}" dt="2022-09-06T04:38:10.874" v="808" actId="571"/>
          <ac:grpSpMkLst>
            <pc:docMk/>
            <pc:sldMk cId="2606824886" sldId="377"/>
            <ac:grpSpMk id="114" creationId="{B3CA3DCF-7054-49DC-9C93-BB040E273B9F}"/>
          </ac:grpSpMkLst>
        </pc:grpChg>
        <pc:grpChg chg="mod">
          <ac:chgData name="" userId="213e45b8a479442b" providerId="LiveId" clId="{3C23B38D-E65D-4E3C-BF80-C9412BCF1179}" dt="2022-09-06T04:38:10.874" v="808" actId="571"/>
          <ac:grpSpMkLst>
            <pc:docMk/>
            <pc:sldMk cId="2606824886" sldId="377"/>
            <ac:grpSpMk id="115" creationId="{424B510E-3504-44D1-A01E-75D51FB21908}"/>
          </ac:grpSpMkLst>
        </pc:grpChg>
        <pc:grpChg chg="mod">
          <ac:chgData name="" userId="213e45b8a479442b" providerId="LiveId" clId="{3C23B38D-E65D-4E3C-BF80-C9412BCF1179}" dt="2022-09-06T04:38:10.874" v="808" actId="571"/>
          <ac:grpSpMkLst>
            <pc:docMk/>
            <pc:sldMk cId="2606824886" sldId="377"/>
            <ac:grpSpMk id="116" creationId="{4CF4F690-D5FF-4638-B127-B0B530D2068A}"/>
          </ac:grpSpMkLst>
        </pc:grpChg>
        <pc:grpChg chg="mod">
          <ac:chgData name="" userId="213e45b8a479442b" providerId="LiveId" clId="{3C23B38D-E65D-4E3C-BF80-C9412BCF1179}" dt="2022-09-06T04:38:10.874" v="808" actId="571"/>
          <ac:grpSpMkLst>
            <pc:docMk/>
            <pc:sldMk cId="2606824886" sldId="377"/>
            <ac:grpSpMk id="121" creationId="{BE1F1CC9-644A-437E-B28C-968FFAB53567}"/>
          </ac:grpSpMkLst>
        </pc:grpChg>
        <pc:grpChg chg="mod">
          <ac:chgData name="" userId="213e45b8a479442b" providerId="LiveId" clId="{3C23B38D-E65D-4E3C-BF80-C9412BCF1179}" dt="2022-09-06T04:38:10.874" v="808" actId="571"/>
          <ac:grpSpMkLst>
            <pc:docMk/>
            <pc:sldMk cId="2606824886" sldId="377"/>
            <ac:grpSpMk id="122" creationId="{1E7AF993-1F13-4699-8C28-19992AB44E0D}"/>
          </ac:grpSpMkLst>
        </pc:grpChg>
      </pc:sldChg>
      <pc:sldChg chg="addSp delSp modSp add">
        <pc:chgData name="" userId="213e45b8a479442b" providerId="LiveId" clId="{3C23B38D-E65D-4E3C-BF80-C9412BCF1179}" dt="2022-09-06T13:00:40.077" v="1478" actId="20577"/>
        <pc:sldMkLst>
          <pc:docMk/>
          <pc:sldMk cId="1238765472" sldId="378"/>
        </pc:sldMkLst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9" creationId="{24D08647-AF8E-43E7-B7AA-D5773C6DDFAD}"/>
          </ac:spMkLst>
        </pc:spChg>
        <pc:spChg chg="mod">
          <ac:chgData name="" userId="213e45b8a479442b" providerId="LiveId" clId="{3C23B38D-E65D-4E3C-BF80-C9412BCF1179}" dt="2022-09-06T04:22:35.027" v="596" actId="20577"/>
          <ac:spMkLst>
            <pc:docMk/>
            <pc:sldMk cId="1238765472" sldId="378"/>
            <ac:spMk id="10" creationId="{2E88805C-B89C-4DFE-AB2F-019440E91553}"/>
          </ac:spMkLst>
        </pc:spChg>
        <pc:spChg chg="mod">
          <ac:chgData name="" userId="213e45b8a479442b" providerId="LiveId" clId="{3C23B38D-E65D-4E3C-BF80-C9412BCF1179}" dt="2022-09-06T04:22:40.149" v="601" actId="20577"/>
          <ac:spMkLst>
            <pc:docMk/>
            <pc:sldMk cId="1238765472" sldId="378"/>
            <ac:spMk id="11" creationId="{C8B40816-B12D-4A06-8580-7F7D9FF2BB8F}"/>
          </ac:spMkLst>
        </pc:spChg>
        <pc:spChg chg="mod">
          <ac:chgData name="" userId="213e45b8a479442b" providerId="LiveId" clId="{3C23B38D-E65D-4E3C-BF80-C9412BCF1179}" dt="2022-09-06T04:26:29.019" v="634" actId="20577"/>
          <ac:spMkLst>
            <pc:docMk/>
            <pc:sldMk cId="1238765472" sldId="378"/>
            <ac:spMk id="12" creationId="{9B8A3297-5A85-4C6B-BC34-7F7D7359EC27}"/>
          </ac:spMkLst>
        </pc:spChg>
        <pc:spChg chg="mod">
          <ac:chgData name="" userId="213e45b8a479442b" providerId="LiveId" clId="{3C23B38D-E65D-4E3C-BF80-C9412BCF1179}" dt="2022-09-06T04:22:56.665" v="619" actId="20577"/>
          <ac:spMkLst>
            <pc:docMk/>
            <pc:sldMk cId="1238765472" sldId="378"/>
            <ac:spMk id="13" creationId="{8AD4FD04-18F0-41C6-B509-ADD61935BD92}"/>
          </ac:spMkLst>
        </pc:spChg>
        <pc:spChg chg="mod">
          <ac:chgData name="" userId="213e45b8a479442b" providerId="LiveId" clId="{3C23B38D-E65D-4E3C-BF80-C9412BCF1179}" dt="2022-09-06T04:26:24.257" v="625" actId="20577"/>
          <ac:spMkLst>
            <pc:docMk/>
            <pc:sldMk cId="1238765472" sldId="378"/>
            <ac:spMk id="14" creationId="{E6B8C7F5-1950-49CD-A535-B5BE95869182}"/>
          </ac:spMkLst>
        </pc:spChg>
        <pc:spChg chg="mod">
          <ac:chgData name="" userId="213e45b8a479442b" providerId="LiveId" clId="{3C23B38D-E65D-4E3C-BF80-C9412BCF1179}" dt="2022-09-06T04:22:44.089" v="607" actId="20577"/>
          <ac:spMkLst>
            <pc:docMk/>
            <pc:sldMk cId="1238765472" sldId="378"/>
            <ac:spMk id="15" creationId="{479ABFB0-DAEB-46F2-A880-EC919DC1B6C8}"/>
          </ac:spMkLst>
        </pc:spChg>
        <pc:spChg chg="mod">
          <ac:chgData name="" userId="213e45b8a479442b" providerId="LiveId" clId="{3C23B38D-E65D-4E3C-BF80-C9412BCF1179}" dt="2022-09-06T04:22:48.019" v="613" actId="20577"/>
          <ac:spMkLst>
            <pc:docMk/>
            <pc:sldMk cId="1238765472" sldId="378"/>
            <ac:spMk id="16" creationId="{2008222D-8F56-4904-B3B3-863E2DC99636}"/>
          </ac:spMkLst>
        </pc:spChg>
        <pc:spChg chg="mod">
          <ac:chgData name="" userId="213e45b8a479442b" providerId="LiveId" clId="{3C23B38D-E65D-4E3C-BF80-C9412BCF1179}" dt="2022-09-06T04:26:32.467" v="640" actId="20577"/>
          <ac:spMkLst>
            <pc:docMk/>
            <pc:sldMk cId="1238765472" sldId="378"/>
            <ac:spMk id="17" creationId="{86F534CC-4E0F-495C-B5D9-67FDB3E3F950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18" creationId="{FB1263B5-43B0-4F18-A14C-BD505B24A829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19" creationId="{47D76ECB-99A5-4C2D-AC48-3FEABA95AF69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20" creationId="{B6C20849-0136-4E0A-85BD-C38ED1D94FBC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21" creationId="{67C17259-276C-4D63-B15B-C870343E3B1E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22" creationId="{069EB855-FEE3-473C-BCE9-B46AF603E1C9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23" creationId="{45C50191-DCDC-4CBE-A07A-AFE8EFCDA611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24" creationId="{117FE587-AB56-404D-AE1F-F7DF950A26DD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25" creationId="{C779DC18-1ACE-4803-9440-1DCB14D43D94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26" creationId="{6590E080-53BD-49FE-93FE-FEA13A914D5B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27" creationId="{A78728A3-7E38-4E1D-8808-780AB7EAF066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28" creationId="{1CB08FAF-E29E-4E43-810F-4C7907F55B22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29" creationId="{28C96844-524F-4773-9C0E-2FD6F1E420E5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30" creationId="{B00AC03B-98FC-415E-91CD-BEE005330D10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31" creationId="{7AB0E44D-C12C-4EB4-A6A6-7D71D5CA1695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32" creationId="{50E901F8-2AFB-40BE-B49F-F8E6A05B5D42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33" creationId="{022A60E4-C440-4807-B839-4B8B9BCEE63C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34" creationId="{000053A1-E4FE-417F-BC4B-43F37F74D29F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35" creationId="{436FA991-9B86-4A29-9DAB-B87FDE61458D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36" creationId="{19BA558B-D5EF-4DF4-B40C-C807B48096B4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37" creationId="{8822EF56-4AB9-4E3E-978A-B08F00FC2AF4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38" creationId="{3097E87A-4AF2-4E89-8B53-0C636A09F234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39" creationId="{66525459-46DE-4800-87BB-AE12A2B9080D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40" creationId="{A1CB1296-6DF0-41AD-AE6E-A4A4A69D1A81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41" creationId="{97CBA015-5AF7-4217-869E-3F3A916BB495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42" creationId="{53AB695B-FF7C-458D-88BF-F374F50DE6ED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43" creationId="{0035A08E-8B22-4D40-821A-CF58DAF34916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44" creationId="{F5E5B6B6-CDB3-4A2E-9122-423E964D99F1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45" creationId="{C42C5D3B-FF4E-4444-BAB7-BBF63FAA841C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46" creationId="{CC9E6D46-393A-407C-A446-3E667A66D77E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49" creationId="{B12884F6-6CF5-4F85-9A28-7584BF48323A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50" creationId="{154DED52-6BF5-4C32-A6A9-38D183CA979E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51" creationId="{5659DC0A-A280-4682-9520-583CBDA8F28D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52" creationId="{4AC88B29-2730-4CA6-A993-88872E4A3CA2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53" creationId="{ADE1E976-88A5-42A3-BF90-FFE356FB8A5A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54" creationId="{1B377B88-0DB9-40D9-BEA3-94593528ED3B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55" creationId="{D82AF763-C1E9-4D4C-B722-67DB1FE7A554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56" creationId="{2AAD4BDB-EAFE-47D5-9AF0-6C938BDF9E50}"/>
          </ac:spMkLst>
        </pc:spChg>
        <pc:spChg chg="mod">
          <ac:chgData name="" userId="213e45b8a479442b" providerId="LiveId" clId="{3C23B38D-E65D-4E3C-BF80-C9412BCF1179}" dt="2022-09-06T04:22:07.250" v="561" actId="20577"/>
          <ac:spMkLst>
            <pc:docMk/>
            <pc:sldMk cId="1238765472" sldId="378"/>
            <ac:spMk id="58" creationId="{66DA548A-D904-4F72-AFC0-EA5EFDDF73DB}"/>
          </ac:spMkLst>
        </pc:spChg>
        <pc:spChg chg="mod">
          <ac:chgData name="" userId="213e45b8a479442b" providerId="LiveId" clId="{3C23B38D-E65D-4E3C-BF80-C9412BCF1179}" dt="2022-09-06T04:22:09.702" v="564" actId="20577"/>
          <ac:spMkLst>
            <pc:docMk/>
            <pc:sldMk cId="1238765472" sldId="378"/>
            <ac:spMk id="59" creationId="{B326E3EF-A098-4330-909C-305C13FE3665}"/>
          </ac:spMkLst>
        </pc:spChg>
        <pc:spChg chg="mod">
          <ac:chgData name="" userId="213e45b8a479442b" providerId="LiveId" clId="{3C23B38D-E65D-4E3C-BF80-C9412BCF1179}" dt="2022-09-06T04:22:23.899" v="584" actId="20577"/>
          <ac:spMkLst>
            <pc:docMk/>
            <pc:sldMk cId="1238765472" sldId="378"/>
            <ac:spMk id="60" creationId="{FC65D5A0-E573-4282-B764-BD1D0F9ADF68}"/>
          </ac:spMkLst>
        </pc:spChg>
        <pc:spChg chg="mod">
          <ac:chgData name="" userId="213e45b8a479442b" providerId="LiveId" clId="{3C23B38D-E65D-4E3C-BF80-C9412BCF1179}" dt="2022-09-06T04:22:19.046" v="576" actId="20577"/>
          <ac:spMkLst>
            <pc:docMk/>
            <pc:sldMk cId="1238765472" sldId="378"/>
            <ac:spMk id="61" creationId="{335332EA-50A6-4280-9281-F84774D2584B}"/>
          </ac:spMkLst>
        </pc:spChg>
        <pc:spChg chg="mod">
          <ac:chgData name="" userId="213e45b8a479442b" providerId="LiveId" clId="{3C23B38D-E65D-4E3C-BF80-C9412BCF1179}" dt="2022-09-06T04:22:21.495" v="580" actId="20577"/>
          <ac:spMkLst>
            <pc:docMk/>
            <pc:sldMk cId="1238765472" sldId="378"/>
            <ac:spMk id="62" creationId="{415DB414-C295-4E2E-8F4E-054ABF5D94CC}"/>
          </ac:spMkLst>
        </pc:spChg>
        <pc:spChg chg="mod">
          <ac:chgData name="" userId="213e45b8a479442b" providerId="LiveId" clId="{3C23B38D-E65D-4E3C-BF80-C9412BCF1179}" dt="2022-09-06T04:22:12.571" v="568" actId="20577"/>
          <ac:spMkLst>
            <pc:docMk/>
            <pc:sldMk cId="1238765472" sldId="378"/>
            <ac:spMk id="63" creationId="{49BC044A-ABDD-4D22-AD4D-F82663B902DD}"/>
          </ac:spMkLst>
        </pc:spChg>
        <pc:spChg chg="mod">
          <ac:chgData name="" userId="213e45b8a479442b" providerId="LiveId" clId="{3C23B38D-E65D-4E3C-BF80-C9412BCF1179}" dt="2022-09-06T04:22:16.554" v="572" actId="20577"/>
          <ac:spMkLst>
            <pc:docMk/>
            <pc:sldMk cId="1238765472" sldId="378"/>
            <ac:spMk id="64" creationId="{7DBC6D6C-E3AB-4CCD-AE1E-828A85E1A0D2}"/>
          </ac:spMkLst>
        </pc:spChg>
        <pc:spChg chg="mod">
          <ac:chgData name="" userId="213e45b8a479442b" providerId="LiveId" clId="{3C23B38D-E65D-4E3C-BF80-C9412BCF1179}" dt="2022-09-06T04:22:26.036" v="588" actId="20577"/>
          <ac:spMkLst>
            <pc:docMk/>
            <pc:sldMk cId="1238765472" sldId="378"/>
            <ac:spMk id="65" creationId="{92AA0B06-ACB1-4F06-88F8-5F1D2C35C939}"/>
          </ac:spMkLst>
        </pc:spChg>
        <pc:spChg chg="del mod">
          <ac:chgData name="" userId="213e45b8a479442b" providerId="LiveId" clId="{3C23B38D-E65D-4E3C-BF80-C9412BCF1179}" dt="2022-09-06T04:41:41.741" v="936" actId="478"/>
          <ac:spMkLst>
            <pc:docMk/>
            <pc:sldMk cId="1238765472" sldId="378"/>
            <ac:spMk id="66" creationId="{91AABA2D-9111-40C3-96DF-2E5F9456FA1A}"/>
          </ac:spMkLst>
        </pc:spChg>
        <pc:spChg chg="add mod">
          <ac:chgData name="" userId="213e45b8a479442b" providerId="LiveId" clId="{3C23B38D-E65D-4E3C-BF80-C9412BCF1179}" dt="2022-09-06T04:41:51.648" v="941" actId="1076"/>
          <ac:spMkLst>
            <pc:docMk/>
            <pc:sldMk cId="1238765472" sldId="378"/>
            <ac:spMk id="67" creationId="{F45748E7-AF24-45C6-BEC7-11B1B104BEBE}"/>
          </ac:spMkLst>
        </pc:spChg>
        <pc:spChg chg="mod">
          <ac:chgData name="" userId="213e45b8a479442b" providerId="LiveId" clId="{3C23B38D-E65D-4E3C-BF80-C9412BCF1179}" dt="2022-09-06T04:41:57.021" v="944" actId="20577"/>
          <ac:spMkLst>
            <pc:docMk/>
            <pc:sldMk cId="1238765472" sldId="378"/>
            <ac:spMk id="100" creationId="{4D531338-D952-4318-863B-E78589084DA4}"/>
          </ac:spMkLst>
        </pc:spChg>
        <pc:spChg chg="mod">
          <ac:chgData name="" userId="213e45b8a479442b" providerId="LiveId" clId="{3C23B38D-E65D-4E3C-BF80-C9412BCF1179}" dt="2022-09-06T04:41:59.317" v="947" actId="20577"/>
          <ac:spMkLst>
            <pc:docMk/>
            <pc:sldMk cId="1238765472" sldId="378"/>
            <ac:spMk id="101" creationId="{1C096552-9C45-4162-8435-9A06A1B20A60}"/>
          </ac:spMkLst>
        </pc:spChg>
        <pc:spChg chg="mod">
          <ac:chgData name="" userId="213e45b8a479442b" providerId="LiveId" clId="{3C23B38D-E65D-4E3C-BF80-C9412BCF1179}" dt="2022-09-06T04:57:35.020" v="969" actId="20577"/>
          <ac:spMkLst>
            <pc:docMk/>
            <pc:sldMk cId="1238765472" sldId="378"/>
            <ac:spMk id="102" creationId="{31D37980-5DCA-4806-9323-2CEDB1BEEF0B}"/>
          </ac:spMkLst>
        </pc:spChg>
        <pc:spChg chg="mod">
          <ac:chgData name="" userId="213e45b8a479442b" providerId="LiveId" clId="{3C23B38D-E65D-4E3C-BF80-C9412BCF1179}" dt="2022-09-06T04:42:08.370" v="959" actId="20577"/>
          <ac:spMkLst>
            <pc:docMk/>
            <pc:sldMk cId="1238765472" sldId="378"/>
            <ac:spMk id="103" creationId="{13DFA2A4-1788-4BBA-959D-6865D47F76A9}"/>
          </ac:spMkLst>
        </pc:spChg>
        <pc:spChg chg="mod">
          <ac:chgData name="" userId="213e45b8a479442b" providerId="LiveId" clId="{3C23B38D-E65D-4E3C-BF80-C9412BCF1179}" dt="2022-09-06T04:57:32.225" v="965" actId="20577"/>
          <ac:spMkLst>
            <pc:docMk/>
            <pc:sldMk cId="1238765472" sldId="378"/>
            <ac:spMk id="104" creationId="{A8443F51-EFFD-46D1-A0F8-D4E7E532B6C6}"/>
          </ac:spMkLst>
        </pc:spChg>
        <pc:spChg chg="mod">
          <ac:chgData name="" userId="213e45b8a479442b" providerId="LiveId" clId="{3C23B38D-E65D-4E3C-BF80-C9412BCF1179}" dt="2022-09-06T04:42:02.715" v="951" actId="20577"/>
          <ac:spMkLst>
            <pc:docMk/>
            <pc:sldMk cId="1238765472" sldId="378"/>
            <ac:spMk id="105" creationId="{FEBCF56D-83E0-4F0E-A31B-ECFA29C9465B}"/>
          </ac:spMkLst>
        </pc:spChg>
        <pc:spChg chg="mod">
          <ac:chgData name="" userId="213e45b8a479442b" providerId="LiveId" clId="{3C23B38D-E65D-4E3C-BF80-C9412BCF1179}" dt="2022-09-06T04:42:05.139" v="955" actId="20577"/>
          <ac:spMkLst>
            <pc:docMk/>
            <pc:sldMk cId="1238765472" sldId="378"/>
            <ac:spMk id="106" creationId="{52508CA1-56CC-4CE4-AC5B-92EA48787E72}"/>
          </ac:spMkLst>
        </pc:spChg>
        <pc:spChg chg="mod">
          <ac:chgData name="" userId="213e45b8a479442b" providerId="LiveId" clId="{3C23B38D-E65D-4E3C-BF80-C9412BCF1179}" dt="2022-09-06T04:57:37.967" v="973" actId="20577"/>
          <ac:spMkLst>
            <pc:docMk/>
            <pc:sldMk cId="1238765472" sldId="378"/>
            <ac:spMk id="107" creationId="{DFEE080D-033E-4D9F-AFA9-42A491730621}"/>
          </ac:spMkLst>
        </pc:spChg>
        <pc:spChg chg="add del">
          <ac:chgData name="" userId="213e45b8a479442b" providerId="LiveId" clId="{3C23B38D-E65D-4E3C-BF80-C9412BCF1179}" dt="2022-09-06T04:59:14.103" v="1012" actId="478"/>
          <ac:spMkLst>
            <pc:docMk/>
            <pc:sldMk cId="1238765472" sldId="378"/>
            <ac:spMk id="116" creationId="{3C993958-3CD3-4D68-887E-A65B40DBDC10}"/>
          </ac:spMkLst>
        </pc:spChg>
        <pc:spChg chg="add del">
          <ac:chgData name="" userId="213e45b8a479442b" providerId="LiveId" clId="{3C23B38D-E65D-4E3C-BF80-C9412BCF1179}" dt="2022-09-06T04:59:14.103" v="1012" actId="478"/>
          <ac:spMkLst>
            <pc:docMk/>
            <pc:sldMk cId="1238765472" sldId="378"/>
            <ac:spMk id="117" creationId="{E0E494B6-66B7-40FB-A70F-266E967D6E2C}"/>
          </ac:spMkLst>
        </pc:spChg>
        <pc:spChg chg="add del">
          <ac:chgData name="" userId="213e45b8a479442b" providerId="LiveId" clId="{3C23B38D-E65D-4E3C-BF80-C9412BCF1179}" dt="2022-09-06T04:59:14.103" v="1012" actId="478"/>
          <ac:spMkLst>
            <pc:docMk/>
            <pc:sldMk cId="1238765472" sldId="378"/>
            <ac:spMk id="118" creationId="{FEAA566B-D80B-4628-B07F-2497565DBBB0}"/>
          </ac:spMkLst>
        </pc:spChg>
        <pc:spChg chg="add del">
          <ac:chgData name="" userId="213e45b8a479442b" providerId="LiveId" clId="{3C23B38D-E65D-4E3C-BF80-C9412BCF1179}" dt="2022-09-06T04:59:14.103" v="1012" actId="478"/>
          <ac:spMkLst>
            <pc:docMk/>
            <pc:sldMk cId="1238765472" sldId="378"/>
            <ac:spMk id="119" creationId="{B5BB00D9-73C7-4037-860B-B13F0802E231}"/>
          </ac:spMkLst>
        </pc:spChg>
        <pc:spChg chg="add del mod">
          <ac:chgData name="" userId="213e45b8a479442b" providerId="LiveId" clId="{3C23B38D-E65D-4E3C-BF80-C9412BCF1179}" dt="2022-09-06T13:00:25.280" v="1466" actId="20577"/>
          <ac:spMkLst>
            <pc:docMk/>
            <pc:sldMk cId="1238765472" sldId="378"/>
            <ac:spMk id="120" creationId="{2BBDCB62-FDA1-4367-B719-A0C0A00FA310}"/>
          </ac:spMkLst>
        </pc:spChg>
        <pc:spChg chg="add del mod">
          <ac:chgData name="" userId="213e45b8a479442b" providerId="LiveId" clId="{3C23B38D-E65D-4E3C-BF80-C9412BCF1179}" dt="2022-09-06T13:00:31.985" v="1470" actId="20577"/>
          <ac:spMkLst>
            <pc:docMk/>
            <pc:sldMk cId="1238765472" sldId="378"/>
            <ac:spMk id="121" creationId="{8A680490-30D2-48D7-8121-8FDA1C8724AE}"/>
          </ac:spMkLst>
        </pc:spChg>
        <pc:spChg chg="add del mod">
          <ac:chgData name="" userId="213e45b8a479442b" providerId="LiveId" clId="{3C23B38D-E65D-4E3C-BF80-C9412BCF1179}" dt="2022-09-06T13:00:36.097" v="1474" actId="20577"/>
          <ac:spMkLst>
            <pc:docMk/>
            <pc:sldMk cId="1238765472" sldId="378"/>
            <ac:spMk id="122" creationId="{F613895E-6653-4196-8FDB-DA2CF90514CB}"/>
          </ac:spMkLst>
        </pc:spChg>
        <pc:spChg chg="add del mod">
          <ac:chgData name="" userId="213e45b8a479442b" providerId="LiveId" clId="{3C23B38D-E65D-4E3C-BF80-C9412BCF1179}" dt="2022-09-06T13:00:40.077" v="1478" actId="20577"/>
          <ac:spMkLst>
            <pc:docMk/>
            <pc:sldMk cId="1238765472" sldId="378"/>
            <ac:spMk id="123" creationId="{572AAC34-0F0B-400A-A839-E233DA386FAD}"/>
          </ac:spMkLst>
        </pc:spChg>
        <pc:spChg chg="add del mod">
          <ac:chgData name="" userId="213e45b8a479442b" providerId="LiveId" clId="{3C23B38D-E65D-4E3C-BF80-C9412BCF1179}" dt="2022-09-06T13:00:05.714" v="1449" actId="20577"/>
          <ac:spMkLst>
            <pc:docMk/>
            <pc:sldMk cId="1238765472" sldId="378"/>
            <ac:spMk id="124" creationId="{B46F827A-E0E1-4B7F-9A29-81B8B114B086}"/>
          </ac:spMkLst>
        </pc:spChg>
        <pc:spChg chg="add del mod">
          <ac:chgData name="" userId="213e45b8a479442b" providerId="LiveId" clId="{3C23B38D-E65D-4E3C-BF80-C9412BCF1179}" dt="2022-09-06T13:00:11.622" v="1454" actId="20577"/>
          <ac:spMkLst>
            <pc:docMk/>
            <pc:sldMk cId="1238765472" sldId="378"/>
            <ac:spMk id="125" creationId="{49121BA9-672E-4807-9CE5-A77E165FB9D7}"/>
          </ac:spMkLst>
        </pc:spChg>
        <pc:spChg chg="add del mod">
          <ac:chgData name="" userId="213e45b8a479442b" providerId="LiveId" clId="{3C23B38D-E65D-4E3C-BF80-C9412BCF1179}" dt="2022-09-06T13:00:15.207" v="1458" actId="20577"/>
          <ac:spMkLst>
            <pc:docMk/>
            <pc:sldMk cId="1238765472" sldId="378"/>
            <ac:spMk id="126" creationId="{16169FB5-796E-4C36-B909-A9C7029ED25B}"/>
          </ac:spMkLst>
        </pc:spChg>
        <pc:spChg chg="add del mod">
          <ac:chgData name="" userId="213e45b8a479442b" providerId="LiveId" clId="{3C23B38D-E65D-4E3C-BF80-C9412BCF1179}" dt="2022-09-06T13:00:19.702" v="1462" actId="20577"/>
          <ac:spMkLst>
            <pc:docMk/>
            <pc:sldMk cId="1238765472" sldId="378"/>
            <ac:spMk id="127" creationId="{6AF24A9A-272C-4951-A2C9-B959FD343FD9}"/>
          </ac:spMkLst>
        </pc:spChg>
        <pc:spChg chg="add del">
          <ac:chgData name="" userId="213e45b8a479442b" providerId="LiveId" clId="{3C23B38D-E65D-4E3C-BF80-C9412BCF1179}" dt="2022-09-06T04:59:14.103" v="1012" actId="478"/>
          <ac:spMkLst>
            <pc:docMk/>
            <pc:sldMk cId="1238765472" sldId="378"/>
            <ac:spMk id="128" creationId="{18AC8C83-B3A6-4EF1-AE98-523C7F29D728}"/>
          </ac:spMkLst>
        </pc:spChg>
        <pc:spChg chg="add del">
          <ac:chgData name="" userId="213e45b8a479442b" providerId="LiveId" clId="{3C23B38D-E65D-4E3C-BF80-C9412BCF1179}" dt="2022-09-06T04:59:14.103" v="1012" actId="478"/>
          <ac:spMkLst>
            <pc:docMk/>
            <pc:sldMk cId="1238765472" sldId="378"/>
            <ac:spMk id="129" creationId="{4087DA73-3E04-4CFD-BD0A-EA83E98F8BFC}"/>
          </ac:spMkLst>
        </pc:spChg>
        <pc:spChg chg="add del">
          <ac:chgData name="" userId="213e45b8a479442b" providerId="LiveId" clId="{3C23B38D-E65D-4E3C-BF80-C9412BCF1179}" dt="2022-09-06T04:59:14.103" v="1012" actId="478"/>
          <ac:spMkLst>
            <pc:docMk/>
            <pc:sldMk cId="1238765472" sldId="378"/>
            <ac:spMk id="130" creationId="{487BA8B5-A9CF-46EF-BC11-7986EE40FC48}"/>
          </ac:spMkLst>
        </pc:spChg>
        <pc:spChg chg="add del">
          <ac:chgData name="" userId="213e45b8a479442b" providerId="LiveId" clId="{3C23B38D-E65D-4E3C-BF80-C9412BCF1179}" dt="2022-09-06T04:59:14.103" v="1012" actId="478"/>
          <ac:spMkLst>
            <pc:docMk/>
            <pc:sldMk cId="1238765472" sldId="378"/>
            <ac:spMk id="131" creationId="{3AB97F05-E3BF-4C97-BC47-064D410FF594}"/>
          </ac:spMkLst>
        </pc:spChg>
        <pc:spChg chg="mod">
          <ac:chgData name="" userId="213e45b8a479442b" providerId="LiveId" clId="{3C23B38D-E65D-4E3C-BF80-C9412BCF1179}" dt="2022-09-06T04:57:56.588" v="977" actId="20577"/>
          <ac:spMkLst>
            <pc:docMk/>
            <pc:sldMk cId="1238765472" sldId="378"/>
            <ac:spMk id="151" creationId="{1F8B98E3-2A4D-4579-8795-F182E9BD1DA0}"/>
          </ac:spMkLst>
        </pc:spChg>
        <pc:spChg chg="mod">
          <ac:chgData name="" userId="213e45b8a479442b" providerId="LiveId" clId="{3C23B38D-E65D-4E3C-BF80-C9412BCF1179}" dt="2022-09-06T04:57:57.856" v="978" actId="20577"/>
          <ac:spMkLst>
            <pc:docMk/>
            <pc:sldMk cId="1238765472" sldId="378"/>
            <ac:spMk id="152" creationId="{A0E80159-46ED-4EBA-AF44-97B5B28DE71D}"/>
          </ac:spMkLst>
        </pc:spChg>
        <pc:spChg chg="mod">
          <ac:chgData name="" userId="213e45b8a479442b" providerId="LiveId" clId="{3C23B38D-E65D-4E3C-BF80-C9412BCF1179}" dt="2022-09-06T04:58:03.447" v="983" actId="20577"/>
          <ac:spMkLst>
            <pc:docMk/>
            <pc:sldMk cId="1238765472" sldId="378"/>
            <ac:spMk id="153" creationId="{852F05F6-CA96-4736-92F6-4F79CBA41B16}"/>
          </ac:spMkLst>
        </pc:spChg>
        <pc:spChg chg="mod">
          <ac:chgData name="" userId="213e45b8a479442b" providerId="LiveId" clId="{3C23B38D-E65D-4E3C-BF80-C9412BCF1179}" dt="2022-09-06T04:58:01.396" v="981" actId="20577"/>
          <ac:spMkLst>
            <pc:docMk/>
            <pc:sldMk cId="1238765472" sldId="378"/>
            <ac:spMk id="154" creationId="{9DA6C3C9-ADF7-4B12-A323-D8607AD4E075}"/>
          </ac:spMkLst>
        </pc:spChg>
        <pc:spChg chg="mod">
          <ac:chgData name="" userId="213e45b8a479442b" providerId="LiveId" clId="{3C23B38D-E65D-4E3C-BF80-C9412BCF1179}" dt="2022-09-06T04:58:02.333" v="982" actId="20577"/>
          <ac:spMkLst>
            <pc:docMk/>
            <pc:sldMk cId="1238765472" sldId="378"/>
            <ac:spMk id="155" creationId="{5F54A5CF-028F-43D0-8C20-8EA61B052CDA}"/>
          </ac:spMkLst>
        </pc:spChg>
        <pc:spChg chg="mod">
          <ac:chgData name="" userId="213e45b8a479442b" providerId="LiveId" clId="{3C23B38D-E65D-4E3C-BF80-C9412BCF1179}" dt="2022-09-06T04:57:58.828" v="979" actId="20577"/>
          <ac:spMkLst>
            <pc:docMk/>
            <pc:sldMk cId="1238765472" sldId="378"/>
            <ac:spMk id="156" creationId="{A69D1AC7-DEDE-4541-AB23-1FD04D7313AF}"/>
          </ac:spMkLst>
        </pc:spChg>
        <pc:spChg chg="mod">
          <ac:chgData name="" userId="213e45b8a479442b" providerId="LiveId" clId="{3C23B38D-E65D-4E3C-BF80-C9412BCF1179}" dt="2022-09-06T04:58:00.267" v="980" actId="20577"/>
          <ac:spMkLst>
            <pc:docMk/>
            <pc:sldMk cId="1238765472" sldId="378"/>
            <ac:spMk id="157" creationId="{9AE20A86-ED28-4E6B-8131-6484622420E0}"/>
          </ac:spMkLst>
        </pc:spChg>
        <pc:spChg chg="mod">
          <ac:chgData name="" userId="213e45b8a479442b" providerId="LiveId" clId="{3C23B38D-E65D-4E3C-BF80-C9412BCF1179}" dt="2022-09-06T04:58:04.397" v="984" actId="20577"/>
          <ac:spMkLst>
            <pc:docMk/>
            <pc:sldMk cId="1238765472" sldId="378"/>
            <ac:spMk id="158" creationId="{74163D85-9DEA-42E6-9083-91274F9CA934}"/>
          </ac:spMkLst>
        </pc:spChg>
        <pc:spChg chg="mod">
          <ac:chgData name="" userId="213e45b8a479442b" providerId="LiveId" clId="{3C23B38D-E65D-4E3C-BF80-C9412BCF1179}" dt="2022-09-06T04:58:21.492" v="990" actId="20577"/>
          <ac:spMkLst>
            <pc:docMk/>
            <pc:sldMk cId="1238765472" sldId="378"/>
            <ac:spMk id="160" creationId="{31C7F6C9-D21F-4E28-8086-58BAA89D44F2}"/>
          </ac:spMkLst>
        </pc:spChg>
        <pc:spChg chg="mod">
          <ac:chgData name="" userId="213e45b8a479442b" providerId="LiveId" clId="{3C23B38D-E65D-4E3C-BF80-C9412BCF1179}" dt="2022-09-06T04:58:36.733" v="1002" actId="20577"/>
          <ac:spMkLst>
            <pc:docMk/>
            <pc:sldMk cId="1238765472" sldId="378"/>
            <ac:spMk id="169" creationId="{3D761D13-F286-48EC-B895-D5FCA7C8817B}"/>
          </ac:spMkLst>
        </pc:spChg>
        <pc:spChg chg="mod">
          <ac:chgData name="" userId="213e45b8a479442b" providerId="LiveId" clId="{3C23B38D-E65D-4E3C-BF80-C9412BCF1179}" dt="2022-09-06T04:58:38.406" v="1003" actId="20577"/>
          <ac:spMkLst>
            <pc:docMk/>
            <pc:sldMk cId="1238765472" sldId="378"/>
            <ac:spMk id="170" creationId="{18FC7635-9C98-4AF8-914E-23A147E33103}"/>
          </ac:spMkLst>
        </pc:spChg>
        <pc:spChg chg="mod">
          <ac:chgData name="" userId="213e45b8a479442b" providerId="LiveId" clId="{3C23B38D-E65D-4E3C-BF80-C9412BCF1179}" dt="2022-09-06T04:58:44.265" v="1008" actId="20577"/>
          <ac:spMkLst>
            <pc:docMk/>
            <pc:sldMk cId="1238765472" sldId="378"/>
            <ac:spMk id="171" creationId="{61BE3529-4645-4BC2-8EF4-7F54C141C0B6}"/>
          </ac:spMkLst>
        </pc:spChg>
        <pc:spChg chg="mod">
          <ac:chgData name="" userId="213e45b8a479442b" providerId="LiveId" clId="{3C23B38D-E65D-4E3C-BF80-C9412BCF1179}" dt="2022-09-06T04:58:42.048" v="1006" actId="20577"/>
          <ac:spMkLst>
            <pc:docMk/>
            <pc:sldMk cId="1238765472" sldId="378"/>
            <ac:spMk id="172" creationId="{586F5B28-9E0B-4D95-8F71-B56427CFBACA}"/>
          </ac:spMkLst>
        </pc:spChg>
        <pc:spChg chg="mod">
          <ac:chgData name="" userId="213e45b8a479442b" providerId="LiveId" clId="{3C23B38D-E65D-4E3C-BF80-C9412BCF1179}" dt="2022-09-06T04:58:43.347" v="1007" actId="20577"/>
          <ac:spMkLst>
            <pc:docMk/>
            <pc:sldMk cId="1238765472" sldId="378"/>
            <ac:spMk id="173" creationId="{8142C64F-1341-4057-98B4-893B831891D5}"/>
          </ac:spMkLst>
        </pc:spChg>
        <pc:spChg chg="mod">
          <ac:chgData name="" userId="213e45b8a479442b" providerId="LiveId" clId="{3C23B38D-E65D-4E3C-BF80-C9412BCF1179}" dt="2022-09-06T04:58:39.736" v="1004" actId="20577"/>
          <ac:spMkLst>
            <pc:docMk/>
            <pc:sldMk cId="1238765472" sldId="378"/>
            <ac:spMk id="174" creationId="{61AE1E9E-F187-4D1E-AF4B-D48ACCA72E2C}"/>
          </ac:spMkLst>
        </pc:spChg>
        <pc:spChg chg="mod">
          <ac:chgData name="" userId="213e45b8a479442b" providerId="LiveId" clId="{3C23B38D-E65D-4E3C-BF80-C9412BCF1179}" dt="2022-09-06T04:58:40.890" v="1005" actId="20577"/>
          <ac:spMkLst>
            <pc:docMk/>
            <pc:sldMk cId="1238765472" sldId="378"/>
            <ac:spMk id="175" creationId="{83561E79-7B75-4687-B5B1-731509D197EC}"/>
          </ac:spMkLst>
        </pc:spChg>
        <pc:spChg chg="mod">
          <ac:chgData name="" userId="213e45b8a479442b" providerId="LiveId" clId="{3C23B38D-E65D-4E3C-BF80-C9412BCF1179}" dt="2022-09-06T04:58:45.194" v="1009" actId="20577"/>
          <ac:spMkLst>
            <pc:docMk/>
            <pc:sldMk cId="1238765472" sldId="378"/>
            <ac:spMk id="176" creationId="{B366A33D-FCCD-4945-B23B-476B0B911E54}"/>
          </ac:spMkLst>
        </pc:spChg>
        <pc:grpChg chg="del mod">
          <ac:chgData name="" userId="213e45b8a479442b" providerId="LiveId" clId="{3C23B38D-E65D-4E3C-BF80-C9412BCF1179}" dt="2022-09-06T04:41:41.741" v="936" actId="478"/>
          <ac:grpSpMkLst>
            <pc:docMk/>
            <pc:sldMk cId="1238765472" sldId="378"/>
            <ac:grpSpMk id="3" creationId="{276F05C6-F2E4-422A-AFE9-29E3C0E385C5}"/>
          </ac:grpSpMkLst>
        </pc:grpChg>
        <pc:grpChg chg="del mod">
          <ac:chgData name="" userId="213e45b8a479442b" providerId="LiveId" clId="{3C23B38D-E65D-4E3C-BF80-C9412BCF1179}" dt="2022-09-06T04:41:41.741" v="936" actId="478"/>
          <ac:grpSpMkLst>
            <pc:docMk/>
            <pc:sldMk cId="1238765472" sldId="378"/>
            <ac:grpSpMk id="57" creationId="{00D4EB2F-5B21-4790-AFFE-BC1AF1B0562F}"/>
          </ac:grpSpMkLst>
        </pc:grpChg>
        <pc:grpChg chg="add del">
          <ac:chgData name="" userId="213e45b8a479442b" providerId="LiveId" clId="{3C23B38D-E65D-4E3C-BF80-C9412BCF1179}" dt="2022-09-06T04:59:10.580" v="1011" actId="478"/>
          <ac:grpSpMkLst>
            <pc:docMk/>
            <pc:sldMk cId="1238765472" sldId="378"/>
            <ac:grpSpMk id="68" creationId="{5839FCF8-433B-4448-A3DE-C9B55D5CC42A}"/>
          </ac:grpSpMkLst>
        </pc:grpChg>
        <pc:grpChg chg="add">
          <ac:chgData name="" userId="213e45b8a479442b" providerId="LiveId" clId="{3C23B38D-E65D-4E3C-BF80-C9412BCF1179}" dt="2022-09-06T04:41:42.338" v="937"/>
          <ac:grpSpMkLst>
            <pc:docMk/>
            <pc:sldMk cId="1238765472" sldId="378"/>
            <ac:grpSpMk id="99" creationId="{074E87A0-F01C-4084-9A3C-F51D317AE72F}"/>
          </ac:grpSpMkLst>
        </pc:grpChg>
        <pc:grpChg chg="add">
          <ac:chgData name="" userId="213e45b8a479442b" providerId="LiveId" clId="{3C23B38D-E65D-4E3C-BF80-C9412BCF1179}" dt="2022-09-06T04:41:42.338" v="937"/>
          <ac:grpSpMkLst>
            <pc:docMk/>
            <pc:sldMk cId="1238765472" sldId="378"/>
            <ac:grpSpMk id="108" creationId="{CDAB4A65-EEE3-434A-B27D-D9AC64BBF666}"/>
          </ac:grpSpMkLst>
        </pc:grpChg>
        <pc:grpChg chg="add del">
          <ac:chgData name="" userId="213e45b8a479442b" providerId="LiveId" clId="{3C23B38D-E65D-4E3C-BF80-C9412BCF1179}" dt="2022-09-06T04:58:13.267" v="985" actId="478"/>
          <ac:grpSpMkLst>
            <pc:docMk/>
            <pc:sldMk cId="1238765472" sldId="378"/>
            <ac:grpSpMk id="132" creationId="{85F81F2C-851C-4CC9-99DF-CE53F258C103}"/>
          </ac:grpSpMkLst>
        </pc:grpChg>
        <pc:grpChg chg="add del">
          <ac:chgData name="" userId="213e45b8a479442b" providerId="LiveId" clId="{3C23B38D-E65D-4E3C-BF80-C9412BCF1179}" dt="2022-09-06T04:57:49.949" v="974" actId="478"/>
          <ac:grpSpMkLst>
            <pc:docMk/>
            <pc:sldMk cId="1238765472" sldId="378"/>
            <ac:grpSpMk id="141" creationId="{EF121214-51E2-40C1-BA12-E04FB0059F1D}"/>
          </ac:grpSpMkLst>
        </pc:grpChg>
        <pc:grpChg chg="add mod">
          <ac:chgData name="" userId="213e45b8a479442b" providerId="LiveId" clId="{3C23B38D-E65D-4E3C-BF80-C9412BCF1179}" dt="2022-09-06T04:57:54.737" v="975" actId="571"/>
          <ac:grpSpMkLst>
            <pc:docMk/>
            <pc:sldMk cId="1238765472" sldId="378"/>
            <ac:grpSpMk id="150" creationId="{B9A0EEF7-C164-41D8-85D6-A351AF9A37B5}"/>
          </ac:grpSpMkLst>
        </pc:grpChg>
        <pc:grpChg chg="add mod">
          <ac:chgData name="" userId="213e45b8a479442b" providerId="LiveId" clId="{3C23B38D-E65D-4E3C-BF80-C9412BCF1179}" dt="2022-09-06T04:58:21.853" v="991" actId="571"/>
          <ac:grpSpMkLst>
            <pc:docMk/>
            <pc:sldMk cId="1238765472" sldId="378"/>
            <ac:grpSpMk id="159" creationId="{8B20F9A6-DC9F-4098-9E4F-9F33D3846DB6}"/>
          </ac:grpSpMkLst>
        </pc:grpChg>
        <pc:grpChg chg="add mod">
          <ac:chgData name="" userId="213e45b8a479442b" providerId="LiveId" clId="{3C23B38D-E65D-4E3C-BF80-C9412BCF1179}" dt="2022-09-06T04:58:31.318" v="1001" actId="1038"/>
          <ac:grpSpMkLst>
            <pc:docMk/>
            <pc:sldMk cId="1238765472" sldId="378"/>
            <ac:grpSpMk id="168" creationId="{20DEA931-202C-4711-B886-576023EB7F33}"/>
          </ac:grpSpMkLst>
        </pc:grpChg>
      </pc:sldChg>
    </pc:docChg>
  </pc:docChgLst>
  <pc:docChgLst>
    <pc:chgData name="John Hu" userId="213e45b8a479442b" providerId="LiveId" clId="{53E33993-39F7-4046-A0A1-04C203D7B067}"/>
    <pc:docChg chg="undo custSel addSld delSld modSld">
      <pc:chgData name="John Hu" userId="213e45b8a479442b" providerId="LiveId" clId="{53E33993-39F7-4046-A0A1-04C203D7B067}" dt="2024-01-31T02:02:37.319" v="652" actId="14100"/>
      <pc:docMkLst>
        <pc:docMk/>
      </pc:docMkLst>
      <pc:sldChg chg="addSp delSp modSp mod delAnim modAnim">
        <pc:chgData name="John Hu" userId="213e45b8a479442b" providerId="LiveId" clId="{53E33993-39F7-4046-A0A1-04C203D7B067}" dt="2024-01-31T01:43:13.983" v="396" actId="478"/>
        <pc:sldMkLst>
          <pc:docMk/>
          <pc:sldMk cId="684709279" sldId="379"/>
        </pc:sldMkLst>
        <pc:spChg chg="add del mod">
          <ac:chgData name="John Hu" userId="213e45b8a479442b" providerId="LiveId" clId="{53E33993-39F7-4046-A0A1-04C203D7B067}" dt="2024-01-31T01:43:13.983" v="396" actId="478"/>
          <ac:spMkLst>
            <pc:docMk/>
            <pc:sldMk cId="684709279" sldId="379"/>
            <ac:spMk id="7" creationId="{A76E26F2-EB15-4865-A57C-AC914F97498B}"/>
          </ac:spMkLst>
        </pc:spChg>
      </pc:sldChg>
      <pc:sldChg chg="addSp delSp modSp add mod modAnim">
        <pc:chgData name="John Hu" userId="213e45b8a479442b" providerId="LiveId" clId="{53E33993-39F7-4046-A0A1-04C203D7B067}" dt="2024-01-31T02:02:37.319" v="652" actId="14100"/>
        <pc:sldMkLst>
          <pc:docMk/>
          <pc:sldMk cId="2882902474" sldId="380"/>
        </pc:sldMkLst>
        <pc:spChg chg="del">
          <ac:chgData name="John Hu" userId="213e45b8a479442b" providerId="LiveId" clId="{53E33993-39F7-4046-A0A1-04C203D7B067}" dt="2024-01-31T01:43:11.093" v="395" actId="478"/>
          <ac:spMkLst>
            <pc:docMk/>
            <pc:sldMk cId="2882902474" sldId="380"/>
            <ac:spMk id="2" creationId="{D3A02013-8209-2460-2BB3-B1CBF2E426CB}"/>
          </ac:spMkLst>
        </pc:spChg>
        <pc:spChg chg="del">
          <ac:chgData name="John Hu" userId="213e45b8a479442b" providerId="LiveId" clId="{53E33993-39F7-4046-A0A1-04C203D7B067}" dt="2024-01-31T01:43:11.093" v="395" actId="478"/>
          <ac:spMkLst>
            <pc:docMk/>
            <pc:sldMk cId="2882902474" sldId="380"/>
            <ac:spMk id="3" creationId="{2BE6DA1C-C371-350D-07F9-1BC674A1A201}"/>
          </ac:spMkLst>
        </pc:spChg>
        <pc:spChg chg="mod">
          <ac:chgData name="John Hu" userId="213e45b8a479442b" providerId="LiveId" clId="{53E33993-39F7-4046-A0A1-04C203D7B067}" dt="2024-01-31T01:59:39.552" v="547"/>
          <ac:spMkLst>
            <pc:docMk/>
            <pc:sldMk cId="2882902474" sldId="380"/>
            <ac:spMk id="7" creationId="{A76E26F2-EB15-4865-A57C-AC914F97498B}"/>
          </ac:spMkLst>
        </pc:spChg>
        <pc:spChg chg="add mod">
          <ac:chgData name="John Hu" userId="213e45b8a479442b" providerId="LiveId" clId="{53E33993-39F7-4046-A0A1-04C203D7B067}" dt="2024-01-31T02:00:32.641" v="644" actId="207"/>
          <ac:spMkLst>
            <pc:docMk/>
            <pc:sldMk cId="2882902474" sldId="380"/>
            <ac:spMk id="8" creationId="{DC34F1F0-8FFE-427C-BDB8-CAE14F158ADE}"/>
          </ac:spMkLst>
        </pc:spChg>
        <pc:spChg chg="add mod">
          <ac:chgData name="John Hu" userId="213e45b8a479442b" providerId="LiveId" clId="{53E33993-39F7-4046-A0A1-04C203D7B067}" dt="2024-01-31T02:02:37.319" v="652" actId="14100"/>
          <ac:spMkLst>
            <pc:docMk/>
            <pc:sldMk cId="2882902474" sldId="380"/>
            <ac:spMk id="9" creationId="{5D27BC87-55C4-4DB3-B11A-C3C55D951FE2}"/>
          </ac:spMkLst>
        </pc:spChg>
        <pc:spChg chg="del">
          <ac:chgData name="John Hu" userId="213e45b8a479442b" providerId="LiveId" clId="{53E33993-39F7-4046-A0A1-04C203D7B067}" dt="2024-01-31T01:43:11.093" v="395" actId="478"/>
          <ac:spMkLst>
            <pc:docMk/>
            <pc:sldMk cId="2882902474" sldId="380"/>
            <ac:spMk id="9220" creationId="{00000000-0000-0000-0000-000000000000}"/>
          </ac:spMkLst>
        </pc:spChg>
        <pc:spChg chg="del">
          <ac:chgData name="John Hu" userId="213e45b8a479442b" providerId="LiveId" clId="{53E33993-39F7-4046-A0A1-04C203D7B067}" dt="2024-01-31T01:43:11.093" v="395" actId="478"/>
          <ac:spMkLst>
            <pc:docMk/>
            <pc:sldMk cId="2882902474" sldId="380"/>
            <ac:spMk id="9221" creationId="{00000000-0000-0000-0000-000000000000}"/>
          </ac:spMkLst>
        </pc:spChg>
      </pc:sldChg>
      <pc:sldChg chg="add del">
        <pc:chgData name="John Hu" userId="213e45b8a479442b" providerId="LiveId" clId="{53E33993-39F7-4046-A0A1-04C203D7B067}" dt="2024-01-31T01:43:22.233" v="401"/>
        <pc:sldMkLst>
          <pc:docMk/>
          <pc:sldMk cId="3636774499" sldId="381"/>
        </pc:sldMkLst>
      </pc:sldChg>
    </pc:docChg>
  </pc:docChgLst>
  <pc:docChgLst>
    <pc:chgData name="John Hu" userId="213e45b8a479442b" providerId="LiveId" clId="{064B1F65-0498-4FF8-97EB-6C46A217362C}"/>
    <pc:docChg chg="undo custSel modSld">
      <pc:chgData name="John Hu" userId="213e45b8a479442b" providerId="LiveId" clId="{064B1F65-0498-4FF8-97EB-6C46A217362C}" dt="2023-12-20T05:49:13.164" v="20" actId="207"/>
      <pc:docMkLst>
        <pc:docMk/>
      </pc:docMkLst>
      <pc:sldChg chg="addSp modSp mod">
        <pc:chgData name="John Hu" userId="213e45b8a479442b" providerId="LiveId" clId="{064B1F65-0498-4FF8-97EB-6C46A217362C}" dt="2023-12-20T05:49:13.164" v="20" actId="207"/>
        <pc:sldMkLst>
          <pc:docMk/>
          <pc:sldMk cId="1238765472" sldId="378"/>
        </pc:sldMkLst>
        <pc:spChg chg="mod">
          <ac:chgData name="John Hu" userId="213e45b8a479442b" providerId="LiveId" clId="{064B1F65-0498-4FF8-97EB-6C46A217362C}" dt="2023-12-20T05:48:39.929" v="1" actId="14100"/>
          <ac:spMkLst>
            <pc:docMk/>
            <pc:sldMk cId="1238765472" sldId="378"/>
            <ac:spMk id="67" creationId="{F45748E7-AF24-45C6-BEC7-11B1B104BEBE}"/>
          </ac:spMkLst>
        </pc:spChg>
        <pc:spChg chg="add mod">
          <ac:chgData name="John Hu" userId="213e45b8a479442b" providerId="LiveId" clId="{064B1F65-0498-4FF8-97EB-6C46A217362C}" dt="2023-12-20T05:49:13.164" v="20" actId="207"/>
          <ac:spMkLst>
            <pc:docMk/>
            <pc:sldMk cId="1238765472" sldId="378"/>
            <ac:spMk id="116" creationId="{45CD0208-01B2-4C69-954D-BEF33CB0FD47}"/>
          </ac:spMkLst>
        </pc:spChg>
      </pc:sldChg>
    </pc:docChg>
  </pc:docChgLst>
  <pc:docChgLst>
    <pc:chgData name="John Hu" userId="213e45b8a479442b" providerId="LiveId" clId="{3859F7A7-B5C4-466F-9E63-CA91231DCCAB}"/>
    <pc:docChg chg="custSel addSld modSld">
      <pc:chgData name="John Hu" userId="213e45b8a479442b" providerId="LiveId" clId="{3859F7A7-B5C4-466F-9E63-CA91231DCCAB}" dt="2025-02-21T03:43:00.892" v="6" actId="14100"/>
      <pc:docMkLst>
        <pc:docMk/>
      </pc:docMkLst>
      <pc:sldChg chg="addSp delSp modSp add mod">
        <pc:chgData name="John Hu" userId="213e45b8a479442b" providerId="LiveId" clId="{3859F7A7-B5C4-466F-9E63-CA91231DCCAB}" dt="2025-02-21T03:43:00.892" v="6" actId="14100"/>
        <pc:sldMkLst>
          <pc:docMk/>
          <pc:sldMk cId="2109368646" sldId="381"/>
        </pc:sldMkLst>
        <pc:graphicFrameChg chg="del">
          <ac:chgData name="John Hu" userId="213e45b8a479442b" providerId="LiveId" clId="{3859F7A7-B5C4-466F-9E63-CA91231DCCAB}" dt="2025-02-21T03:42:45.527" v="1" actId="478"/>
          <ac:graphicFrameMkLst>
            <pc:docMk/>
            <pc:sldMk cId="2109368646" sldId="381"/>
            <ac:graphicFrameMk id="4" creationId="{00000000-0000-0000-0000-000000000000}"/>
          </ac:graphicFrameMkLst>
        </pc:graphicFrameChg>
        <pc:picChg chg="add mod">
          <ac:chgData name="John Hu" userId="213e45b8a479442b" providerId="LiveId" clId="{3859F7A7-B5C4-466F-9E63-CA91231DCCAB}" dt="2025-02-21T03:43:00.892" v="6" actId="14100"/>
          <ac:picMkLst>
            <pc:docMk/>
            <pc:sldMk cId="2109368646" sldId="381"/>
            <ac:picMk id="1026" creationId="{746ED876-C39C-4818-AA20-ED685E4196BD}"/>
          </ac:picMkLst>
        </pc:picChg>
      </pc:sldChg>
    </pc:docChg>
  </pc:docChgLst>
  <pc:docChgLst>
    <pc:chgData name="John Hu" userId="213e45b8a479442b" providerId="LiveId" clId="{44466C31-73B4-4FCD-A699-6C41B5B4619D}"/>
    <pc:docChg chg="modSld">
      <pc:chgData name="John Hu" userId="213e45b8a479442b" providerId="LiveId" clId="{44466C31-73B4-4FCD-A699-6C41B5B4619D}" dt="2024-02-26T07:20:33.619" v="8" actId="20577"/>
      <pc:docMkLst>
        <pc:docMk/>
      </pc:docMkLst>
      <pc:sldChg chg="modNotesTx">
        <pc:chgData name="John Hu" userId="213e45b8a479442b" providerId="LiveId" clId="{44466C31-73B4-4FCD-A699-6C41B5B4619D}" dt="2024-02-26T07:20:33.619" v="8" actId="20577"/>
        <pc:sldMkLst>
          <pc:docMk/>
          <pc:sldMk cId="640615756" sldId="315"/>
        </pc:sldMkLst>
      </pc:sldChg>
    </pc:docChg>
  </pc:docChgLst>
  <pc:docChgLst>
    <pc:chgData name="John" userId="213e45b8a479442b" providerId="LiveId" clId="{17CCFE19-B8C3-4EF8-9604-F13F889403DD}"/>
    <pc:docChg chg="custSel addSld modSld">
      <pc:chgData name="John" userId="213e45b8a479442b" providerId="LiveId" clId="{17CCFE19-B8C3-4EF8-9604-F13F889403DD}" dt="2022-09-13T03:21:29.676" v="341" actId="20577"/>
      <pc:docMkLst>
        <pc:docMk/>
      </pc:docMkLst>
      <pc:sldChg chg="addSp delSp modSp add mod modAnim modNotesTx">
        <pc:chgData name="John" userId="213e45b8a479442b" providerId="LiveId" clId="{17CCFE19-B8C3-4EF8-9604-F13F889403DD}" dt="2022-09-13T03:21:29.676" v="341" actId="20577"/>
        <pc:sldMkLst>
          <pc:docMk/>
          <pc:sldMk cId="684709279" sldId="379"/>
        </pc:sldMkLst>
        <pc:spChg chg="add mod">
          <ac:chgData name="John" userId="213e45b8a479442b" providerId="LiveId" clId="{17CCFE19-B8C3-4EF8-9604-F13F889403DD}" dt="2022-09-13T03:20:37.100" v="187" actId="20577"/>
          <ac:spMkLst>
            <pc:docMk/>
            <pc:sldMk cId="684709279" sldId="379"/>
            <ac:spMk id="2" creationId="{D3A02013-8209-2460-2BB3-B1CBF2E426CB}"/>
          </ac:spMkLst>
        </pc:spChg>
        <pc:spChg chg="add mod">
          <ac:chgData name="John" userId="213e45b8a479442b" providerId="LiveId" clId="{17CCFE19-B8C3-4EF8-9604-F13F889403DD}" dt="2022-09-13T03:21:18.540" v="340" actId="20577"/>
          <ac:spMkLst>
            <pc:docMk/>
            <pc:sldMk cId="684709279" sldId="379"/>
            <ac:spMk id="3" creationId="{2BE6DA1C-C371-350D-07F9-1BC674A1A201}"/>
          </ac:spMkLst>
        </pc:spChg>
        <pc:spChg chg="del">
          <ac:chgData name="John" userId="213e45b8a479442b" providerId="LiveId" clId="{17CCFE19-B8C3-4EF8-9604-F13F889403DD}" dt="2022-09-13T03:20:03.026" v="134" actId="478"/>
          <ac:spMkLst>
            <pc:docMk/>
            <pc:sldMk cId="684709279" sldId="379"/>
            <ac:spMk id="7" creationId="{00000000-0000-0000-0000-000000000000}"/>
          </ac:spMkLst>
        </pc:spChg>
        <pc:spChg chg="mod">
          <ac:chgData name="John" userId="213e45b8a479442b" providerId="LiveId" clId="{17CCFE19-B8C3-4EF8-9604-F13F889403DD}" dt="2022-09-13T03:19:29.676" v="49" actId="20577"/>
          <ac:spMkLst>
            <pc:docMk/>
            <pc:sldMk cId="684709279" sldId="379"/>
            <ac:spMk id="9220" creationId="{00000000-0000-0000-0000-000000000000}"/>
          </ac:spMkLst>
        </pc:spChg>
        <pc:spChg chg="mod">
          <ac:chgData name="John" userId="213e45b8a479442b" providerId="LiveId" clId="{17CCFE19-B8C3-4EF8-9604-F13F889403DD}" dt="2022-09-13T03:19:58.725" v="133" actId="20577"/>
          <ac:spMkLst>
            <pc:docMk/>
            <pc:sldMk cId="684709279" sldId="379"/>
            <ac:spMk id="9221" creationId="{00000000-0000-0000-0000-000000000000}"/>
          </ac:spMkLst>
        </pc:spChg>
        <pc:spChg chg="del">
          <ac:chgData name="John" userId="213e45b8a479442b" providerId="LiveId" clId="{17CCFE19-B8C3-4EF8-9604-F13F889403DD}" dt="2022-09-13T03:20:03.026" v="134" actId="478"/>
          <ac:spMkLst>
            <pc:docMk/>
            <pc:sldMk cId="684709279" sldId="379"/>
            <ac:spMk id="9222" creationId="{00000000-0000-0000-0000-000000000000}"/>
          </ac:spMkLst>
        </pc:spChg>
        <pc:spChg chg="del">
          <ac:chgData name="John" userId="213e45b8a479442b" providerId="LiveId" clId="{17CCFE19-B8C3-4EF8-9604-F13F889403DD}" dt="2022-09-13T03:20:05.803" v="135" actId="478"/>
          <ac:spMkLst>
            <pc:docMk/>
            <pc:sldMk cId="684709279" sldId="379"/>
            <ac:spMk id="37786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2E9B110-2FDF-46B6-8373-4AF47E46AF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16980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AF15A4D-CCBB-4DF9-9019-B9A59DC72E87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10</a:t>
            </a:fld>
            <a:endParaRPr lang="en-US" altLang="zh-CN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11</a:t>
            </a:fld>
            <a:endParaRPr lang="en-US" altLang="zh-CN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13</a:t>
            </a:fld>
            <a:endParaRPr lang="en-US" altLang="zh-CN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167081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4223B66-38D0-4163-948C-DB095C27D40A}" type="slidenum">
              <a:rPr lang="en-US" altLang="zh-CN" smtClean="0">
                <a:latin typeface="Arial" charset="0"/>
              </a:rPr>
              <a:pPr eaLnBrk="1" hangingPunct="1"/>
              <a:t>14</a:t>
            </a:fld>
            <a:endParaRPr lang="en-US" altLang="zh-CN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18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19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3179F38-1921-4AD2-9E39-56E0DBECB0D5}" type="slidenum">
              <a:rPr lang="en-US" altLang="zh-CN" smtClean="0">
                <a:latin typeface="Arial" charset="0"/>
              </a:rPr>
              <a:pPr eaLnBrk="1" hangingPunct="1"/>
              <a:t>2</a:t>
            </a:fld>
            <a:endParaRPr lang="en-US" altLang="zh-CN">
              <a:latin typeface="Arial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20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21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22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23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24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17273490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25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1040878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E4FDF-C176-4C1B-B123-790D6909C66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33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57147AA-E3D8-481D-BCE4-454DD4BBF3AB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29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B0C0D9-AE96-4227-A521-CEA6EB10AD41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557D22-441E-4F3B-AC62-3BCAA5ED4B06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35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5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国产处理的情况，华为鲲鹏处理器</a:t>
            </a:r>
            <a:r>
              <a:rPr lang="en-US" altLang="zh-CN" dirty="0"/>
              <a:t>ARM</a:t>
            </a:r>
            <a:r>
              <a:rPr lang="zh-CN" altLang="en-US" dirty="0"/>
              <a:t>、龙芯</a:t>
            </a:r>
            <a:r>
              <a:rPr lang="en-US" altLang="zh-CN" dirty="0"/>
              <a:t>MIPS</a:t>
            </a:r>
            <a:r>
              <a:rPr lang="zh-CN" altLang="en-US" dirty="0"/>
              <a:t>、海光</a:t>
            </a:r>
            <a:r>
              <a:rPr lang="en-US" altLang="zh-CN" dirty="0"/>
              <a:t>X86</a:t>
            </a:r>
            <a:r>
              <a:rPr lang="zh-CN" altLang="en-US" dirty="0"/>
              <a:t>、兆芯开先</a:t>
            </a:r>
            <a:r>
              <a:rPr lang="en-US" altLang="zh-CN" dirty="0"/>
              <a:t>X86</a:t>
            </a:r>
            <a:r>
              <a:rPr lang="zh-CN" altLang="en-US" dirty="0"/>
              <a:t>，还有诸多</a:t>
            </a:r>
            <a:r>
              <a:rPr lang="en-US" altLang="zh-CN" dirty="0"/>
              <a:t>RISC-V</a:t>
            </a:r>
            <a:r>
              <a:rPr lang="zh-CN" altLang="en-US" dirty="0"/>
              <a:t>架构的国产</a:t>
            </a:r>
            <a:r>
              <a:rPr lang="en-US" altLang="zh-CN" dirty="0"/>
              <a:t>MCU</a:t>
            </a:r>
            <a:r>
              <a:rPr lang="zh-CN" altLang="en-US" dirty="0"/>
              <a:t>处理器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F537A3-FEDB-4141-BC5F-7D134B807B7E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37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7558E2-CA02-411E-932F-C2883272ADA1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39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9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11DF6FF-A765-41CA-8508-579350AF0D0E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93A493-C465-4AC6-B2C6-543999385470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4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652845-13BD-4571-969A-F80A348FF293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C72560-AF8B-4142-BE5E-BB5D092C52DD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48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77AF45-72DA-464E-AA63-9069A18164D6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39507-CBDF-4866-B3DF-CDA59CF3C1FA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25B3D3-6E53-415A-80EC-D217C25E503E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15A1F-DD5A-427E-AE66-0B9A1047B9A6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4</a:t>
            </a:fld>
            <a:endParaRPr lang="en-US" altLang="zh-CN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AF4B8-B5EB-46D0-9305-53790F9EA33E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F15A1F-DD5A-427E-AE66-0B9A1047B9A6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56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6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1AF4B8-B5EB-46D0-9305-53790F9EA33E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58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34223B66-38D0-4163-948C-DB095C27D40A}" type="slidenum">
              <a:rPr lang="en-US" altLang="zh-CN" smtClean="0">
                <a:latin typeface="Arial" charset="0"/>
              </a:rPr>
              <a:pPr eaLnBrk="1" hangingPunct="1"/>
              <a:t>43</a:t>
            </a:fld>
            <a:endParaRPr lang="en-US" altLang="zh-CN">
              <a:latin typeface="Arial" charset="0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D3E357B6-17C6-4845-92DD-B1FCC4461C5F}" type="slidenum">
              <a:rPr lang="en-US" altLang="zh-CN">
                <a:latin typeface="Arial" pitchFamily="34" charset="0"/>
              </a:rPr>
              <a:pPr eaLnBrk="1" hangingPunct="1"/>
              <a:t>44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E22DA33-141B-414F-9BAF-8818DABDFE11}" type="slidenum">
              <a:rPr lang="en-US" altLang="zh-CN">
                <a:latin typeface="Arial" pitchFamily="34" charset="0"/>
              </a:rPr>
              <a:pPr eaLnBrk="1" hangingPunct="1"/>
              <a:t>45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792CC83-CB35-49BA-8FED-1049F59E23A7}" type="slidenum">
              <a:rPr lang="en-US" altLang="zh-CN">
                <a:latin typeface="Arial" pitchFamily="34" charset="0"/>
              </a:rPr>
              <a:pPr eaLnBrk="1" hangingPunct="1"/>
              <a:t>46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6721889A-9FA7-4C9C-A2A8-99BA22C0E52A}" type="slidenum">
              <a:rPr lang="en-US" altLang="zh-CN">
                <a:latin typeface="Arial" pitchFamily="34" charset="0"/>
              </a:rPr>
              <a:pPr eaLnBrk="1" hangingPunct="1"/>
              <a:t>47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52F84753-3E34-461B-B306-BA055BCD836E}" type="slidenum">
              <a:rPr lang="en-US" altLang="zh-CN">
                <a:latin typeface="Arial" pitchFamily="34" charset="0"/>
              </a:rPr>
              <a:pPr eaLnBrk="1" hangingPunct="1"/>
              <a:t>48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C65A0E9-7B6A-4D8F-A035-B784BC82050E}" type="slidenum">
              <a:rPr lang="en-US" altLang="zh-CN">
                <a:latin typeface="Arial" pitchFamily="34" charset="0"/>
              </a:rPr>
              <a:pPr eaLnBrk="1" hangingPunct="1"/>
              <a:t>49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5</a:t>
            </a:fld>
            <a:endParaRPr lang="en-US" altLang="zh-CN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1E89801-2A7E-404C-9763-BA421D5BC923}" type="slidenum">
              <a:rPr lang="en-US" altLang="zh-CN">
                <a:latin typeface="Arial" pitchFamily="34" charset="0"/>
              </a:rPr>
              <a:pPr eaLnBrk="1" hangingPunct="1"/>
              <a:t>50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77009966= 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111 0111 0000 0000 1001 1001 0110 0110</a:t>
            </a:r>
          </a:p>
          <a:p>
            <a:pPr eaLnBrk="1" hangingPunct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55440000= </a:t>
            </a:r>
            <a:r>
              <a:rPr lang="en-US" altLang="zh-C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0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101 0101 0100 0100 0000 0000 0000 0000</a:t>
            </a:r>
          </a:p>
          <a:p>
            <a:pPr eaLnBrk="1" hangingPunct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CC449966=</a:t>
            </a:r>
            <a:r>
              <a:rPr lang="en-US" altLang="zh-CN" b="1" dirty="0">
                <a:solidFill>
                  <a:srgbClr val="0000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100 1100  0100 0100 1001 1001 0110 0110                                                            </a:t>
            </a:r>
          </a:p>
          <a:p>
            <a:pPr eaLnBrk="1" hangingPunct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D2=     1101 0010 =-46</a:t>
            </a:r>
          </a:p>
          <a:p>
            <a:pPr eaLnBrk="1" hangingPunct="1"/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52 =     0101 0010 =82  </a:t>
            </a:r>
            <a:r>
              <a:rPr lang="zh-CN" alt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符号</a:t>
            </a:r>
            <a:r>
              <a:rPr lang="zh-CN" alt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不同不会溢出</a:t>
            </a:r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eaLnBrk="1" hangingPunct="1"/>
            <a:r>
              <a:rPr kumimoji="1" lang="en-US" altLang="zh-CN" sz="1200" b="1" kern="1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宋体" pitchFamily="2" charset="-122"/>
                <a:cs typeface="+mn-cs"/>
              </a:rPr>
              <a:t>24</a:t>
            </a:r>
            <a:r>
              <a:rPr lang="en-US" altLang="zh-C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=    0010 0100=36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1E89801-2A7E-404C-9763-BA421D5BC923}" type="slidenum">
              <a:rPr lang="en-US" altLang="zh-CN">
                <a:latin typeface="Arial" pitchFamily="34" charset="0"/>
              </a:rPr>
              <a:pPr eaLnBrk="1" hangingPunct="1"/>
              <a:t>51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5163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71E89801-2A7E-404C-9763-BA421D5BC923}" type="slidenum">
              <a:rPr lang="en-US" altLang="zh-CN">
                <a:latin typeface="Arial" pitchFamily="34" charset="0"/>
              </a:rPr>
              <a:pPr eaLnBrk="1" hangingPunct="1"/>
              <a:t>52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zh-C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71358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4085737-E297-4E7B-9B9A-8E4B87A70F23}" type="slidenum">
              <a:rPr lang="en-US" altLang="zh-CN">
                <a:latin typeface="Arial" pitchFamily="34" charset="0"/>
              </a:rPr>
              <a:pPr eaLnBrk="1" hangingPunct="1"/>
              <a:t>53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4085737-E297-4E7B-9B9A-8E4B87A70F23}" type="slidenum">
              <a:rPr lang="en-US" altLang="zh-CN">
                <a:latin typeface="Arial" pitchFamily="34" charset="0"/>
              </a:rPr>
              <a:pPr eaLnBrk="1" hangingPunct="1"/>
              <a:t>54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A4085737-E297-4E7B-9B9A-8E4B87A70F23}" type="slidenum">
              <a:rPr lang="en-US" altLang="zh-CN">
                <a:latin typeface="Arial" pitchFamily="34" charset="0"/>
              </a:rPr>
              <a:pPr eaLnBrk="1" hangingPunct="1"/>
              <a:t>55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56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C0614AFC-59B7-416A-9AAC-B01A70EF122B}" type="slidenum">
              <a:rPr lang="en-US" altLang="zh-CN" smtClean="0">
                <a:latin typeface="Arial" charset="0"/>
              </a:rPr>
              <a:pPr eaLnBrk="1" hangingPunct="1"/>
              <a:t>57</a:t>
            </a:fld>
            <a:endParaRPr lang="en-US" altLang="zh-CN">
              <a:latin typeface="Arial" charset="0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D574708-580E-43F4-AF58-ABA722AAFD52}" type="slidenum">
              <a:rPr lang="en-US" altLang="zh-CN">
                <a:latin typeface="Arial" pitchFamily="34" charset="0"/>
              </a:rPr>
              <a:pPr eaLnBrk="1" hangingPunct="1"/>
              <a:t>58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44B8030-F3F5-4F0B-A244-DCBDC4E39B90}" type="slidenum">
              <a:rPr lang="en-US" altLang="zh-CN">
                <a:latin typeface="Arial" pitchFamily="34" charset="0"/>
              </a:rPr>
              <a:pPr eaLnBrk="1" hangingPunct="1"/>
              <a:t>59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6</a:t>
            </a:fld>
            <a:endParaRPr lang="en-US" altLang="zh-CN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zh-CN"/>
              <a:t>24.2.26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FB1C6B8-B5D0-497D-9835-7071DE659DF3}" type="slidenum">
              <a:rPr lang="en-US" altLang="zh-CN">
                <a:latin typeface="Arial" pitchFamily="34" charset="0"/>
              </a:rPr>
              <a:pPr eaLnBrk="1" hangingPunct="1"/>
              <a:t>60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68D138F-0815-41C0-94F2-EAF1875D9497}" type="slidenum">
              <a:rPr lang="en-US" altLang="zh-CN">
                <a:latin typeface="Arial" pitchFamily="34" charset="0"/>
              </a:rPr>
              <a:pPr eaLnBrk="1" hangingPunct="1"/>
              <a:t>61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B68D138F-0815-41C0-94F2-EAF1875D9497}" type="slidenum">
              <a:rPr lang="en-US" altLang="zh-CN">
                <a:latin typeface="Arial" pitchFamily="34" charset="0"/>
              </a:rPr>
              <a:pPr eaLnBrk="1" hangingPunct="1"/>
              <a:t>62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4299CAF2-9AA0-4157-813F-0D1C2F0F6454}" type="slidenum">
              <a:rPr lang="en-US" altLang="zh-CN">
                <a:latin typeface="Arial" pitchFamily="34" charset="0"/>
              </a:rPr>
              <a:pPr eaLnBrk="1" hangingPunct="1"/>
              <a:t>63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F7726249-6C79-4F0C-B392-E49F8842E4F9}" type="slidenum">
              <a:rPr lang="en-US" altLang="zh-CN">
                <a:latin typeface="Arial" pitchFamily="34" charset="0"/>
              </a:rPr>
              <a:pPr eaLnBrk="1" hangingPunct="1"/>
              <a:t>64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0D361B9-554A-4BBC-A350-7421B776D5AE}" type="slidenum">
              <a:rPr lang="en-US" altLang="zh-CN">
                <a:latin typeface="Arial" pitchFamily="34" charset="0"/>
              </a:rPr>
              <a:pPr eaLnBrk="1" hangingPunct="1"/>
              <a:t>65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80F07E5-B249-4B22-9AAE-B532AFF92934}" type="slidenum">
              <a:rPr lang="en-US" altLang="zh-CN">
                <a:latin typeface="Arial" pitchFamily="34" charset="0"/>
              </a:rPr>
              <a:pPr eaLnBrk="1" hangingPunct="1"/>
              <a:t>66</a:t>
            </a:fld>
            <a:endParaRPr lang="en-US" altLang="zh-CN">
              <a:latin typeface="Arial" pitchFamily="34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7</a:t>
            </a:fld>
            <a:endParaRPr lang="en-US" altLang="zh-CN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8</a:t>
            </a:fld>
            <a:endParaRPr lang="en-US" altLang="zh-CN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E14DA6F4-9B6C-4BE9-95DF-60322B8DCB91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>
              <a:latin typeface="Arial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554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3607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0183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6738" y="1752600"/>
            <a:ext cx="8001000" cy="4267200"/>
          </a:xfrm>
        </p:spPr>
        <p:txBody>
          <a:bodyPr/>
          <a:lstStyle/>
          <a:p>
            <a:pPr lvl="0"/>
            <a:endParaRPr lang="zh-CN" altLang="en-US" noProof="0"/>
          </a:p>
        </p:txBody>
      </p:sp>
    </p:spTree>
    <p:extLst>
      <p:ext uri="{BB962C8B-B14F-4D97-AF65-F5344CB8AC3E}">
        <p14:creationId xmlns:p14="http://schemas.microsoft.com/office/powerpoint/2010/main" val="68399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074188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1570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0718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60539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46980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468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10919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966213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ltHorz">
          <a:fgClr>
            <a:schemeClr val="bg2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74675" y="304800"/>
            <a:ext cx="8001000" cy="603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052513"/>
            <a:ext cx="8001000" cy="5113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609600" y="908050"/>
            <a:ext cx="7958138" cy="109538"/>
          </a:xfrm>
          <a:custGeom>
            <a:avLst/>
            <a:gdLst>
              <a:gd name="T0" fmla="*/ 0 w 1000"/>
              <a:gd name="T1" fmla="*/ 0 h 1000"/>
              <a:gd name="T2" fmla="*/ 2147483647 w 1000"/>
              <a:gd name="T3" fmla="*/ 0 h 1000"/>
              <a:gd name="T4" fmla="*/ 2147483647 w 1000"/>
              <a:gd name="T5" fmla="*/ 1314287750 h 1000"/>
              <a:gd name="T6" fmla="*/ 0 w 1000"/>
              <a:gd name="T7" fmla="*/ 1314287750 h 1000"/>
              <a:gd name="T8" fmla="*/ 0 w 1000"/>
              <a:gd name="T9" fmla="*/ 0 h 1000"/>
              <a:gd name="T10" fmla="*/ 2147483647 w 1000"/>
              <a:gd name="T11" fmla="*/ 0 h 100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lnTo>
                  <a:pt x="0" y="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029" name="Line 5"/>
          <p:cNvSpPr>
            <a:spLocks noChangeShapeType="1"/>
          </p:cNvSpPr>
          <p:nvPr/>
        </p:nvSpPr>
        <p:spPr bwMode="auto">
          <a:xfrm flipV="1">
            <a:off x="609600" y="6172200"/>
            <a:ext cx="79248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" name="Text Box 9"/>
          <p:cNvSpPr txBox="1">
            <a:spLocks noChangeArrowheads="1"/>
          </p:cNvSpPr>
          <p:nvPr userDrawn="1"/>
        </p:nvSpPr>
        <p:spPr bwMode="auto">
          <a:xfrm>
            <a:off x="3492500" y="6165850"/>
            <a:ext cx="51133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r" eaLnBrk="1" hangingPunct="1">
              <a:spcBef>
                <a:spcPct val="50000"/>
              </a:spcBef>
              <a:defRPr/>
            </a:pPr>
            <a:r>
              <a:rPr lang="en-US" altLang="zh-CN">
                <a:ea typeface="隶书" pitchFamily="49" charset="-122"/>
              </a:rPr>
              <a:t>ASM YJW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ea typeface="宋体" pitchFamily="2" charset="-122"/>
        </a:defRPr>
      </a:lvl9pPr>
    </p:titleStyle>
    <p:bodyStyle>
      <a:lvl1pPr marL="469900" indent="-469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304925" indent="-39528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ea typeface="+mn-ea"/>
        </a:defRPr>
      </a:lvl3pPr>
      <a:lvl4pPr marL="1693863" indent="-3873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93913" indent="-398463" algn="l" rtl="0" eaLnBrk="0" fontAlgn="base" hangingPunct="0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 </a:t>
            </a:r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IA-32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处理器基本功能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1" name="Text Box 6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2052" name="Text Box 7"/>
          <p:cNvSpPr txBox="1">
            <a:spLocks noChangeArrowheads="1"/>
          </p:cNvSpPr>
          <p:nvPr/>
        </p:nvSpPr>
        <p:spPr bwMode="auto">
          <a:xfrm>
            <a:off x="611188" y="1163354"/>
            <a:ext cx="7921625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 IA-32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处理器简介</a:t>
            </a: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  <a:p>
            <a:pPr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标志寄存器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2.4  </a:t>
            </a:r>
            <a:r>
              <a:rPr lang="zh-CN" altLang="en-US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段寄存器</a:t>
            </a:r>
            <a:endParaRPr lang="en-US" altLang="zh-CN" sz="32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2.5  </a:t>
            </a:r>
            <a:r>
              <a:rPr lang="zh-CN" altLang="en-US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寻址方式</a:t>
            </a:r>
            <a:endParaRPr lang="en-US" altLang="zh-CN" sz="32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2.6  </a:t>
            </a:r>
            <a:r>
              <a:rPr lang="zh-CN" altLang="en-US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指令指针寄存器和简单控制转移</a:t>
            </a:r>
            <a:endParaRPr lang="en-US" altLang="zh-CN" sz="3200" b="1" dirty="0">
              <a:solidFill>
                <a:srgbClr val="D5D38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ts val="4200"/>
              </a:lnSpc>
              <a:spcBef>
                <a:spcPts val="600"/>
              </a:spcBef>
            </a:pPr>
            <a:r>
              <a:rPr lang="en-US" altLang="zh-CN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2.7  </a:t>
            </a:r>
            <a:r>
              <a:rPr lang="zh-CN" altLang="en-US" sz="3200" b="1" dirty="0">
                <a:solidFill>
                  <a:srgbClr val="D5D38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堆栈和堆栈操作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保护方式和实地址方式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918411"/>
            <a:ext cx="7992888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n-ea"/>
                <a:ea typeface="+mn-ea"/>
              </a:rPr>
              <a:t>实地址方式</a:t>
            </a:r>
            <a:r>
              <a:rPr lang="zh-CN" altLang="en-US" b="1" dirty="0">
                <a:latin typeface="+mn-ea"/>
                <a:ea typeface="+mn-ea"/>
              </a:rPr>
              <a:t>（</a:t>
            </a:r>
            <a:r>
              <a:rPr lang="en-US" altLang="zh-CN" b="1" dirty="0">
                <a:latin typeface="+mn-ea"/>
                <a:ea typeface="+mn-ea"/>
              </a:rPr>
              <a:t>Real-address mode</a:t>
            </a:r>
            <a:r>
              <a:rPr lang="zh-CN" altLang="en-US" b="1" dirty="0">
                <a:latin typeface="+mn-ea"/>
                <a:ea typeface="+mn-ea"/>
              </a:rPr>
              <a:t>）</a:t>
            </a:r>
            <a:r>
              <a:rPr lang="zh-CN" altLang="en-US" sz="2400" b="1" dirty="0">
                <a:latin typeface="+mn-ea"/>
                <a:ea typeface="+mn-ea"/>
              </a:rPr>
              <a:t>是最初的工作方式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实地址方式是处理器重新开始运行后的最初工作方式</a:t>
            </a:r>
            <a:r>
              <a:rPr lang="zh-CN" altLang="en-US" sz="2400" b="1" dirty="0">
                <a:latin typeface="+mn-ea"/>
                <a:ea typeface="+mn-ea"/>
              </a:rPr>
              <a:t>。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实地址方式是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系列处理器中最初的处理器的工作方式</a:t>
            </a:r>
            <a:r>
              <a:rPr lang="zh-CN" altLang="en-US" sz="2400" b="1" dirty="0">
                <a:latin typeface="+mn-ea"/>
                <a:ea typeface="+mn-ea"/>
              </a:rPr>
              <a:t>。很久以前的</a:t>
            </a:r>
            <a:r>
              <a:rPr lang="en-US" altLang="zh-CN" sz="2400" b="1" dirty="0">
                <a:latin typeface="+mn-ea"/>
                <a:ea typeface="+mn-ea"/>
              </a:rPr>
              <a:t> </a:t>
            </a:r>
            <a:r>
              <a:rPr lang="en-US" altLang="zh-CN" sz="2000" b="1" dirty="0">
                <a:latin typeface="+mn-ea"/>
                <a:ea typeface="+mn-ea"/>
              </a:rPr>
              <a:t>8086/8088</a:t>
            </a:r>
            <a:r>
              <a:rPr lang="zh-CN" altLang="en-US" sz="2400" b="1" dirty="0">
                <a:latin typeface="+mn-ea"/>
                <a:ea typeface="+mn-ea"/>
              </a:rPr>
              <a:t>处理器只具有所谓的实地址方式，没有保护方式。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实地址方式</a:t>
            </a:r>
          </a:p>
        </p:txBody>
      </p:sp>
    </p:spTree>
    <p:extLst>
      <p:ext uri="{BB962C8B-B14F-4D97-AF65-F5344CB8AC3E}">
        <p14:creationId xmlns:p14="http://schemas.microsoft.com/office/powerpoint/2010/main" val="2955975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保护方式和实地址方式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918411"/>
            <a:ext cx="799288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n-ea"/>
                <a:ea typeface="+mn-ea"/>
              </a:rPr>
              <a:t>只能访问最低端的</a:t>
            </a:r>
            <a:r>
              <a:rPr lang="en-US" altLang="zh-CN" sz="2000" b="1" dirty="0">
                <a:latin typeface="+mn-ea"/>
                <a:ea typeface="+mn-ea"/>
              </a:rPr>
              <a:t>1M</a:t>
            </a:r>
            <a:r>
              <a:rPr lang="zh-CN" altLang="en-US" sz="2400" b="1" dirty="0">
                <a:latin typeface="+mn-ea"/>
                <a:ea typeface="+mn-ea"/>
              </a:rPr>
              <a:t>字节的物理地址空间。地址空间的范围是</a:t>
            </a:r>
            <a:r>
              <a:rPr lang="en-US" altLang="zh-CN" sz="2000" b="1" dirty="0">
                <a:latin typeface="+mn-ea"/>
                <a:ea typeface="+mn-ea"/>
              </a:rPr>
              <a:t>00000H</a:t>
            </a:r>
            <a:r>
              <a:rPr lang="zh-CN" altLang="en-US" sz="2400" b="1" dirty="0">
                <a:latin typeface="+mn-ea"/>
                <a:ea typeface="+mn-ea"/>
              </a:rPr>
              <a:t>至</a:t>
            </a:r>
            <a:r>
              <a:rPr lang="en-US" altLang="zh-CN" sz="2000" b="1" dirty="0">
                <a:latin typeface="+mn-ea"/>
                <a:ea typeface="+mn-ea"/>
              </a:rPr>
              <a:t>FFFFFH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n-ea"/>
                <a:ea typeface="+mn-ea"/>
              </a:rPr>
              <a:t>只支持存储器的分段管理，而且每个存储段的大小限于</a:t>
            </a:r>
            <a:r>
              <a:rPr lang="en-US" altLang="zh-CN" sz="2000" b="1" dirty="0">
                <a:latin typeface="+mn-ea"/>
                <a:ea typeface="+mn-ea"/>
              </a:rPr>
              <a:t>64K</a:t>
            </a:r>
            <a:r>
              <a:rPr lang="zh-CN" altLang="en-US" sz="2400" b="1" dirty="0">
                <a:latin typeface="+mn-ea"/>
                <a:ea typeface="+mn-ea"/>
              </a:rPr>
              <a:t>字节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n-ea"/>
                <a:ea typeface="+mn-ea"/>
              </a:rPr>
              <a:t>实地址对应保护方式下的虚地址。这应该是实地址方式的名称由来。实地址方式常常被简称为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实方式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n-ea"/>
                <a:ea typeface="+mn-ea"/>
              </a:rPr>
              <a:t>在实方式下，</a:t>
            </a:r>
            <a:r>
              <a:rPr lang="en-US" altLang="zh-CN" sz="2000" b="1" dirty="0">
                <a:latin typeface="+mn-ea"/>
                <a:ea typeface="+mn-ea"/>
              </a:rPr>
              <a:t>IA-32</a:t>
            </a:r>
            <a:r>
              <a:rPr lang="zh-CN" altLang="en-US" sz="2400" b="1" dirty="0">
                <a:latin typeface="+mn-ea"/>
                <a:ea typeface="+mn-ea"/>
              </a:rPr>
              <a:t>系列处理器不能发挥其全部性能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实地址方式</a:t>
            </a:r>
          </a:p>
        </p:txBody>
      </p:sp>
    </p:spTree>
    <p:extLst>
      <p:ext uri="{BB962C8B-B14F-4D97-AF65-F5344CB8AC3E}">
        <p14:creationId xmlns:p14="http://schemas.microsoft.com/office/powerpoint/2010/main" val="2659728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保护方式和实地址方式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工作方式的切换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3659291"/>
              </p:ext>
            </p:extLst>
          </p:nvPr>
        </p:nvGraphicFramePr>
        <p:xfrm>
          <a:off x="755576" y="2060848"/>
          <a:ext cx="5256584" cy="3728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4326128" imgH="3068955" progId="Visio.Drawing.11">
                  <p:embed/>
                </p:oleObj>
              </mc:Choice>
              <mc:Fallback>
                <p:oleObj name="Visio" r:id="rId3" imgW="4326128" imgH="3068955" progId="Visio.Drawing.11">
                  <p:embed/>
                  <p:pic>
                    <p:nvPicPr>
                      <p:cNvPr id="4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2060848"/>
                        <a:ext cx="5256584" cy="3728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04335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保护方式和实地址方式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工作方式的切换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026" name="Picture 2" descr="x86-64处理器的几种运行模式">
            <a:extLst>
              <a:ext uri="{FF2B5EF4-FFF2-40B4-BE49-F238E27FC236}">
                <a16:creationId xmlns:a16="http://schemas.microsoft.com/office/drawing/2014/main" id="{746ED876-C39C-4818-AA20-ED685E419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16832"/>
            <a:ext cx="7056784" cy="4167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9368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 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188" y="1166813"/>
            <a:ext cx="7921625" cy="345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简单传送指令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2.2.4  VC</a:t>
            </a:r>
            <a:r>
              <a:rPr lang="zh-CN" altLang="en-US" sz="3200" b="1" dirty="0">
                <a:solidFill>
                  <a:schemeClr val="bg1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嵌入汇编和实验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11188" y="1844824"/>
            <a:ext cx="7921625" cy="173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处理器内的特殊存储单元</a:t>
            </a:r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处理器内有多种不同用途的寄存器</a:t>
            </a:r>
          </a:p>
          <a:p>
            <a:pPr algn="just"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lang="zh-CN" altLang="en-US" sz="2400" b="1" dirty="0"/>
              <a:t>寄存器分别有各自的名称，以便表示及访问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寄存器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11188" y="1844824"/>
            <a:ext cx="7921625" cy="309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2000" b="1" dirty="0">
                <a:latin typeface="+mn-ea"/>
                <a:ea typeface="+mn-ea"/>
              </a:rPr>
              <a:t>IA-32</a:t>
            </a:r>
            <a:r>
              <a:rPr lang="zh-CN" altLang="en-US" sz="2400" b="1" dirty="0">
                <a:latin typeface="+mn-ea"/>
                <a:ea typeface="+mn-ea"/>
              </a:rPr>
              <a:t>系列</a:t>
            </a:r>
            <a:r>
              <a:rPr lang="en-US" altLang="zh-CN" sz="2000" b="1" dirty="0">
                <a:latin typeface="+mn-ea"/>
                <a:ea typeface="+mn-ea"/>
              </a:rPr>
              <a:t>CPU</a:t>
            </a:r>
            <a:r>
              <a:rPr lang="zh-CN" altLang="en-US" sz="2400" b="1" dirty="0">
                <a:latin typeface="+mn-ea"/>
                <a:ea typeface="+mn-ea"/>
              </a:rPr>
              <a:t>有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位的通用寄存器</a:t>
            </a:r>
            <a:r>
              <a:rPr lang="zh-CN" altLang="en-US" b="1" dirty="0">
                <a:latin typeface="+mn-ea"/>
                <a:ea typeface="+mn-ea"/>
              </a:rPr>
              <a:t>（</a:t>
            </a:r>
            <a:r>
              <a:rPr lang="en-US" altLang="zh-CN" b="1" dirty="0">
                <a:latin typeface="+mn-ea"/>
                <a:ea typeface="+mn-ea"/>
              </a:rPr>
              <a:t>General-Purpose Registers</a:t>
            </a:r>
            <a:r>
              <a:rPr lang="zh-CN" altLang="en-US" b="1" dirty="0">
                <a:latin typeface="+mn-ea"/>
                <a:ea typeface="+mn-ea"/>
              </a:rPr>
              <a:t>）</a:t>
            </a:r>
            <a:endParaRPr lang="zh-CN" altLang="en-US" sz="2400" b="1" dirty="0">
              <a:latin typeface="+mn-ea"/>
              <a:ea typeface="+mn-ea"/>
            </a:endParaRPr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latin typeface="+mn-ea"/>
                <a:ea typeface="+mn-ea"/>
              </a:rPr>
              <a:t>通用寄存器不仅能存储数据，而且能参与算术逻辑运算，还能给出存储单元的地址</a:t>
            </a:r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latin typeface="+mn-ea"/>
                <a:ea typeface="+mn-ea"/>
              </a:rPr>
              <a:t>名称分别是：</a:t>
            </a:r>
            <a:endParaRPr lang="en-US" altLang="zh-CN" sz="2400" b="1" dirty="0">
              <a:latin typeface="+mn-ea"/>
              <a:ea typeface="+mn-ea"/>
            </a:endParaRPr>
          </a:p>
          <a:p>
            <a:pPr algn="just" eaLnBrk="1" hangingPunct="1">
              <a:lnSpc>
                <a:spcPts val="3600"/>
              </a:lnSpc>
              <a:spcBef>
                <a:spcPts val="600"/>
              </a:spcBef>
            </a:pPr>
            <a:r>
              <a:rPr lang="en-US" altLang="zh-CN" sz="2400" b="1" dirty="0">
                <a:latin typeface="+mn-ea"/>
                <a:ea typeface="+mn-ea"/>
              </a:rPr>
              <a:t>   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EBP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ESP</a:t>
            </a:r>
            <a:endParaRPr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通用寄存器</a:t>
            </a:r>
          </a:p>
        </p:txBody>
      </p:sp>
    </p:spTree>
    <p:extLst>
      <p:ext uri="{BB962C8B-B14F-4D97-AF65-F5344CB8AC3E}">
        <p14:creationId xmlns:p14="http://schemas.microsoft.com/office/powerpoint/2010/main" val="3707994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通用寄存器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1800200" y="25307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733400" y="251804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EAX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733400" y="289904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EBX</a:t>
            </a:r>
          </a:p>
        </p:txBody>
      </p:sp>
      <p:sp>
        <p:nvSpPr>
          <p:cNvPr id="10" name="Text Box 10"/>
          <p:cNvSpPr txBox="1">
            <a:spLocks noChangeArrowheads="1"/>
          </p:cNvSpPr>
          <p:nvPr/>
        </p:nvSpPr>
        <p:spPr bwMode="auto">
          <a:xfrm>
            <a:off x="719113" y="4804048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EBP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719113" y="4042048"/>
            <a:ext cx="1081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ESI</a:t>
            </a:r>
          </a:p>
        </p:txBody>
      </p:sp>
      <p:sp>
        <p:nvSpPr>
          <p:cNvPr id="12" name="Text Box 12"/>
          <p:cNvSpPr txBox="1">
            <a:spLocks noChangeArrowheads="1"/>
          </p:cNvSpPr>
          <p:nvPr/>
        </p:nvSpPr>
        <p:spPr bwMode="auto">
          <a:xfrm>
            <a:off x="733400" y="442304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EDI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733400" y="328004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ECX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733400" y="366104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EDX</a:t>
            </a:r>
          </a:p>
        </p:txBody>
      </p:sp>
      <p:sp>
        <p:nvSpPr>
          <p:cNvPr id="15" name="Text Box 15"/>
          <p:cNvSpPr txBox="1">
            <a:spLocks noChangeArrowheads="1"/>
          </p:cNvSpPr>
          <p:nvPr/>
        </p:nvSpPr>
        <p:spPr bwMode="auto">
          <a:xfrm>
            <a:off x="733400" y="5185048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ESP</a:t>
            </a:r>
          </a:p>
        </p:txBody>
      </p:sp>
      <p:sp>
        <p:nvSpPr>
          <p:cNvPr id="16" name="Rectangle 16"/>
          <p:cNvSpPr>
            <a:spLocks noChangeArrowheads="1"/>
          </p:cNvSpPr>
          <p:nvPr/>
        </p:nvSpPr>
        <p:spPr bwMode="auto">
          <a:xfrm>
            <a:off x="1800200" y="2899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7"/>
          <p:cNvSpPr>
            <a:spLocks noChangeArrowheads="1"/>
          </p:cNvSpPr>
          <p:nvPr/>
        </p:nvSpPr>
        <p:spPr bwMode="auto">
          <a:xfrm>
            <a:off x="1800200" y="3280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800200" y="3661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800200" y="4042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20"/>
          <p:cNvSpPr>
            <a:spLocks noChangeArrowheads="1"/>
          </p:cNvSpPr>
          <p:nvPr/>
        </p:nvSpPr>
        <p:spPr bwMode="auto">
          <a:xfrm>
            <a:off x="1800200" y="4423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21"/>
          <p:cNvSpPr>
            <a:spLocks noChangeArrowheads="1"/>
          </p:cNvSpPr>
          <p:nvPr/>
        </p:nvSpPr>
        <p:spPr bwMode="auto">
          <a:xfrm>
            <a:off x="1800200" y="4804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22"/>
          <p:cNvSpPr>
            <a:spLocks noChangeArrowheads="1"/>
          </p:cNvSpPr>
          <p:nvPr/>
        </p:nvSpPr>
        <p:spPr bwMode="auto">
          <a:xfrm>
            <a:off x="1800200" y="5185048"/>
            <a:ext cx="4572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Text Box 23"/>
          <p:cNvSpPr txBox="1">
            <a:spLocks noChangeArrowheads="1"/>
          </p:cNvSpPr>
          <p:nvPr/>
        </p:nvSpPr>
        <p:spPr bwMode="auto">
          <a:xfrm>
            <a:off x="5991200" y="2060848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0</a:t>
            </a:r>
          </a:p>
        </p:txBody>
      </p:sp>
      <p:sp>
        <p:nvSpPr>
          <p:cNvPr id="24" name="Text Box 24"/>
          <p:cNvSpPr txBox="1">
            <a:spLocks noChangeArrowheads="1"/>
          </p:cNvSpPr>
          <p:nvPr/>
        </p:nvSpPr>
        <p:spPr bwMode="auto">
          <a:xfrm>
            <a:off x="1647800" y="206084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4180959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通用寄存器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94622" y="1844824"/>
            <a:ext cx="812585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EAX, 12345678H       ;EAX=12345678H</a:t>
            </a:r>
          </a:p>
          <a:p>
            <a:pPr>
              <a:lnSpc>
                <a:spcPts val="32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ESI, 11223344H       ;ESI=11223344H</a:t>
            </a:r>
            <a:endParaRPr lang="zh-CN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EAX, ESI             ;EAX=235689BCH</a:t>
            </a:r>
            <a:endParaRPr lang="zh-CN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EBX, EAX             ;EBX=235689BCH</a:t>
            </a:r>
            <a:endParaRPr lang="zh-CN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ECX, [ESI]           ;ESI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作为指针给出存储单元地址</a:t>
            </a:r>
          </a:p>
          <a:p>
            <a:pPr>
              <a:lnSpc>
                <a:spcPts val="32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EDX, [EBX+8]         ;EBX</a:t>
            </a:r>
            <a:r>
              <a:rPr lang="zh-CN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作为计算存储单元地址的一部分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713488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通用寄存器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23"/>
          <p:cNvSpPr txBox="1">
            <a:spLocks noChangeArrowheads="1"/>
          </p:cNvSpPr>
          <p:nvPr/>
        </p:nvSpPr>
        <p:spPr bwMode="auto">
          <a:xfrm>
            <a:off x="611188" y="1628800"/>
            <a:ext cx="8278812" cy="150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可以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单独直接访问这些通用寄存器的低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16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</a:p>
          <a:p>
            <a:pPr>
              <a:spcBef>
                <a:spcPct val="20000"/>
              </a:spcBef>
              <a:buFont typeface="Wingdings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它们是</a:t>
            </a:r>
            <a:r>
              <a:rPr kumimoji="1" lang="en-US" altLang="zh-CN" sz="2000" b="1" dirty="0">
                <a:latin typeface="+mn-ea"/>
                <a:ea typeface="+mn-ea"/>
              </a:rPr>
              <a:t>8</a:t>
            </a:r>
            <a:r>
              <a:rPr kumimoji="1" lang="zh-CN" altLang="en-US" sz="2000" b="1" dirty="0">
                <a:latin typeface="+mn-ea"/>
                <a:ea typeface="+mn-ea"/>
              </a:rPr>
              <a:t>个</a:t>
            </a:r>
            <a:r>
              <a:rPr kumimoji="1" lang="en-US" altLang="zh-CN" sz="2000" b="1" dirty="0">
                <a:latin typeface="+mn-ea"/>
                <a:ea typeface="+mn-ea"/>
              </a:rPr>
              <a:t>16</a:t>
            </a:r>
            <a:r>
              <a:rPr kumimoji="1" lang="zh-CN" altLang="en-US" sz="2000" b="1" dirty="0">
                <a:latin typeface="+mn-ea"/>
                <a:ea typeface="+mn-ea"/>
              </a:rPr>
              <a:t>位的通用寄存器</a:t>
            </a:r>
          </a:p>
          <a:p>
            <a:pPr>
              <a:spcBef>
                <a:spcPct val="20000"/>
              </a:spcBef>
              <a:buFont typeface="Wingdings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名称分别是  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BX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CX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BP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SP</a:t>
            </a:r>
            <a:endParaRPr kumimoji="1"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spcBef>
                <a:spcPct val="20000"/>
              </a:spcBef>
              <a:buFont typeface="Wingdings" pitchFamily="2" charset="2"/>
              <a:buChar char="ü"/>
            </a:pPr>
            <a:r>
              <a:rPr kumimoji="1" lang="zh-CN" altLang="en-US" sz="2000" b="1" dirty="0">
                <a:latin typeface="+mn-ea"/>
                <a:ea typeface="+mn-ea"/>
              </a:rPr>
              <a:t>对应</a:t>
            </a:r>
            <a:r>
              <a:rPr kumimoji="1" lang="en-US" altLang="zh-CN" sz="2000" b="1" dirty="0">
                <a:latin typeface="+mn-ea"/>
                <a:ea typeface="+mn-ea"/>
              </a:rPr>
              <a:t>16</a:t>
            </a:r>
            <a:r>
              <a:rPr kumimoji="1" lang="zh-CN" altLang="en-US" sz="2000" b="1" dirty="0">
                <a:latin typeface="+mn-ea"/>
                <a:ea typeface="+mn-ea"/>
              </a:rPr>
              <a:t>位处理器</a:t>
            </a:r>
            <a:r>
              <a:rPr kumimoji="1" lang="en-US" altLang="zh-CN" sz="2000" b="1" dirty="0">
                <a:latin typeface="+mn-ea"/>
                <a:ea typeface="+mn-ea"/>
              </a:rPr>
              <a:t>Intel 8086</a:t>
            </a:r>
            <a:r>
              <a:rPr kumimoji="1" lang="zh-CN" altLang="en-US" sz="2000" b="1" dirty="0">
                <a:latin typeface="+mn-ea"/>
                <a:ea typeface="+mn-ea"/>
              </a:rPr>
              <a:t>的</a:t>
            </a:r>
            <a:r>
              <a:rPr kumimoji="1" lang="en-US" altLang="zh-CN" sz="2000" b="1" dirty="0">
                <a:latin typeface="+mn-ea"/>
                <a:ea typeface="+mn-ea"/>
              </a:rPr>
              <a:t>8</a:t>
            </a:r>
            <a:r>
              <a:rPr kumimoji="1" lang="zh-CN" altLang="en-US" sz="2000" b="1" dirty="0">
                <a:latin typeface="+mn-ea"/>
                <a:ea typeface="+mn-ea"/>
              </a:rPr>
              <a:t>个通用寄存器</a:t>
            </a:r>
          </a:p>
        </p:txBody>
      </p:sp>
      <p:sp>
        <p:nvSpPr>
          <p:cNvPr id="8" name="Rectangle 52"/>
          <p:cNvSpPr>
            <a:spLocks noChangeArrowheads="1"/>
          </p:cNvSpPr>
          <p:nvPr/>
        </p:nvSpPr>
        <p:spPr bwMode="auto">
          <a:xfrm>
            <a:off x="1466528" y="3545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53"/>
          <p:cNvSpPr txBox="1">
            <a:spLocks noChangeArrowheads="1"/>
          </p:cNvSpPr>
          <p:nvPr/>
        </p:nvSpPr>
        <p:spPr bwMode="auto">
          <a:xfrm>
            <a:off x="399728" y="3545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EAX</a:t>
            </a:r>
          </a:p>
        </p:txBody>
      </p:sp>
      <p:sp>
        <p:nvSpPr>
          <p:cNvPr id="10" name="Text Box 54"/>
          <p:cNvSpPr txBox="1">
            <a:spLocks noChangeArrowheads="1"/>
          </p:cNvSpPr>
          <p:nvPr/>
        </p:nvSpPr>
        <p:spPr bwMode="auto">
          <a:xfrm>
            <a:off x="399728" y="3926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EBX</a:t>
            </a:r>
          </a:p>
        </p:txBody>
      </p:sp>
      <p:sp>
        <p:nvSpPr>
          <p:cNvPr id="11" name="Text Box 55"/>
          <p:cNvSpPr txBox="1">
            <a:spLocks noChangeArrowheads="1"/>
          </p:cNvSpPr>
          <p:nvPr/>
        </p:nvSpPr>
        <p:spPr bwMode="auto">
          <a:xfrm>
            <a:off x="399728" y="5831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EBP</a:t>
            </a:r>
          </a:p>
        </p:txBody>
      </p:sp>
      <p:sp>
        <p:nvSpPr>
          <p:cNvPr id="12" name="Text Box 56"/>
          <p:cNvSpPr txBox="1">
            <a:spLocks noChangeArrowheads="1"/>
          </p:cNvSpPr>
          <p:nvPr/>
        </p:nvSpPr>
        <p:spPr bwMode="auto">
          <a:xfrm>
            <a:off x="399728" y="5069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ESI</a:t>
            </a:r>
          </a:p>
        </p:txBody>
      </p:sp>
      <p:sp>
        <p:nvSpPr>
          <p:cNvPr id="13" name="Text Box 57"/>
          <p:cNvSpPr txBox="1">
            <a:spLocks noChangeArrowheads="1"/>
          </p:cNvSpPr>
          <p:nvPr/>
        </p:nvSpPr>
        <p:spPr bwMode="auto">
          <a:xfrm>
            <a:off x="399728" y="5450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EDI</a:t>
            </a:r>
          </a:p>
        </p:txBody>
      </p:sp>
      <p:sp>
        <p:nvSpPr>
          <p:cNvPr id="14" name="Text Box 58"/>
          <p:cNvSpPr txBox="1">
            <a:spLocks noChangeArrowheads="1"/>
          </p:cNvSpPr>
          <p:nvPr/>
        </p:nvSpPr>
        <p:spPr bwMode="auto">
          <a:xfrm>
            <a:off x="399728" y="4307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ECX</a:t>
            </a:r>
          </a:p>
        </p:txBody>
      </p:sp>
      <p:sp>
        <p:nvSpPr>
          <p:cNvPr id="15" name="Text Box 59"/>
          <p:cNvSpPr txBox="1">
            <a:spLocks noChangeArrowheads="1"/>
          </p:cNvSpPr>
          <p:nvPr/>
        </p:nvSpPr>
        <p:spPr bwMode="auto">
          <a:xfrm>
            <a:off x="399728" y="4688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EDX</a:t>
            </a:r>
          </a:p>
        </p:txBody>
      </p:sp>
      <p:sp>
        <p:nvSpPr>
          <p:cNvPr id="16" name="Text Box 60"/>
          <p:cNvSpPr txBox="1">
            <a:spLocks noChangeArrowheads="1"/>
          </p:cNvSpPr>
          <p:nvPr/>
        </p:nvSpPr>
        <p:spPr bwMode="auto">
          <a:xfrm>
            <a:off x="399728" y="621216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ESP</a:t>
            </a:r>
          </a:p>
        </p:txBody>
      </p:sp>
      <p:sp>
        <p:nvSpPr>
          <p:cNvPr id="17" name="Text Box 61"/>
          <p:cNvSpPr txBox="1">
            <a:spLocks noChangeArrowheads="1"/>
          </p:cNvSpPr>
          <p:nvPr/>
        </p:nvSpPr>
        <p:spPr bwMode="auto">
          <a:xfrm>
            <a:off x="5657528" y="3456260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>
                <a:latin typeface="Times New Roman" pitchFamily="18" charset="0"/>
              </a:rPr>
              <a:t>0</a:t>
            </a:r>
          </a:p>
        </p:txBody>
      </p:sp>
      <p:sp>
        <p:nvSpPr>
          <p:cNvPr id="18" name="Text Box 62"/>
          <p:cNvSpPr txBox="1">
            <a:spLocks noChangeArrowheads="1"/>
          </p:cNvSpPr>
          <p:nvPr/>
        </p:nvSpPr>
        <p:spPr bwMode="auto">
          <a:xfrm>
            <a:off x="1322065" y="3140968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31</a:t>
            </a:r>
          </a:p>
        </p:txBody>
      </p:sp>
      <p:sp>
        <p:nvSpPr>
          <p:cNvPr id="19" name="Rectangle 63"/>
          <p:cNvSpPr>
            <a:spLocks noChangeArrowheads="1"/>
          </p:cNvSpPr>
          <p:nvPr/>
        </p:nvSpPr>
        <p:spPr bwMode="auto">
          <a:xfrm>
            <a:off x="3752528" y="3545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AX</a:t>
            </a:r>
          </a:p>
        </p:txBody>
      </p:sp>
      <p:sp>
        <p:nvSpPr>
          <p:cNvPr id="20" name="Rectangle 64"/>
          <p:cNvSpPr>
            <a:spLocks noChangeArrowheads="1"/>
          </p:cNvSpPr>
          <p:nvPr/>
        </p:nvSpPr>
        <p:spPr bwMode="auto">
          <a:xfrm>
            <a:off x="1466528" y="3926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65"/>
          <p:cNvSpPr>
            <a:spLocks noChangeArrowheads="1"/>
          </p:cNvSpPr>
          <p:nvPr/>
        </p:nvSpPr>
        <p:spPr bwMode="auto">
          <a:xfrm>
            <a:off x="1466528" y="4307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66"/>
          <p:cNvSpPr>
            <a:spLocks noChangeArrowheads="1"/>
          </p:cNvSpPr>
          <p:nvPr/>
        </p:nvSpPr>
        <p:spPr bwMode="auto">
          <a:xfrm>
            <a:off x="1466528" y="5069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67"/>
          <p:cNvSpPr>
            <a:spLocks noChangeArrowheads="1"/>
          </p:cNvSpPr>
          <p:nvPr/>
        </p:nvSpPr>
        <p:spPr bwMode="auto">
          <a:xfrm>
            <a:off x="1466528" y="4688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68"/>
          <p:cNvSpPr>
            <a:spLocks noChangeArrowheads="1"/>
          </p:cNvSpPr>
          <p:nvPr/>
        </p:nvSpPr>
        <p:spPr bwMode="auto">
          <a:xfrm>
            <a:off x="1466528" y="5831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69"/>
          <p:cNvSpPr>
            <a:spLocks noChangeArrowheads="1"/>
          </p:cNvSpPr>
          <p:nvPr/>
        </p:nvSpPr>
        <p:spPr bwMode="auto">
          <a:xfrm>
            <a:off x="1466528" y="5450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70"/>
          <p:cNvSpPr>
            <a:spLocks noChangeArrowheads="1"/>
          </p:cNvSpPr>
          <p:nvPr/>
        </p:nvSpPr>
        <p:spPr bwMode="auto">
          <a:xfrm>
            <a:off x="1466528" y="6212160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71"/>
          <p:cNvSpPr>
            <a:spLocks noChangeArrowheads="1"/>
          </p:cNvSpPr>
          <p:nvPr/>
        </p:nvSpPr>
        <p:spPr bwMode="auto">
          <a:xfrm>
            <a:off x="3752528" y="3926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BX</a:t>
            </a:r>
          </a:p>
        </p:txBody>
      </p:sp>
      <p:sp>
        <p:nvSpPr>
          <p:cNvPr id="28" name="Rectangle 72"/>
          <p:cNvSpPr>
            <a:spLocks noChangeArrowheads="1"/>
          </p:cNvSpPr>
          <p:nvPr/>
        </p:nvSpPr>
        <p:spPr bwMode="auto">
          <a:xfrm>
            <a:off x="3752528" y="4307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CX</a:t>
            </a:r>
          </a:p>
        </p:txBody>
      </p:sp>
      <p:sp>
        <p:nvSpPr>
          <p:cNvPr id="29" name="Rectangle 73"/>
          <p:cNvSpPr>
            <a:spLocks noChangeArrowheads="1"/>
          </p:cNvSpPr>
          <p:nvPr/>
        </p:nvSpPr>
        <p:spPr bwMode="auto">
          <a:xfrm>
            <a:off x="3752528" y="4688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DX</a:t>
            </a:r>
          </a:p>
        </p:txBody>
      </p:sp>
      <p:sp>
        <p:nvSpPr>
          <p:cNvPr id="30" name="Rectangle 74"/>
          <p:cNvSpPr>
            <a:spLocks noChangeArrowheads="1"/>
          </p:cNvSpPr>
          <p:nvPr/>
        </p:nvSpPr>
        <p:spPr bwMode="auto">
          <a:xfrm>
            <a:off x="3752528" y="5069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SI</a:t>
            </a:r>
          </a:p>
        </p:txBody>
      </p:sp>
      <p:sp>
        <p:nvSpPr>
          <p:cNvPr id="31" name="Rectangle 75"/>
          <p:cNvSpPr>
            <a:spLocks noChangeArrowheads="1"/>
          </p:cNvSpPr>
          <p:nvPr/>
        </p:nvSpPr>
        <p:spPr bwMode="auto">
          <a:xfrm>
            <a:off x="3752528" y="5450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DI</a:t>
            </a:r>
          </a:p>
        </p:txBody>
      </p:sp>
      <p:sp>
        <p:nvSpPr>
          <p:cNvPr id="32" name="Rectangle 76"/>
          <p:cNvSpPr>
            <a:spLocks noChangeArrowheads="1"/>
          </p:cNvSpPr>
          <p:nvPr/>
        </p:nvSpPr>
        <p:spPr bwMode="auto">
          <a:xfrm>
            <a:off x="3752528" y="5831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BP</a:t>
            </a:r>
          </a:p>
        </p:txBody>
      </p:sp>
      <p:sp>
        <p:nvSpPr>
          <p:cNvPr id="33" name="Rectangle 77"/>
          <p:cNvSpPr>
            <a:spLocks noChangeArrowheads="1"/>
          </p:cNvSpPr>
          <p:nvPr/>
        </p:nvSpPr>
        <p:spPr bwMode="auto">
          <a:xfrm>
            <a:off x="3752528" y="6212160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SP</a:t>
            </a:r>
          </a:p>
        </p:txBody>
      </p:sp>
      <p:sp>
        <p:nvSpPr>
          <p:cNvPr id="34" name="Text Box 78"/>
          <p:cNvSpPr txBox="1">
            <a:spLocks noChangeArrowheads="1"/>
          </p:cNvSpPr>
          <p:nvPr/>
        </p:nvSpPr>
        <p:spPr bwMode="auto">
          <a:xfrm>
            <a:off x="3698553" y="314096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15</a:t>
            </a:r>
          </a:p>
        </p:txBody>
      </p:sp>
      <p:sp>
        <p:nvSpPr>
          <p:cNvPr id="35" name="Text Box 79"/>
          <p:cNvSpPr txBox="1">
            <a:spLocks noChangeArrowheads="1"/>
          </p:cNvSpPr>
          <p:nvPr/>
        </p:nvSpPr>
        <p:spPr bwMode="auto">
          <a:xfrm>
            <a:off x="3195315" y="314096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16</a:t>
            </a:r>
          </a:p>
        </p:txBody>
      </p:sp>
      <p:sp>
        <p:nvSpPr>
          <p:cNvPr id="36" name="Text Box 80"/>
          <p:cNvSpPr txBox="1">
            <a:spLocks noChangeArrowheads="1"/>
          </p:cNvSpPr>
          <p:nvPr/>
        </p:nvSpPr>
        <p:spPr bwMode="auto">
          <a:xfrm>
            <a:off x="5498778" y="3140968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538641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7402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  IA-32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处理器简介</a:t>
            </a:r>
            <a:endParaRPr lang="zh-CN" altLang="en-US" sz="4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16568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 IA-32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系列处理器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保护方式和实地址方式</a:t>
            </a:r>
            <a:endParaRPr lang="zh-CN" altLang="en-US" sz="32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通用寄存器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773238"/>
            <a:ext cx="82788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可单独直接访问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AX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BX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CX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和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DX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的高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位和低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位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kumimoji="1" lang="zh-CN" altLang="en-US" sz="2000" b="1" dirty="0">
                <a:latin typeface="Times New Roman" pitchFamily="18" charset="0"/>
              </a:rPr>
              <a:t>它们是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latin typeface="Times New Roman" pitchFamily="18" charset="0"/>
              </a:rPr>
              <a:t>个</a:t>
            </a:r>
            <a:r>
              <a:rPr kumimoji="1" lang="en-US" altLang="zh-CN" sz="2000" b="1" dirty="0">
                <a:latin typeface="Times New Roman" pitchFamily="18" charset="0"/>
              </a:rPr>
              <a:t>8</a:t>
            </a:r>
            <a:r>
              <a:rPr kumimoji="1" lang="zh-CN" altLang="en-US" sz="2000" b="1" dirty="0">
                <a:latin typeface="Times New Roman" pitchFamily="18" charset="0"/>
              </a:rPr>
              <a:t>位的通用寄存器</a:t>
            </a:r>
          </a:p>
          <a:p>
            <a:pPr>
              <a:lnSpc>
                <a:spcPct val="120000"/>
              </a:lnSpc>
              <a:buFont typeface="Wingdings" pitchFamily="2" charset="2"/>
              <a:buChar char="ü"/>
            </a:pPr>
            <a:r>
              <a:rPr kumimoji="1" lang="zh-CN" altLang="en-US" sz="2000" b="1" dirty="0">
                <a:latin typeface="Times New Roman" pitchFamily="18" charset="0"/>
              </a:rPr>
              <a:t>名称分别是  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AH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AL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BH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BL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CH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CL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DH</a:t>
            </a:r>
            <a:r>
              <a:rPr kumimoji="1"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、</a:t>
            </a:r>
            <a:r>
              <a:rPr kumimoji="1"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DL</a:t>
            </a:r>
            <a:endParaRPr kumimoji="1" lang="zh-CN" altLang="en-US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</p:txBody>
      </p:sp>
      <p:sp>
        <p:nvSpPr>
          <p:cNvPr id="8" name="Rectangle 34"/>
          <p:cNvSpPr>
            <a:spLocks noChangeArrowheads="1"/>
          </p:cNvSpPr>
          <p:nvPr/>
        </p:nvSpPr>
        <p:spPr bwMode="auto">
          <a:xfrm>
            <a:off x="1476375" y="3509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Text Box 35"/>
          <p:cNvSpPr txBox="1">
            <a:spLocks noChangeArrowheads="1"/>
          </p:cNvSpPr>
          <p:nvPr/>
        </p:nvSpPr>
        <p:spPr bwMode="auto">
          <a:xfrm>
            <a:off x="409575" y="3473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EAX</a:t>
            </a:r>
          </a:p>
        </p:txBody>
      </p:sp>
      <p:sp>
        <p:nvSpPr>
          <p:cNvPr id="10" name="Text Box 36"/>
          <p:cNvSpPr txBox="1">
            <a:spLocks noChangeArrowheads="1"/>
          </p:cNvSpPr>
          <p:nvPr/>
        </p:nvSpPr>
        <p:spPr bwMode="auto">
          <a:xfrm>
            <a:off x="409575" y="3854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EBX</a:t>
            </a:r>
          </a:p>
        </p:txBody>
      </p:sp>
      <p:sp>
        <p:nvSpPr>
          <p:cNvPr id="11" name="Text Box 37"/>
          <p:cNvSpPr txBox="1">
            <a:spLocks noChangeArrowheads="1"/>
          </p:cNvSpPr>
          <p:nvPr/>
        </p:nvSpPr>
        <p:spPr bwMode="auto">
          <a:xfrm>
            <a:off x="409575" y="5759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EBP</a:t>
            </a:r>
          </a:p>
        </p:txBody>
      </p:sp>
      <p:sp>
        <p:nvSpPr>
          <p:cNvPr id="12" name="Text Box 38"/>
          <p:cNvSpPr txBox="1">
            <a:spLocks noChangeArrowheads="1"/>
          </p:cNvSpPr>
          <p:nvPr/>
        </p:nvSpPr>
        <p:spPr bwMode="auto">
          <a:xfrm>
            <a:off x="409575" y="4997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ESI</a:t>
            </a:r>
          </a:p>
        </p:txBody>
      </p:sp>
      <p:sp>
        <p:nvSpPr>
          <p:cNvPr id="13" name="Text Box 39"/>
          <p:cNvSpPr txBox="1">
            <a:spLocks noChangeArrowheads="1"/>
          </p:cNvSpPr>
          <p:nvPr/>
        </p:nvSpPr>
        <p:spPr bwMode="auto">
          <a:xfrm>
            <a:off x="409575" y="5378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EDI</a:t>
            </a:r>
          </a:p>
        </p:txBody>
      </p:sp>
      <p:sp>
        <p:nvSpPr>
          <p:cNvPr id="14" name="Text Box 40"/>
          <p:cNvSpPr txBox="1">
            <a:spLocks noChangeArrowheads="1"/>
          </p:cNvSpPr>
          <p:nvPr/>
        </p:nvSpPr>
        <p:spPr bwMode="auto">
          <a:xfrm>
            <a:off x="409575" y="4235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ECX</a:t>
            </a:r>
          </a:p>
        </p:txBody>
      </p:sp>
      <p:sp>
        <p:nvSpPr>
          <p:cNvPr id="15" name="Text Box 41"/>
          <p:cNvSpPr txBox="1">
            <a:spLocks noChangeArrowheads="1"/>
          </p:cNvSpPr>
          <p:nvPr/>
        </p:nvSpPr>
        <p:spPr bwMode="auto">
          <a:xfrm>
            <a:off x="409575" y="4616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EDX</a:t>
            </a:r>
          </a:p>
        </p:txBody>
      </p:sp>
      <p:sp>
        <p:nvSpPr>
          <p:cNvPr id="16" name="Text Box 42"/>
          <p:cNvSpPr txBox="1">
            <a:spLocks noChangeArrowheads="1"/>
          </p:cNvSpPr>
          <p:nvPr/>
        </p:nvSpPr>
        <p:spPr bwMode="auto">
          <a:xfrm>
            <a:off x="409575" y="6140152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ESP</a:t>
            </a:r>
          </a:p>
        </p:txBody>
      </p:sp>
      <p:sp>
        <p:nvSpPr>
          <p:cNvPr id="17" name="Text Box 43"/>
          <p:cNvSpPr txBox="1">
            <a:spLocks noChangeArrowheads="1"/>
          </p:cNvSpPr>
          <p:nvPr/>
        </p:nvSpPr>
        <p:spPr bwMode="auto">
          <a:xfrm>
            <a:off x="5667375" y="30527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0</a:t>
            </a:r>
          </a:p>
        </p:txBody>
      </p:sp>
      <p:sp>
        <p:nvSpPr>
          <p:cNvPr id="18" name="Text Box 44"/>
          <p:cNvSpPr txBox="1">
            <a:spLocks noChangeArrowheads="1"/>
          </p:cNvSpPr>
          <p:nvPr/>
        </p:nvSpPr>
        <p:spPr bwMode="auto">
          <a:xfrm>
            <a:off x="1323975" y="3052763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31</a:t>
            </a:r>
          </a:p>
        </p:txBody>
      </p:sp>
      <p:sp>
        <p:nvSpPr>
          <p:cNvPr id="19" name="Rectangle 45"/>
          <p:cNvSpPr>
            <a:spLocks noChangeArrowheads="1"/>
          </p:cNvSpPr>
          <p:nvPr/>
        </p:nvSpPr>
        <p:spPr bwMode="auto">
          <a:xfrm>
            <a:off x="3762375" y="3509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AH</a:t>
            </a:r>
          </a:p>
        </p:txBody>
      </p:sp>
      <p:sp>
        <p:nvSpPr>
          <p:cNvPr id="20" name="Rectangle 46"/>
          <p:cNvSpPr>
            <a:spLocks noChangeArrowheads="1"/>
          </p:cNvSpPr>
          <p:nvPr/>
        </p:nvSpPr>
        <p:spPr bwMode="auto">
          <a:xfrm>
            <a:off x="1476375" y="3890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47"/>
          <p:cNvSpPr>
            <a:spLocks noChangeArrowheads="1"/>
          </p:cNvSpPr>
          <p:nvPr/>
        </p:nvSpPr>
        <p:spPr bwMode="auto">
          <a:xfrm>
            <a:off x="1476375" y="4271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48"/>
          <p:cNvSpPr>
            <a:spLocks noChangeArrowheads="1"/>
          </p:cNvSpPr>
          <p:nvPr/>
        </p:nvSpPr>
        <p:spPr bwMode="auto">
          <a:xfrm>
            <a:off x="1476375" y="5033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49"/>
          <p:cNvSpPr>
            <a:spLocks noChangeArrowheads="1"/>
          </p:cNvSpPr>
          <p:nvPr/>
        </p:nvSpPr>
        <p:spPr bwMode="auto">
          <a:xfrm>
            <a:off x="1476375" y="4652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50"/>
          <p:cNvSpPr>
            <a:spLocks noChangeArrowheads="1"/>
          </p:cNvSpPr>
          <p:nvPr/>
        </p:nvSpPr>
        <p:spPr bwMode="auto">
          <a:xfrm>
            <a:off x="1476375" y="5795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51"/>
          <p:cNvSpPr>
            <a:spLocks noChangeArrowheads="1"/>
          </p:cNvSpPr>
          <p:nvPr/>
        </p:nvSpPr>
        <p:spPr bwMode="auto">
          <a:xfrm>
            <a:off x="1476375" y="5414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52"/>
          <p:cNvSpPr>
            <a:spLocks noChangeArrowheads="1"/>
          </p:cNvSpPr>
          <p:nvPr/>
        </p:nvSpPr>
        <p:spPr bwMode="auto">
          <a:xfrm>
            <a:off x="1476375" y="6176963"/>
            <a:ext cx="2286000" cy="381000"/>
          </a:xfrm>
          <a:prstGeom prst="rect">
            <a:avLst/>
          </a:prstGeom>
          <a:solidFill>
            <a:srgbClr val="00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53"/>
          <p:cNvSpPr>
            <a:spLocks noChangeArrowheads="1"/>
          </p:cNvSpPr>
          <p:nvPr/>
        </p:nvSpPr>
        <p:spPr bwMode="auto">
          <a:xfrm>
            <a:off x="3762375" y="3890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BH</a:t>
            </a:r>
          </a:p>
        </p:txBody>
      </p:sp>
      <p:sp>
        <p:nvSpPr>
          <p:cNvPr id="28" name="Rectangle 54"/>
          <p:cNvSpPr>
            <a:spLocks noChangeArrowheads="1"/>
          </p:cNvSpPr>
          <p:nvPr/>
        </p:nvSpPr>
        <p:spPr bwMode="auto">
          <a:xfrm>
            <a:off x="3762375" y="4271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CH</a:t>
            </a:r>
          </a:p>
        </p:txBody>
      </p:sp>
      <p:sp>
        <p:nvSpPr>
          <p:cNvPr id="29" name="Rectangle 55"/>
          <p:cNvSpPr>
            <a:spLocks noChangeArrowheads="1"/>
          </p:cNvSpPr>
          <p:nvPr/>
        </p:nvSpPr>
        <p:spPr bwMode="auto">
          <a:xfrm>
            <a:off x="3762375" y="4652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DH</a:t>
            </a:r>
          </a:p>
        </p:txBody>
      </p:sp>
      <p:sp>
        <p:nvSpPr>
          <p:cNvPr id="30" name="Rectangle 56"/>
          <p:cNvSpPr>
            <a:spLocks noChangeArrowheads="1"/>
          </p:cNvSpPr>
          <p:nvPr/>
        </p:nvSpPr>
        <p:spPr bwMode="auto">
          <a:xfrm>
            <a:off x="3762375" y="5033963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SI</a:t>
            </a:r>
          </a:p>
        </p:txBody>
      </p:sp>
      <p:sp>
        <p:nvSpPr>
          <p:cNvPr id="31" name="Rectangle 57"/>
          <p:cNvSpPr>
            <a:spLocks noChangeArrowheads="1"/>
          </p:cNvSpPr>
          <p:nvPr/>
        </p:nvSpPr>
        <p:spPr bwMode="auto">
          <a:xfrm>
            <a:off x="3762375" y="5414963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DI</a:t>
            </a:r>
          </a:p>
        </p:txBody>
      </p:sp>
      <p:sp>
        <p:nvSpPr>
          <p:cNvPr id="32" name="Rectangle 58"/>
          <p:cNvSpPr>
            <a:spLocks noChangeArrowheads="1"/>
          </p:cNvSpPr>
          <p:nvPr/>
        </p:nvSpPr>
        <p:spPr bwMode="auto">
          <a:xfrm>
            <a:off x="3762375" y="5795963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BP</a:t>
            </a:r>
          </a:p>
        </p:txBody>
      </p:sp>
      <p:sp>
        <p:nvSpPr>
          <p:cNvPr id="33" name="Rectangle 59"/>
          <p:cNvSpPr>
            <a:spLocks noChangeArrowheads="1"/>
          </p:cNvSpPr>
          <p:nvPr/>
        </p:nvSpPr>
        <p:spPr bwMode="auto">
          <a:xfrm>
            <a:off x="3762375" y="6176963"/>
            <a:ext cx="2286000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SP</a:t>
            </a:r>
          </a:p>
        </p:txBody>
      </p:sp>
      <p:sp>
        <p:nvSpPr>
          <p:cNvPr id="34" name="Text Box 60"/>
          <p:cNvSpPr txBox="1">
            <a:spLocks noChangeArrowheads="1"/>
          </p:cNvSpPr>
          <p:nvPr/>
        </p:nvSpPr>
        <p:spPr bwMode="auto">
          <a:xfrm>
            <a:off x="3686175" y="305276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15</a:t>
            </a:r>
          </a:p>
        </p:txBody>
      </p:sp>
      <p:sp>
        <p:nvSpPr>
          <p:cNvPr id="35" name="Text Box 61"/>
          <p:cNvSpPr txBox="1">
            <a:spLocks noChangeArrowheads="1"/>
          </p:cNvSpPr>
          <p:nvPr/>
        </p:nvSpPr>
        <p:spPr bwMode="auto">
          <a:xfrm>
            <a:off x="3228975" y="3052763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16</a:t>
            </a:r>
          </a:p>
        </p:txBody>
      </p:sp>
      <p:sp>
        <p:nvSpPr>
          <p:cNvPr id="36" name="Rectangle 62"/>
          <p:cNvSpPr>
            <a:spLocks noChangeArrowheads="1"/>
          </p:cNvSpPr>
          <p:nvPr/>
        </p:nvSpPr>
        <p:spPr bwMode="auto">
          <a:xfrm>
            <a:off x="4905375" y="3509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AL</a:t>
            </a:r>
          </a:p>
        </p:txBody>
      </p:sp>
      <p:sp>
        <p:nvSpPr>
          <p:cNvPr id="37" name="Rectangle 63"/>
          <p:cNvSpPr>
            <a:spLocks noChangeArrowheads="1"/>
          </p:cNvSpPr>
          <p:nvPr/>
        </p:nvSpPr>
        <p:spPr bwMode="auto">
          <a:xfrm>
            <a:off x="4905375" y="3890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BL</a:t>
            </a:r>
          </a:p>
        </p:txBody>
      </p:sp>
      <p:sp>
        <p:nvSpPr>
          <p:cNvPr id="38" name="Rectangle 64"/>
          <p:cNvSpPr>
            <a:spLocks noChangeArrowheads="1"/>
          </p:cNvSpPr>
          <p:nvPr/>
        </p:nvSpPr>
        <p:spPr bwMode="auto">
          <a:xfrm>
            <a:off x="4905375" y="4271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CL</a:t>
            </a:r>
          </a:p>
        </p:txBody>
      </p:sp>
      <p:sp>
        <p:nvSpPr>
          <p:cNvPr id="39" name="Rectangle 65"/>
          <p:cNvSpPr>
            <a:spLocks noChangeArrowheads="1"/>
          </p:cNvSpPr>
          <p:nvPr/>
        </p:nvSpPr>
        <p:spPr bwMode="auto">
          <a:xfrm>
            <a:off x="4905375" y="4652963"/>
            <a:ext cx="114300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DL</a:t>
            </a:r>
          </a:p>
        </p:txBody>
      </p:sp>
      <p:sp>
        <p:nvSpPr>
          <p:cNvPr id="40" name="Text Box 66"/>
          <p:cNvSpPr txBox="1">
            <a:spLocks noChangeArrowheads="1"/>
          </p:cNvSpPr>
          <p:nvPr/>
        </p:nvSpPr>
        <p:spPr bwMode="auto">
          <a:xfrm>
            <a:off x="6048375" y="350996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AX</a:t>
            </a:r>
          </a:p>
        </p:txBody>
      </p:sp>
      <p:sp>
        <p:nvSpPr>
          <p:cNvPr id="41" name="Text Box 67"/>
          <p:cNvSpPr txBox="1">
            <a:spLocks noChangeArrowheads="1"/>
          </p:cNvSpPr>
          <p:nvPr/>
        </p:nvSpPr>
        <p:spPr bwMode="auto">
          <a:xfrm>
            <a:off x="6048375" y="389096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BX</a:t>
            </a:r>
          </a:p>
        </p:txBody>
      </p:sp>
      <p:sp>
        <p:nvSpPr>
          <p:cNvPr id="42" name="Text Box 68"/>
          <p:cNvSpPr txBox="1">
            <a:spLocks noChangeArrowheads="1"/>
          </p:cNvSpPr>
          <p:nvPr/>
        </p:nvSpPr>
        <p:spPr bwMode="auto">
          <a:xfrm>
            <a:off x="6048375" y="427196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CX</a:t>
            </a:r>
          </a:p>
        </p:txBody>
      </p:sp>
      <p:sp>
        <p:nvSpPr>
          <p:cNvPr id="43" name="Text Box 69"/>
          <p:cNvSpPr txBox="1">
            <a:spLocks noChangeArrowheads="1"/>
          </p:cNvSpPr>
          <p:nvPr/>
        </p:nvSpPr>
        <p:spPr bwMode="auto">
          <a:xfrm>
            <a:off x="6048375" y="4652963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DX</a:t>
            </a:r>
          </a:p>
        </p:txBody>
      </p:sp>
      <p:sp>
        <p:nvSpPr>
          <p:cNvPr id="44" name="Text Box 70"/>
          <p:cNvSpPr txBox="1">
            <a:spLocks noChangeArrowheads="1"/>
          </p:cNvSpPr>
          <p:nvPr/>
        </p:nvSpPr>
        <p:spPr bwMode="auto">
          <a:xfrm>
            <a:off x="4905375" y="30527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7</a:t>
            </a:r>
          </a:p>
        </p:txBody>
      </p:sp>
      <p:sp>
        <p:nvSpPr>
          <p:cNvPr id="45" name="Text Box 71"/>
          <p:cNvSpPr txBox="1">
            <a:spLocks noChangeArrowheads="1"/>
          </p:cNvSpPr>
          <p:nvPr/>
        </p:nvSpPr>
        <p:spPr bwMode="auto">
          <a:xfrm>
            <a:off x="4524375" y="3052763"/>
            <a:ext cx="38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8</a:t>
            </a:r>
          </a:p>
        </p:txBody>
      </p:sp>
      <p:sp>
        <p:nvSpPr>
          <p:cNvPr id="46" name="矩形标注 45"/>
          <p:cNvSpPr/>
          <p:nvPr/>
        </p:nvSpPr>
        <p:spPr>
          <a:xfrm>
            <a:off x="6360107" y="5606752"/>
            <a:ext cx="2554312" cy="1006933"/>
          </a:xfrm>
          <a:prstGeom prst="wedgeRectCallout">
            <a:avLst>
              <a:gd name="adj1" fmla="val -42842"/>
              <a:gd name="adj2" fmla="val -79881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有名称的通用寄存器，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可以独立访问；</a:t>
            </a:r>
            <a:endParaRPr lang="en-US" altLang="zh-CN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否则，不行</a:t>
            </a:r>
          </a:p>
        </p:txBody>
      </p:sp>
    </p:spTree>
    <p:extLst>
      <p:ext uri="{BB962C8B-B14F-4D97-AF65-F5344CB8AC3E}">
        <p14:creationId xmlns:p14="http://schemas.microsoft.com/office/powerpoint/2010/main" val="153864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36113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通用寄存器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83568" y="1700808"/>
            <a:ext cx="8182744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kumimoji="1" lang="en-US" altLang="zh-CN" sz="2000" b="1" dirty="0">
                <a:latin typeface="+mn-ea"/>
                <a:ea typeface="+mn-ea"/>
              </a:rPr>
              <a:t>32</a:t>
            </a:r>
            <a:r>
              <a:rPr kumimoji="1" lang="zh-CN" altLang="en-US" sz="2000" b="1" dirty="0">
                <a:latin typeface="+mn-ea"/>
                <a:ea typeface="+mn-ea"/>
              </a:rPr>
              <a:t>位通用寄存器的名称是在对应</a:t>
            </a:r>
            <a:r>
              <a:rPr kumimoji="1" lang="en-US" altLang="zh-CN" sz="2000" b="1" dirty="0">
                <a:latin typeface="+mn-ea"/>
                <a:ea typeface="+mn-ea"/>
              </a:rPr>
              <a:t>16</a:t>
            </a:r>
            <a:r>
              <a:rPr kumimoji="1" lang="zh-CN" altLang="en-US" sz="2000" b="1" dirty="0">
                <a:latin typeface="+mn-ea"/>
                <a:ea typeface="+mn-ea"/>
              </a:rPr>
              <a:t>位寄存器名称前加字母</a:t>
            </a:r>
            <a:r>
              <a:rPr kumimoji="1" lang="en-US" altLang="zh-CN" sz="2000" b="1" dirty="0">
                <a:latin typeface="+mn-ea"/>
                <a:ea typeface="+mn-ea"/>
              </a:rPr>
              <a:t>E</a:t>
            </a:r>
            <a:endParaRPr kumimoji="1" lang="zh-CN" altLang="en-US" sz="2000" b="1" dirty="0">
              <a:latin typeface="+mn-ea"/>
              <a:ea typeface="+mn-ea"/>
            </a:endParaRP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kumimoji="1" lang="en-US" altLang="zh-CN" sz="2000" b="1" dirty="0">
                <a:latin typeface="+mn-ea"/>
                <a:ea typeface="+mn-ea"/>
              </a:rPr>
              <a:t>AH</a:t>
            </a:r>
            <a:r>
              <a:rPr kumimoji="1" lang="zh-CN" altLang="en-US" sz="2000" b="1" dirty="0">
                <a:latin typeface="+mn-ea"/>
                <a:ea typeface="+mn-ea"/>
              </a:rPr>
              <a:t>是</a:t>
            </a:r>
            <a:r>
              <a:rPr kumimoji="1" lang="en-US" altLang="zh-CN" sz="2000" b="1" dirty="0"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latin typeface="+mn-ea"/>
                <a:ea typeface="+mn-ea"/>
              </a:rPr>
              <a:t>的高（</a:t>
            </a:r>
            <a:r>
              <a:rPr kumimoji="1" lang="en-US" altLang="zh-CN" sz="2000" b="1" dirty="0">
                <a:latin typeface="+mn-ea"/>
                <a:ea typeface="+mn-ea"/>
              </a:rPr>
              <a:t>High</a:t>
            </a:r>
            <a:r>
              <a:rPr kumimoji="1" lang="zh-CN" altLang="en-US" sz="2000" b="1" dirty="0">
                <a:latin typeface="+mn-ea"/>
                <a:ea typeface="+mn-ea"/>
              </a:rPr>
              <a:t>）字节；</a:t>
            </a:r>
            <a:r>
              <a:rPr kumimoji="1" lang="en-US" altLang="zh-CN" sz="2000" b="1" dirty="0">
                <a:latin typeface="+mn-ea"/>
                <a:ea typeface="+mn-ea"/>
              </a:rPr>
              <a:t>AL</a:t>
            </a:r>
            <a:r>
              <a:rPr kumimoji="1" lang="zh-CN" altLang="en-US" sz="2000" b="1" dirty="0">
                <a:latin typeface="+mn-ea"/>
                <a:ea typeface="+mn-ea"/>
              </a:rPr>
              <a:t>是</a:t>
            </a:r>
            <a:r>
              <a:rPr kumimoji="1" lang="en-US" altLang="zh-CN" sz="2000" b="1" dirty="0"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latin typeface="+mn-ea"/>
                <a:ea typeface="+mn-ea"/>
              </a:rPr>
              <a:t>的低（</a:t>
            </a:r>
            <a:r>
              <a:rPr kumimoji="1" lang="en-US" altLang="zh-CN" sz="2000" b="1" dirty="0">
                <a:latin typeface="+mn-ea"/>
                <a:ea typeface="+mn-ea"/>
              </a:rPr>
              <a:t>Low</a:t>
            </a:r>
            <a:r>
              <a:rPr kumimoji="1" lang="zh-CN" altLang="en-US" sz="2000" b="1" dirty="0">
                <a:latin typeface="+mn-ea"/>
                <a:ea typeface="+mn-ea"/>
              </a:rPr>
              <a:t>）字节</a:t>
            </a:r>
          </a:p>
          <a:p>
            <a:pPr>
              <a:lnSpc>
                <a:spcPct val="120000"/>
              </a:lnSpc>
              <a:spcBef>
                <a:spcPct val="10000"/>
              </a:spcBef>
              <a:buFont typeface="Wingdings" pitchFamily="2" charset="2"/>
              <a:buChar char="ü"/>
            </a:pPr>
            <a:r>
              <a:rPr kumimoji="1" lang="en-US" altLang="zh-CN" sz="2000" b="1" dirty="0">
                <a:latin typeface="+mn-ea"/>
                <a:ea typeface="+mn-ea"/>
              </a:rPr>
              <a:t>EAX</a:t>
            </a:r>
            <a:r>
              <a:rPr kumimoji="1" lang="zh-CN" altLang="en-US" sz="2000" b="1" dirty="0">
                <a:latin typeface="+mn-ea"/>
                <a:ea typeface="+mn-ea"/>
              </a:rPr>
              <a:t>是</a:t>
            </a:r>
            <a:r>
              <a:rPr kumimoji="1" lang="en-US" altLang="zh-CN" sz="2000" b="1" dirty="0">
                <a:latin typeface="+mn-ea"/>
                <a:ea typeface="+mn-ea"/>
              </a:rPr>
              <a:t>AX</a:t>
            </a:r>
            <a:r>
              <a:rPr kumimoji="1" lang="zh-CN" altLang="en-US" sz="2000" b="1" dirty="0">
                <a:latin typeface="+mn-ea"/>
                <a:ea typeface="+mn-ea"/>
              </a:rPr>
              <a:t>的扩展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57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1386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6151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8437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9"/>
          <p:cNvSpPr>
            <a:spLocks noChangeArrowheads="1"/>
          </p:cNvSpPr>
          <p:nvPr/>
        </p:nvSpPr>
        <p:spPr bwMode="auto">
          <a:xfrm>
            <a:off x="20723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2300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2529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27581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29867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4"/>
          <p:cNvSpPr>
            <a:spLocks noChangeArrowheads="1"/>
          </p:cNvSpPr>
          <p:nvPr/>
        </p:nvSpPr>
        <p:spPr bwMode="auto">
          <a:xfrm>
            <a:off x="32153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Rectangle 15"/>
          <p:cNvSpPr>
            <a:spLocks noChangeArrowheads="1"/>
          </p:cNvSpPr>
          <p:nvPr/>
        </p:nvSpPr>
        <p:spPr bwMode="auto">
          <a:xfrm>
            <a:off x="3443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Rectangle 16"/>
          <p:cNvSpPr>
            <a:spLocks noChangeArrowheads="1"/>
          </p:cNvSpPr>
          <p:nvPr/>
        </p:nvSpPr>
        <p:spPr bwMode="auto">
          <a:xfrm>
            <a:off x="3672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17"/>
          <p:cNvSpPr>
            <a:spLocks noChangeArrowheads="1"/>
          </p:cNvSpPr>
          <p:nvPr/>
        </p:nvSpPr>
        <p:spPr bwMode="auto">
          <a:xfrm>
            <a:off x="39011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41297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" name="Rectangle 19"/>
          <p:cNvSpPr>
            <a:spLocks noChangeArrowheads="1"/>
          </p:cNvSpPr>
          <p:nvPr/>
        </p:nvSpPr>
        <p:spPr bwMode="auto">
          <a:xfrm>
            <a:off x="43583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Rectangle 20"/>
          <p:cNvSpPr>
            <a:spLocks noChangeArrowheads="1"/>
          </p:cNvSpPr>
          <p:nvPr/>
        </p:nvSpPr>
        <p:spPr bwMode="auto">
          <a:xfrm>
            <a:off x="4586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Rectangle 21"/>
          <p:cNvSpPr>
            <a:spLocks noChangeArrowheads="1"/>
          </p:cNvSpPr>
          <p:nvPr/>
        </p:nvSpPr>
        <p:spPr bwMode="auto">
          <a:xfrm>
            <a:off x="4815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22"/>
          <p:cNvSpPr>
            <a:spLocks noChangeArrowheads="1"/>
          </p:cNvSpPr>
          <p:nvPr/>
        </p:nvSpPr>
        <p:spPr bwMode="auto">
          <a:xfrm>
            <a:off x="50441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2727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Rectangle 24"/>
          <p:cNvSpPr>
            <a:spLocks noChangeArrowheads="1"/>
          </p:cNvSpPr>
          <p:nvPr/>
        </p:nvSpPr>
        <p:spPr bwMode="auto">
          <a:xfrm>
            <a:off x="55013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5729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6"/>
          <p:cNvSpPr>
            <a:spLocks noChangeArrowheads="1"/>
          </p:cNvSpPr>
          <p:nvPr/>
        </p:nvSpPr>
        <p:spPr bwMode="auto">
          <a:xfrm>
            <a:off x="5958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61871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28"/>
          <p:cNvSpPr>
            <a:spLocks noChangeArrowheads="1"/>
          </p:cNvSpPr>
          <p:nvPr/>
        </p:nvSpPr>
        <p:spPr bwMode="auto">
          <a:xfrm>
            <a:off x="64157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66443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6872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7101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5" name="Rectangle 32"/>
          <p:cNvSpPr>
            <a:spLocks noChangeArrowheads="1"/>
          </p:cNvSpPr>
          <p:nvPr/>
        </p:nvSpPr>
        <p:spPr bwMode="auto">
          <a:xfrm>
            <a:off x="73301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6" name="Rectangle 33"/>
          <p:cNvSpPr>
            <a:spLocks noChangeArrowheads="1"/>
          </p:cNvSpPr>
          <p:nvPr/>
        </p:nvSpPr>
        <p:spPr bwMode="auto">
          <a:xfrm>
            <a:off x="75587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Rectangle 34"/>
          <p:cNvSpPr>
            <a:spLocks noChangeArrowheads="1"/>
          </p:cNvSpPr>
          <p:nvPr/>
        </p:nvSpPr>
        <p:spPr bwMode="auto">
          <a:xfrm>
            <a:off x="77873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Rectangle 35"/>
          <p:cNvSpPr>
            <a:spLocks noChangeArrowheads="1"/>
          </p:cNvSpPr>
          <p:nvPr/>
        </p:nvSpPr>
        <p:spPr bwMode="auto">
          <a:xfrm>
            <a:off x="80159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" name="Rectangle 36"/>
          <p:cNvSpPr>
            <a:spLocks noChangeArrowheads="1"/>
          </p:cNvSpPr>
          <p:nvPr/>
        </p:nvSpPr>
        <p:spPr bwMode="auto">
          <a:xfrm>
            <a:off x="8244582" y="3501157"/>
            <a:ext cx="228600" cy="381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37"/>
          <p:cNvSpPr>
            <a:spLocks noChangeShapeType="1"/>
          </p:cNvSpPr>
          <p:nvPr/>
        </p:nvSpPr>
        <p:spPr bwMode="auto">
          <a:xfrm>
            <a:off x="8473182" y="4034557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38"/>
          <p:cNvSpPr>
            <a:spLocks noChangeShapeType="1"/>
          </p:cNvSpPr>
          <p:nvPr/>
        </p:nvSpPr>
        <p:spPr bwMode="auto">
          <a:xfrm>
            <a:off x="1157982" y="4034557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Line 39"/>
          <p:cNvSpPr>
            <a:spLocks noChangeShapeType="1"/>
          </p:cNvSpPr>
          <p:nvPr/>
        </p:nvSpPr>
        <p:spPr bwMode="auto">
          <a:xfrm>
            <a:off x="4815582" y="4034557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3" name="Line 40"/>
          <p:cNvSpPr>
            <a:spLocks noChangeShapeType="1"/>
          </p:cNvSpPr>
          <p:nvPr/>
        </p:nvSpPr>
        <p:spPr bwMode="auto">
          <a:xfrm>
            <a:off x="6644382" y="4034557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5272782" y="4034557"/>
            <a:ext cx="838200" cy="39687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AH</a:t>
            </a:r>
          </a:p>
        </p:txBody>
      </p:sp>
      <p:sp>
        <p:nvSpPr>
          <p:cNvPr id="45" name="Rectangle 42"/>
          <p:cNvSpPr>
            <a:spLocks noChangeArrowheads="1"/>
          </p:cNvSpPr>
          <p:nvPr/>
        </p:nvSpPr>
        <p:spPr bwMode="auto">
          <a:xfrm>
            <a:off x="7101582" y="4034557"/>
            <a:ext cx="838200" cy="396875"/>
          </a:xfrm>
          <a:prstGeom prst="rect">
            <a:avLst/>
          </a:prstGeom>
          <a:solidFill>
            <a:srgbClr val="92D05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AL</a:t>
            </a:r>
          </a:p>
        </p:txBody>
      </p:sp>
      <p:sp>
        <p:nvSpPr>
          <p:cNvPr id="46" name="Rectangle 43"/>
          <p:cNvSpPr>
            <a:spLocks noChangeArrowheads="1"/>
          </p:cNvSpPr>
          <p:nvPr/>
        </p:nvSpPr>
        <p:spPr bwMode="auto">
          <a:xfrm>
            <a:off x="6187182" y="4491757"/>
            <a:ext cx="838200" cy="396875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AX</a:t>
            </a:r>
          </a:p>
        </p:txBody>
      </p:sp>
      <p:sp>
        <p:nvSpPr>
          <p:cNvPr id="47" name="Line 44"/>
          <p:cNvSpPr>
            <a:spLocks noChangeShapeType="1"/>
          </p:cNvSpPr>
          <p:nvPr/>
        </p:nvSpPr>
        <p:spPr bwMode="auto">
          <a:xfrm>
            <a:off x="4967982" y="4872757"/>
            <a:ext cx="33528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Line 45"/>
          <p:cNvSpPr>
            <a:spLocks noChangeShapeType="1"/>
          </p:cNvSpPr>
          <p:nvPr/>
        </p:nvSpPr>
        <p:spPr bwMode="auto">
          <a:xfrm>
            <a:off x="1310382" y="5558557"/>
            <a:ext cx="7086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arrow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9" name="Rectangle 46"/>
          <p:cNvSpPr>
            <a:spLocks noChangeArrowheads="1"/>
          </p:cNvSpPr>
          <p:nvPr/>
        </p:nvSpPr>
        <p:spPr bwMode="auto">
          <a:xfrm>
            <a:off x="4358382" y="5101357"/>
            <a:ext cx="838200" cy="396875"/>
          </a:xfrm>
          <a:prstGeom prst="rect">
            <a:avLst/>
          </a:prstGeom>
          <a:solidFill>
            <a:srgbClr val="66FFFF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EAX</a:t>
            </a:r>
          </a:p>
        </p:txBody>
      </p:sp>
      <p:sp>
        <p:nvSpPr>
          <p:cNvPr id="50" name="Text Box 47"/>
          <p:cNvSpPr txBox="1">
            <a:spLocks noChangeArrowheads="1"/>
          </p:cNvSpPr>
          <p:nvPr/>
        </p:nvSpPr>
        <p:spPr bwMode="auto">
          <a:xfrm flipH="1">
            <a:off x="8168382" y="3120157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0</a:t>
            </a:r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 flipH="1">
            <a:off x="6568182" y="3120157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7</a:t>
            </a:r>
          </a:p>
        </p:txBody>
      </p:sp>
      <p:sp>
        <p:nvSpPr>
          <p:cNvPr id="52" name="Text Box 49"/>
          <p:cNvSpPr txBox="1">
            <a:spLocks noChangeArrowheads="1"/>
          </p:cNvSpPr>
          <p:nvPr/>
        </p:nvSpPr>
        <p:spPr bwMode="auto">
          <a:xfrm flipH="1">
            <a:off x="6263382" y="3120157"/>
            <a:ext cx="381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8</a:t>
            </a:r>
          </a:p>
        </p:txBody>
      </p:sp>
      <p:sp>
        <p:nvSpPr>
          <p:cNvPr id="53" name="Text Box 50"/>
          <p:cNvSpPr txBox="1">
            <a:spLocks noChangeArrowheads="1"/>
          </p:cNvSpPr>
          <p:nvPr/>
        </p:nvSpPr>
        <p:spPr bwMode="auto">
          <a:xfrm flipH="1">
            <a:off x="4663182" y="312015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15</a:t>
            </a:r>
          </a:p>
        </p:txBody>
      </p:sp>
      <p:sp>
        <p:nvSpPr>
          <p:cNvPr id="54" name="Text Box 51"/>
          <p:cNvSpPr txBox="1">
            <a:spLocks noChangeArrowheads="1"/>
          </p:cNvSpPr>
          <p:nvPr/>
        </p:nvSpPr>
        <p:spPr bwMode="auto">
          <a:xfrm flipH="1">
            <a:off x="4358382" y="312015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16</a:t>
            </a:r>
          </a:p>
        </p:txBody>
      </p:sp>
      <p:sp>
        <p:nvSpPr>
          <p:cNvPr id="55" name="Text Box 52"/>
          <p:cNvSpPr txBox="1">
            <a:spLocks noChangeArrowheads="1"/>
          </p:cNvSpPr>
          <p:nvPr/>
        </p:nvSpPr>
        <p:spPr bwMode="auto">
          <a:xfrm flipH="1">
            <a:off x="1005582" y="3120157"/>
            <a:ext cx="609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31</a:t>
            </a:r>
          </a:p>
        </p:txBody>
      </p:sp>
    </p:spTree>
    <p:extLst>
      <p:ext uri="{BB962C8B-B14F-4D97-AF65-F5344CB8AC3E}">
        <p14:creationId xmlns:p14="http://schemas.microsoft.com/office/powerpoint/2010/main" val="29889661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通用寄存器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2614" y="3212976"/>
            <a:ext cx="8125850" cy="21441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EAX, 11112222H        ;EAX=11112222H</a:t>
            </a:r>
          </a:p>
          <a:p>
            <a:pPr>
              <a:lnSpc>
                <a:spcPts val="32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AX, 9999H             ;EAX=1111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9999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EDX, EAX              ;EDX=11119999H</a:t>
            </a:r>
          </a:p>
          <a:p>
            <a:pPr>
              <a:lnSpc>
                <a:spcPts val="32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DX, 8765H             ;EDX=1111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8765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AX, DX                ;EAX=1111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20FE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22614" y="1935996"/>
            <a:ext cx="4309426" cy="988948"/>
          </a:xfrm>
          <a:prstGeom prst="wedgeRoundRectCallout">
            <a:avLst>
              <a:gd name="adj1" fmla="val 6965"/>
              <a:gd name="adj2" fmla="val 70644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7" tIns="49294" rIns="98587" bIns="49294" anchor="ctr"/>
          <a:lstStyle/>
          <a:p>
            <a:pPr>
              <a:lnSpc>
                <a:spcPts val="3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对</a:t>
            </a:r>
            <a:r>
              <a:rPr lang="en-US" altLang="zh-CN" b="1" dirty="0">
                <a:solidFill>
                  <a:srgbClr val="FF0000"/>
                </a:solidFill>
              </a:rPr>
              <a:t>32</a:t>
            </a:r>
            <a:r>
              <a:rPr lang="zh-CN" altLang="en-US" b="1" dirty="0">
                <a:solidFill>
                  <a:srgbClr val="FF0000"/>
                </a:solidFill>
              </a:rPr>
              <a:t>位寄存器低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zh-CN" altLang="en-US" b="1" dirty="0">
                <a:solidFill>
                  <a:srgbClr val="FF0000"/>
                </a:solidFill>
              </a:rPr>
              <a:t>位独立操作，</a:t>
            </a:r>
            <a:endParaRPr lang="en-US" altLang="zh-CN" b="1" dirty="0">
              <a:solidFill>
                <a:srgbClr val="FF0000"/>
              </a:solidFill>
            </a:endParaRPr>
          </a:p>
          <a:p>
            <a:pPr>
              <a:lnSpc>
                <a:spcPts val="3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不影响高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zh-CN" altLang="en-US" b="1" dirty="0">
                <a:solidFill>
                  <a:srgbClr val="FF0000"/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264091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通用寄存器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22614" y="3356992"/>
            <a:ext cx="8125850" cy="17338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EBX, 11112222H        ;EBX=11112222H</a:t>
            </a:r>
          </a:p>
          <a:p>
            <a:pPr>
              <a:lnSpc>
                <a:spcPts val="32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BH, 77H               ;EBX=1111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77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22H</a:t>
            </a:r>
          </a:p>
          <a:p>
            <a:pPr>
              <a:lnSpc>
                <a:spcPts val="32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BL, 99H               ;EBX=111177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99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 BL, 82H               ;EBX=111177</a:t>
            </a: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1B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622613" y="1935996"/>
            <a:ext cx="4062925" cy="988948"/>
          </a:xfrm>
          <a:prstGeom prst="wedgeRoundRectCallout">
            <a:avLst>
              <a:gd name="adj1" fmla="val 6965"/>
              <a:gd name="adj2" fmla="val 70644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7" tIns="49294" rIns="98587" bIns="49294" anchor="ctr"/>
          <a:lstStyle/>
          <a:p>
            <a:pPr>
              <a:lnSpc>
                <a:spcPts val="3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对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zh-CN" altLang="en-US" b="1" dirty="0">
                <a:solidFill>
                  <a:srgbClr val="FF0000"/>
                </a:solidFill>
              </a:rPr>
              <a:t>位寄存器的</a:t>
            </a:r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zh-CN" altLang="en-US" b="1" dirty="0">
                <a:solidFill>
                  <a:srgbClr val="FF0000"/>
                </a:solidFill>
              </a:rPr>
              <a:t>位独立操作，</a:t>
            </a:r>
          </a:p>
          <a:p>
            <a:pPr>
              <a:lnSpc>
                <a:spcPts val="3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不影响另外</a:t>
            </a:r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zh-CN" altLang="en-US" b="1" dirty="0">
                <a:solidFill>
                  <a:srgbClr val="FF0000"/>
                </a:solidFill>
              </a:rPr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3473163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组合 88">
            <a:extLst>
              <a:ext uri="{FF2B5EF4-FFF2-40B4-BE49-F238E27FC236}">
                <a16:creationId xmlns:a16="http://schemas.microsoft.com/office/drawing/2014/main" id="{B7864A67-BE2B-447C-852A-4C843D0DE0CE}"/>
              </a:ext>
            </a:extLst>
          </p:cNvPr>
          <p:cNvGrpSpPr/>
          <p:nvPr/>
        </p:nvGrpSpPr>
        <p:grpSpPr>
          <a:xfrm>
            <a:off x="1240239" y="2557321"/>
            <a:ext cx="6834866" cy="4126913"/>
            <a:chOff x="1240239" y="2557321"/>
            <a:chExt cx="6834866" cy="4126913"/>
          </a:xfrm>
        </p:grpSpPr>
        <p:grpSp>
          <p:nvGrpSpPr>
            <p:cNvPr id="82" name="组合 81">
              <a:extLst>
                <a:ext uri="{FF2B5EF4-FFF2-40B4-BE49-F238E27FC236}">
                  <a16:creationId xmlns:a16="http://schemas.microsoft.com/office/drawing/2014/main" id="{E46303DE-AFDD-4BF8-9BCC-57A84A4A34BB}"/>
                </a:ext>
              </a:extLst>
            </p:cNvPr>
            <p:cNvGrpSpPr/>
            <p:nvPr/>
          </p:nvGrpSpPr>
          <p:grpSpPr>
            <a:xfrm>
              <a:off x="1240239" y="2557321"/>
              <a:ext cx="6829731" cy="2064606"/>
              <a:chOff x="1198652" y="2654145"/>
              <a:chExt cx="6829731" cy="2064606"/>
            </a:xfrm>
          </p:grpSpPr>
          <p:grpSp>
            <p:nvGrpSpPr>
              <p:cNvPr id="81" name="组合 80">
                <a:extLst>
                  <a:ext uri="{FF2B5EF4-FFF2-40B4-BE49-F238E27FC236}">
                    <a16:creationId xmlns:a16="http://schemas.microsoft.com/office/drawing/2014/main" id="{5FEB70A8-1D2F-44A9-9DA8-4D4677A2EDBC}"/>
                  </a:ext>
                </a:extLst>
              </p:cNvPr>
              <p:cNvGrpSpPr/>
              <p:nvPr/>
            </p:nvGrpSpPr>
            <p:grpSpPr>
              <a:xfrm>
                <a:off x="1198654" y="2654145"/>
                <a:ext cx="6829729" cy="1035227"/>
                <a:chOff x="1198654" y="2654145"/>
                <a:chExt cx="6829729" cy="1118393"/>
              </a:xfrm>
            </p:grpSpPr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B34A525A-77AE-4813-BFF6-0B0B65B39956}"/>
                    </a:ext>
                  </a:extLst>
                </p:cNvPr>
                <p:cNvGrpSpPr/>
                <p:nvPr/>
              </p:nvGrpSpPr>
              <p:grpSpPr>
                <a:xfrm>
                  <a:off x="1198654" y="2654145"/>
                  <a:ext cx="6829729" cy="559562"/>
                  <a:chOff x="1198654" y="2654145"/>
                  <a:chExt cx="6829729" cy="559562"/>
                </a:xfrm>
              </p:grpSpPr>
              <p:sp>
                <p:nvSpPr>
                  <p:cNvPr id="49" name="Rectangle 34">
                    <a:extLst>
                      <a:ext uri="{FF2B5EF4-FFF2-40B4-BE49-F238E27FC236}">
                        <a16:creationId xmlns:a16="http://schemas.microsoft.com/office/drawing/2014/main" id="{B12884F6-6CF5-4F85-9A28-7584BF48323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8654" y="2654145"/>
                    <a:ext cx="6829729" cy="5595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" name="Rectangle 34">
                    <a:extLst>
                      <a:ext uri="{FF2B5EF4-FFF2-40B4-BE49-F238E27FC236}">
                        <a16:creationId xmlns:a16="http://schemas.microsoft.com/office/drawing/2014/main" id="{24D08647-AF8E-43E7-B7AA-D5773C6DDFA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4108" y="2703815"/>
                    <a:ext cx="3600087" cy="47327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3" name="组合 82">
                  <a:extLst>
                    <a:ext uri="{FF2B5EF4-FFF2-40B4-BE49-F238E27FC236}">
                      <a16:creationId xmlns:a16="http://schemas.microsoft.com/office/drawing/2014/main" id="{C1176F0C-2C00-4B94-BE79-06F4FA12FC0D}"/>
                    </a:ext>
                  </a:extLst>
                </p:cNvPr>
                <p:cNvGrpSpPr/>
                <p:nvPr/>
              </p:nvGrpSpPr>
              <p:grpSpPr>
                <a:xfrm>
                  <a:off x="1198654" y="3212976"/>
                  <a:ext cx="6829729" cy="559562"/>
                  <a:chOff x="1198654" y="2654145"/>
                  <a:chExt cx="6829729" cy="559562"/>
                </a:xfrm>
              </p:grpSpPr>
              <p:sp>
                <p:nvSpPr>
                  <p:cNvPr id="84" name="Rectangle 34">
                    <a:extLst>
                      <a:ext uri="{FF2B5EF4-FFF2-40B4-BE49-F238E27FC236}">
                        <a16:creationId xmlns:a16="http://schemas.microsoft.com/office/drawing/2014/main" id="{1E03C0D4-E33D-461B-9390-922C806AFC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8654" y="2654145"/>
                    <a:ext cx="6829729" cy="5595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5" name="Rectangle 34">
                    <a:extLst>
                      <a:ext uri="{FF2B5EF4-FFF2-40B4-BE49-F238E27FC236}">
                        <a16:creationId xmlns:a16="http://schemas.microsoft.com/office/drawing/2014/main" id="{F3FDFBFB-B0A7-4C11-8E0C-6C4AACCCDA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4108" y="2703815"/>
                    <a:ext cx="3600087" cy="47327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90" name="组合 89">
                <a:extLst>
                  <a:ext uri="{FF2B5EF4-FFF2-40B4-BE49-F238E27FC236}">
                    <a16:creationId xmlns:a16="http://schemas.microsoft.com/office/drawing/2014/main" id="{C8904A8D-260B-4F93-A076-CB2685748F66}"/>
                  </a:ext>
                </a:extLst>
              </p:cNvPr>
              <p:cNvGrpSpPr/>
              <p:nvPr/>
            </p:nvGrpSpPr>
            <p:grpSpPr>
              <a:xfrm>
                <a:off x="1198652" y="3683524"/>
                <a:ext cx="6829729" cy="1035227"/>
                <a:chOff x="1198654" y="2654145"/>
                <a:chExt cx="6829729" cy="1118393"/>
              </a:xfrm>
            </p:grpSpPr>
            <p:grpSp>
              <p:nvGrpSpPr>
                <p:cNvPr id="91" name="组合 90">
                  <a:extLst>
                    <a:ext uri="{FF2B5EF4-FFF2-40B4-BE49-F238E27FC236}">
                      <a16:creationId xmlns:a16="http://schemas.microsoft.com/office/drawing/2014/main" id="{19947D4F-FC18-4286-92D6-2A4ADCA9EE50}"/>
                    </a:ext>
                  </a:extLst>
                </p:cNvPr>
                <p:cNvGrpSpPr/>
                <p:nvPr/>
              </p:nvGrpSpPr>
              <p:grpSpPr>
                <a:xfrm>
                  <a:off x="1198654" y="2654145"/>
                  <a:ext cx="6829729" cy="559562"/>
                  <a:chOff x="1198654" y="2654145"/>
                  <a:chExt cx="6829729" cy="559562"/>
                </a:xfrm>
              </p:grpSpPr>
              <p:sp>
                <p:nvSpPr>
                  <p:cNvPr id="95" name="Rectangle 34">
                    <a:extLst>
                      <a:ext uri="{FF2B5EF4-FFF2-40B4-BE49-F238E27FC236}">
                        <a16:creationId xmlns:a16="http://schemas.microsoft.com/office/drawing/2014/main" id="{693DE3C1-1413-48C6-A1E3-9ED466A7621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8654" y="2654145"/>
                    <a:ext cx="6829729" cy="5595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Rectangle 34">
                    <a:extLst>
                      <a:ext uri="{FF2B5EF4-FFF2-40B4-BE49-F238E27FC236}">
                        <a16:creationId xmlns:a16="http://schemas.microsoft.com/office/drawing/2014/main" id="{7435BC3A-2842-4455-A706-E01CBA3F060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4108" y="2703815"/>
                    <a:ext cx="3600087" cy="47327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4A180B00-4423-46E2-825B-DABB7824EB3E}"/>
                    </a:ext>
                  </a:extLst>
                </p:cNvPr>
                <p:cNvGrpSpPr/>
                <p:nvPr/>
              </p:nvGrpSpPr>
              <p:grpSpPr>
                <a:xfrm>
                  <a:off x="1198654" y="3212976"/>
                  <a:ext cx="6829729" cy="559562"/>
                  <a:chOff x="1198654" y="2654145"/>
                  <a:chExt cx="6829729" cy="559562"/>
                </a:xfrm>
              </p:grpSpPr>
              <p:sp>
                <p:nvSpPr>
                  <p:cNvPr id="93" name="Rectangle 34">
                    <a:extLst>
                      <a:ext uri="{FF2B5EF4-FFF2-40B4-BE49-F238E27FC236}">
                        <a16:creationId xmlns:a16="http://schemas.microsoft.com/office/drawing/2014/main" id="{484C1B3B-3520-4B27-8A66-D10A636DD03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8654" y="2654145"/>
                    <a:ext cx="6829729" cy="5595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4" name="Rectangle 34">
                    <a:extLst>
                      <a:ext uri="{FF2B5EF4-FFF2-40B4-BE49-F238E27FC236}">
                        <a16:creationId xmlns:a16="http://schemas.microsoft.com/office/drawing/2014/main" id="{A7D07C17-38BF-4F04-B9C9-2A52175AB5C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4108" y="2703815"/>
                    <a:ext cx="3600087" cy="47327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112" name="组合 111">
              <a:extLst>
                <a:ext uri="{FF2B5EF4-FFF2-40B4-BE49-F238E27FC236}">
                  <a16:creationId xmlns:a16="http://schemas.microsoft.com/office/drawing/2014/main" id="{1EAE8379-85A5-473B-916B-4CC654661BBD}"/>
                </a:ext>
              </a:extLst>
            </p:cNvPr>
            <p:cNvGrpSpPr/>
            <p:nvPr/>
          </p:nvGrpSpPr>
          <p:grpSpPr>
            <a:xfrm>
              <a:off x="1245374" y="4619628"/>
              <a:ext cx="6829731" cy="2064606"/>
              <a:chOff x="1198652" y="2654145"/>
              <a:chExt cx="6829731" cy="2064606"/>
            </a:xfrm>
          </p:grpSpPr>
          <p:grpSp>
            <p:nvGrpSpPr>
              <p:cNvPr id="113" name="组合 112">
                <a:extLst>
                  <a:ext uri="{FF2B5EF4-FFF2-40B4-BE49-F238E27FC236}">
                    <a16:creationId xmlns:a16="http://schemas.microsoft.com/office/drawing/2014/main" id="{8070145F-D2BE-4C29-9A03-819898E72C19}"/>
                  </a:ext>
                </a:extLst>
              </p:cNvPr>
              <p:cNvGrpSpPr/>
              <p:nvPr/>
            </p:nvGrpSpPr>
            <p:grpSpPr>
              <a:xfrm>
                <a:off x="1198654" y="2654145"/>
                <a:ext cx="6829729" cy="1035227"/>
                <a:chOff x="1198654" y="2654145"/>
                <a:chExt cx="6829729" cy="1118393"/>
              </a:xfrm>
            </p:grpSpPr>
            <p:grpSp>
              <p:nvGrpSpPr>
                <p:cNvPr id="121" name="组合 120">
                  <a:extLst>
                    <a:ext uri="{FF2B5EF4-FFF2-40B4-BE49-F238E27FC236}">
                      <a16:creationId xmlns:a16="http://schemas.microsoft.com/office/drawing/2014/main" id="{BE1F1CC9-644A-437E-B28C-968FFAB53567}"/>
                    </a:ext>
                  </a:extLst>
                </p:cNvPr>
                <p:cNvGrpSpPr/>
                <p:nvPr/>
              </p:nvGrpSpPr>
              <p:grpSpPr>
                <a:xfrm>
                  <a:off x="1198654" y="2654145"/>
                  <a:ext cx="6829729" cy="559562"/>
                  <a:chOff x="1198654" y="2654145"/>
                  <a:chExt cx="6829729" cy="559562"/>
                </a:xfrm>
              </p:grpSpPr>
              <p:sp>
                <p:nvSpPr>
                  <p:cNvPr id="125" name="Rectangle 34">
                    <a:extLst>
                      <a:ext uri="{FF2B5EF4-FFF2-40B4-BE49-F238E27FC236}">
                        <a16:creationId xmlns:a16="http://schemas.microsoft.com/office/drawing/2014/main" id="{C26E3C24-5EE7-409D-B7E8-6801A3E46A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8654" y="2654145"/>
                    <a:ext cx="6829729" cy="5595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6" name="Rectangle 34">
                    <a:extLst>
                      <a:ext uri="{FF2B5EF4-FFF2-40B4-BE49-F238E27FC236}">
                        <a16:creationId xmlns:a16="http://schemas.microsoft.com/office/drawing/2014/main" id="{459B690E-D8C0-4FF6-94ED-FF0A0B2F7F6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4108" y="2703815"/>
                    <a:ext cx="3600087" cy="47327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22" name="组合 121">
                  <a:extLst>
                    <a:ext uri="{FF2B5EF4-FFF2-40B4-BE49-F238E27FC236}">
                      <a16:creationId xmlns:a16="http://schemas.microsoft.com/office/drawing/2014/main" id="{1E7AF993-1F13-4699-8C28-19992AB44E0D}"/>
                    </a:ext>
                  </a:extLst>
                </p:cNvPr>
                <p:cNvGrpSpPr/>
                <p:nvPr/>
              </p:nvGrpSpPr>
              <p:grpSpPr>
                <a:xfrm>
                  <a:off x="1198654" y="3212976"/>
                  <a:ext cx="6829729" cy="559562"/>
                  <a:chOff x="1198654" y="2654145"/>
                  <a:chExt cx="6829729" cy="559562"/>
                </a:xfrm>
              </p:grpSpPr>
              <p:sp>
                <p:nvSpPr>
                  <p:cNvPr id="123" name="Rectangle 34">
                    <a:extLst>
                      <a:ext uri="{FF2B5EF4-FFF2-40B4-BE49-F238E27FC236}">
                        <a16:creationId xmlns:a16="http://schemas.microsoft.com/office/drawing/2014/main" id="{714C246E-6C5C-4EB2-B9B5-F4C02A1BFB1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8654" y="2654145"/>
                    <a:ext cx="6829729" cy="5595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4" name="Rectangle 34">
                    <a:extLst>
                      <a:ext uri="{FF2B5EF4-FFF2-40B4-BE49-F238E27FC236}">
                        <a16:creationId xmlns:a16="http://schemas.microsoft.com/office/drawing/2014/main" id="{9F6997F9-1B07-4FDE-A4C7-73363E16BB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4108" y="2703815"/>
                    <a:ext cx="3600087" cy="47327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114" name="组合 113">
                <a:extLst>
                  <a:ext uri="{FF2B5EF4-FFF2-40B4-BE49-F238E27FC236}">
                    <a16:creationId xmlns:a16="http://schemas.microsoft.com/office/drawing/2014/main" id="{B3CA3DCF-7054-49DC-9C93-BB040E273B9F}"/>
                  </a:ext>
                </a:extLst>
              </p:cNvPr>
              <p:cNvGrpSpPr/>
              <p:nvPr/>
            </p:nvGrpSpPr>
            <p:grpSpPr>
              <a:xfrm>
                <a:off x="1198652" y="3683524"/>
                <a:ext cx="6829729" cy="1035227"/>
                <a:chOff x="1198654" y="2654145"/>
                <a:chExt cx="6829729" cy="1118393"/>
              </a:xfrm>
            </p:grpSpPr>
            <p:grpSp>
              <p:nvGrpSpPr>
                <p:cNvPr id="115" name="组合 114">
                  <a:extLst>
                    <a:ext uri="{FF2B5EF4-FFF2-40B4-BE49-F238E27FC236}">
                      <a16:creationId xmlns:a16="http://schemas.microsoft.com/office/drawing/2014/main" id="{424B510E-3504-44D1-A01E-75D51FB21908}"/>
                    </a:ext>
                  </a:extLst>
                </p:cNvPr>
                <p:cNvGrpSpPr/>
                <p:nvPr/>
              </p:nvGrpSpPr>
              <p:grpSpPr>
                <a:xfrm>
                  <a:off x="1198654" y="2654145"/>
                  <a:ext cx="6829729" cy="559562"/>
                  <a:chOff x="1198654" y="2654145"/>
                  <a:chExt cx="6829729" cy="559562"/>
                </a:xfrm>
              </p:grpSpPr>
              <p:sp>
                <p:nvSpPr>
                  <p:cNvPr id="119" name="Rectangle 34">
                    <a:extLst>
                      <a:ext uri="{FF2B5EF4-FFF2-40B4-BE49-F238E27FC236}">
                        <a16:creationId xmlns:a16="http://schemas.microsoft.com/office/drawing/2014/main" id="{F07F44D4-0B1E-49AA-8EA8-E13306DA5F3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8654" y="2654145"/>
                    <a:ext cx="6829729" cy="5595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20" name="Rectangle 34">
                    <a:extLst>
                      <a:ext uri="{FF2B5EF4-FFF2-40B4-BE49-F238E27FC236}">
                        <a16:creationId xmlns:a16="http://schemas.microsoft.com/office/drawing/2014/main" id="{BB4ED7F9-F5B6-4C1D-9CAD-A65B9F127D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4108" y="2703815"/>
                    <a:ext cx="3600087" cy="47327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116" name="组合 115">
                  <a:extLst>
                    <a:ext uri="{FF2B5EF4-FFF2-40B4-BE49-F238E27FC236}">
                      <a16:creationId xmlns:a16="http://schemas.microsoft.com/office/drawing/2014/main" id="{4CF4F690-D5FF-4638-B127-B0B530D2068A}"/>
                    </a:ext>
                  </a:extLst>
                </p:cNvPr>
                <p:cNvGrpSpPr/>
                <p:nvPr/>
              </p:nvGrpSpPr>
              <p:grpSpPr>
                <a:xfrm>
                  <a:off x="1198654" y="3212976"/>
                  <a:ext cx="6829729" cy="559562"/>
                  <a:chOff x="1198654" y="2654145"/>
                  <a:chExt cx="6829729" cy="559562"/>
                </a:xfrm>
              </p:grpSpPr>
              <p:sp>
                <p:nvSpPr>
                  <p:cNvPr id="117" name="Rectangle 34">
                    <a:extLst>
                      <a:ext uri="{FF2B5EF4-FFF2-40B4-BE49-F238E27FC236}">
                        <a16:creationId xmlns:a16="http://schemas.microsoft.com/office/drawing/2014/main" id="{AA887677-E271-4F0D-8CE2-553A7D9D61D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8654" y="2654145"/>
                    <a:ext cx="6829729" cy="5595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18" name="Rectangle 34">
                    <a:extLst>
                      <a:ext uri="{FF2B5EF4-FFF2-40B4-BE49-F238E27FC236}">
                        <a16:creationId xmlns:a16="http://schemas.microsoft.com/office/drawing/2014/main" id="{ECFCAEA2-849B-40FB-925A-A95108D8EC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4108" y="2703815"/>
                    <a:ext cx="3600087" cy="47327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/>
              <a:t>*64</a:t>
            </a:r>
            <a:r>
              <a:rPr lang="zh-CN" altLang="en-US" sz="2800" b="1" dirty="0"/>
              <a:t>位通用寄存器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00D4EB2F-5B21-4790-AFFE-BC1AF1B0562F}"/>
              </a:ext>
            </a:extLst>
          </p:cNvPr>
          <p:cNvGrpSpPr/>
          <p:nvPr/>
        </p:nvGrpSpPr>
        <p:grpSpPr>
          <a:xfrm>
            <a:off x="353041" y="2572317"/>
            <a:ext cx="803119" cy="4192705"/>
            <a:chOff x="2123742" y="2736850"/>
            <a:chExt cx="1066800" cy="3124200"/>
          </a:xfrm>
          <a:noFill/>
        </p:grpSpPr>
        <p:sp>
          <p:nvSpPr>
            <p:cNvPr id="58" name="Text Box 35">
              <a:extLst>
                <a:ext uri="{FF2B5EF4-FFF2-40B4-BE49-F238E27FC236}">
                  <a16:creationId xmlns:a16="http://schemas.microsoft.com/office/drawing/2014/main" id="{66DA548A-D904-4F72-AFC0-EA5EFDDF73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2736850"/>
              <a:ext cx="1066800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RAX</a:t>
              </a:r>
            </a:p>
          </p:txBody>
        </p:sp>
        <p:sp>
          <p:nvSpPr>
            <p:cNvPr id="59" name="Text Box 36">
              <a:extLst>
                <a:ext uri="{FF2B5EF4-FFF2-40B4-BE49-F238E27FC236}">
                  <a16:creationId xmlns:a16="http://schemas.microsoft.com/office/drawing/2014/main" id="{B326E3EF-A098-4330-909C-305C13FE36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3117850"/>
              <a:ext cx="1066800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RBX</a:t>
              </a:r>
            </a:p>
          </p:txBody>
        </p:sp>
        <p:sp>
          <p:nvSpPr>
            <p:cNvPr id="60" name="Text Box 37">
              <a:extLst>
                <a:ext uri="{FF2B5EF4-FFF2-40B4-BE49-F238E27FC236}">
                  <a16:creationId xmlns:a16="http://schemas.microsoft.com/office/drawing/2014/main" id="{FC65D5A0-E573-4282-B764-BD1D0F9AD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5022850"/>
              <a:ext cx="1066800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RBP</a:t>
              </a:r>
            </a:p>
          </p:txBody>
        </p:sp>
        <p:sp>
          <p:nvSpPr>
            <p:cNvPr id="61" name="Text Box 38">
              <a:extLst>
                <a:ext uri="{FF2B5EF4-FFF2-40B4-BE49-F238E27FC236}">
                  <a16:creationId xmlns:a16="http://schemas.microsoft.com/office/drawing/2014/main" id="{335332EA-50A6-4280-9281-F84774D25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4260850"/>
              <a:ext cx="1066800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RSI</a:t>
              </a:r>
            </a:p>
          </p:txBody>
        </p:sp>
        <p:sp>
          <p:nvSpPr>
            <p:cNvPr id="62" name="Text Box 39">
              <a:extLst>
                <a:ext uri="{FF2B5EF4-FFF2-40B4-BE49-F238E27FC236}">
                  <a16:creationId xmlns:a16="http://schemas.microsoft.com/office/drawing/2014/main" id="{415DB414-C295-4E2E-8F4E-054ABF5D94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4641850"/>
              <a:ext cx="1066800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RDI</a:t>
              </a:r>
            </a:p>
          </p:txBody>
        </p:sp>
        <p:sp>
          <p:nvSpPr>
            <p:cNvPr id="63" name="Text Box 40">
              <a:extLst>
                <a:ext uri="{FF2B5EF4-FFF2-40B4-BE49-F238E27FC236}">
                  <a16:creationId xmlns:a16="http://schemas.microsoft.com/office/drawing/2014/main" id="{49BC044A-ABDD-4D22-AD4D-F82663B902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3498850"/>
              <a:ext cx="1066800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RCX</a:t>
              </a:r>
            </a:p>
          </p:txBody>
        </p:sp>
        <p:sp>
          <p:nvSpPr>
            <p:cNvPr id="64" name="Text Box 41">
              <a:extLst>
                <a:ext uri="{FF2B5EF4-FFF2-40B4-BE49-F238E27FC236}">
                  <a16:creationId xmlns:a16="http://schemas.microsoft.com/office/drawing/2014/main" id="{7DBC6D6C-E3AB-4CCD-AE1E-828A85E1A0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3879850"/>
              <a:ext cx="1066800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RDX</a:t>
              </a:r>
            </a:p>
          </p:txBody>
        </p:sp>
        <p:sp>
          <p:nvSpPr>
            <p:cNvPr id="65" name="Text Box 42">
              <a:extLst>
                <a:ext uri="{FF2B5EF4-FFF2-40B4-BE49-F238E27FC236}">
                  <a16:creationId xmlns:a16="http://schemas.microsoft.com/office/drawing/2014/main" id="{92AA0B06-ACB1-4F06-88F8-5F1D2C35C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5403850"/>
              <a:ext cx="1066800" cy="45720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RSP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A016C789-FF80-49BB-A98E-B2A47303FFC5}"/>
              </a:ext>
            </a:extLst>
          </p:cNvPr>
          <p:cNvGrpSpPr/>
          <p:nvPr/>
        </p:nvGrpSpPr>
        <p:grpSpPr>
          <a:xfrm>
            <a:off x="956887" y="2077980"/>
            <a:ext cx="7100308" cy="481992"/>
            <a:chOff x="936646" y="3185120"/>
            <a:chExt cx="7100308" cy="481992"/>
          </a:xfrm>
        </p:grpSpPr>
        <p:sp>
          <p:nvSpPr>
            <p:cNvPr id="18" name="Text Box 43">
              <a:extLst>
                <a:ext uri="{FF2B5EF4-FFF2-40B4-BE49-F238E27FC236}">
                  <a16:creationId xmlns:a16="http://schemas.microsoft.com/office/drawing/2014/main" id="{FB1263B5-43B0-4F18-A14C-BD505B24A8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1341" y="3185120"/>
              <a:ext cx="2756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0</a:t>
              </a:r>
            </a:p>
          </p:txBody>
        </p:sp>
        <p:sp>
          <p:nvSpPr>
            <p:cNvPr id="19" name="Text Box 44">
              <a:extLst>
                <a:ext uri="{FF2B5EF4-FFF2-40B4-BE49-F238E27FC236}">
                  <a16:creationId xmlns:a16="http://schemas.microsoft.com/office/drawing/2014/main" id="{47D76ECB-99A5-4C2D-AC48-3FEABA95AF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8845" y="3185120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31</a:t>
              </a:r>
            </a:p>
          </p:txBody>
        </p:sp>
        <p:sp>
          <p:nvSpPr>
            <p:cNvPr id="35" name="Text Box 60">
              <a:extLst>
                <a:ext uri="{FF2B5EF4-FFF2-40B4-BE49-F238E27FC236}">
                  <a16:creationId xmlns:a16="http://schemas.microsoft.com/office/drawing/2014/main" id="{436FA991-9B86-4A29-9DAB-B87FDE6145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0818" y="3185120"/>
              <a:ext cx="82684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15</a:t>
              </a:r>
            </a:p>
          </p:txBody>
        </p:sp>
        <p:sp>
          <p:nvSpPr>
            <p:cNvPr id="36" name="Text Box 61">
              <a:extLst>
                <a:ext uri="{FF2B5EF4-FFF2-40B4-BE49-F238E27FC236}">
                  <a16:creationId xmlns:a16="http://schemas.microsoft.com/office/drawing/2014/main" id="{19BA558B-D5EF-4DF4-B40C-C807B48096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3514" y="3185120"/>
              <a:ext cx="93880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16</a:t>
              </a:r>
            </a:p>
          </p:txBody>
        </p:sp>
        <p:sp>
          <p:nvSpPr>
            <p:cNvPr id="45" name="Text Box 70">
              <a:extLst>
                <a:ext uri="{FF2B5EF4-FFF2-40B4-BE49-F238E27FC236}">
                  <a16:creationId xmlns:a16="http://schemas.microsoft.com/office/drawing/2014/main" id="{C42C5D3B-FF4E-4444-BAB7-BBF63FAA8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357" y="3185120"/>
              <a:ext cx="2756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7</a:t>
              </a:r>
            </a:p>
          </p:txBody>
        </p:sp>
        <p:sp>
          <p:nvSpPr>
            <p:cNvPr id="46" name="Text Box 71">
              <a:extLst>
                <a:ext uri="{FF2B5EF4-FFF2-40B4-BE49-F238E27FC236}">
                  <a16:creationId xmlns:a16="http://schemas.microsoft.com/office/drawing/2014/main" id="{CC9E6D46-393A-407C-A446-3E667A66D7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2538" y="3185120"/>
              <a:ext cx="2756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8</a:t>
              </a:r>
            </a:p>
          </p:txBody>
        </p:sp>
        <p:sp>
          <p:nvSpPr>
            <p:cNvPr id="66" name="Text Box 44">
              <a:extLst>
                <a:ext uri="{FF2B5EF4-FFF2-40B4-BE49-F238E27FC236}">
                  <a16:creationId xmlns:a16="http://schemas.microsoft.com/office/drawing/2014/main" id="{91AABA2D-9111-40C3-96DF-2E5F9456FA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646" y="3209912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63</a:t>
              </a:r>
            </a:p>
          </p:txBody>
        </p:sp>
      </p:grpSp>
      <p:sp>
        <p:nvSpPr>
          <p:cNvPr id="67" name="圆角矩形标注 7">
            <a:extLst>
              <a:ext uri="{FF2B5EF4-FFF2-40B4-BE49-F238E27FC236}">
                <a16:creationId xmlns:a16="http://schemas.microsoft.com/office/drawing/2014/main" id="{18E6AD3A-0987-4426-BD40-C6D26C32157D}"/>
              </a:ext>
            </a:extLst>
          </p:cNvPr>
          <p:cNvSpPr/>
          <p:nvPr/>
        </p:nvSpPr>
        <p:spPr>
          <a:xfrm>
            <a:off x="1760518" y="1685861"/>
            <a:ext cx="5789174" cy="461665"/>
          </a:xfrm>
          <a:prstGeom prst="wedgeRoundRectCallout">
            <a:avLst>
              <a:gd name="adj1" fmla="val -40102"/>
              <a:gd name="adj2" fmla="val 77601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7" tIns="49294" rIns="98587" bIns="49294" anchor="ctr"/>
          <a:lstStyle/>
          <a:p>
            <a:pPr>
              <a:lnSpc>
                <a:spcPts val="3200"/>
              </a:lnSpc>
            </a:pPr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zh-CN" altLang="en-US" b="1" dirty="0">
                <a:solidFill>
                  <a:srgbClr val="FF0000"/>
                </a:solidFill>
              </a:rPr>
              <a:t>个</a:t>
            </a:r>
            <a:r>
              <a:rPr lang="en-US" altLang="zh-CN" b="1" dirty="0">
                <a:solidFill>
                  <a:srgbClr val="FF0000"/>
                </a:solidFill>
              </a:rPr>
              <a:t>64</a:t>
            </a:r>
            <a:r>
              <a:rPr lang="zh-CN" altLang="en-US" b="1" dirty="0">
                <a:solidFill>
                  <a:srgbClr val="FF0000"/>
                </a:solidFill>
              </a:rPr>
              <a:t>位通用寄存器是对</a:t>
            </a:r>
            <a:r>
              <a:rPr lang="en-US" altLang="zh-CN" b="1" dirty="0">
                <a:solidFill>
                  <a:srgbClr val="FF0000"/>
                </a:solidFill>
              </a:rPr>
              <a:t>32</a:t>
            </a:r>
            <a:r>
              <a:rPr lang="zh-CN" altLang="en-US" b="1" dirty="0">
                <a:solidFill>
                  <a:srgbClr val="FF0000"/>
                </a:solidFill>
              </a:rPr>
              <a:t>位寄存器进行进一步扩展</a:t>
            </a:r>
          </a:p>
        </p:txBody>
      </p:sp>
      <p:sp>
        <p:nvSpPr>
          <p:cNvPr id="20" name="Rectangle 45">
            <a:extLst>
              <a:ext uri="{FF2B5EF4-FFF2-40B4-BE49-F238E27FC236}">
                <a16:creationId xmlns:a16="http://schemas.microsoft.com/office/drawing/2014/main" id="{B6C20849-0136-4E0A-85BD-C38ED1D94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100" y="2636912"/>
            <a:ext cx="82684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AH</a:t>
            </a:r>
          </a:p>
        </p:txBody>
      </p:sp>
      <p:sp>
        <p:nvSpPr>
          <p:cNvPr id="28" name="Rectangle 53">
            <a:extLst>
              <a:ext uri="{FF2B5EF4-FFF2-40B4-BE49-F238E27FC236}">
                <a16:creationId xmlns:a16="http://schemas.microsoft.com/office/drawing/2014/main" id="{1CB08FAF-E29E-4E43-810F-4C7907F55B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101" y="3121718"/>
            <a:ext cx="82684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BH</a:t>
            </a:r>
          </a:p>
        </p:txBody>
      </p:sp>
      <p:sp>
        <p:nvSpPr>
          <p:cNvPr id="29" name="Rectangle 54">
            <a:extLst>
              <a:ext uri="{FF2B5EF4-FFF2-40B4-BE49-F238E27FC236}">
                <a16:creationId xmlns:a16="http://schemas.microsoft.com/office/drawing/2014/main" id="{28C96844-524F-4773-9C0E-2FD6F1E420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099" y="3666975"/>
            <a:ext cx="82684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CH</a:t>
            </a:r>
          </a:p>
        </p:txBody>
      </p:sp>
      <p:sp>
        <p:nvSpPr>
          <p:cNvPr id="30" name="Rectangle 55">
            <a:extLst>
              <a:ext uri="{FF2B5EF4-FFF2-40B4-BE49-F238E27FC236}">
                <a16:creationId xmlns:a16="http://schemas.microsoft.com/office/drawing/2014/main" id="{B00AC03B-98FC-415E-91CD-BEE005330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098" y="4181200"/>
            <a:ext cx="82684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DH</a:t>
            </a:r>
          </a:p>
        </p:txBody>
      </p:sp>
      <p:sp>
        <p:nvSpPr>
          <p:cNvPr id="31" name="Rectangle 56">
            <a:extLst>
              <a:ext uri="{FF2B5EF4-FFF2-40B4-BE49-F238E27FC236}">
                <a16:creationId xmlns:a16="http://schemas.microsoft.com/office/drawing/2014/main" id="{7AB0E44D-C12C-4EB4-A6A6-7D71D5CA16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32" y="4694033"/>
            <a:ext cx="826841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SIL</a:t>
            </a:r>
          </a:p>
        </p:txBody>
      </p:sp>
      <p:sp>
        <p:nvSpPr>
          <p:cNvPr id="32" name="Rectangle 57">
            <a:extLst>
              <a:ext uri="{FF2B5EF4-FFF2-40B4-BE49-F238E27FC236}">
                <a16:creationId xmlns:a16="http://schemas.microsoft.com/office/drawing/2014/main" id="{50E901F8-2AFB-40BE-B49F-F8E6A05B5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32" y="5198288"/>
            <a:ext cx="826841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DIL</a:t>
            </a:r>
          </a:p>
        </p:txBody>
      </p:sp>
      <p:sp>
        <p:nvSpPr>
          <p:cNvPr id="33" name="Rectangle 58">
            <a:extLst>
              <a:ext uri="{FF2B5EF4-FFF2-40B4-BE49-F238E27FC236}">
                <a16:creationId xmlns:a16="http://schemas.microsoft.com/office/drawing/2014/main" id="{022A60E4-C440-4807-B839-4B8B9BCEE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32" y="5722892"/>
            <a:ext cx="826841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BPL</a:t>
            </a:r>
          </a:p>
        </p:txBody>
      </p:sp>
      <p:sp>
        <p:nvSpPr>
          <p:cNvPr id="34" name="Rectangle 59">
            <a:extLst>
              <a:ext uri="{FF2B5EF4-FFF2-40B4-BE49-F238E27FC236}">
                <a16:creationId xmlns:a16="http://schemas.microsoft.com/office/drawing/2014/main" id="{000053A1-E4FE-417F-BC4B-43F37F74D2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39" y="6247387"/>
            <a:ext cx="826841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SPL</a:t>
            </a:r>
          </a:p>
        </p:txBody>
      </p:sp>
      <p:sp>
        <p:nvSpPr>
          <p:cNvPr id="37" name="Rectangle 62">
            <a:extLst>
              <a:ext uri="{FF2B5EF4-FFF2-40B4-BE49-F238E27FC236}">
                <a16:creationId xmlns:a16="http://schemas.microsoft.com/office/drawing/2014/main" id="{8822EF56-4AB9-4E3E-978A-B08F00FC2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36" y="2636912"/>
            <a:ext cx="82684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AL</a:t>
            </a:r>
          </a:p>
        </p:txBody>
      </p:sp>
      <p:sp>
        <p:nvSpPr>
          <p:cNvPr id="38" name="Rectangle 63">
            <a:extLst>
              <a:ext uri="{FF2B5EF4-FFF2-40B4-BE49-F238E27FC236}">
                <a16:creationId xmlns:a16="http://schemas.microsoft.com/office/drawing/2014/main" id="{3097E87A-4AF2-4E89-8B53-0C636A09F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35" y="3121718"/>
            <a:ext cx="82684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BL</a:t>
            </a:r>
          </a:p>
        </p:txBody>
      </p:sp>
      <p:sp>
        <p:nvSpPr>
          <p:cNvPr id="39" name="Rectangle 64">
            <a:extLst>
              <a:ext uri="{FF2B5EF4-FFF2-40B4-BE49-F238E27FC236}">
                <a16:creationId xmlns:a16="http://schemas.microsoft.com/office/drawing/2014/main" id="{66525459-46DE-4800-87BB-AE12A2B90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34" y="3666975"/>
            <a:ext cx="82684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CL</a:t>
            </a:r>
          </a:p>
        </p:txBody>
      </p:sp>
      <p:sp>
        <p:nvSpPr>
          <p:cNvPr id="40" name="Rectangle 65">
            <a:extLst>
              <a:ext uri="{FF2B5EF4-FFF2-40B4-BE49-F238E27FC236}">
                <a16:creationId xmlns:a16="http://schemas.microsoft.com/office/drawing/2014/main" id="{A1CB1296-6DF0-41AD-AE6E-A4A4A69D1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33" y="4181200"/>
            <a:ext cx="82684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DL</a:t>
            </a:r>
          </a:p>
        </p:txBody>
      </p:sp>
      <p:sp>
        <p:nvSpPr>
          <p:cNvPr id="68" name="Rectangle 56">
            <a:extLst>
              <a:ext uri="{FF2B5EF4-FFF2-40B4-BE49-F238E27FC236}">
                <a16:creationId xmlns:a16="http://schemas.microsoft.com/office/drawing/2014/main" id="{D3201C02-47F9-488B-A047-13149D870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097" y="4693910"/>
            <a:ext cx="826841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charset="-122"/>
            </a:endParaRPr>
          </a:p>
        </p:txBody>
      </p:sp>
      <p:sp>
        <p:nvSpPr>
          <p:cNvPr id="69" name="Rectangle 57">
            <a:extLst>
              <a:ext uri="{FF2B5EF4-FFF2-40B4-BE49-F238E27FC236}">
                <a16:creationId xmlns:a16="http://schemas.microsoft.com/office/drawing/2014/main" id="{1BBF882D-3DB9-4094-B7A1-EE21A1DB44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097" y="5198165"/>
            <a:ext cx="826841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charset="-122"/>
            </a:endParaRPr>
          </a:p>
        </p:txBody>
      </p:sp>
      <p:sp>
        <p:nvSpPr>
          <p:cNvPr id="70" name="Rectangle 58">
            <a:extLst>
              <a:ext uri="{FF2B5EF4-FFF2-40B4-BE49-F238E27FC236}">
                <a16:creationId xmlns:a16="http://schemas.microsoft.com/office/drawing/2014/main" id="{1C4B8522-AD11-444D-93FD-FE95899FE3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097" y="5722769"/>
            <a:ext cx="826841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charset="-122"/>
            </a:endParaRPr>
          </a:p>
        </p:txBody>
      </p:sp>
      <p:sp>
        <p:nvSpPr>
          <p:cNvPr id="71" name="Rectangle 59">
            <a:extLst>
              <a:ext uri="{FF2B5EF4-FFF2-40B4-BE49-F238E27FC236}">
                <a16:creationId xmlns:a16="http://schemas.microsoft.com/office/drawing/2014/main" id="{82B215E5-0743-4B9B-AA78-551106650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097" y="6247264"/>
            <a:ext cx="826841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en-US" altLang="zh-C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宋体" charset="-122"/>
            </a:endParaRPr>
          </a:p>
        </p:txBody>
      </p: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C7076FBF-2277-4AFB-98A7-9130D5ADAA48}"/>
              </a:ext>
            </a:extLst>
          </p:cNvPr>
          <p:cNvGrpSpPr/>
          <p:nvPr/>
        </p:nvGrpSpPr>
        <p:grpSpPr>
          <a:xfrm>
            <a:off x="5501864" y="2586255"/>
            <a:ext cx="1143000" cy="4215310"/>
            <a:chOff x="7792802" y="3595389"/>
            <a:chExt cx="1143000" cy="3120047"/>
          </a:xfrm>
        </p:grpSpPr>
        <p:sp>
          <p:nvSpPr>
            <p:cNvPr id="42" name="Text Box 67">
              <a:extLst>
                <a:ext uri="{FF2B5EF4-FFF2-40B4-BE49-F238E27FC236}">
                  <a16:creationId xmlns:a16="http://schemas.microsoft.com/office/drawing/2014/main" id="{53AB695B-FF7C-458D-88BF-F374F50DE6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2802" y="397319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BX</a:t>
              </a:r>
            </a:p>
          </p:txBody>
        </p:sp>
        <p:sp>
          <p:nvSpPr>
            <p:cNvPr id="43" name="Text Box 68">
              <a:extLst>
                <a:ext uri="{FF2B5EF4-FFF2-40B4-BE49-F238E27FC236}">
                  <a16:creationId xmlns:a16="http://schemas.microsoft.com/office/drawing/2014/main" id="{0035A08E-8B22-4D40-821A-CF58DAF349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2802" y="435419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CX</a:t>
              </a:r>
            </a:p>
          </p:txBody>
        </p:sp>
        <p:sp>
          <p:nvSpPr>
            <p:cNvPr id="44" name="Text Box 69">
              <a:extLst>
                <a:ext uri="{FF2B5EF4-FFF2-40B4-BE49-F238E27FC236}">
                  <a16:creationId xmlns:a16="http://schemas.microsoft.com/office/drawing/2014/main" id="{F5E5B6B6-CDB3-4A2E-9122-423E964D99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2802" y="473519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DX</a:t>
              </a:r>
            </a:p>
          </p:txBody>
        </p:sp>
        <p:sp>
          <p:nvSpPr>
            <p:cNvPr id="72" name="Text Box 66">
              <a:extLst>
                <a:ext uri="{FF2B5EF4-FFF2-40B4-BE49-F238E27FC236}">
                  <a16:creationId xmlns:a16="http://schemas.microsoft.com/office/drawing/2014/main" id="{68D32B93-D55D-4AEB-9C0D-C66556F730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2802" y="5115236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SI</a:t>
              </a:r>
            </a:p>
          </p:txBody>
        </p:sp>
        <p:sp>
          <p:nvSpPr>
            <p:cNvPr id="73" name="Text Box 67">
              <a:extLst>
                <a:ext uri="{FF2B5EF4-FFF2-40B4-BE49-F238E27FC236}">
                  <a16:creationId xmlns:a16="http://schemas.microsoft.com/office/drawing/2014/main" id="{EEF5FEA6-CD1C-49D3-9503-B980D8ECE2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2802" y="5496236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DI</a:t>
              </a:r>
            </a:p>
          </p:txBody>
        </p:sp>
        <p:sp>
          <p:nvSpPr>
            <p:cNvPr id="74" name="Text Box 68">
              <a:extLst>
                <a:ext uri="{FF2B5EF4-FFF2-40B4-BE49-F238E27FC236}">
                  <a16:creationId xmlns:a16="http://schemas.microsoft.com/office/drawing/2014/main" id="{0C15DDD5-DFD0-430B-928E-2B976FA4CC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2802" y="5877236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BP</a:t>
              </a:r>
            </a:p>
          </p:txBody>
        </p:sp>
        <p:sp>
          <p:nvSpPr>
            <p:cNvPr id="75" name="Text Box 69">
              <a:extLst>
                <a:ext uri="{FF2B5EF4-FFF2-40B4-BE49-F238E27FC236}">
                  <a16:creationId xmlns:a16="http://schemas.microsoft.com/office/drawing/2014/main" id="{5C98337A-947A-46F6-A782-46A7B31CC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2802" y="6258236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SP</a:t>
              </a:r>
            </a:p>
          </p:txBody>
        </p:sp>
        <p:sp>
          <p:nvSpPr>
            <p:cNvPr id="41" name="Text Box 66">
              <a:extLst>
                <a:ext uri="{FF2B5EF4-FFF2-40B4-BE49-F238E27FC236}">
                  <a16:creationId xmlns:a16="http://schemas.microsoft.com/office/drawing/2014/main" id="{97CBA015-5AF7-4217-869E-3F3A916BB4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2802" y="3595389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AX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276F05C6-F2E4-422A-AFE9-29E3C0E385C5}"/>
              </a:ext>
            </a:extLst>
          </p:cNvPr>
          <p:cNvGrpSpPr/>
          <p:nvPr/>
        </p:nvGrpSpPr>
        <p:grpSpPr>
          <a:xfrm>
            <a:off x="3453150" y="2581839"/>
            <a:ext cx="1066800" cy="4183190"/>
            <a:chOff x="2123742" y="2736850"/>
            <a:chExt cx="1066800" cy="3189049"/>
          </a:xfrm>
        </p:grpSpPr>
        <p:sp>
          <p:nvSpPr>
            <p:cNvPr id="10" name="Text Box 35">
              <a:extLst>
                <a:ext uri="{FF2B5EF4-FFF2-40B4-BE49-F238E27FC236}">
                  <a16:creationId xmlns:a16="http://schemas.microsoft.com/office/drawing/2014/main" id="{2E88805C-B89C-4DFE-AB2F-019440E91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2736850"/>
              <a:ext cx="1066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EAX</a:t>
              </a:r>
            </a:p>
          </p:txBody>
        </p:sp>
        <p:sp>
          <p:nvSpPr>
            <p:cNvPr id="11" name="Text Box 36">
              <a:extLst>
                <a:ext uri="{FF2B5EF4-FFF2-40B4-BE49-F238E27FC236}">
                  <a16:creationId xmlns:a16="http://schemas.microsoft.com/office/drawing/2014/main" id="{C8B40816-B12D-4A06-8580-7F7D9FF2B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3117850"/>
              <a:ext cx="1066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EBX</a:t>
              </a:r>
            </a:p>
          </p:txBody>
        </p:sp>
        <p:sp>
          <p:nvSpPr>
            <p:cNvPr id="12" name="Text Box 37">
              <a:extLst>
                <a:ext uri="{FF2B5EF4-FFF2-40B4-BE49-F238E27FC236}">
                  <a16:creationId xmlns:a16="http://schemas.microsoft.com/office/drawing/2014/main" id="{9B8A3297-5A85-4C6B-BC34-7F7D7359EC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5084603"/>
              <a:ext cx="1066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EBP</a:t>
              </a:r>
            </a:p>
          </p:txBody>
        </p:sp>
        <p:sp>
          <p:nvSpPr>
            <p:cNvPr id="14" name="Text Box 39">
              <a:extLst>
                <a:ext uri="{FF2B5EF4-FFF2-40B4-BE49-F238E27FC236}">
                  <a16:creationId xmlns:a16="http://schemas.microsoft.com/office/drawing/2014/main" id="{E6B8C7F5-1950-49CD-A535-B5BE95869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4682128"/>
              <a:ext cx="1066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EDI</a:t>
              </a:r>
            </a:p>
          </p:txBody>
        </p:sp>
        <p:sp>
          <p:nvSpPr>
            <p:cNvPr id="15" name="Text Box 40">
              <a:extLst>
                <a:ext uri="{FF2B5EF4-FFF2-40B4-BE49-F238E27FC236}">
                  <a16:creationId xmlns:a16="http://schemas.microsoft.com/office/drawing/2014/main" id="{479ABFB0-DAEB-46F2-A880-EC919DC1B6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3498850"/>
              <a:ext cx="1066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ECX</a:t>
              </a:r>
            </a:p>
          </p:txBody>
        </p:sp>
        <p:sp>
          <p:nvSpPr>
            <p:cNvPr id="16" name="Text Box 41">
              <a:extLst>
                <a:ext uri="{FF2B5EF4-FFF2-40B4-BE49-F238E27FC236}">
                  <a16:creationId xmlns:a16="http://schemas.microsoft.com/office/drawing/2014/main" id="{2008222D-8F56-4904-B3B3-863E2DC99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3879850"/>
              <a:ext cx="1066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EDX</a:t>
              </a:r>
            </a:p>
          </p:txBody>
        </p:sp>
        <p:sp>
          <p:nvSpPr>
            <p:cNvPr id="17" name="Text Box 42">
              <a:extLst>
                <a:ext uri="{FF2B5EF4-FFF2-40B4-BE49-F238E27FC236}">
                  <a16:creationId xmlns:a16="http://schemas.microsoft.com/office/drawing/2014/main" id="{86F534CC-4E0F-495C-B5D9-67FDB3E3F9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5468699"/>
              <a:ext cx="1066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ESP</a:t>
              </a:r>
            </a:p>
          </p:txBody>
        </p:sp>
        <p:sp>
          <p:nvSpPr>
            <p:cNvPr id="13" name="Text Box 38">
              <a:extLst>
                <a:ext uri="{FF2B5EF4-FFF2-40B4-BE49-F238E27FC236}">
                  <a16:creationId xmlns:a16="http://schemas.microsoft.com/office/drawing/2014/main" id="{8AD4FD04-18F0-41C6-B509-ADD61935BD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4260850"/>
              <a:ext cx="10668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ESI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68248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通用寄存器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/>
              <a:t>*64</a:t>
            </a:r>
            <a:r>
              <a:rPr lang="zh-CN" altLang="en-US" sz="2800" b="1" dirty="0"/>
              <a:t>位通用寄存器</a:t>
            </a: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7" name="圆角矩形标注 7">
            <a:extLst>
              <a:ext uri="{FF2B5EF4-FFF2-40B4-BE49-F238E27FC236}">
                <a16:creationId xmlns:a16="http://schemas.microsoft.com/office/drawing/2014/main" id="{F45748E7-AF24-45C6-BEC7-11B1B104BEBE}"/>
              </a:ext>
            </a:extLst>
          </p:cNvPr>
          <p:cNvSpPr/>
          <p:nvPr/>
        </p:nvSpPr>
        <p:spPr>
          <a:xfrm>
            <a:off x="1992408" y="1714350"/>
            <a:ext cx="5789174" cy="461665"/>
          </a:xfrm>
          <a:prstGeom prst="wedgeRoundRectCallout">
            <a:avLst>
              <a:gd name="adj1" fmla="val -39769"/>
              <a:gd name="adj2" fmla="val 71820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7" tIns="49294" rIns="98587" bIns="49294" anchor="ctr"/>
          <a:lstStyle/>
          <a:p>
            <a:pPr>
              <a:lnSpc>
                <a:spcPts val="3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新增</a:t>
            </a:r>
            <a:r>
              <a:rPr lang="en-US" altLang="zh-CN" b="1" dirty="0">
                <a:solidFill>
                  <a:srgbClr val="FF0000"/>
                </a:solidFill>
              </a:rPr>
              <a:t>R8-R15 8</a:t>
            </a:r>
            <a:r>
              <a:rPr lang="zh-CN" altLang="en-US" b="1" dirty="0">
                <a:solidFill>
                  <a:srgbClr val="FF0000"/>
                </a:solidFill>
              </a:rPr>
              <a:t>个通用寄存器</a:t>
            </a:r>
          </a:p>
        </p:txBody>
      </p: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5839FCF8-433B-4448-A3DE-C9B55D5CC42A}"/>
              </a:ext>
            </a:extLst>
          </p:cNvPr>
          <p:cNvGrpSpPr/>
          <p:nvPr/>
        </p:nvGrpSpPr>
        <p:grpSpPr>
          <a:xfrm>
            <a:off x="1240239" y="2557321"/>
            <a:ext cx="6834866" cy="4126913"/>
            <a:chOff x="1240239" y="2557321"/>
            <a:chExt cx="6834866" cy="412691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083B6F15-51CB-404B-8661-AFA7C3DC725B}"/>
                </a:ext>
              </a:extLst>
            </p:cNvPr>
            <p:cNvGrpSpPr/>
            <p:nvPr/>
          </p:nvGrpSpPr>
          <p:grpSpPr>
            <a:xfrm>
              <a:off x="1240239" y="2557321"/>
              <a:ext cx="6829731" cy="2064606"/>
              <a:chOff x="1198652" y="2654145"/>
              <a:chExt cx="6829731" cy="2064606"/>
            </a:xfrm>
          </p:grpSpPr>
          <p:grpSp>
            <p:nvGrpSpPr>
              <p:cNvPr id="85" name="组合 84">
                <a:extLst>
                  <a:ext uri="{FF2B5EF4-FFF2-40B4-BE49-F238E27FC236}">
                    <a16:creationId xmlns:a16="http://schemas.microsoft.com/office/drawing/2014/main" id="{3EE288BB-0962-4929-A673-C8978ABF33A2}"/>
                  </a:ext>
                </a:extLst>
              </p:cNvPr>
              <p:cNvGrpSpPr/>
              <p:nvPr/>
            </p:nvGrpSpPr>
            <p:grpSpPr>
              <a:xfrm>
                <a:off x="1198654" y="2654145"/>
                <a:ext cx="6829729" cy="1035227"/>
                <a:chOff x="1198654" y="2654145"/>
                <a:chExt cx="6829729" cy="1118393"/>
              </a:xfrm>
            </p:grpSpPr>
            <p:grpSp>
              <p:nvGrpSpPr>
                <p:cNvPr id="93" name="组合 92">
                  <a:extLst>
                    <a:ext uri="{FF2B5EF4-FFF2-40B4-BE49-F238E27FC236}">
                      <a16:creationId xmlns:a16="http://schemas.microsoft.com/office/drawing/2014/main" id="{C71A6DF2-AE69-4C29-A25D-718867440505}"/>
                    </a:ext>
                  </a:extLst>
                </p:cNvPr>
                <p:cNvGrpSpPr/>
                <p:nvPr/>
              </p:nvGrpSpPr>
              <p:grpSpPr>
                <a:xfrm>
                  <a:off x="1198654" y="2654145"/>
                  <a:ext cx="6829729" cy="559562"/>
                  <a:chOff x="1198654" y="2654145"/>
                  <a:chExt cx="6829729" cy="559562"/>
                </a:xfrm>
              </p:grpSpPr>
              <p:sp>
                <p:nvSpPr>
                  <p:cNvPr id="97" name="Rectangle 34">
                    <a:extLst>
                      <a:ext uri="{FF2B5EF4-FFF2-40B4-BE49-F238E27FC236}">
                        <a16:creationId xmlns:a16="http://schemas.microsoft.com/office/drawing/2014/main" id="{AD640F2C-EFD3-4D1A-85F2-8373779B9CF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8654" y="2654145"/>
                    <a:ext cx="6829729" cy="5595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8" name="Rectangle 34">
                    <a:extLst>
                      <a:ext uri="{FF2B5EF4-FFF2-40B4-BE49-F238E27FC236}">
                        <a16:creationId xmlns:a16="http://schemas.microsoft.com/office/drawing/2014/main" id="{093E3903-6966-45BB-8A07-B86164ED144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4108" y="2703815"/>
                    <a:ext cx="3600087" cy="47327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94" name="组合 93">
                  <a:extLst>
                    <a:ext uri="{FF2B5EF4-FFF2-40B4-BE49-F238E27FC236}">
                      <a16:creationId xmlns:a16="http://schemas.microsoft.com/office/drawing/2014/main" id="{BC7FB4AC-F6EE-4457-B207-10C7B813A0DA}"/>
                    </a:ext>
                  </a:extLst>
                </p:cNvPr>
                <p:cNvGrpSpPr/>
                <p:nvPr/>
              </p:nvGrpSpPr>
              <p:grpSpPr>
                <a:xfrm>
                  <a:off x="1198654" y="3212976"/>
                  <a:ext cx="6829729" cy="559562"/>
                  <a:chOff x="1198654" y="2654145"/>
                  <a:chExt cx="6829729" cy="559562"/>
                </a:xfrm>
              </p:grpSpPr>
              <p:sp>
                <p:nvSpPr>
                  <p:cNvPr id="95" name="Rectangle 34">
                    <a:extLst>
                      <a:ext uri="{FF2B5EF4-FFF2-40B4-BE49-F238E27FC236}">
                        <a16:creationId xmlns:a16="http://schemas.microsoft.com/office/drawing/2014/main" id="{B9145906-BADA-4705-A621-C9D401D7293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8654" y="2654145"/>
                    <a:ext cx="6829729" cy="5595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6" name="Rectangle 34">
                    <a:extLst>
                      <a:ext uri="{FF2B5EF4-FFF2-40B4-BE49-F238E27FC236}">
                        <a16:creationId xmlns:a16="http://schemas.microsoft.com/office/drawing/2014/main" id="{5273C468-3633-4126-8862-E035E289B4C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4108" y="2703815"/>
                    <a:ext cx="3600087" cy="47327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C8FDFEFE-D533-49AB-BF8B-B4BB1B9D1910}"/>
                  </a:ext>
                </a:extLst>
              </p:cNvPr>
              <p:cNvGrpSpPr/>
              <p:nvPr/>
            </p:nvGrpSpPr>
            <p:grpSpPr>
              <a:xfrm>
                <a:off x="1198652" y="3683524"/>
                <a:ext cx="6829729" cy="1035227"/>
                <a:chOff x="1198654" y="2654145"/>
                <a:chExt cx="6829729" cy="1118393"/>
              </a:xfrm>
            </p:grpSpPr>
            <p:grpSp>
              <p:nvGrpSpPr>
                <p:cNvPr id="87" name="组合 86">
                  <a:extLst>
                    <a:ext uri="{FF2B5EF4-FFF2-40B4-BE49-F238E27FC236}">
                      <a16:creationId xmlns:a16="http://schemas.microsoft.com/office/drawing/2014/main" id="{4192D8DA-3AF1-4FC7-B8CE-73A84E705756}"/>
                    </a:ext>
                  </a:extLst>
                </p:cNvPr>
                <p:cNvGrpSpPr/>
                <p:nvPr/>
              </p:nvGrpSpPr>
              <p:grpSpPr>
                <a:xfrm>
                  <a:off x="1198654" y="2654145"/>
                  <a:ext cx="6829729" cy="559562"/>
                  <a:chOff x="1198654" y="2654145"/>
                  <a:chExt cx="6829729" cy="559562"/>
                </a:xfrm>
              </p:grpSpPr>
              <p:sp>
                <p:nvSpPr>
                  <p:cNvPr id="91" name="Rectangle 34">
                    <a:extLst>
                      <a:ext uri="{FF2B5EF4-FFF2-40B4-BE49-F238E27FC236}">
                        <a16:creationId xmlns:a16="http://schemas.microsoft.com/office/drawing/2014/main" id="{4C0412B9-1171-4F57-9D69-A1C9ABB530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8654" y="2654145"/>
                    <a:ext cx="6829729" cy="5595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2" name="Rectangle 34">
                    <a:extLst>
                      <a:ext uri="{FF2B5EF4-FFF2-40B4-BE49-F238E27FC236}">
                        <a16:creationId xmlns:a16="http://schemas.microsoft.com/office/drawing/2014/main" id="{92EFECFE-30E9-417F-8FAF-B0530B3095C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4108" y="2703815"/>
                    <a:ext cx="3600087" cy="47327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8" name="组合 87">
                  <a:extLst>
                    <a:ext uri="{FF2B5EF4-FFF2-40B4-BE49-F238E27FC236}">
                      <a16:creationId xmlns:a16="http://schemas.microsoft.com/office/drawing/2014/main" id="{DB07D78D-42D8-4F6E-9904-A5E53BA1DEAA}"/>
                    </a:ext>
                  </a:extLst>
                </p:cNvPr>
                <p:cNvGrpSpPr/>
                <p:nvPr/>
              </p:nvGrpSpPr>
              <p:grpSpPr>
                <a:xfrm>
                  <a:off x="1198654" y="3212976"/>
                  <a:ext cx="6829729" cy="559562"/>
                  <a:chOff x="1198654" y="2654145"/>
                  <a:chExt cx="6829729" cy="559562"/>
                </a:xfrm>
              </p:grpSpPr>
              <p:sp>
                <p:nvSpPr>
                  <p:cNvPr id="89" name="Rectangle 34">
                    <a:extLst>
                      <a:ext uri="{FF2B5EF4-FFF2-40B4-BE49-F238E27FC236}">
                        <a16:creationId xmlns:a16="http://schemas.microsoft.com/office/drawing/2014/main" id="{74FD3CB8-9286-4606-B82F-F9A5872CBA5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8654" y="2654145"/>
                    <a:ext cx="6829729" cy="5595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90" name="Rectangle 34">
                    <a:extLst>
                      <a:ext uri="{FF2B5EF4-FFF2-40B4-BE49-F238E27FC236}">
                        <a16:creationId xmlns:a16="http://schemas.microsoft.com/office/drawing/2014/main" id="{62F9B0E3-E2BF-4318-B252-DEF025FC081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4108" y="2703815"/>
                    <a:ext cx="3600087" cy="47327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70" name="组合 69">
              <a:extLst>
                <a:ext uri="{FF2B5EF4-FFF2-40B4-BE49-F238E27FC236}">
                  <a16:creationId xmlns:a16="http://schemas.microsoft.com/office/drawing/2014/main" id="{6462E23F-0B67-47D6-97AE-5C03CABA94BD}"/>
                </a:ext>
              </a:extLst>
            </p:cNvPr>
            <p:cNvGrpSpPr/>
            <p:nvPr/>
          </p:nvGrpSpPr>
          <p:grpSpPr>
            <a:xfrm>
              <a:off x="1245374" y="4619628"/>
              <a:ext cx="6829731" cy="2064606"/>
              <a:chOff x="1198652" y="2654145"/>
              <a:chExt cx="6829731" cy="2064606"/>
            </a:xfrm>
          </p:grpSpPr>
          <p:grpSp>
            <p:nvGrpSpPr>
              <p:cNvPr id="71" name="组合 70">
                <a:extLst>
                  <a:ext uri="{FF2B5EF4-FFF2-40B4-BE49-F238E27FC236}">
                    <a16:creationId xmlns:a16="http://schemas.microsoft.com/office/drawing/2014/main" id="{88DCFCF9-1919-4726-9A20-EA9B1F617600}"/>
                  </a:ext>
                </a:extLst>
              </p:cNvPr>
              <p:cNvGrpSpPr/>
              <p:nvPr/>
            </p:nvGrpSpPr>
            <p:grpSpPr>
              <a:xfrm>
                <a:off x="1198654" y="2654145"/>
                <a:ext cx="6829729" cy="1035227"/>
                <a:chOff x="1198654" y="2654145"/>
                <a:chExt cx="6829729" cy="1118393"/>
              </a:xfrm>
            </p:grpSpPr>
            <p:grpSp>
              <p:nvGrpSpPr>
                <p:cNvPr id="79" name="组合 78">
                  <a:extLst>
                    <a:ext uri="{FF2B5EF4-FFF2-40B4-BE49-F238E27FC236}">
                      <a16:creationId xmlns:a16="http://schemas.microsoft.com/office/drawing/2014/main" id="{62A1D762-1D09-44EC-A010-6BE8C8C65DB4}"/>
                    </a:ext>
                  </a:extLst>
                </p:cNvPr>
                <p:cNvGrpSpPr/>
                <p:nvPr/>
              </p:nvGrpSpPr>
              <p:grpSpPr>
                <a:xfrm>
                  <a:off x="1198654" y="2654145"/>
                  <a:ext cx="6829729" cy="559562"/>
                  <a:chOff x="1198654" y="2654145"/>
                  <a:chExt cx="6829729" cy="559562"/>
                </a:xfrm>
              </p:grpSpPr>
              <p:sp>
                <p:nvSpPr>
                  <p:cNvPr id="83" name="Rectangle 34">
                    <a:extLst>
                      <a:ext uri="{FF2B5EF4-FFF2-40B4-BE49-F238E27FC236}">
                        <a16:creationId xmlns:a16="http://schemas.microsoft.com/office/drawing/2014/main" id="{942D7330-90E0-44DD-9B44-5B983C9341A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8654" y="2654145"/>
                    <a:ext cx="6829729" cy="5595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4" name="Rectangle 34">
                    <a:extLst>
                      <a:ext uri="{FF2B5EF4-FFF2-40B4-BE49-F238E27FC236}">
                        <a16:creationId xmlns:a16="http://schemas.microsoft.com/office/drawing/2014/main" id="{28273096-46FF-441C-A347-AD1229E206B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4108" y="2703815"/>
                    <a:ext cx="3600087" cy="47327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80" name="组合 79">
                  <a:extLst>
                    <a:ext uri="{FF2B5EF4-FFF2-40B4-BE49-F238E27FC236}">
                      <a16:creationId xmlns:a16="http://schemas.microsoft.com/office/drawing/2014/main" id="{DF69D452-B33C-4E85-A897-2ADA6EEF6770}"/>
                    </a:ext>
                  </a:extLst>
                </p:cNvPr>
                <p:cNvGrpSpPr/>
                <p:nvPr/>
              </p:nvGrpSpPr>
              <p:grpSpPr>
                <a:xfrm>
                  <a:off x="1198654" y="3212976"/>
                  <a:ext cx="6829729" cy="559562"/>
                  <a:chOff x="1198654" y="2654145"/>
                  <a:chExt cx="6829729" cy="559562"/>
                </a:xfrm>
              </p:grpSpPr>
              <p:sp>
                <p:nvSpPr>
                  <p:cNvPr id="81" name="Rectangle 34">
                    <a:extLst>
                      <a:ext uri="{FF2B5EF4-FFF2-40B4-BE49-F238E27FC236}">
                        <a16:creationId xmlns:a16="http://schemas.microsoft.com/office/drawing/2014/main" id="{BB0FFB9D-F80F-4AC4-B265-298F52D88D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8654" y="2654145"/>
                    <a:ext cx="6829729" cy="5595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82" name="Rectangle 34">
                    <a:extLst>
                      <a:ext uri="{FF2B5EF4-FFF2-40B4-BE49-F238E27FC236}">
                        <a16:creationId xmlns:a16="http://schemas.microsoft.com/office/drawing/2014/main" id="{43F8A1F6-4EFE-4C7E-B2A1-B8BAB6DE00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4108" y="2703815"/>
                    <a:ext cx="3600087" cy="47327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72" name="组合 71">
                <a:extLst>
                  <a:ext uri="{FF2B5EF4-FFF2-40B4-BE49-F238E27FC236}">
                    <a16:creationId xmlns:a16="http://schemas.microsoft.com/office/drawing/2014/main" id="{7A8DF6C9-26D4-459A-9DA3-FBB268F93754}"/>
                  </a:ext>
                </a:extLst>
              </p:cNvPr>
              <p:cNvGrpSpPr/>
              <p:nvPr/>
            </p:nvGrpSpPr>
            <p:grpSpPr>
              <a:xfrm>
                <a:off x="1198652" y="3683524"/>
                <a:ext cx="6829729" cy="1035227"/>
                <a:chOff x="1198654" y="2654145"/>
                <a:chExt cx="6829729" cy="1118393"/>
              </a:xfrm>
            </p:grpSpPr>
            <p:grpSp>
              <p:nvGrpSpPr>
                <p:cNvPr id="73" name="组合 72">
                  <a:extLst>
                    <a:ext uri="{FF2B5EF4-FFF2-40B4-BE49-F238E27FC236}">
                      <a16:creationId xmlns:a16="http://schemas.microsoft.com/office/drawing/2014/main" id="{A6770E8B-12B8-4D6C-A75E-76D92E42352F}"/>
                    </a:ext>
                  </a:extLst>
                </p:cNvPr>
                <p:cNvGrpSpPr/>
                <p:nvPr/>
              </p:nvGrpSpPr>
              <p:grpSpPr>
                <a:xfrm>
                  <a:off x="1198654" y="2654145"/>
                  <a:ext cx="6829729" cy="559562"/>
                  <a:chOff x="1198654" y="2654145"/>
                  <a:chExt cx="6829729" cy="559562"/>
                </a:xfrm>
              </p:grpSpPr>
              <p:sp>
                <p:nvSpPr>
                  <p:cNvPr id="77" name="Rectangle 34">
                    <a:extLst>
                      <a:ext uri="{FF2B5EF4-FFF2-40B4-BE49-F238E27FC236}">
                        <a16:creationId xmlns:a16="http://schemas.microsoft.com/office/drawing/2014/main" id="{417A27C9-8572-436F-8BC4-CFEC439E446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8654" y="2654145"/>
                    <a:ext cx="6829729" cy="5595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8" name="Rectangle 34">
                    <a:extLst>
                      <a:ext uri="{FF2B5EF4-FFF2-40B4-BE49-F238E27FC236}">
                        <a16:creationId xmlns:a16="http://schemas.microsoft.com/office/drawing/2014/main" id="{BACC56AE-BA44-4B8C-A1A0-EA485690744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4108" y="2703815"/>
                    <a:ext cx="3600087" cy="47327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04C7ECD0-3FE8-467B-8C81-DFD4DCC2458D}"/>
                    </a:ext>
                  </a:extLst>
                </p:cNvPr>
                <p:cNvGrpSpPr/>
                <p:nvPr/>
              </p:nvGrpSpPr>
              <p:grpSpPr>
                <a:xfrm>
                  <a:off x="1198654" y="3212976"/>
                  <a:ext cx="6829729" cy="559562"/>
                  <a:chOff x="1198654" y="2654145"/>
                  <a:chExt cx="6829729" cy="559562"/>
                </a:xfrm>
              </p:grpSpPr>
              <p:sp>
                <p:nvSpPr>
                  <p:cNvPr id="75" name="Rectangle 34">
                    <a:extLst>
                      <a:ext uri="{FF2B5EF4-FFF2-40B4-BE49-F238E27FC236}">
                        <a16:creationId xmlns:a16="http://schemas.microsoft.com/office/drawing/2014/main" id="{2A250926-10C0-4ADB-9EC3-8A0D67F55CA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198654" y="2654145"/>
                    <a:ext cx="6829729" cy="559562"/>
                  </a:xfrm>
                  <a:prstGeom prst="rect">
                    <a:avLst/>
                  </a:pr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6" name="Rectangle 34">
                    <a:extLst>
                      <a:ext uri="{FF2B5EF4-FFF2-40B4-BE49-F238E27FC236}">
                        <a16:creationId xmlns:a16="http://schemas.microsoft.com/office/drawing/2014/main" id="{B215ECD3-5DD0-4786-9D17-090EF3BD3AF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04108" y="2703815"/>
                    <a:ext cx="3600087" cy="473270"/>
                  </a:xfrm>
                  <a:prstGeom prst="rect">
                    <a:avLst/>
                  </a:prstGeom>
                  <a:solidFill>
                    <a:srgbClr val="00FFFF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</p:grpSp>
        </p:grpSp>
      </p:grp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074E87A0-F01C-4084-9A3C-F51D317AE72F}"/>
              </a:ext>
            </a:extLst>
          </p:cNvPr>
          <p:cNvGrpSpPr/>
          <p:nvPr/>
        </p:nvGrpSpPr>
        <p:grpSpPr>
          <a:xfrm>
            <a:off x="353041" y="2572317"/>
            <a:ext cx="803119" cy="4040803"/>
            <a:chOff x="2123742" y="2736850"/>
            <a:chExt cx="1066800" cy="3011010"/>
          </a:xfrm>
          <a:noFill/>
        </p:grpSpPr>
        <p:sp>
          <p:nvSpPr>
            <p:cNvPr id="100" name="Text Box 35">
              <a:extLst>
                <a:ext uri="{FF2B5EF4-FFF2-40B4-BE49-F238E27FC236}">
                  <a16:creationId xmlns:a16="http://schemas.microsoft.com/office/drawing/2014/main" id="{4D531338-D952-4318-863B-E78589084D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2736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R8</a:t>
              </a:r>
            </a:p>
          </p:txBody>
        </p:sp>
        <p:sp>
          <p:nvSpPr>
            <p:cNvPr id="101" name="Text Box 36">
              <a:extLst>
                <a:ext uri="{FF2B5EF4-FFF2-40B4-BE49-F238E27FC236}">
                  <a16:creationId xmlns:a16="http://schemas.microsoft.com/office/drawing/2014/main" id="{1C096552-9C45-4162-8435-9A06A1B20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3117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R9</a:t>
              </a:r>
            </a:p>
          </p:txBody>
        </p:sp>
        <p:sp>
          <p:nvSpPr>
            <p:cNvPr id="102" name="Text Box 37">
              <a:extLst>
                <a:ext uri="{FF2B5EF4-FFF2-40B4-BE49-F238E27FC236}">
                  <a16:creationId xmlns:a16="http://schemas.microsoft.com/office/drawing/2014/main" id="{31D37980-5DCA-4806-9323-2CEDB1BEEF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5022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R14</a:t>
              </a:r>
            </a:p>
          </p:txBody>
        </p:sp>
        <p:sp>
          <p:nvSpPr>
            <p:cNvPr id="103" name="Text Box 38">
              <a:extLst>
                <a:ext uri="{FF2B5EF4-FFF2-40B4-BE49-F238E27FC236}">
                  <a16:creationId xmlns:a16="http://schemas.microsoft.com/office/drawing/2014/main" id="{13DFA2A4-1788-4BBA-959D-6865D47F7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4260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R12</a:t>
              </a:r>
            </a:p>
          </p:txBody>
        </p:sp>
        <p:sp>
          <p:nvSpPr>
            <p:cNvPr id="104" name="Text Box 39">
              <a:extLst>
                <a:ext uri="{FF2B5EF4-FFF2-40B4-BE49-F238E27FC236}">
                  <a16:creationId xmlns:a16="http://schemas.microsoft.com/office/drawing/2014/main" id="{A8443F51-EFFD-46D1-A0F8-D4E7E532B6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4641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R13</a:t>
              </a:r>
            </a:p>
          </p:txBody>
        </p:sp>
        <p:sp>
          <p:nvSpPr>
            <p:cNvPr id="105" name="Text Box 40">
              <a:extLst>
                <a:ext uri="{FF2B5EF4-FFF2-40B4-BE49-F238E27FC236}">
                  <a16:creationId xmlns:a16="http://schemas.microsoft.com/office/drawing/2014/main" id="{FEBCF56D-83E0-4F0E-A31B-ECFA29C946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3498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R10</a:t>
              </a:r>
            </a:p>
          </p:txBody>
        </p:sp>
        <p:sp>
          <p:nvSpPr>
            <p:cNvPr id="106" name="Text Box 41">
              <a:extLst>
                <a:ext uri="{FF2B5EF4-FFF2-40B4-BE49-F238E27FC236}">
                  <a16:creationId xmlns:a16="http://schemas.microsoft.com/office/drawing/2014/main" id="{52508CA1-56CC-4CE4-AC5B-92EA48787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3879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R11</a:t>
              </a:r>
            </a:p>
          </p:txBody>
        </p:sp>
        <p:sp>
          <p:nvSpPr>
            <p:cNvPr id="107" name="Text Box 42">
              <a:extLst>
                <a:ext uri="{FF2B5EF4-FFF2-40B4-BE49-F238E27FC236}">
                  <a16:creationId xmlns:a16="http://schemas.microsoft.com/office/drawing/2014/main" id="{DFEE080D-033E-4D9F-AFA9-42A491730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5403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R15</a:t>
              </a: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CDAB4A65-EEE3-434A-B27D-D9AC64BBF666}"/>
              </a:ext>
            </a:extLst>
          </p:cNvPr>
          <p:cNvGrpSpPr/>
          <p:nvPr/>
        </p:nvGrpSpPr>
        <p:grpSpPr>
          <a:xfrm>
            <a:off x="956887" y="2077980"/>
            <a:ext cx="7100308" cy="481992"/>
            <a:chOff x="936646" y="3185120"/>
            <a:chExt cx="7100308" cy="481992"/>
          </a:xfrm>
        </p:grpSpPr>
        <p:sp>
          <p:nvSpPr>
            <p:cNvPr id="109" name="Text Box 43">
              <a:extLst>
                <a:ext uri="{FF2B5EF4-FFF2-40B4-BE49-F238E27FC236}">
                  <a16:creationId xmlns:a16="http://schemas.microsoft.com/office/drawing/2014/main" id="{68088374-0CEC-4BB5-AFB1-B8E7EC702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1341" y="3185120"/>
              <a:ext cx="2756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0</a:t>
              </a:r>
            </a:p>
          </p:txBody>
        </p:sp>
        <p:sp>
          <p:nvSpPr>
            <p:cNvPr id="110" name="Text Box 44">
              <a:extLst>
                <a:ext uri="{FF2B5EF4-FFF2-40B4-BE49-F238E27FC236}">
                  <a16:creationId xmlns:a16="http://schemas.microsoft.com/office/drawing/2014/main" id="{92C5443B-6A2C-42C2-BE6A-6BBEC6B688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8845" y="3185120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31</a:t>
              </a:r>
            </a:p>
          </p:txBody>
        </p:sp>
        <p:sp>
          <p:nvSpPr>
            <p:cNvPr id="111" name="Text Box 60">
              <a:extLst>
                <a:ext uri="{FF2B5EF4-FFF2-40B4-BE49-F238E27FC236}">
                  <a16:creationId xmlns:a16="http://schemas.microsoft.com/office/drawing/2014/main" id="{92201F12-C89C-47A5-AEA6-2E693AE0D6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0818" y="3185120"/>
              <a:ext cx="826840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15</a:t>
              </a:r>
            </a:p>
          </p:txBody>
        </p:sp>
        <p:sp>
          <p:nvSpPr>
            <p:cNvPr id="112" name="Text Box 61">
              <a:extLst>
                <a:ext uri="{FF2B5EF4-FFF2-40B4-BE49-F238E27FC236}">
                  <a16:creationId xmlns:a16="http://schemas.microsoft.com/office/drawing/2014/main" id="{319E4987-0EA0-496C-B539-21E963C4C7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3514" y="3185120"/>
              <a:ext cx="93880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16</a:t>
              </a:r>
            </a:p>
          </p:txBody>
        </p:sp>
        <p:sp>
          <p:nvSpPr>
            <p:cNvPr id="113" name="Text Box 70">
              <a:extLst>
                <a:ext uri="{FF2B5EF4-FFF2-40B4-BE49-F238E27FC236}">
                  <a16:creationId xmlns:a16="http://schemas.microsoft.com/office/drawing/2014/main" id="{C5FD80EB-17D7-4FA5-B70F-44D88EF0F5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43357" y="3185120"/>
              <a:ext cx="2756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7</a:t>
              </a:r>
            </a:p>
          </p:txBody>
        </p:sp>
        <p:sp>
          <p:nvSpPr>
            <p:cNvPr id="114" name="Text Box 71">
              <a:extLst>
                <a:ext uri="{FF2B5EF4-FFF2-40B4-BE49-F238E27FC236}">
                  <a16:creationId xmlns:a16="http://schemas.microsoft.com/office/drawing/2014/main" id="{CB332289-F1D0-447A-A6E6-ACE442ACBA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62538" y="3185120"/>
              <a:ext cx="275613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8</a:t>
              </a:r>
            </a:p>
          </p:txBody>
        </p:sp>
        <p:sp>
          <p:nvSpPr>
            <p:cNvPr id="115" name="Text Box 44">
              <a:extLst>
                <a:ext uri="{FF2B5EF4-FFF2-40B4-BE49-F238E27FC236}">
                  <a16:creationId xmlns:a16="http://schemas.microsoft.com/office/drawing/2014/main" id="{D8C48164-7941-4596-9642-6B801A2E9C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6646" y="3209912"/>
              <a:ext cx="762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63</a:t>
              </a:r>
            </a:p>
          </p:txBody>
        </p:sp>
      </p:grpSp>
      <p:sp>
        <p:nvSpPr>
          <p:cNvPr id="120" name="Rectangle 56">
            <a:extLst>
              <a:ext uri="{FF2B5EF4-FFF2-40B4-BE49-F238E27FC236}">
                <a16:creationId xmlns:a16="http://schemas.microsoft.com/office/drawing/2014/main" id="{2BBDCB62-FDA1-4367-B719-A0C0A00FA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32" y="4694033"/>
            <a:ext cx="826841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R12L</a:t>
            </a:r>
          </a:p>
        </p:txBody>
      </p:sp>
      <p:sp>
        <p:nvSpPr>
          <p:cNvPr id="121" name="Rectangle 57">
            <a:extLst>
              <a:ext uri="{FF2B5EF4-FFF2-40B4-BE49-F238E27FC236}">
                <a16:creationId xmlns:a16="http://schemas.microsoft.com/office/drawing/2014/main" id="{8A680490-30D2-48D7-8121-8FDA1C872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32" y="5198288"/>
            <a:ext cx="826841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R13L</a:t>
            </a:r>
          </a:p>
        </p:txBody>
      </p:sp>
      <p:sp>
        <p:nvSpPr>
          <p:cNvPr id="122" name="Rectangle 58">
            <a:extLst>
              <a:ext uri="{FF2B5EF4-FFF2-40B4-BE49-F238E27FC236}">
                <a16:creationId xmlns:a16="http://schemas.microsoft.com/office/drawing/2014/main" id="{F613895E-6653-4196-8FDB-DA2CF9051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32" y="5722892"/>
            <a:ext cx="826841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R14L</a:t>
            </a:r>
          </a:p>
        </p:txBody>
      </p:sp>
      <p:sp>
        <p:nvSpPr>
          <p:cNvPr id="123" name="Rectangle 59">
            <a:extLst>
              <a:ext uri="{FF2B5EF4-FFF2-40B4-BE49-F238E27FC236}">
                <a16:creationId xmlns:a16="http://schemas.microsoft.com/office/drawing/2014/main" id="{572AAC34-0F0B-400A-A839-E233DA386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39" y="6247387"/>
            <a:ext cx="826841" cy="381000"/>
          </a:xfrm>
          <a:prstGeom prst="rect">
            <a:avLst/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R15L</a:t>
            </a:r>
          </a:p>
        </p:txBody>
      </p:sp>
      <p:sp>
        <p:nvSpPr>
          <p:cNvPr id="124" name="Rectangle 62">
            <a:extLst>
              <a:ext uri="{FF2B5EF4-FFF2-40B4-BE49-F238E27FC236}">
                <a16:creationId xmlns:a16="http://schemas.microsoft.com/office/drawing/2014/main" id="{B46F827A-E0E1-4B7F-9A29-81B8B114B0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36" y="2636912"/>
            <a:ext cx="82684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R8L</a:t>
            </a:r>
          </a:p>
        </p:txBody>
      </p:sp>
      <p:sp>
        <p:nvSpPr>
          <p:cNvPr id="125" name="Rectangle 63">
            <a:extLst>
              <a:ext uri="{FF2B5EF4-FFF2-40B4-BE49-F238E27FC236}">
                <a16:creationId xmlns:a16="http://schemas.microsoft.com/office/drawing/2014/main" id="{49121BA9-672E-4807-9CE5-A77E165FB9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35" y="3121718"/>
            <a:ext cx="82684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R9L</a:t>
            </a:r>
          </a:p>
        </p:txBody>
      </p:sp>
      <p:sp>
        <p:nvSpPr>
          <p:cNvPr id="126" name="Rectangle 64">
            <a:extLst>
              <a:ext uri="{FF2B5EF4-FFF2-40B4-BE49-F238E27FC236}">
                <a16:creationId xmlns:a16="http://schemas.microsoft.com/office/drawing/2014/main" id="{16169FB5-796E-4C36-B909-A9C7029ED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34" y="3666975"/>
            <a:ext cx="82684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R10L</a:t>
            </a:r>
          </a:p>
        </p:txBody>
      </p:sp>
      <p:sp>
        <p:nvSpPr>
          <p:cNvPr id="127" name="Rectangle 65">
            <a:extLst>
              <a:ext uri="{FF2B5EF4-FFF2-40B4-BE49-F238E27FC236}">
                <a16:creationId xmlns:a16="http://schemas.microsoft.com/office/drawing/2014/main" id="{6AF24A9A-272C-4951-A2C9-B959FD34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8933" y="4181200"/>
            <a:ext cx="82684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宋体" charset="-122"/>
              </a:rPr>
              <a:t>R11L</a:t>
            </a:r>
          </a:p>
        </p:txBody>
      </p:sp>
      <p:grpSp>
        <p:nvGrpSpPr>
          <p:cNvPr id="150" name="组合 149">
            <a:extLst>
              <a:ext uri="{FF2B5EF4-FFF2-40B4-BE49-F238E27FC236}">
                <a16:creationId xmlns:a16="http://schemas.microsoft.com/office/drawing/2014/main" id="{B9A0EEF7-C164-41D8-85D6-A351AF9A37B5}"/>
              </a:ext>
            </a:extLst>
          </p:cNvPr>
          <p:cNvGrpSpPr/>
          <p:nvPr/>
        </p:nvGrpSpPr>
        <p:grpSpPr>
          <a:xfrm>
            <a:off x="3500897" y="2594288"/>
            <a:ext cx="803119" cy="4040803"/>
            <a:chOff x="2123742" y="2736850"/>
            <a:chExt cx="1066800" cy="3011010"/>
          </a:xfrm>
          <a:noFill/>
        </p:grpSpPr>
        <p:sp>
          <p:nvSpPr>
            <p:cNvPr id="151" name="Text Box 35">
              <a:extLst>
                <a:ext uri="{FF2B5EF4-FFF2-40B4-BE49-F238E27FC236}">
                  <a16:creationId xmlns:a16="http://schemas.microsoft.com/office/drawing/2014/main" id="{1F8B98E3-2A4D-4579-8795-F182E9BD1D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2736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R8D</a:t>
              </a:r>
            </a:p>
          </p:txBody>
        </p:sp>
        <p:sp>
          <p:nvSpPr>
            <p:cNvPr id="152" name="Text Box 36">
              <a:extLst>
                <a:ext uri="{FF2B5EF4-FFF2-40B4-BE49-F238E27FC236}">
                  <a16:creationId xmlns:a16="http://schemas.microsoft.com/office/drawing/2014/main" id="{A0E80159-46ED-4EBA-AF44-97B5B28DE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3117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R9D</a:t>
              </a:r>
            </a:p>
          </p:txBody>
        </p:sp>
        <p:sp>
          <p:nvSpPr>
            <p:cNvPr id="153" name="Text Box 37">
              <a:extLst>
                <a:ext uri="{FF2B5EF4-FFF2-40B4-BE49-F238E27FC236}">
                  <a16:creationId xmlns:a16="http://schemas.microsoft.com/office/drawing/2014/main" id="{852F05F6-CA96-4736-92F6-4F79CBA41B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5022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R14D</a:t>
              </a:r>
            </a:p>
          </p:txBody>
        </p:sp>
        <p:sp>
          <p:nvSpPr>
            <p:cNvPr id="154" name="Text Box 38">
              <a:extLst>
                <a:ext uri="{FF2B5EF4-FFF2-40B4-BE49-F238E27FC236}">
                  <a16:creationId xmlns:a16="http://schemas.microsoft.com/office/drawing/2014/main" id="{9DA6C3C9-ADF7-4B12-A323-D8607AD4E0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4260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R12D</a:t>
              </a:r>
            </a:p>
          </p:txBody>
        </p:sp>
        <p:sp>
          <p:nvSpPr>
            <p:cNvPr id="155" name="Text Box 39">
              <a:extLst>
                <a:ext uri="{FF2B5EF4-FFF2-40B4-BE49-F238E27FC236}">
                  <a16:creationId xmlns:a16="http://schemas.microsoft.com/office/drawing/2014/main" id="{5F54A5CF-028F-43D0-8C20-8EA61B052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4641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R13D</a:t>
              </a:r>
            </a:p>
          </p:txBody>
        </p:sp>
        <p:sp>
          <p:nvSpPr>
            <p:cNvPr id="156" name="Text Box 40">
              <a:extLst>
                <a:ext uri="{FF2B5EF4-FFF2-40B4-BE49-F238E27FC236}">
                  <a16:creationId xmlns:a16="http://schemas.microsoft.com/office/drawing/2014/main" id="{A69D1AC7-DEDE-4541-AB23-1FD04D7313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3498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R10D</a:t>
              </a:r>
            </a:p>
          </p:txBody>
        </p:sp>
        <p:sp>
          <p:nvSpPr>
            <p:cNvPr id="157" name="Text Box 41">
              <a:extLst>
                <a:ext uri="{FF2B5EF4-FFF2-40B4-BE49-F238E27FC236}">
                  <a16:creationId xmlns:a16="http://schemas.microsoft.com/office/drawing/2014/main" id="{9AE20A86-ED28-4E6B-8131-6484622420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3879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R11D</a:t>
              </a:r>
            </a:p>
          </p:txBody>
        </p:sp>
        <p:sp>
          <p:nvSpPr>
            <p:cNvPr id="158" name="Text Box 42">
              <a:extLst>
                <a:ext uri="{FF2B5EF4-FFF2-40B4-BE49-F238E27FC236}">
                  <a16:creationId xmlns:a16="http://schemas.microsoft.com/office/drawing/2014/main" id="{74163D85-9DEA-42E6-9083-91274F9CA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5403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R15D</a:t>
              </a:r>
            </a:p>
          </p:txBody>
        </p:sp>
      </p:grp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20DEA931-202C-4711-B886-576023EB7F33}"/>
              </a:ext>
            </a:extLst>
          </p:cNvPr>
          <p:cNvGrpSpPr/>
          <p:nvPr/>
        </p:nvGrpSpPr>
        <p:grpSpPr>
          <a:xfrm>
            <a:off x="5646945" y="2608009"/>
            <a:ext cx="803119" cy="4040803"/>
            <a:chOff x="2123742" y="2736850"/>
            <a:chExt cx="1066800" cy="3011010"/>
          </a:xfrm>
          <a:noFill/>
        </p:grpSpPr>
        <p:sp>
          <p:nvSpPr>
            <p:cNvPr id="169" name="Text Box 35">
              <a:extLst>
                <a:ext uri="{FF2B5EF4-FFF2-40B4-BE49-F238E27FC236}">
                  <a16:creationId xmlns:a16="http://schemas.microsoft.com/office/drawing/2014/main" id="{3D761D13-F286-48EC-B895-D5FCA7C88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2736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R8W</a:t>
              </a:r>
            </a:p>
          </p:txBody>
        </p:sp>
        <p:sp>
          <p:nvSpPr>
            <p:cNvPr id="170" name="Text Box 36">
              <a:extLst>
                <a:ext uri="{FF2B5EF4-FFF2-40B4-BE49-F238E27FC236}">
                  <a16:creationId xmlns:a16="http://schemas.microsoft.com/office/drawing/2014/main" id="{18FC7635-9C98-4AF8-914E-23A147E331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3117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R9W</a:t>
              </a:r>
            </a:p>
          </p:txBody>
        </p:sp>
        <p:sp>
          <p:nvSpPr>
            <p:cNvPr id="171" name="Text Box 37">
              <a:extLst>
                <a:ext uri="{FF2B5EF4-FFF2-40B4-BE49-F238E27FC236}">
                  <a16:creationId xmlns:a16="http://schemas.microsoft.com/office/drawing/2014/main" id="{61BE3529-4645-4BC2-8EF4-7F54C141C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5022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R14W</a:t>
              </a:r>
            </a:p>
          </p:txBody>
        </p:sp>
        <p:sp>
          <p:nvSpPr>
            <p:cNvPr id="172" name="Text Box 38">
              <a:extLst>
                <a:ext uri="{FF2B5EF4-FFF2-40B4-BE49-F238E27FC236}">
                  <a16:creationId xmlns:a16="http://schemas.microsoft.com/office/drawing/2014/main" id="{586F5B28-9E0B-4D95-8F71-B56427CFBA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4260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R12W</a:t>
              </a:r>
            </a:p>
          </p:txBody>
        </p:sp>
        <p:sp>
          <p:nvSpPr>
            <p:cNvPr id="173" name="Text Box 39">
              <a:extLst>
                <a:ext uri="{FF2B5EF4-FFF2-40B4-BE49-F238E27FC236}">
                  <a16:creationId xmlns:a16="http://schemas.microsoft.com/office/drawing/2014/main" id="{8142C64F-1341-4057-98B4-893B831891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4641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R13W</a:t>
              </a:r>
            </a:p>
          </p:txBody>
        </p:sp>
        <p:sp>
          <p:nvSpPr>
            <p:cNvPr id="174" name="Text Box 40">
              <a:extLst>
                <a:ext uri="{FF2B5EF4-FFF2-40B4-BE49-F238E27FC236}">
                  <a16:creationId xmlns:a16="http://schemas.microsoft.com/office/drawing/2014/main" id="{61AE1E9E-F187-4D1E-AF4B-D48ACCA72E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3498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R10W</a:t>
              </a:r>
            </a:p>
          </p:txBody>
        </p:sp>
        <p:sp>
          <p:nvSpPr>
            <p:cNvPr id="175" name="Text Box 41">
              <a:extLst>
                <a:ext uri="{FF2B5EF4-FFF2-40B4-BE49-F238E27FC236}">
                  <a16:creationId xmlns:a16="http://schemas.microsoft.com/office/drawing/2014/main" id="{83561E79-7B75-4687-B5B1-731509D197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3879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R11W</a:t>
              </a:r>
            </a:p>
          </p:txBody>
        </p:sp>
        <p:sp>
          <p:nvSpPr>
            <p:cNvPr id="176" name="Text Box 42">
              <a:extLst>
                <a:ext uri="{FF2B5EF4-FFF2-40B4-BE49-F238E27FC236}">
                  <a16:creationId xmlns:a16="http://schemas.microsoft.com/office/drawing/2014/main" id="{B366A33D-FCCD-4945-B23B-476B0B911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3742" y="5403850"/>
              <a:ext cx="1066800" cy="344010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en-US" altLang="zh-CN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宋体" charset="-122"/>
                </a:rPr>
                <a:t>R15W</a:t>
              </a:r>
            </a:p>
          </p:txBody>
        </p:sp>
      </p:grpSp>
      <p:sp>
        <p:nvSpPr>
          <p:cNvPr id="116" name="圆角矩形标注 7">
            <a:extLst>
              <a:ext uri="{FF2B5EF4-FFF2-40B4-BE49-F238E27FC236}">
                <a16:creationId xmlns:a16="http://schemas.microsoft.com/office/drawing/2014/main" id="{45CD0208-01B2-4C69-954D-BEF33CB0FD47}"/>
              </a:ext>
            </a:extLst>
          </p:cNvPr>
          <p:cNvSpPr/>
          <p:nvPr/>
        </p:nvSpPr>
        <p:spPr>
          <a:xfrm>
            <a:off x="7850586" y="2154758"/>
            <a:ext cx="1209315" cy="461665"/>
          </a:xfrm>
          <a:prstGeom prst="wedgeRoundRectCallout">
            <a:avLst>
              <a:gd name="adj1" fmla="val -37947"/>
              <a:gd name="adj2" fmla="val 98070"/>
              <a:gd name="adj3" fmla="val 16667"/>
            </a:avLst>
          </a:prstGeom>
          <a:solidFill>
            <a:srgbClr val="FFFF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8587" tIns="49294" rIns="98587" bIns="49294" anchor="ctr"/>
          <a:lstStyle/>
          <a:p>
            <a:pPr>
              <a:lnSpc>
                <a:spcPts val="32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或</a:t>
            </a:r>
            <a:r>
              <a:rPr lang="en-US" altLang="zh-CN" b="1" dirty="0" err="1">
                <a:solidFill>
                  <a:srgbClr val="FF0000"/>
                </a:solidFill>
              </a:rPr>
              <a:t>R</a:t>
            </a:r>
            <a:r>
              <a:rPr lang="en-US" altLang="zh-CN" b="1" dirty="0" err="1">
                <a:solidFill>
                  <a:srgbClr val="0000FF"/>
                </a:solidFill>
              </a:rPr>
              <a:t>x</a:t>
            </a:r>
            <a:r>
              <a:rPr lang="en-US" altLang="zh-CN" b="1" dirty="0" err="1">
                <a:solidFill>
                  <a:srgbClr val="FF0000"/>
                </a:solidFill>
              </a:rPr>
              <a:t>B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8765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简单传送指令</a:t>
            </a:r>
          </a:p>
        </p:txBody>
      </p:sp>
      <p:sp>
        <p:nvSpPr>
          <p:cNvPr id="332803" name="Text Box 3"/>
          <p:cNvSpPr txBox="1">
            <a:spLocks noChangeArrowheads="1"/>
          </p:cNvSpPr>
          <p:nvPr/>
        </p:nvSpPr>
        <p:spPr bwMode="auto">
          <a:xfrm>
            <a:off x="611560" y="1268760"/>
            <a:ext cx="7924800" cy="1216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传送指令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MOV</a:t>
            </a:r>
          </a:p>
          <a:p>
            <a:pPr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交换指令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XCHG</a:t>
            </a:r>
          </a:p>
        </p:txBody>
      </p:sp>
    </p:spTree>
    <p:extLst>
      <p:ext uri="{BB962C8B-B14F-4D97-AF65-F5344CB8AC3E}">
        <p14:creationId xmlns:p14="http://schemas.microsoft.com/office/powerpoint/2010/main" val="21244172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简单传送指令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8719" name="Text Box 15"/>
          <p:cNvSpPr txBox="1">
            <a:spLocks noChangeArrowheads="1"/>
          </p:cNvSpPr>
          <p:nvPr/>
        </p:nvSpPr>
        <p:spPr bwMode="auto">
          <a:xfrm>
            <a:off x="587250" y="176204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MOV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28720" name="Text Box 16"/>
          <p:cNvSpPr txBox="1">
            <a:spLocks noChangeArrowheads="1"/>
          </p:cNvSpPr>
          <p:nvPr/>
        </p:nvSpPr>
        <p:spPr bwMode="auto">
          <a:xfrm>
            <a:off x="731713" y="2265277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MOV     DST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28721" name="Text Box 17"/>
          <p:cNvSpPr txBox="1">
            <a:spLocks noChangeArrowheads="1"/>
          </p:cNvSpPr>
          <p:nvPr/>
        </p:nvSpPr>
        <p:spPr bwMode="auto">
          <a:xfrm>
            <a:off x="587250" y="2986002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MOV</a:t>
            </a:r>
            <a:r>
              <a:rPr kumimoji="1" lang="zh-CN" altLang="en-US" sz="2400" b="1" dirty="0">
                <a:latin typeface="Times New Roman" pitchFamily="18" charset="0"/>
              </a:rPr>
              <a:t>指令的动作</a:t>
            </a:r>
          </a:p>
        </p:txBody>
      </p:sp>
      <p:sp>
        <p:nvSpPr>
          <p:cNvPr id="328722" name="Text Box 18"/>
          <p:cNvSpPr txBox="1">
            <a:spLocks noChangeArrowheads="1"/>
          </p:cNvSpPr>
          <p:nvPr/>
        </p:nvSpPr>
        <p:spPr bwMode="auto">
          <a:xfrm>
            <a:off x="731713" y="350100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SRC</a:t>
            </a:r>
          </a:p>
        </p:txBody>
      </p:sp>
      <p:sp>
        <p:nvSpPr>
          <p:cNvPr id="328723" name="Text Box 19"/>
          <p:cNvSpPr txBox="1">
            <a:spLocks noChangeArrowheads="1"/>
          </p:cNvSpPr>
          <p:nvPr/>
        </p:nvSpPr>
        <p:spPr bwMode="auto">
          <a:xfrm>
            <a:off x="658688" y="4077072"/>
            <a:ext cx="6634162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把一个字节、一个字或者一个双字，</a:t>
            </a:r>
          </a:p>
          <a:p>
            <a:pPr>
              <a:lnSpc>
                <a:spcPts val="3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从源</a:t>
            </a:r>
            <a:r>
              <a:rPr kumimoji="1" lang="en-US" altLang="zh-CN" sz="2400" b="1" dirty="0">
                <a:latin typeface="Times New Roman" pitchFamily="18" charset="0"/>
              </a:rPr>
              <a:t>SRC</a:t>
            </a:r>
            <a:r>
              <a:rPr kumimoji="1" lang="zh-CN" altLang="en-US" sz="2400" b="1" dirty="0">
                <a:latin typeface="Times New Roman" pitchFamily="18" charset="0"/>
              </a:rPr>
              <a:t>送到目标</a:t>
            </a:r>
            <a:r>
              <a:rPr kumimoji="1" lang="en-US" altLang="zh-CN" sz="2400" b="1" dirty="0">
                <a:latin typeface="Times New Roman" pitchFamily="18" charset="0"/>
              </a:rPr>
              <a:t>DST</a:t>
            </a:r>
            <a:r>
              <a:rPr kumimoji="1" lang="zh-CN" altLang="en-US" sz="2400" b="1" dirty="0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6681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传送指令（</a:t>
            </a:r>
            <a:r>
              <a:rPr lang="en-US" altLang="zh-CN" sz="2800" b="1" dirty="0">
                <a:solidFill>
                  <a:srgbClr val="0000FF"/>
                </a:solidFill>
              </a:rPr>
              <a:t>MOV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1115616" y="5445224"/>
            <a:ext cx="5328592" cy="1296144"/>
          </a:xfrm>
          <a:prstGeom prst="wedgeRectCallout">
            <a:avLst>
              <a:gd name="adj1" fmla="val -39442"/>
              <a:gd name="adj2" fmla="val -7315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这是在程序中用得最多的指令。注意：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源和目标的尺寸必须一致；</a:t>
            </a:r>
            <a:endParaRPr lang="en-US" altLang="zh-CN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不能同时是存储单元！</a:t>
            </a:r>
          </a:p>
        </p:txBody>
      </p:sp>
    </p:spTree>
    <p:extLst>
      <p:ext uri="{BB962C8B-B14F-4D97-AF65-F5344CB8AC3E}">
        <p14:creationId xmlns:p14="http://schemas.microsoft.com/office/powerpoint/2010/main" val="174060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简单传送指令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0755" name="Text Box 3"/>
          <p:cNvSpPr txBox="1">
            <a:spLocks noChangeArrowheads="1"/>
          </p:cNvSpPr>
          <p:nvPr/>
        </p:nvSpPr>
        <p:spPr bwMode="auto">
          <a:xfrm>
            <a:off x="593477" y="1762026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330761" name="Text Box 9"/>
          <p:cNvSpPr txBox="1">
            <a:spLocks noChangeArrowheads="1"/>
          </p:cNvSpPr>
          <p:nvPr/>
        </p:nvSpPr>
        <p:spPr bwMode="auto">
          <a:xfrm>
            <a:off x="809377" y="2132856"/>
            <a:ext cx="3581400" cy="4136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EAX, 12345678H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EBX, EAX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ESI, 256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ECX, -1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BX, ‘b’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AH, AL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CX, AX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AX, SI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SI, BX	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AL, BH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30762" name="Text Box 10"/>
          <p:cNvSpPr txBox="1">
            <a:spLocks noChangeArrowheads="1"/>
          </p:cNvSpPr>
          <p:nvPr/>
        </p:nvSpPr>
        <p:spPr bwMode="auto">
          <a:xfrm>
            <a:off x="4481264" y="2132856"/>
            <a:ext cx="3043064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12345678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endParaRPr kumimoji="1"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12345678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00000100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 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FFFFFFFF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=	1234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0062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1234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78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78H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=	FFFF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7878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1234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0100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 =	0000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0062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123401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1188" y="1166798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传送指令（</a:t>
            </a:r>
            <a:r>
              <a:rPr lang="en-US" altLang="zh-CN" sz="2800" b="1" dirty="0">
                <a:solidFill>
                  <a:srgbClr val="0000FF"/>
                </a:solidFill>
              </a:rPr>
              <a:t>MOV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089182" y="2132856"/>
            <a:ext cx="0" cy="3972899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371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0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简单传送指令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607640" y="1807046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</a:rPr>
              <a:t>XCHG</a:t>
            </a:r>
            <a:r>
              <a:rPr lang="zh-CN" altLang="en-US" sz="2400" b="1" dirty="0">
                <a:latin typeface="Times New Roman" pitchFamily="18" charset="0"/>
              </a:rPr>
              <a:t>指</a:t>
            </a:r>
            <a:r>
              <a:rPr kumimoji="1" lang="zh-CN" altLang="en-US" sz="2400" b="1" dirty="0">
                <a:latin typeface="Times New Roman" pitchFamily="18" charset="0"/>
              </a:rPr>
              <a:t>令的一般格式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752103" y="2310283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XCHG    OPRD1</a:t>
            </a:r>
            <a:r>
              <a:rPr kumimoji="1" lang="zh-CN" altLang="en-US" sz="2400" b="1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OPRD2</a:t>
            </a:r>
            <a:r>
              <a:rPr kumimoji="1" lang="en-US" altLang="zh-CN"/>
              <a:t> </a:t>
            </a:r>
          </a:p>
        </p:txBody>
      </p:sp>
      <p:sp>
        <p:nvSpPr>
          <p:cNvPr id="334853" name="Text Box 5"/>
          <p:cNvSpPr txBox="1">
            <a:spLocks noChangeArrowheads="1"/>
          </p:cNvSpPr>
          <p:nvPr/>
        </p:nvSpPr>
        <p:spPr bwMode="auto">
          <a:xfrm>
            <a:off x="607640" y="3031008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XCHG</a:t>
            </a:r>
            <a:r>
              <a:rPr kumimoji="1" lang="zh-CN" altLang="en-US" sz="2400" b="1" dirty="0">
                <a:latin typeface="Times New Roman" pitchFamily="18" charset="0"/>
              </a:rPr>
              <a:t>指令的动作</a:t>
            </a:r>
          </a:p>
        </p:txBody>
      </p:sp>
      <p:sp>
        <p:nvSpPr>
          <p:cNvPr id="334854" name="Text Box 6"/>
          <p:cNvSpPr txBox="1">
            <a:spLocks noChangeArrowheads="1"/>
          </p:cNvSpPr>
          <p:nvPr/>
        </p:nvSpPr>
        <p:spPr bwMode="auto">
          <a:xfrm>
            <a:off x="752103" y="3678708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OPRD1 </a:t>
            </a:r>
            <a:r>
              <a:rPr kumimoji="1" lang="en-US" altLang="zh-CN" sz="2400" b="1">
                <a:solidFill>
                  <a:srgbClr val="FFFF00"/>
                </a:solidFill>
                <a:latin typeface="Times New Roman" pitchFamily="18" charset="0"/>
              </a:rPr>
              <a:t>←→  OPRD2</a:t>
            </a:r>
          </a:p>
        </p:txBody>
      </p:sp>
      <p:sp>
        <p:nvSpPr>
          <p:cNvPr id="334855" name="Text Box 7"/>
          <p:cNvSpPr txBox="1">
            <a:spLocks noChangeArrowheads="1"/>
          </p:cNvSpPr>
          <p:nvPr/>
        </p:nvSpPr>
        <p:spPr bwMode="auto">
          <a:xfrm>
            <a:off x="611188" y="4221163"/>
            <a:ext cx="7921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kumimoji="1" lang="zh-CN" altLang="en-US" sz="2400" b="1" dirty="0">
                <a:latin typeface="Times New Roman" pitchFamily="18" charset="0"/>
              </a:rPr>
              <a:t>操作数</a:t>
            </a:r>
            <a:r>
              <a:rPr kumimoji="1" lang="en-US" altLang="zh-CN" sz="2400" b="1" dirty="0">
                <a:latin typeface="Times New Roman" pitchFamily="18" charset="0"/>
              </a:rPr>
              <a:t>OPRD1</a:t>
            </a:r>
            <a:r>
              <a:rPr kumimoji="1" lang="zh-CN" altLang="en-US" sz="2400" b="1" dirty="0">
                <a:latin typeface="Times New Roman" pitchFamily="18" charset="0"/>
              </a:rPr>
              <a:t>的内容与操作数</a:t>
            </a:r>
            <a:r>
              <a:rPr kumimoji="1" lang="en-US" altLang="zh-CN" sz="2400" b="1" dirty="0">
                <a:latin typeface="Times New Roman" pitchFamily="18" charset="0"/>
              </a:rPr>
              <a:t>OPRD2</a:t>
            </a:r>
            <a:r>
              <a:rPr kumimoji="1" lang="zh-CN" altLang="en-US" sz="2400" b="1" dirty="0">
                <a:latin typeface="Times New Roman" pitchFamily="18" charset="0"/>
              </a:rPr>
              <a:t>的内容交换。</a:t>
            </a:r>
            <a:r>
              <a:rPr kumimoji="1" lang="zh-CN" altLang="en-US" dirty="0"/>
              <a:t>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交换指令（</a:t>
            </a:r>
            <a:r>
              <a:rPr lang="en-US" altLang="zh-CN" sz="2800" b="1" dirty="0">
                <a:solidFill>
                  <a:srgbClr val="0000FF"/>
                </a:solidFill>
              </a:rPr>
              <a:t>XCHG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681311" y="4979032"/>
            <a:ext cx="5328592" cy="970248"/>
          </a:xfrm>
          <a:prstGeom prst="wedgeRectCallout">
            <a:avLst>
              <a:gd name="adj1" fmla="val -31235"/>
              <a:gd name="adj2" fmla="val -7315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源和目标的尺寸必须一致。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不能同时是存储单元。</a:t>
            </a:r>
          </a:p>
        </p:txBody>
      </p:sp>
    </p:spTree>
    <p:extLst>
      <p:ext uri="{BB962C8B-B14F-4D97-AF65-F5344CB8AC3E}">
        <p14:creationId xmlns:p14="http://schemas.microsoft.com/office/powerpoint/2010/main" val="393158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 IA-32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系列处理器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918411"/>
            <a:ext cx="7992888" cy="31188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zh-CN" sz="2400" b="1" dirty="0">
                <a:latin typeface="+mn-ea"/>
                <a:ea typeface="+mn-ea"/>
              </a:rPr>
              <a:t>泛指</a:t>
            </a:r>
            <a:r>
              <a:rPr lang="zh-CN" altLang="en-US" sz="2400" b="1" dirty="0">
                <a:latin typeface="+mn-ea"/>
                <a:ea typeface="+mn-ea"/>
              </a:rPr>
              <a:t>：</a:t>
            </a:r>
            <a:r>
              <a:rPr lang="zh-CN" altLang="zh-CN" sz="2400" b="1" dirty="0">
                <a:latin typeface="+mn-ea"/>
                <a:ea typeface="+mn-ea"/>
              </a:rPr>
              <a:t>基于英特尔</a:t>
            </a:r>
            <a:r>
              <a:rPr lang="en-US" altLang="zh-CN" sz="2400" b="1" dirty="0">
                <a:latin typeface="+mn-ea"/>
                <a:ea typeface="+mn-ea"/>
              </a:rPr>
              <a:t>IA-32</a:t>
            </a:r>
            <a:r>
              <a:rPr lang="zh-CN" altLang="zh-CN" sz="2400" b="1" dirty="0">
                <a:latin typeface="+mn-ea"/>
                <a:ea typeface="+mn-ea"/>
              </a:rPr>
              <a:t>架构的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位微处理器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lvl="1">
              <a:lnSpc>
                <a:spcPts val="3200"/>
              </a:lnSpc>
              <a:spcBef>
                <a:spcPts val="600"/>
              </a:spcBef>
            </a:pPr>
            <a:r>
              <a:rPr lang="en-US" altLang="zh-CN" sz="2400" b="1" dirty="0">
                <a:latin typeface="+mn-ea"/>
                <a:ea typeface="+mn-ea"/>
              </a:rPr>
              <a:t>Intel 80386/80486</a:t>
            </a:r>
          </a:p>
          <a:p>
            <a:pPr lvl="1">
              <a:lnSpc>
                <a:spcPts val="3200"/>
              </a:lnSpc>
              <a:spcBef>
                <a:spcPts val="600"/>
              </a:spcBef>
            </a:pPr>
            <a:r>
              <a:rPr lang="en-US" altLang="zh-CN" sz="2400" b="1" dirty="0">
                <a:latin typeface="+mn-ea"/>
                <a:ea typeface="+mn-ea"/>
              </a:rPr>
              <a:t>Intel Pentium</a:t>
            </a:r>
            <a:r>
              <a:rPr lang="zh-CN" altLang="en-US" sz="2400" b="1" dirty="0">
                <a:latin typeface="+mn-ea"/>
                <a:ea typeface="+mn-ea"/>
              </a:rPr>
              <a:t>（奔腾）</a:t>
            </a:r>
            <a:endParaRPr lang="en-US" altLang="zh-CN" sz="2400" b="1" dirty="0">
              <a:latin typeface="+mn-ea"/>
              <a:ea typeface="+mn-ea"/>
            </a:endParaRPr>
          </a:p>
          <a:p>
            <a:pPr lvl="1">
              <a:lnSpc>
                <a:spcPts val="3200"/>
              </a:lnSpc>
              <a:spcBef>
                <a:spcPts val="600"/>
              </a:spcBef>
            </a:pPr>
            <a:r>
              <a:rPr lang="en-US" altLang="zh-CN" sz="2400" b="1" dirty="0">
                <a:latin typeface="+mn-ea"/>
                <a:ea typeface="+mn-ea"/>
              </a:rPr>
              <a:t>Intel Xeon</a:t>
            </a:r>
            <a:r>
              <a:rPr lang="zh-CN" altLang="zh-CN" sz="2400" b="1" dirty="0">
                <a:latin typeface="+mn-ea"/>
                <a:ea typeface="+mn-ea"/>
              </a:rPr>
              <a:t>（至强）</a:t>
            </a:r>
            <a:endParaRPr lang="en-US" altLang="zh-CN" sz="2400" b="1" dirty="0">
              <a:latin typeface="+mn-ea"/>
              <a:ea typeface="+mn-ea"/>
            </a:endParaRPr>
          </a:p>
          <a:p>
            <a:pPr lvl="1">
              <a:lnSpc>
                <a:spcPts val="3200"/>
              </a:lnSpc>
              <a:spcBef>
                <a:spcPts val="600"/>
              </a:spcBef>
            </a:pPr>
            <a:r>
              <a:rPr lang="en-US" altLang="zh-CN" sz="2400" b="1" dirty="0">
                <a:latin typeface="+mn-ea"/>
                <a:ea typeface="+mn-ea"/>
              </a:rPr>
              <a:t>Intel Core</a:t>
            </a:r>
            <a:r>
              <a:rPr lang="zh-CN" altLang="en-US" sz="2400" b="1" dirty="0">
                <a:latin typeface="+mn-ea"/>
                <a:ea typeface="+mn-ea"/>
              </a:rPr>
              <a:t>（酷睿）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n-ea"/>
                <a:ea typeface="+mn-ea"/>
              </a:rPr>
              <a:t> 最大特点：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保持与先前处理器的兼容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en-US" altLang="zh-CN" sz="2800" b="1" dirty="0">
                <a:solidFill>
                  <a:srgbClr val="0000FF"/>
                </a:solidFill>
              </a:rPr>
              <a:t>IA-32</a:t>
            </a:r>
            <a:r>
              <a:rPr lang="zh-CN" altLang="en-US" sz="2800" b="1" dirty="0">
                <a:solidFill>
                  <a:srgbClr val="0000FF"/>
                </a:solidFill>
              </a:rPr>
              <a:t>系列处理器</a:t>
            </a:r>
          </a:p>
        </p:txBody>
      </p:sp>
    </p:spTree>
    <p:extLst>
      <p:ext uri="{BB962C8B-B14F-4D97-AF65-F5344CB8AC3E}">
        <p14:creationId xmlns:p14="http://schemas.microsoft.com/office/powerpoint/2010/main" val="41194079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简单传送指令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6899" name="Text Box 3"/>
          <p:cNvSpPr txBox="1">
            <a:spLocks noChangeArrowheads="1"/>
          </p:cNvSpPr>
          <p:nvPr/>
        </p:nvSpPr>
        <p:spPr bwMode="auto">
          <a:xfrm>
            <a:off x="679648" y="19161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336900" name="Text Box 4"/>
          <p:cNvSpPr txBox="1">
            <a:spLocks noChangeArrowheads="1"/>
          </p:cNvSpPr>
          <p:nvPr/>
        </p:nvSpPr>
        <p:spPr bwMode="auto">
          <a:xfrm>
            <a:off x="900237" y="2492375"/>
            <a:ext cx="7416179" cy="29649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  AL, AH            ;8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位交换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  SI, BX            ;16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位交换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  EAX, EBX          ;32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位交换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  AL, [EBX]         ;AL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与由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指定的</a:t>
            </a: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字节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存储单元交换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  [ESI], BX         ;BX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与由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指定的</a:t>
            </a: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字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存储单元交换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XCHG    EDX, [EDI]        ;EDX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与由</a:t>
            </a:r>
            <a:r>
              <a:rPr kumimoji="1"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EDI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指定的</a:t>
            </a:r>
            <a:r>
              <a:rPr kumimoji="1"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双字</a:t>
            </a:r>
            <a:r>
              <a:rPr kumimoji="1"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存储单元交换</a:t>
            </a:r>
            <a:endParaRPr kumimoji="1"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交换指令（</a:t>
            </a:r>
            <a:r>
              <a:rPr lang="en-US" altLang="zh-CN" sz="2800" b="1" dirty="0">
                <a:solidFill>
                  <a:srgbClr val="0000FF"/>
                </a:solidFill>
              </a:rPr>
              <a:t>XCHG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785181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</a:p>
        </p:txBody>
      </p:sp>
      <p:sp>
        <p:nvSpPr>
          <p:cNvPr id="338947" name="Text Box 3"/>
          <p:cNvSpPr txBox="1">
            <a:spLocks noChangeArrowheads="1"/>
          </p:cNvSpPr>
          <p:nvPr/>
        </p:nvSpPr>
        <p:spPr bwMode="auto">
          <a:xfrm>
            <a:off x="539750" y="1196752"/>
            <a:ext cx="7924800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加法指令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ADD </a:t>
            </a:r>
          </a:p>
          <a:p>
            <a:pPr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减法指令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SUB </a:t>
            </a:r>
          </a:p>
          <a:p>
            <a:pPr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 </a:t>
            </a:r>
          </a:p>
          <a:p>
            <a:pPr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减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指令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DEC</a:t>
            </a:r>
          </a:p>
          <a:p>
            <a:pPr>
              <a:lnSpc>
                <a:spcPts val="36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取补指令</a:t>
            </a:r>
            <a:r>
              <a:rPr kumimoji="1"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NEG</a:t>
            </a:r>
          </a:p>
        </p:txBody>
      </p:sp>
    </p:spTree>
    <p:extLst>
      <p:ext uri="{BB962C8B-B14F-4D97-AF65-F5344CB8AC3E}">
        <p14:creationId xmlns:p14="http://schemas.microsoft.com/office/powerpoint/2010/main" val="38281357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995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ADD</a:t>
            </a:r>
            <a:r>
              <a:rPr lang="zh-CN" altLang="en-US" sz="2400" b="1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40996" name="Text Box 4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ADD     DST</a:t>
            </a:r>
            <a:r>
              <a:rPr lang="zh-CN" altLang="en-US" sz="2400" b="1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40997" name="Text Box 5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ADD</a:t>
            </a:r>
            <a:r>
              <a:rPr lang="zh-CN" altLang="en-US" sz="2400" b="1">
                <a:latin typeface="Times New Roman" pitchFamily="18" charset="0"/>
              </a:rPr>
              <a:t>指令</a:t>
            </a:r>
            <a:r>
              <a:rPr kumimoji="1" lang="zh-CN" altLang="en-US" sz="2400" b="1">
                <a:latin typeface="Times New Roman" pitchFamily="18" charset="0"/>
              </a:rPr>
              <a:t>的动作</a:t>
            </a:r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DST + SRC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把目标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和源</a:t>
            </a:r>
            <a:r>
              <a:rPr lang="en-US" altLang="zh-CN" sz="2400" b="1">
                <a:latin typeface="Times New Roman" pitchFamily="18" charset="0"/>
              </a:rPr>
              <a:t>SRC</a:t>
            </a:r>
            <a:r>
              <a:rPr lang="zh-CN" altLang="en-US" sz="2400" b="1">
                <a:latin typeface="Times New Roman" pitchFamily="18" charset="0"/>
              </a:rPr>
              <a:t>相加，结果送到目标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加法指令（</a:t>
            </a:r>
            <a:r>
              <a:rPr lang="en-US" altLang="zh-CN" sz="2800" b="1" dirty="0">
                <a:solidFill>
                  <a:srgbClr val="0000FF"/>
                </a:solidFill>
              </a:rPr>
              <a:t>ADD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827584" y="5301208"/>
            <a:ext cx="5328592" cy="1296144"/>
          </a:xfrm>
          <a:prstGeom prst="wedgeRectCallout">
            <a:avLst>
              <a:gd name="adj1" fmla="val -39442"/>
              <a:gd name="adj2" fmla="val -7315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这是在程序中运用得很普遍的指令。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位相加、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位相加或者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位相加。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源和目标的尺寸必须一致。</a:t>
            </a:r>
          </a:p>
        </p:txBody>
      </p:sp>
    </p:spTree>
    <p:extLst>
      <p:ext uri="{BB962C8B-B14F-4D97-AF65-F5344CB8AC3E}">
        <p14:creationId xmlns:p14="http://schemas.microsoft.com/office/powerpoint/2010/main" val="112660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3043" name="Text Box 3"/>
          <p:cNvSpPr txBox="1">
            <a:spLocks noChangeArrowheads="1"/>
          </p:cNvSpPr>
          <p:nvPr/>
        </p:nvSpPr>
        <p:spPr bwMode="auto">
          <a:xfrm>
            <a:off x="607640" y="19161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343044" name="Text Box 4"/>
          <p:cNvSpPr txBox="1">
            <a:spLocks noChangeArrowheads="1"/>
          </p:cNvSpPr>
          <p:nvPr/>
        </p:nvSpPr>
        <p:spPr bwMode="auto">
          <a:xfrm>
            <a:off x="684213" y="2492375"/>
            <a:ext cx="3581400" cy="338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EAX, 12345678H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ECX, 01010101H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EAX, ECX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CX, AX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AL, CH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AL, 3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CX, 2000H</a:t>
            </a:r>
          </a:p>
          <a:p>
            <a:pPr>
              <a:spcBef>
                <a:spcPct val="50000"/>
              </a:spcBef>
              <a:buFont typeface="Wingdings" pitchFamily="2" charset="2"/>
              <a:buNone/>
            </a:pPr>
            <a:endParaRPr kumimoji="1" lang="en-US" altLang="zh-CN" b="1" dirty="0">
              <a:latin typeface="Times New Roman" pitchFamily="18" charset="0"/>
            </a:endParaRPr>
          </a:p>
        </p:txBody>
      </p:sp>
      <p:sp>
        <p:nvSpPr>
          <p:cNvPr id="343045" name="Text Box 5"/>
          <p:cNvSpPr txBox="1">
            <a:spLocks noChangeArrowheads="1"/>
          </p:cNvSpPr>
          <p:nvPr/>
        </p:nvSpPr>
        <p:spPr bwMode="auto">
          <a:xfrm>
            <a:off x="4356100" y="2492375"/>
            <a:ext cx="2736180" cy="2905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12345678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endParaRPr kumimoji="1"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01010101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13355779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=	0101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587A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133557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D1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133557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D4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 =	0101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787A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加法指令（</a:t>
            </a:r>
            <a:r>
              <a:rPr lang="en-US" altLang="zh-CN" sz="2800" b="1" dirty="0">
                <a:solidFill>
                  <a:srgbClr val="0000FF"/>
                </a:solidFill>
              </a:rPr>
              <a:t>ADD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089182" y="1969107"/>
            <a:ext cx="0" cy="332482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8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04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091" name="Text Box 3"/>
          <p:cNvSpPr txBox="1">
            <a:spLocks noChangeArrowheads="1"/>
          </p:cNvSpPr>
          <p:nvPr/>
        </p:nvSpPr>
        <p:spPr bwMode="auto">
          <a:xfrm>
            <a:off x="607640" y="17002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345094" name="Text Box 6"/>
          <p:cNvSpPr txBox="1">
            <a:spLocks noChangeArrowheads="1"/>
          </p:cNvSpPr>
          <p:nvPr/>
        </p:nvSpPr>
        <p:spPr bwMode="auto">
          <a:xfrm>
            <a:off x="611188" y="2133600"/>
            <a:ext cx="35814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EAX, 00001298H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AL, 81H</a:t>
            </a:r>
          </a:p>
        </p:txBody>
      </p:sp>
      <p:sp>
        <p:nvSpPr>
          <p:cNvPr id="345095" name="Text Box 7"/>
          <p:cNvSpPr txBox="1">
            <a:spLocks noChangeArrowheads="1"/>
          </p:cNvSpPr>
          <p:nvPr/>
        </p:nvSpPr>
        <p:spPr bwMode="auto">
          <a:xfrm>
            <a:off x="4356100" y="2133600"/>
            <a:ext cx="42672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00001298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000012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19</a:t>
            </a:r>
          </a:p>
        </p:txBody>
      </p:sp>
      <p:sp>
        <p:nvSpPr>
          <p:cNvPr id="345096" name="Text Box 8"/>
          <p:cNvSpPr txBox="1">
            <a:spLocks noChangeArrowheads="1"/>
          </p:cNvSpPr>
          <p:nvPr/>
        </p:nvSpPr>
        <p:spPr bwMode="auto">
          <a:xfrm>
            <a:off x="611188" y="2971800"/>
            <a:ext cx="35814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EAX, 00001298H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AX, 81H</a:t>
            </a:r>
          </a:p>
        </p:txBody>
      </p:sp>
      <p:sp>
        <p:nvSpPr>
          <p:cNvPr id="345097" name="Text Box 9"/>
          <p:cNvSpPr txBox="1">
            <a:spLocks noChangeArrowheads="1"/>
          </p:cNvSpPr>
          <p:nvPr/>
        </p:nvSpPr>
        <p:spPr bwMode="auto">
          <a:xfrm>
            <a:off x="4344988" y="2971800"/>
            <a:ext cx="4267200" cy="793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00001298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0000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1319</a:t>
            </a:r>
          </a:p>
        </p:txBody>
      </p:sp>
      <p:sp>
        <p:nvSpPr>
          <p:cNvPr id="345098" name="Text Box 10"/>
          <p:cNvSpPr txBox="1">
            <a:spLocks noChangeArrowheads="1"/>
          </p:cNvSpPr>
          <p:nvPr/>
        </p:nvSpPr>
        <p:spPr bwMode="auto">
          <a:xfrm>
            <a:off x="611188" y="3860800"/>
            <a:ext cx="3581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EAX, 00009876H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EBX, 00008765H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BX, AX</a:t>
            </a:r>
          </a:p>
        </p:txBody>
      </p:sp>
      <p:sp>
        <p:nvSpPr>
          <p:cNvPr id="345099" name="Text Box 11"/>
          <p:cNvSpPr txBox="1">
            <a:spLocks noChangeArrowheads="1"/>
          </p:cNvSpPr>
          <p:nvPr/>
        </p:nvSpPr>
        <p:spPr bwMode="auto">
          <a:xfrm>
            <a:off x="611188" y="5084763"/>
            <a:ext cx="3581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EAX, 00009876H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EBX, 00008756H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EAX, EBX</a:t>
            </a:r>
          </a:p>
        </p:txBody>
      </p:sp>
      <p:sp>
        <p:nvSpPr>
          <p:cNvPr id="345100" name="Text Box 12"/>
          <p:cNvSpPr txBox="1">
            <a:spLocks noChangeArrowheads="1"/>
          </p:cNvSpPr>
          <p:nvPr/>
        </p:nvSpPr>
        <p:spPr bwMode="auto">
          <a:xfrm>
            <a:off x="4356100" y="3860800"/>
            <a:ext cx="4267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00009876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=	00008765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=	0000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1FDB</a:t>
            </a:r>
          </a:p>
        </p:txBody>
      </p:sp>
      <p:sp>
        <p:nvSpPr>
          <p:cNvPr id="345101" name="Text Box 13"/>
          <p:cNvSpPr txBox="1">
            <a:spLocks noChangeArrowheads="1"/>
          </p:cNvSpPr>
          <p:nvPr/>
        </p:nvSpPr>
        <p:spPr bwMode="auto">
          <a:xfrm>
            <a:off x="4356100" y="5084763"/>
            <a:ext cx="42672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00009876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=	00008765</a:t>
            </a:r>
          </a:p>
          <a:p>
            <a:pPr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00011FDB</a:t>
            </a:r>
          </a:p>
        </p:txBody>
      </p:sp>
      <p:sp>
        <p:nvSpPr>
          <p:cNvPr id="345102" name="Line 14"/>
          <p:cNvSpPr>
            <a:spLocks noChangeShapeType="1"/>
          </p:cNvSpPr>
          <p:nvPr/>
        </p:nvSpPr>
        <p:spPr bwMode="auto">
          <a:xfrm>
            <a:off x="323850" y="2997200"/>
            <a:ext cx="83518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5103" name="Line 15"/>
          <p:cNvSpPr>
            <a:spLocks noChangeShapeType="1"/>
          </p:cNvSpPr>
          <p:nvPr/>
        </p:nvSpPr>
        <p:spPr bwMode="auto">
          <a:xfrm>
            <a:off x="395288" y="3933825"/>
            <a:ext cx="8351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5104" name="Line 16"/>
          <p:cNvSpPr>
            <a:spLocks noChangeShapeType="1"/>
          </p:cNvSpPr>
          <p:nvPr/>
        </p:nvSpPr>
        <p:spPr bwMode="auto">
          <a:xfrm>
            <a:off x="468313" y="5084763"/>
            <a:ext cx="83518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加法指令（</a:t>
            </a:r>
            <a:r>
              <a:rPr lang="en-US" altLang="zh-CN" sz="2800" b="1" dirty="0">
                <a:solidFill>
                  <a:srgbClr val="0000FF"/>
                </a:solidFill>
              </a:rPr>
              <a:t>ADD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2" name="爆炸形 1 1"/>
          <p:cNvSpPr/>
          <p:nvPr/>
        </p:nvSpPr>
        <p:spPr>
          <a:xfrm>
            <a:off x="4498552" y="620688"/>
            <a:ext cx="2449712" cy="1584176"/>
          </a:xfrm>
          <a:prstGeom prst="irregularSeal1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8</a:t>
            </a:r>
            <a:r>
              <a:rPr lang="zh-CN" altLang="en-US" b="1" dirty="0">
                <a:solidFill>
                  <a:srgbClr val="FF0000"/>
                </a:solidFill>
              </a:rPr>
              <a:t>位或</a:t>
            </a:r>
            <a:r>
              <a:rPr lang="en-US" altLang="zh-CN" b="1" dirty="0">
                <a:solidFill>
                  <a:srgbClr val="FF0000"/>
                </a:solidFill>
              </a:rPr>
              <a:t>16</a:t>
            </a:r>
            <a:r>
              <a:rPr lang="zh-CN" altLang="en-US" b="1" dirty="0">
                <a:solidFill>
                  <a:srgbClr val="FF0000"/>
                </a:solidFill>
              </a:rPr>
              <a:t>位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>
                <a:solidFill>
                  <a:srgbClr val="FF0000"/>
                </a:solidFill>
              </a:rPr>
              <a:t>独立操作！</a:t>
            </a:r>
          </a:p>
        </p:txBody>
      </p:sp>
      <p:sp>
        <p:nvSpPr>
          <p:cNvPr id="17" name="Line 8"/>
          <p:cNvSpPr>
            <a:spLocks noChangeShapeType="1"/>
          </p:cNvSpPr>
          <p:nvPr/>
        </p:nvSpPr>
        <p:spPr bwMode="auto">
          <a:xfrm>
            <a:off x="4089182" y="1969107"/>
            <a:ext cx="0" cy="4268205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09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50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50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45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45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5" grpId="0"/>
      <p:bldP spid="345097" grpId="0"/>
      <p:bldP spid="345100" grpId="0"/>
      <p:bldP spid="345101" grpId="0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7139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SUB</a:t>
            </a:r>
            <a:r>
              <a:rPr lang="zh-CN" altLang="en-US" sz="2400" b="1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47140" name="Text Box 4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SUB     DST</a:t>
            </a:r>
            <a:r>
              <a:rPr lang="zh-CN" altLang="en-US" sz="2400" b="1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347141" name="Text Box 5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SUB</a:t>
            </a:r>
            <a:r>
              <a:rPr lang="zh-CN" altLang="en-US" sz="2400" b="1">
                <a:latin typeface="Times New Roman" pitchFamily="18" charset="0"/>
              </a:rPr>
              <a:t>指令</a:t>
            </a:r>
            <a:r>
              <a:rPr kumimoji="1" lang="zh-CN" altLang="en-US" sz="2400" b="1">
                <a:latin typeface="Times New Roman" pitchFamily="18" charset="0"/>
              </a:rPr>
              <a:t>的动作</a:t>
            </a:r>
          </a:p>
        </p:txBody>
      </p:sp>
      <p:sp>
        <p:nvSpPr>
          <p:cNvPr id="347142" name="Text Box 6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DST - SRC</a:t>
            </a:r>
          </a:p>
        </p:txBody>
      </p:sp>
      <p:sp>
        <p:nvSpPr>
          <p:cNvPr id="347143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把目标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减去源</a:t>
            </a:r>
            <a:r>
              <a:rPr lang="en-US" altLang="zh-CN" sz="2400" b="1">
                <a:latin typeface="Times New Roman" pitchFamily="18" charset="0"/>
              </a:rPr>
              <a:t>SRC</a:t>
            </a:r>
            <a:r>
              <a:rPr lang="zh-CN" altLang="en-US" sz="2400" b="1">
                <a:latin typeface="Times New Roman" pitchFamily="18" charset="0"/>
              </a:rPr>
              <a:t>，结果送到目标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。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减法指令（</a:t>
            </a:r>
            <a:r>
              <a:rPr lang="en-US" altLang="zh-CN" sz="2800" b="1" dirty="0">
                <a:solidFill>
                  <a:srgbClr val="0000FF"/>
                </a:solidFill>
              </a:rPr>
              <a:t>SUB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827584" y="5301208"/>
            <a:ext cx="5328592" cy="936104"/>
          </a:xfrm>
          <a:prstGeom prst="wedgeRectCallout">
            <a:avLst>
              <a:gd name="adj1" fmla="val -39442"/>
              <a:gd name="adj2" fmla="val -7315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实现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位相减、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位相减或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位相减。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源和目标的尺寸必须一致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241019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9188" name="Text Box 4"/>
          <p:cNvSpPr txBox="1">
            <a:spLocks noChangeArrowheads="1"/>
          </p:cNvSpPr>
          <p:nvPr/>
        </p:nvSpPr>
        <p:spPr bwMode="auto">
          <a:xfrm>
            <a:off x="684213" y="2492375"/>
            <a:ext cx="784822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EDX, 1000       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减去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1000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ESI, EBX        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减去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EBX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DI, 20          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减去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20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DH, CL          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DH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减去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AL, 7           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减去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ECX, [EDI]      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ECX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减去由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指定的双字存储单元值</a:t>
            </a:r>
          </a:p>
        </p:txBody>
      </p:sp>
      <p:sp>
        <p:nvSpPr>
          <p:cNvPr id="349190" name="Text Box 6"/>
          <p:cNvSpPr txBox="1">
            <a:spLocks noChangeArrowheads="1"/>
          </p:cNvSpPr>
          <p:nvPr/>
        </p:nvSpPr>
        <p:spPr bwMode="auto">
          <a:xfrm>
            <a:off x="607640" y="19161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减法指令（</a:t>
            </a:r>
            <a:r>
              <a:rPr lang="en-US" altLang="zh-CN" sz="2800" b="1" dirty="0">
                <a:solidFill>
                  <a:srgbClr val="0000FF"/>
                </a:solidFill>
              </a:rPr>
              <a:t>SUB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7787598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1235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INC</a:t>
            </a:r>
            <a:r>
              <a:rPr lang="zh-CN" altLang="en-US" sz="2400" b="1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51236" name="Text Box 4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INC     DST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INC</a:t>
            </a:r>
            <a:r>
              <a:rPr lang="zh-CN" altLang="en-US" sz="2400" b="1">
                <a:latin typeface="Times New Roman" pitchFamily="18" charset="0"/>
              </a:rPr>
              <a:t>指令</a:t>
            </a:r>
            <a:r>
              <a:rPr kumimoji="1" lang="zh-CN" altLang="en-US" sz="2400" b="1">
                <a:latin typeface="Times New Roman" pitchFamily="18" charset="0"/>
              </a:rPr>
              <a:t>的动作</a:t>
            </a:r>
          </a:p>
        </p:txBody>
      </p:sp>
      <p:sp>
        <p:nvSpPr>
          <p:cNvPr id="351238" name="Text Box 6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DST + 1</a:t>
            </a:r>
          </a:p>
        </p:txBody>
      </p:sp>
      <p:sp>
        <p:nvSpPr>
          <p:cNvPr id="351239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对操作数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加</a:t>
            </a:r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，然后把结果送回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。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加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>
                <a:solidFill>
                  <a:srgbClr val="0000FF"/>
                </a:solidFill>
              </a:rPr>
              <a:t>INC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2" name="圆角矩形 1"/>
          <p:cNvSpPr/>
          <p:nvPr/>
        </p:nvSpPr>
        <p:spPr>
          <a:xfrm>
            <a:off x="704834" y="4941168"/>
            <a:ext cx="6099413" cy="1008112"/>
          </a:xfrm>
          <a:prstGeom prst="round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DST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可以是通用寄存器，也可以是存储单元。</a:t>
            </a: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DST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可以是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位、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位或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位。</a:t>
            </a:r>
          </a:p>
        </p:txBody>
      </p:sp>
    </p:spTree>
    <p:extLst>
      <p:ext uri="{BB962C8B-B14F-4D97-AF65-F5344CB8AC3E}">
        <p14:creationId xmlns:p14="http://schemas.microsoft.com/office/powerpoint/2010/main" val="566783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3283" name="Text Box 3"/>
          <p:cNvSpPr txBox="1">
            <a:spLocks noChangeArrowheads="1"/>
          </p:cNvSpPr>
          <p:nvPr/>
        </p:nvSpPr>
        <p:spPr bwMode="auto">
          <a:xfrm>
            <a:off x="684213" y="2492375"/>
            <a:ext cx="8459787" cy="126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 ESI                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ESI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值加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 DI                 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值加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INC    CL                 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值加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</p:txBody>
      </p:sp>
      <p:sp>
        <p:nvSpPr>
          <p:cNvPr id="353284" name="Text Box 4"/>
          <p:cNvSpPr txBox="1">
            <a:spLocks noChangeArrowheads="1"/>
          </p:cNvSpPr>
          <p:nvPr/>
        </p:nvSpPr>
        <p:spPr bwMode="auto">
          <a:xfrm>
            <a:off x="607640" y="19161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加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>
                <a:solidFill>
                  <a:srgbClr val="0000FF"/>
                </a:solidFill>
              </a:rPr>
              <a:t>INC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00905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DEC</a:t>
            </a:r>
            <a:r>
              <a:rPr lang="zh-CN" altLang="en-US" sz="2400" b="1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DEC     DST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DEC</a:t>
            </a:r>
            <a:r>
              <a:rPr lang="zh-CN" altLang="en-US" sz="2400" b="1">
                <a:latin typeface="Times New Roman" pitchFamily="18" charset="0"/>
              </a:rPr>
              <a:t>指令</a:t>
            </a:r>
            <a:r>
              <a:rPr kumimoji="1" lang="zh-CN" altLang="en-US" sz="2400" b="1">
                <a:latin typeface="Times New Roman" pitchFamily="18" charset="0"/>
              </a:rPr>
              <a:t>的动作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DST - 1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对操作数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减</a:t>
            </a:r>
            <a:r>
              <a:rPr lang="en-US" altLang="zh-CN" sz="2400" b="1">
                <a:latin typeface="Times New Roman" pitchFamily="18" charset="0"/>
              </a:rPr>
              <a:t>1</a:t>
            </a:r>
            <a:r>
              <a:rPr lang="zh-CN" altLang="en-US" sz="2400" b="1">
                <a:latin typeface="Times New Roman" pitchFamily="18" charset="0"/>
              </a:rPr>
              <a:t>，然后把结果送回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。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减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>
                <a:solidFill>
                  <a:srgbClr val="0000FF"/>
                </a:solidFill>
              </a:rPr>
              <a:t>DEC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704834" y="4941168"/>
            <a:ext cx="6099413" cy="1008112"/>
          </a:xfrm>
          <a:prstGeom prst="round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DST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可以是通用寄存器，也可以是存储单元。</a:t>
            </a:r>
          </a:p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DST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可以是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位、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16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位或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32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位。</a:t>
            </a:r>
          </a:p>
        </p:txBody>
      </p:sp>
    </p:spTree>
    <p:extLst>
      <p:ext uri="{BB962C8B-B14F-4D97-AF65-F5344CB8AC3E}">
        <p14:creationId xmlns:p14="http://schemas.microsoft.com/office/powerpoint/2010/main" val="286538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 IA-32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系列处理器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918411"/>
            <a:ext cx="7992888" cy="4221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n-ea"/>
                <a:ea typeface="+mn-ea"/>
              </a:rPr>
              <a:t>处理数据的位数</a:t>
            </a:r>
            <a:endParaRPr lang="en-US" altLang="zh-CN" sz="2400" b="1" dirty="0">
              <a:latin typeface="+mn-ea"/>
              <a:ea typeface="+mn-ea"/>
            </a:endParaRPr>
          </a:p>
          <a:p>
            <a:pPr marL="800100" lvl="1" indent="-342900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+mn-ea"/>
                <a:ea typeface="+mn-ea"/>
              </a:rPr>
              <a:t>16</a:t>
            </a:r>
            <a:r>
              <a:rPr lang="zh-CN" altLang="en-US" sz="2400" b="1" dirty="0">
                <a:latin typeface="+mn-ea"/>
                <a:ea typeface="+mn-ea"/>
              </a:rPr>
              <a:t>位</a:t>
            </a:r>
            <a:endParaRPr lang="en-US" altLang="zh-CN" sz="2400" b="1" dirty="0">
              <a:latin typeface="+mn-ea"/>
              <a:ea typeface="+mn-ea"/>
            </a:endParaRPr>
          </a:p>
          <a:p>
            <a:pPr marL="800100" lvl="1" indent="-342900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rgbClr val="FF0000"/>
                </a:solidFill>
                <a:latin typeface="+mn-ea"/>
                <a:ea typeface="+mn-ea"/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位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+mn-ea"/>
                <a:ea typeface="+mn-ea"/>
              </a:rPr>
              <a:t>64</a:t>
            </a:r>
            <a:r>
              <a:rPr lang="zh-CN" altLang="en-US" sz="2400" b="1" dirty="0">
                <a:latin typeface="+mn-ea"/>
                <a:ea typeface="+mn-ea"/>
              </a:rPr>
              <a:t>位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n-ea"/>
                <a:ea typeface="+mn-ea"/>
              </a:rPr>
              <a:t>主频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n-ea"/>
                <a:ea typeface="+mn-ea"/>
              </a:rPr>
              <a:t>平行化程度</a:t>
            </a:r>
            <a:endParaRPr lang="en-US" altLang="zh-CN" sz="2400" b="1" dirty="0">
              <a:latin typeface="+mn-ea"/>
              <a:ea typeface="+mn-ea"/>
            </a:endParaRPr>
          </a:p>
          <a:p>
            <a:pPr marL="800100" lvl="1" indent="-342900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+mn-ea"/>
                <a:ea typeface="+mn-ea"/>
              </a:rPr>
              <a:t>流水线、超流水线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800100" lvl="1" indent="-342900">
              <a:lnSpc>
                <a:spcPts val="32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+mn-ea"/>
                <a:ea typeface="+mn-ea"/>
              </a:rPr>
              <a:t>超线程、多核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处理器的重要指标</a:t>
            </a:r>
          </a:p>
        </p:txBody>
      </p:sp>
    </p:spTree>
    <p:extLst>
      <p:ext uri="{BB962C8B-B14F-4D97-AF65-F5344CB8AC3E}">
        <p14:creationId xmlns:p14="http://schemas.microsoft.com/office/powerpoint/2010/main" val="293930985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684213" y="2492375"/>
            <a:ext cx="8459787" cy="1264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 EDI                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值减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 SI                 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SI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值减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DEC    AL                 ;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使寄存器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AL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值减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607640" y="19161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减</a:t>
            </a:r>
            <a:r>
              <a:rPr lang="en-US" altLang="zh-CN" sz="2800" b="1" dirty="0">
                <a:solidFill>
                  <a:srgbClr val="0000FF"/>
                </a:solidFill>
              </a:rPr>
              <a:t>1</a:t>
            </a:r>
            <a:r>
              <a:rPr lang="zh-CN" altLang="en-US" sz="2800" b="1" dirty="0">
                <a:solidFill>
                  <a:srgbClr val="0000FF"/>
                </a:solidFill>
              </a:rPr>
              <a:t>指令（</a:t>
            </a:r>
            <a:r>
              <a:rPr lang="en-US" altLang="zh-CN" sz="2800" b="1" dirty="0">
                <a:solidFill>
                  <a:srgbClr val="0000FF"/>
                </a:solidFill>
              </a:rPr>
              <a:t>DEC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5875237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5331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</a:rPr>
              <a:t>NEG</a:t>
            </a:r>
            <a:r>
              <a:rPr lang="zh-CN" altLang="en-US" sz="2400" b="1" dirty="0">
                <a:latin typeface="Times New Roman" pitchFamily="18" charset="0"/>
              </a:rPr>
              <a:t>指令的一般格式</a:t>
            </a:r>
          </a:p>
        </p:txBody>
      </p:sp>
      <p:sp>
        <p:nvSpPr>
          <p:cNvPr id="355332" name="Text Box 4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NEG     OPRD</a:t>
            </a:r>
          </a:p>
        </p:txBody>
      </p:sp>
      <p:sp>
        <p:nvSpPr>
          <p:cNvPr id="355333" name="Text Box 5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</a:rPr>
              <a:t>NEG</a:t>
            </a:r>
            <a:r>
              <a:rPr lang="zh-CN" altLang="en-US" sz="2400" b="1" dirty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的动作</a:t>
            </a:r>
          </a:p>
        </p:txBody>
      </p:sp>
      <p:sp>
        <p:nvSpPr>
          <p:cNvPr id="355334" name="Text Box 6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OPRD ←  0 - OPRD</a:t>
            </a:r>
          </a:p>
        </p:txBody>
      </p:sp>
      <p:sp>
        <p:nvSpPr>
          <p:cNvPr id="355335" name="Text Box 7"/>
          <p:cNvSpPr txBox="1">
            <a:spLocks noChangeArrowheads="1"/>
          </p:cNvSpPr>
          <p:nvPr/>
        </p:nvSpPr>
        <p:spPr bwMode="auto">
          <a:xfrm>
            <a:off x="611188" y="4365625"/>
            <a:ext cx="8305800" cy="90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取得操作数的负数，结果送回</a:t>
            </a:r>
            <a:r>
              <a:rPr lang="en-US" altLang="zh-CN" sz="2400" b="1" dirty="0">
                <a:latin typeface="Times New Roman" pitchFamily="18" charset="0"/>
              </a:rPr>
              <a:t>OPRD</a:t>
            </a:r>
            <a:r>
              <a:rPr lang="zh-CN" altLang="en-US" sz="2400" b="1" dirty="0">
                <a:latin typeface="Times New Roman" pitchFamily="18" charset="0"/>
              </a:rPr>
              <a:t>。</a:t>
            </a:r>
            <a:endParaRPr lang="en-US" altLang="zh-CN" sz="2400" b="1" dirty="0">
              <a:latin typeface="Times New Roman" pitchFamily="18" charset="0"/>
            </a:endParaRPr>
          </a:p>
          <a:p>
            <a:pPr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 dirty="0">
                <a:latin typeface="Times New Roman" pitchFamily="18" charset="0"/>
              </a:rPr>
              <a:t>操作数是以补码表示的。 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取补指令（</a:t>
            </a:r>
            <a:r>
              <a:rPr lang="en-US" altLang="zh-CN" sz="2800" b="1" dirty="0">
                <a:solidFill>
                  <a:srgbClr val="0000FF"/>
                </a:solidFill>
              </a:rPr>
              <a:t>NEG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1" name="圆角矩形 10"/>
          <p:cNvSpPr/>
          <p:nvPr/>
        </p:nvSpPr>
        <p:spPr>
          <a:xfrm>
            <a:off x="684212" y="5445224"/>
            <a:ext cx="6624092" cy="576064"/>
          </a:xfrm>
          <a:prstGeom prst="roundRect">
            <a:avLst/>
          </a:prstGeom>
          <a:solidFill>
            <a:srgbClr val="00FF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操作数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OPRD</a:t>
            </a:r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可以是通用寄存器，也可以是存储单元。</a:t>
            </a:r>
          </a:p>
        </p:txBody>
      </p:sp>
    </p:spTree>
    <p:extLst>
      <p:ext uri="{BB962C8B-B14F-4D97-AF65-F5344CB8AC3E}">
        <p14:creationId xmlns:p14="http://schemas.microsoft.com/office/powerpoint/2010/main" val="19147413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2.2.3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简单加减指令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7379" name="Text Box 3"/>
          <p:cNvSpPr txBox="1">
            <a:spLocks noChangeArrowheads="1"/>
          </p:cNvSpPr>
          <p:nvPr/>
        </p:nvSpPr>
        <p:spPr bwMode="auto">
          <a:xfrm>
            <a:off x="684213" y="2492375"/>
            <a:ext cx="8459787" cy="1733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AL, 3               ;AL=03H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NEG   AL                  ;AL=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FD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-3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）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EDX, -5             ;EAX=FFFFFFFBH</a:t>
            </a:r>
          </a:p>
          <a:p>
            <a:pPr>
              <a:lnSpc>
                <a:spcPts val="32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NEG   EDX                 ;EAX=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00000005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H</a:t>
            </a:r>
          </a:p>
        </p:txBody>
      </p:sp>
      <p:sp>
        <p:nvSpPr>
          <p:cNvPr id="357380" name="Text Box 4"/>
          <p:cNvSpPr txBox="1">
            <a:spLocks noChangeArrowheads="1"/>
          </p:cNvSpPr>
          <p:nvPr/>
        </p:nvSpPr>
        <p:spPr bwMode="auto">
          <a:xfrm>
            <a:off x="607640" y="1916113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取补指令（</a:t>
            </a:r>
            <a:r>
              <a:rPr lang="en-US" altLang="zh-CN" sz="2800" b="1" dirty="0">
                <a:solidFill>
                  <a:srgbClr val="0000FF"/>
                </a:solidFill>
              </a:rPr>
              <a:t>NEG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6356596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 </a:t>
            </a:r>
            <a:r>
              <a:rPr lang="zh-CN" altLang="en-US" sz="4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标志寄存器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611188" y="1166813"/>
            <a:ext cx="7921625" cy="3452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标志寄存器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状态标志操作指令</a:t>
            </a:r>
            <a:endParaRPr lang="en-US" altLang="zh-CN" sz="32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</a:pPr>
            <a:r>
              <a:rPr lang="en-US" altLang="zh-CN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2.3.4  </a:t>
            </a:r>
            <a:r>
              <a:rPr lang="zh-CN" altLang="en-US" sz="32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带进位加减指令</a:t>
            </a:r>
          </a:p>
        </p:txBody>
      </p:sp>
    </p:spTree>
    <p:extLst>
      <p:ext uri="{BB962C8B-B14F-4D97-AF65-F5344CB8AC3E}">
        <p14:creationId xmlns:p14="http://schemas.microsoft.com/office/powerpoint/2010/main" val="39327382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标志寄存器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607640" y="1109688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标志寄存器（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EFLAGS register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636984" y="1760785"/>
            <a:ext cx="739140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一个</a:t>
            </a:r>
            <a:r>
              <a:rPr kumimoji="1" lang="en-US" altLang="zh-CN" sz="2400" b="1" dirty="0">
                <a:latin typeface="Times New Roman" pitchFamily="18" charset="0"/>
              </a:rPr>
              <a:t>32</a:t>
            </a:r>
            <a:r>
              <a:rPr kumimoji="1" lang="zh-CN" altLang="en-US" sz="2400" b="1" dirty="0">
                <a:latin typeface="Times New Roman" pitchFamily="18" charset="0"/>
              </a:rPr>
              <a:t>位的寄存器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用于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反映处理器的状态和运算结果的某些特征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可以暂时认为主要是，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状态标志</a:t>
            </a:r>
            <a:r>
              <a:rPr kumimoji="1" lang="zh-CN" altLang="en-US" sz="2400" b="1" dirty="0">
                <a:latin typeface="Times New Roman" pitchFamily="18" charset="0"/>
              </a:rPr>
              <a:t>和</a:t>
            </a:r>
            <a:r>
              <a:rPr kumimoji="1" lang="zh-CN" altLang="en-US" sz="24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控制标志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低端</a:t>
            </a:r>
            <a:r>
              <a:rPr kumimoji="1" lang="en-US" altLang="zh-CN" sz="2400" b="1" dirty="0">
                <a:latin typeface="Times New Roman" pitchFamily="18" charset="0"/>
              </a:rPr>
              <a:t>16</a:t>
            </a:r>
            <a:r>
              <a:rPr kumimoji="1" lang="zh-CN" altLang="en-US" sz="2400" b="1" dirty="0">
                <a:latin typeface="Times New Roman" pitchFamily="18" charset="0"/>
              </a:rPr>
              <a:t>位对应</a:t>
            </a:r>
            <a:r>
              <a:rPr kumimoji="1" lang="en-US" altLang="zh-CN" sz="2000" b="1" dirty="0">
                <a:latin typeface="Times New Roman" pitchFamily="18" charset="0"/>
              </a:rPr>
              <a:t>8086</a:t>
            </a:r>
            <a:r>
              <a:rPr kumimoji="1" lang="zh-CN" altLang="en-US" sz="2400" b="1" dirty="0">
                <a:latin typeface="Times New Roman" pitchFamily="18" charset="0"/>
              </a:rPr>
              <a:t>的</a:t>
            </a:r>
            <a:r>
              <a:rPr kumimoji="1" lang="en-US" altLang="zh-CN" sz="2000" b="1" dirty="0">
                <a:latin typeface="Times New Roman" pitchFamily="18" charset="0"/>
              </a:rPr>
              <a:t>FLAGS</a:t>
            </a:r>
            <a:r>
              <a:rPr kumimoji="1" lang="zh-CN" altLang="en-US" sz="2400" b="1" dirty="0">
                <a:latin typeface="Times New Roman" pitchFamily="18" charset="0"/>
              </a:rPr>
              <a:t>寄存器</a:t>
            </a:r>
          </a:p>
        </p:txBody>
      </p:sp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670247" y="4770785"/>
            <a:ext cx="4083050" cy="381000"/>
          </a:xfrm>
          <a:prstGeom prst="rect">
            <a:avLst/>
          </a:prstGeom>
          <a:solidFill>
            <a:srgbClr val="99FF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4753297" y="4770785"/>
            <a:ext cx="4067175" cy="3810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kumimoji="1" lang="en-US" altLang="zh-CN" sz="2400">
                <a:solidFill>
                  <a:srgbClr val="FFFF00"/>
                </a:solidFill>
                <a:latin typeface="Times New Roman" pitchFamily="18" charset="0"/>
              </a:rPr>
              <a:t>FLAGS</a:t>
            </a:r>
          </a:p>
        </p:txBody>
      </p:sp>
      <p:sp>
        <p:nvSpPr>
          <p:cNvPr id="3080" name="Text Box 8"/>
          <p:cNvSpPr txBox="1">
            <a:spLocks noChangeArrowheads="1"/>
          </p:cNvSpPr>
          <p:nvPr/>
        </p:nvSpPr>
        <p:spPr bwMode="auto">
          <a:xfrm>
            <a:off x="8439472" y="4461222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0</a:t>
            </a:r>
          </a:p>
        </p:txBody>
      </p:sp>
      <p:sp>
        <p:nvSpPr>
          <p:cNvPr id="3081" name="Text Box 9"/>
          <p:cNvSpPr txBox="1">
            <a:spLocks noChangeArrowheads="1"/>
          </p:cNvSpPr>
          <p:nvPr/>
        </p:nvSpPr>
        <p:spPr bwMode="auto">
          <a:xfrm>
            <a:off x="4680272" y="438978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15</a:t>
            </a:r>
          </a:p>
        </p:txBody>
      </p:sp>
      <p:sp>
        <p:nvSpPr>
          <p:cNvPr id="3082" name="Text Box 10"/>
          <p:cNvSpPr txBox="1">
            <a:spLocks noChangeArrowheads="1"/>
          </p:cNvSpPr>
          <p:nvPr/>
        </p:nvSpPr>
        <p:spPr bwMode="auto">
          <a:xfrm>
            <a:off x="4248472" y="438978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16</a:t>
            </a:r>
          </a:p>
        </p:txBody>
      </p:sp>
      <p:sp>
        <p:nvSpPr>
          <p:cNvPr id="3083" name="Text Box 11"/>
          <p:cNvSpPr txBox="1">
            <a:spLocks noChangeArrowheads="1"/>
          </p:cNvSpPr>
          <p:nvPr/>
        </p:nvSpPr>
        <p:spPr bwMode="auto">
          <a:xfrm>
            <a:off x="594047" y="438978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en-US" altLang="zh-CN">
                <a:latin typeface="Times New Roman" pitchFamily="18" charset="0"/>
              </a:rPr>
              <a:t>31</a:t>
            </a:r>
          </a:p>
        </p:txBody>
      </p:sp>
      <p:sp>
        <p:nvSpPr>
          <p:cNvPr id="3084" name="Rectangle 13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08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8788066"/>
              </p:ext>
            </p:extLst>
          </p:nvPr>
        </p:nvGraphicFramePr>
        <p:xfrm>
          <a:off x="648022" y="5181947"/>
          <a:ext cx="817245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806853" imgH="766824" progId="Visio.Drawing.11">
                  <p:embed/>
                </p:oleObj>
              </mc:Choice>
              <mc:Fallback>
                <p:oleObj name="Visio" r:id="rId3" imgW="5806853" imgH="766824" progId="Visio.Drawing.11">
                  <p:embed/>
                  <p:pic>
                    <p:nvPicPr>
                      <p:cNvPr id="3085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022" y="5181947"/>
                        <a:ext cx="8172450" cy="69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0406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2.3.1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标志寄存器</a:t>
            </a:r>
          </a:p>
        </p:txBody>
      </p:sp>
      <p:sp>
        <p:nvSpPr>
          <p:cNvPr id="4101" name="Text Box 6"/>
          <p:cNvSpPr txBox="1">
            <a:spLocks noChangeArrowheads="1"/>
          </p:cNvSpPr>
          <p:nvPr/>
        </p:nvSpPr>
        <p:spPr bwMode="auto">
          <a:xfrm>
            <a:off x="611188" y="1772816"/>
            <a:ext cx="7391400" cy="1738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一组状态标志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一组系统标志</a:t>
            </a:r>
          </a:p>
          <a:p>
            <a:pPr eaLnBrk="1" hangingPunct="1"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一个控制标志 </a:t>
            </a:r>
          </a:p>
        </p:txBody>
      </p:sp>
      <p:graphicFrame>
        <p:nvGraphicFramePr>
          <p:cNvPr id="4102" name="Object 1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5860109"/>
              </p:ext>
            </p:extLst>
          </p:nvPr>
        </p:nvGraphicFramePr>
        <p:xfrm>
          <a:off x="755576" y="3957489"/>
          <a:ext cx="6299200" cy="105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722624" imgH="624459" progId="Visio.Drawing.11">
                  <p:embed/>
                </p:oleObj>
              </mc:Choice>
              <mc:Fallback>
                <p:oleObj name="Visio" r:id="rId3" imgW="3722624" imgH="624459" progId="Visio.Drawing.11">
                  <p:embed/>
                  <p:pic>
                    <p:nvPicPr>
                      <p:cNvPr id="4102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3957489"/>
                        <a:ext cx="6299200" cy="105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07640" y="1109688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标志寄存器的低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16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位（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FLAGS register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02817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</a:t>
            </a: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39552" y="2044006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graphicFrame>
        <p:nvGraphicFramePr>
          <p:cNvPr id="5124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3483910"/>
              </p:ext>
            </p:extLst>
          </p:nvPr>
        </p:nvGraphicFramePr>
        <p:xfrm>
          <a:off x="717971" y="1827535"/>
          <a:ext cx="7704138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3697158" imgH="593371" progId="Visio.Drawing.5">
                  <p:embed/>
                </p:oleObj>
              </mc:Choice>
              <mc:Fallback>
                <p:oleObj name="VISIO" r:id="rId3" imgW="3697158" imgH="593371" progId="Visio.Drawing.5">
                  <p:embed/>
                  <p:pic>
                    <p:nvPicPr>
                      <p:cNvPr id="512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971" y="1827535"/>
                        <a:ext cx="7704138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7"/>
          <p:cNvSpPr txBox="1">
            <a:spLocks noChangeArrowheads="1"/>
          </p:cNvSpPr>
          <p:nvPr/>
        </p:nvSpPr>
        <p:spPr bwMode="auto">
          <a:xfrm>
            <a:off x="708992" y="3334792"/>
            <a:ext cx="7391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CF</a:t>
            </a:r>
            <a:r>
              <a:rPr kumimoji="1" lang="zh-CN" altLang="en-US" sz="2400" b="1" dirty="0">
                <a:latin typeface="+mn-ea"/>
                <a:ea typeface="+mn-ea"/>
              </a:rPr>
              <a:t>：进位标志（</a:t>
            </a:r>
            <a:r>
              <a:rPr kumimoji="1" lang="en-US" altLang="zh-CN" sz="2400" b="1" dirty="0">
                <a:latin typeface="+mn-ea"/>
                <a:ea typeface="+mn-ea"/>
              </a:rPr>
              <a:t>Carry Flag</a:t>
            </a:r>
            <a:r>
              <a:rPr kumimoji="1" lang="zh-CN" altLang="en-US" sz="2400" b="1" dirty="0">
                <a:latin typeface="+mn-ea"/>
                <a:ea typeface="+mn-ea"/>
              </a:rPr>
              <a:t>）</a:t>
            </a:r>
          </a:p>
          <a:p>
            <a:pPr eaLnBrk="1" hangingPunct="1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ZF</a:t>
            </a:r>
            <a:r>
              <a:rPr kumimoji="1" lang="zh-CN" altLang="en-US" sz="2400" b="1" dirty="0">
                <a:latin typeface="+mn-ea"/>
                <a:ea typeface="+mn-ea"/>
              </a:rPr>
              <a:t>：零标志（</a:t>
            </a:r>
            <a:r>
              <a:rPr kumimoji="1" lang="en-US" altLang="zh-CN" sz="2400" b="1" dirty="0">
                <a:latin typeface="+mn-ea"/>
                <a:ea typeface="+mn-ea"/>
              </a:rPr>
              <a:t>Zero Flag</a:t>
            </a:r>
            <a:r>
              <a:rPr kumimoji="1" lang="zh-CN" altLang="en-US" sz="2400" b="1" dirty="0">
                <a:latin typeface="+mn-ea"/>
                <a:ea typeface="+mn-ea"/>
              </a:rPr>
              <a:t>）</a:t>
            </a:r>
          </a:p>
          <a:p>
            <a:pPr eaLnBrk="1" hangingPunct="1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SF</a:t>
            </a:r>
            <a:r>
              <a:rPr kumimoji="1" lang="zh-CN" altLang="en-US" sz="2400" b="1" dirty="0">
                <a:latin typeface="+mn-ea"/>
                <a:ea typeface="+mn-ea"/>
              </a:rPr>
              <a:t>：符号标志（</a:t>
            </a:r>
            <a:r>
              <a:rPr kumimoji="1" lang="en-US" altLang="zh-CN" sz="2400" b="1" dirty="0">
                <a:latin typeface="+mn-ea"/>
                <a:ea typeface="+mn-ea"/>
              </a:rPr>
              <a:t>Sign Flag</a:t>
            </a:r>
            <a:r>
              <a:rPr kumimoji="1" lang="zh-CN" altLang="en-US" sz="2400" b="1" dirty="0">
                <a:latin typeface="+mn-ea"/>
                <a:ea typeface="+mn-ea"/>
              </a:rPr>
              <a:t>）</a:t>
            </a:r>
          </a:p>
          <a:p>
            <a:pPr eaLnBrk="1" hangingPunct="1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OF</a:t>
            </a:r>
            <a:r>
              <a:rPr kumimoji="1" lang="zh-CN" altLang="en-US" sz="2400" b="1" dirty="0">
                <a:latin typeface="+mn-ea"/>
                <a:ea typeface="+mn-ea"/>
              </a:rPr>
              <a:t>：溢出标志（</a:t>
            </a:r>
            <a:r>
              <a:rPr kumimoji="1" lang="en-US" altLang="zh-CN" sz="2400" b="1" dirty="0">
                <a:latin typeface="+mn-ea"/>
                <a:ea typeface="+mn-ea"/>
              </a:rPr>
              <a:t>Overflow Flag</a:t>
            </a:r>
            <a:r>
              <a:rPr kumimoji="1" lang="zh-CN" altLang="en-US" sz="2400" b="1" dirty="0">
                <a:latin typeface="+mn-ea"/>
                <a:ea typeface="+mn-ea"/>
              </a:rPr>
              <a:t>）</a:t>
            </a:r>
          </a:p>
          <a:p>
            <a:pPr eaLnBrk="1" hangingPunct="1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PF</a:t>
            </a:r>
            <a:r>
              <a:rPr kumimoji="1" lang="zh-CN" altLang="en-US" sz="2400" b="1" dirty="0">
                <a:latin typeface="+mn-ea"/>
                <a:ea typeface="+mn-ea"/>
              </a:rPr>
              <a:t>：奇偶标志（</a:t>
            </a:r>
            <a:r>
              <a:rPr kumimoji="1" lang="en-US" altLang="zh-CN" sz="2400" b="1" dirty="0">
                <a:latin typeface="+mn-ea"/>
                <a:ea typeface="+mn-ea"/>
              </a:rPr>
              <a:t>Parity Flag</a:t>
            </a:r>
            <a:r>
              <a:rPr kumimoji="1" lang="zh-CN" altLang="en-US" sz="2400" b="1" dirty="0">
                <a:latin typeface="+mn-ea"/>
                <a:ea typeface="+mn-ea"/>
              </a:rPr>
              <a:t>）</a:t>
            </a:r>
          </a:p>
          <a:p>
            <a:pPr eaLnBrk="1" hangingPunct="1">
              <a:lnSpc>
                <a:spcPts val="3000"/>
              </a:lnSpc>
              <a:spcBef>
                <a:spcPts val="6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+mn-ea"/>
                <a:ea typeface="+mn-ea"/>
              </a:rPr>
              <a:t>AF</a:t>
            </a:r>
            <a:r>
              <a:rPr kumimoji="1" lang="zh-CN" altLang="en-US" sz="2400" b="1" dirty="0">
                <a:latin typeface="+mn-ea"/>
                <a:ea typeface="+mn-ea"/>
              </a:rPr>
              <a:t>：辅助进位标志（</a:t>
            </a:r>
            <a:r>
              <a:rPr kumimoji="1" lang="en-US" altLang="zh-CN" sz="2400" b="1" dirty="0">
                <a:latin typeface="+mn-ea"/>
                <a:ea typeface="+mn-ea"/>
              </a:rPr>
              <a:t>Auxiliary Carry Flag</a:t>
            </a:r>
            <a:r>
              <a:rPr kumimoji="1" lang="zh-CN" altLang="en-US" sz="2400" b="1" dirty="0">
                <a:latin typeface="+mn-ea"/>
                <a:ea typeface="+mn-ea"/>
              </a:rPr>
              <a:t>）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607640" y="1181696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状态标志</a:t>
            </a:r>
          </a:p>
        </p:txBody>
      </p:sp>
    </p:spTree>
    <p:extLst>
      <p:ext uri="{BB962C8B-B14F-4D97-AF65-F5344CB8AC3E}">
        <p14:creationId xmlns:p14="http://schemas.microsoft.com/office/powerpoint/2010/main" val="9237721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</a:t>
            </a:r>
          </a:p>
        </p:txBody>
      </p:sp>
      <p:sp>
        <p:nvSpPr>
          <p:cNvPr id="6148" name="Text Box 5"/>
          <p:cNvSpPr txBox="1">
            <a:spLocks noChangeArrowheads="1"/>
          </p:cNvSpPr>
          <p:nvPr/>
        </p:nvSpPr>
        <p:spPr bwMode="auto">
          <a:xfrm>
            <a:off x="611188" y="1196752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CF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：进位标志（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Carry Flag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6149" name="Rectangle 7"/>
          <p:cNvSpPr>
            <a:spLocks noChangeArrowheads="1"/>
          </p:cNvSpPr>
          <p:nvPr/>
        </p:nvSpPr>
        <p:spPr bwMode="auto">
          <a:xfrm>
            <a:off x="611832" y="1700808"/>
            <a:ext cx="784860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当算术运算产生进位或者借位时，置标志；否则清标志。</a:t>
            </a: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作为无符号数运算产生溢出的条件。</a:t>
            </a:r>
          </a:p>
        </p:txBody>
      </p:sp>
      <p:sp>
        <p:nvSpPr>
          <p:cNvPr id="6150" name="Text Box 8"/>
          <p:cNvSpPr txBox="1">
            <a:spLocks noChangeArrowheads="1"/>
          </p:cNvSpPr>
          <p:nvPr/>
        </p:nvSpPr>
        <p:spPr bwMode="auto">
          <a:xfrm>
            <a:off x="755576" y="2708920"/>
            <a:ext cx="3581400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EAX, 77009966H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EDX, 55440000H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EAX, EDX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EDX, EAX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AX, AX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AL, 6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AL, 52H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AX, 0CDDCH</a:t>
            </a:r>
          </a:p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EAX, 33BC0000H</a:t>
            </a:r>
          </a:p>
        </p:txBody>
      </p:sp>
      <p:sp>
        <p:nvSpPr>
          <p:cNvPr id="371721" name="Text Box 9"/>
          <p:cNvSpPr txBox="1">
            <a:spLocks noChangeArrowheads="1"/>
          </p:cNvSpPr>
          <p:nvPr/>
        </p:nvSpPr>
        <p:spPr bwMode="auto">
          <a:xfrm>
            <a:off x="4427538" y="2754501"/>
            <a:ext cx="42672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77009966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55440000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CC449966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21889966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CF=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32CC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CF=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CC4432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D2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CF=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CC4432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24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  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00000000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089182" y="2780928"/>
            <a:ext cx="0" cy="332482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01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1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172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Char char="Ø"/>
            </a:pP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ZF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：零标志（</a:t>
            </a:r>
            <a:r>
              <a:rPr kumimoji="1"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Zero Flag</a:t>
            </a:r>
            <a:r>
              <a:rPr kumimoji="1"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7173" name="Rectangle 5"/>
          <p:cNvSpPr>
            <a:spLocks noChangeArrowheads="1"/>
          </p:cNvSpPr>
          <p:nvPr/>
        </p:nvSpPr>
        <p:spPr bwMode="auto">
          <a:xfrm>
            <a:off x="611188" y="1819672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300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Times New Roman" pitchFamily="18" charset="0"/>
              </a:rPr>
              <a:t>当运算结果为</a:t>
            </a:r>
            <a:r>
              <a:rPr kumimoji="1" lang="en-US" altLang="zh-CN" sz="2400" b="1" dirty="0">
                <a:latin typeface="Times New Roman" pitchFamily="18" charset="0"/>
              </a:rPr>
              <a:t>0</a:t>
            </a:r>
            <a:r>
              <a:rPr kumimoji="1" lang="zh-CN" altLang="en-US" sz="2400" b="1" dirty="0">
                <a:latin typeface="Times New Roman" pitchFamily="18" charset="0"/>
              </a:rPr>
              <a:t>时，置标志；否则清标志。</a:t>
            </a:r>
          </a:p>
        </p:txBody>
      </p:sp>
      <p:sp>
        <p:nvSpPr>
          <p:cNvPr id="7174" name="Text Box 8"/>
          <p:cNvSpPr txBox="1">
            <a:spLocks noChangeArrowheads="1"/>
          </p:cNvSpPr>
          <p:nvPr/>
        </p:nvSpPr>
        <p:spPr bwMode="auto">
          <a:xfrm>
            <a:off x="725488" y="2564904"/>
            <a:ext cx="3581400" cy="350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EAX, 77009966H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EDX, 55440000H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EAX, EDX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EDX, EAX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AX, AX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AL, 6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AL, 52H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AX, 0CDDCH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EAX, 33BC0000H</a:t>
            </a:r>
          </a:p>
        </p:txBody>
      </p:sp>
      <p:sp>
        <p:nvSpPr>
          <p:cNvPr id="373769" name="Text Box 9"/>
          <p:cNvSpPr txBox="1">
            <a:spLocks noChangeArrowheads="1"/>
          </p:cNvSpPr>
          <p:nvPr/>
        </p:nvSpPr>
        <p:spPr bwMode="auto">
          <a:xfrm>
            <a:off x="4498467" y="2564904"/>
            <a:ext cx="42672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77009966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55440000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CC449966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21889966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ZF=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32CC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ZF=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CC4432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D2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ZF=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CC4432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24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  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00000000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089182" y="2636912"/>
            <a:ext cx="0" cy="332482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2813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3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</a:t>
            </a: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SF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：符号标志（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Sign Flag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616326" y="1700808"/>
            <a:ext cx="860425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latin typeface="Times New Roman" pitchFamily="18" charset="0"/>
              </a:rPr>
              <a:t>反映运算结果的符号位；（符号位为</a:t>
            </a:r>
            <a:r>
              <a:rPr lang="en-US" altLang="zh-CN" sz="2400" b="1" dirty="0">
                <a:latin typeface="Times New Roman" pitchFamily="18" charset="0"/>
              </a:rPr>
              <a:t>1</a:t>
            </a:r>
            <a:r>
              <a:rPr lang="zh-CN" altLang="en-US" sz="2400" b="1" dirty="0">
                <a:latin typeface="Times New Roman" pitchFamily="18" charset="0"/>
              </a:rPr>
              <a:t>，置标志；否则清）</a:t>
            </a: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b="1" dirty="0">
                <a:latin typeface="Times New Roman" pitchFamily="18" charset="0"/>
              </a:rPr>
              <a:t>与运算结果的最高位相同。</a:t>
            </a:r>
          </a:p>
        </p:txBody>
      </p:sp>
      <p:sp>
        <p:nvSpPr>
          <p:cNvPr id="8198" name="Text Box 8"/>
          <p:cNvSpPr txBox="1">
            <a:spLocks noChangeArrowheads="1"/>
          </p:cNvSpPr>
          <p:nvPr/>
        </p:nvSpPr>
        <p:spPr bwMode="auto">
          <a:xfrm>
            <a:off x="684213" y="2754501"/>
            <a:ext cx="35814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EAX, 77009966H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EDX, 55440000H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EAX, EDX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EDX, EAX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AX, AX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AL, 6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AL, 52H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AX, 0CDDCH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EAX, 33BC0000H</a:t>
            </a:r>
          </a:p>
        </p:txBody>
      </p:sp>
      <p:sp>
        <p:nvSpPr>
          <p:cNvPr id="375817" name="Text Box 9"/>
          <p:cNvSpPr txBox="1">
            <a:spLocks noChangeArrowheads="1"/>
          </p:cNvSpPr>
          <p:nvPr/>
        </p:nvSpPr>
        <p:spPr bwMode="auto">
          <a:xfrm>
            <a:off x="4427538" y="2754501"/>
            <a:ext cx="42672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77009966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55440000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CC449966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21889966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32CC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CC4432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D2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CC4432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24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  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00000000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</p:txBody>
      </p:sp>
      <p:sp>
        <p:nvSpPr>
          <p:cNvPr id="8" name="Line 8"/>
          <p:cNvSpPr>
            <a:spLocks noChangeShapeType="1"/>
          </p:cNvSpPr>
          <p:nvPr/>
        </p:nvSpPr>
        <p:spPr bwMode="auto">
          <a:xfrm>
            <a:off x="4089182" y="2840477"/>
            <a:ext cx="0" cy="332482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1010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 IA-32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系列处理器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869792"/>
            <a:ext cx="799288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+mn-ea"/>
                <a:ea typeface="+mn-ea"/>
              </a:rPr>
              <a:t>1978</a:t>
            </a:r>
            <a:r>
              <a:rPr lang="zh-CN" altLang="en-US" sz="2400" b="1" dirty="0">
                <a:latin typeface="+mn-ea"/>
                <a:ea typeface="+mn-ea"/>
              </a:rPr>
              <a:t>年，</a:t>
            </a:r>
            <a:r>
              <a:rPr lang="en-US" altLang="zh-CN" sz="2400" b="1" dirty="0">
                <a:latin typeface="+mn-ea"/>
                <a:ea typeface="+mn-ea"/>
              </a:rPr>
              <a:t>Intel</a:t>
            </a:r>
            <a:r>
              <a:rPr lang="zh-CN" altLang="en-US" sz="2400" b="1" dirty="0">
                <a:latin typeface="+mn-ea"/>
                <a:ea typeface="+mn-ea"/>
              </a:rPr>
              <a:t>率先推出</a:t>
            </a:r>
            <a:r>
              <a:rPr lang="en-US" altLang="zh-CN" sz="2400" b="1" dirty="0">
                <a:latin typeface="+mn-ea"/>
                <a:ea typeface="+mn-ea"/>
              </a:rPr>
              <a:t>16</a:t>
            </a:r>
            <a:r>
              <a:rPr lang="zh-CN" altLang="en-US" sz="2400" b="1" dirty="0">
                <a:latin typeface="+mn-ea"/>
                <a:ea typeface="+mn-ea"/>
              </a:rPr>
              <a:t>位微处理器</a:t>
            </a:r>
            <a:r>
              <a:rPr lang="en-US" altLang="zh-CN" sz="2400" b="1" dirty="0">
                <a:latin typeface="+mn-ea"/>
                <a:ea typeface="+mn-ea"/>
              </a:rPr>
              <a:t>8086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+mn-ea"/>
                <a:ea typeface="+mn-ea"/>
              </a:rPr>
              <a:t>1979</a:t>
            </a:r>
            <a:r>
              <a:rPr lang="zh-CN" altLang="en-US" sz="2400" b="1" dirty="0">
                <a:latin typeface="+mn-ea"/>
                <a:ea typeface="+mn-ea"/>
              </a:rPr>
              <a:t>年，</a:t>
            </a:r>
            <a:r>
              <a:rPr lang="en-US" altLang="zh-CN" sz="2400" b="1" dirty="0">
                <a:latin typeface="+mn-ea"/>
                <a:ea typeface="+mn-ea"/>
              </a:rPr>
              <a:t>Intel</a:t>
            </a:r>
            <a:r>
              <a:rPr lang="zh-CN" altLang="en-US" sz="2400" b="1" dirty="0">
                <a:latin typeface="+mn-ea"/>
                <a:ea typeface="+mn-ea"/>
              </a:rPr>
              <a:t>推出准</a:t>
            </a:r>
            <a:r>
              <a:rPr lang="en-US" altLang="zh-CN" sz="2400" b="1" dirty="0">
                <a:latin typeface="+mn-ea"/>
                <a:ea typeface="+mn-ea"/>
              </a:rPr>
              <a:t>16</a:t>
            </a:r>
            <a:r>
              <a:rPr lang="zh-CN" altLang="en-US" sz="2400" b="1" dirty="0">
                <a:latin typeface="+mn-ea"/>
                <a:ea typeface="+mn-ea"/>
              </a:rPr>
              <a:t>位微处理器</a:t>
            </a:r>
            <a:r>
              <a:rPr lang="en-US" altLang="zh-CN" sz="2400" b="1" dirty="0">
                <a:latin typeface="+mn-ea"/>
                <a:ea typeface="+mn-ea"/>
              </a:rPr>
              <a:t>8088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+mn-ea"/>
                <a:ea typeface="+mn-ea"/>
              </a:rPr>
              <a:t>1982</a:t>
            </a:r>
            <a:r>
              <a:rPr lang="zh-CN" altLang="en-US" sz="2400" b="1" dirty="0">
                <a:latin typeface="+mn-ea"/>
                <a:ea typeface="+mn-ea"/>
              </a:rPr>
              <a:t>年，</a:t>
            </a:r>
            <a:r>
              <a:rPr lang="en-US" altLang="zh-CN" sz="2400" b="1" dirty="0">
                <a:latin typeface="+mn-ea"/>
                <a:ea typeface="+mn-ea"/>
              </a:rPr>
              <a:t>Intel</a:t>
            </a:r>
            <a:r>
              <a:rPr lang="zh-CN" altLang="en-US" sz="2400" b="1" dirty="0">
                <a:latin typeface="+mn-ea"/>
                <a:ea typeface="+mn-ea"/>
              </a:rPr>
              <a:t>推出“超级”</a:t>
            </a:r>
            <a:r>
              <a:rPr lang="en-US" altLang="zh-CN" sz="2400" b="1" dirty="0">
                <a:latin typeface="+mn-ea"/>
                <a:ea typeface="+mn-ea"/>
              </a:rPr>
              <a:t>16</a:t>
            </a:r>
            <a:r>
              <a:rPr lang="zh-CN" altLang="en-US" sz="2400" b="1" dirty="0">
                <a:latin typeface="+mn-ea"/>
                <a:ea typeface="+mn-ea"/>
              </a:rPr>
              <a:t>位微处理器</a:t>
            </a:r>
            <a:r>
              <a:rPr lang="en-US" altLang="zh-CN" sz="2400" b="1" dirty="0">
                <a:latin typeface="+mn-ea"/>
                <a:ea typeface="+mn-ea"/>
              </a:rPr>
              <a:t>80286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早期的</a:t>
            </a:r>
            <a:r>
              <a:rPr lang="en-US" altLang="zh-CN" sz="2800" b="1" dirty="0">
                <a:solidFill>
                  <a:srgbClr val="0000FF"/>
                </a:solidFill>
              </a:rPr>
              <a:t>16</a:t>
            </a:r>
            <a:r>
              <a:rPr lang="zh-CN" altLang="en-US" sz="2800" b="1" dirty="0">
                <a:solidFill>
                  <a:srgbClr val="0000FF"/>
                </a:solidFill>
              </a:rPr>
              <a:t>位处理器</a:t>
            </a:r>
          </a:p>
        </p:txBody>
      </p:sp>
    </p:spTree>
    <p:extLst>
      <p:ext uri="{BB962C8B-B14F-4D97-AF65-F5344CB8AC3E}">
        <p14:creationId xmlns:p14="http://schemas.microsoft.com/office/powerpoint/2010/main" val="4054188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OF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：溢出标志（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Overflow Flag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19504" y="1772816"/>
            <a:ext cx="8604250" cy="10926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/>
              <a:t>反映有符号数的加减运算是否引起溢出；</a:t>
            </a:r>
          </a:p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/>
              <a:t>如果溢出，置标志；否则清标志。</a:t>
            </a:r>
          </a:p>
        </p:txBody>
      </p:sp>
      <p:sp>
        <p:nvSpPr>
          <p:cNvPr id="9222" name="Text Box 8"/>
          <p:cNvSpPr txBox="1">
            <a:spLocks noChangeArrowheads="1"/>
          </p:cNvSpPr>
          <p:nvPr/>
        </p:nvSpPr>
        <p:spPr bwMode="auto">
          <a:xfrm>
            <a:off x="611188" y="2754501"/>
            <a:ext cx="35814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EAX, 77009966H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EDX, 55440000H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EAX, EDX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EDX, EAX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AX, AX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AL, 6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AL, 52H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AX, 0CDDCH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EAX, 33BC0000H</a:t>
            </a:r>
          </a:p>
        </p:txBody>
      </p:sp>
      <p:sp>
        <p:nvSpPr>
          <p:cNvPr id="377865" name="Text Box 9"/>
          <p:cNvSpPr txBox="1">
            <a:spLocks noChangeArrowheads="1"/>
          </p:cNvSpPr>
          <p:nvPr/>
        </p:nvSpPr>
        <p:spPr bwMode="auto">
          <a:xfrm>
            <a:off x="4429364" y="2754501"/>
            <a:ext cx="4267200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7009966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55440000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C44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966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	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21889966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OF=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2CC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OF=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CC4432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D2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OF=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CC4432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24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	CC44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  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00000000</a:t>
            </a:r>
            <a:r>
              <a:rPr kumimoji="1" lang="en-US" altLang="zh-CN" sz="2000" b="1" dirty="0">
                <a:solidFill>
                  <a:schemeClr val="hlin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</a:t>
            </a: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</a:p>
        </p:txBody>
      </p:sp>
      <p:sp>
        <p:nvSpPr>
          <p:cNvPr id="7" name="Line 8"/>
          <p:cNvSpPr>
            <a:spLocks noChangeShapeType="1"/>
          </p:cNvSpPr>
          <p:nvPr/>
        </p:nvSpPr>
        <p:spPr bwMode="auto">
          <a:xfrm>
            <a:off x="4067944" y="2780928"/>
            <a:ext cx="0" cy="3324827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751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78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86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11188" y="1196752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PF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：奇偶校验（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Parity Flag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619504" y="1772816"/>
            <a:ext cx="8604250" cy="50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/>
              <a:t>反映运算结果的最低字节含有</a:t>
            </a:r>
            <a:r>
              <a:rPr kumimoji="1" lang="en-US" altLang="zh-CN" sz="2400" b="1" dirty="0"/>
              <a:t>’1’</a:t>
            </a:r>
            <a:r>
              <a:rPr kumimoji="1" lang="zh-CN" altLang="en-US" sz="2400" b="1" dirty="0"/>
              <a:t>的位数；</a:t>
            </a:r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D3A02013-8209-2460-2BB3-B1CBF2E426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675" y="2386539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Char char="Ø"/>
            </a:pP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AF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：辅助进位（</a:t>
            </a:r>
            <a:r>
              <a:rPr lang="en-US" altLang="zh-CN" sz="2400" b="1" dirty="0">
                <a:solidFill>
                  <a:srgbClr val="0000FF"/>
                </a:solidFill>
                <a:latin typeface="Times New Roman" pitchFamily="18" charset="0"/>
              </a:rPr>
              <a:t>Auxiliary Carry Flag</a:t>
            </a:r>
            <a:r>
              <a:rPr lang="zh-CN" altLang="en-US" sz="24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BE6DA1C-C371-350D-07F9-1BC674A1A2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991" y="2962603"/>
            <a:ext cx="8604250" cy="5003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kumimoji="1" lang="zh-CN" altLang="en-US" sz="2400" b="1" dirty="0"/>
              <a:t>反映算数运算结果的第三位是否产生进位或借位</a:t>
            </a:r>
          </a:p>
        </p:txBody>
      </p:sp>
    </p:spTree>
    <p:extLst>
      <p:ext uri="{BB962C8B-B14F-4D97-AF65-F5344CB8AC3E}">
        <p14:creationId xmlns:p14="http://schemas.microsoft.com/office/powerpoint/2010/main" val="6847092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</a:t>
            </a:r>
          </a:p>
        </p:txBody>
      </p:sp>
      <p:sp>
        <p:nvSpPr>
          <p:cNvPr id="7" name="矩形标注 9">
            <a:extLst>
              <a:ext uri="{FF2B5EF4-FFF2-40B4-BE49-F238E27FC236}">
                <a16:creationId xmlns:a16="http://schemas.microsoft.com/office/drawing/2014/main" id="{A76E26F2-EB15-4865-A57C-AC914F97498B}"/>
              </a:ext>
            </a:extLst>
          </p:cNvPr>
          <p:cNvSpPr/>
          <p:nvPr/>
        </p:nvSpPr>
        <p:spPr>
          <a:xfrm>
            <a:off x="640828" y="1124744"/>
            <a:ext cx="7814244" cy="682216"/>
          </a:xfrm>
          <a:prstGeom prst="wedgeRectCallout">
            <a:avLst>
              <a:gd name="adj1" fmla="val -35866"/>
              <a:gd name="adj2" fmla="val 88510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在高级语言中，标志是一种常用的设计方式，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C34F1F0-8FFE-427C-BDB8-CAE14F158ADE}"/>
              </a:ext>
            </a:extLst>
          </p:cNvPr>
          <p:cNvSpPr/>
          <p:nvPr/>
        </p:nvSpPr>
        <p:spPr>
          <a:xfrm>
            <a:off x="603194" y="2204864"/>
            <a:ext cx="8283575" cy="37199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 main() 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 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int number,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 = 0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("Input a number: "); 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scanf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("%d", &amp;number);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if(number % 2 == 0) {  flag = 1; }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(flag == 1) {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("This is an even number);  }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</a:t>
            </a:r>
            <a:r>
              <a:rPr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else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{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("This is an odd number.", number);  }      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return 0;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9" name="矩形标注 9">
            <a:extLst>
              <a:ext uri="{FF2B5EF4-FFF2-40B4-BE49-F238E27FC236}">
                <a16:creationId xmlns:a16="http://schemas.microsoft.com/office/drawing/2014/main" id="{5D27BC87-55C4-4DB3-B11A-C3C55D951FE2}"/>
              </a:ext>
            </a:extLst>
          </p:cNvPr>
          <p:cNvSpPr/>
          <p:nvPr/>
        </p:nvSpPr>
        <p:spPr>
          <a:xfrm>
            <a:off x="2411760" y="5583685"/>
            <a:ext cx="6093469" cy="682216"/>
          </a:xfrm>
          <a:prstGeom prst="wedgeRectCallout">
            <a:avLst>
              <a:gd name="adj1" fmla="val -34645"/>
              <a:gd name="adj2" fmla="val -87482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这个例子是状态机（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state machine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）的一种简单实现</a:t>
            </a:r>
          </a:p>
        </p:txBody>
      </p:sp>
    </p:spTree>
    <p:extLst>
      <p:ext uri="{BB962C8B-B14F-4D97-AF65-F5344CB8AC3E}">
        <p14:creationId xmlns:p14="http://schemas.microsoft.com/office/powerpoint/2010/main" val="2882902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状态标志操作指令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11188" y="1181101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进位标志操作指令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671299" y="1772816"/>
            <a:ext cx="7543800" cy="142192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CLC		        ;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清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CF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STC		        ; 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置</a:t>
            </a: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CF</a:t>
            </a:r>
          </a:p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400" b="1" dirty="0">
                <a:solidFill>
                  <a:srgbClr val="FFFF00"/>
                </a:solidFill>
                <a:latin typeface="Times New Roman" pitchFamily="18" charset="0"/>
              </a:rPr>
              <a:t>CMC		        ; CF</a:t>
            </a:r>
            <a:r>
              <a:rPr kumimoji="1" lang="zh-CN" altLang="en-US" sz="2400" b="1" dirty="0">
                <a:solidFill>
                  <a:srgbClr val="FFFF00"/>
                </a:solidFill>
                <a:latin typeface="Times New Roman" pitchFamily="18" charset="0"/>
              </a:rPr>
              <a:t>取反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671299" y="3356992"/>
            <a:ext cx="8532812" cy="2976721"/>
            <a:chOff x="671299" y="3356992"/>
            <a:chExt cx="8532812" cy="2976721"/>
          </a:xfrm>
        </p:grpSpPr>
        <p:sp>
          <p:nvSpPr>
            <p:cNvPr id="10245" name="Text Box 7"/>
            <p:cNvSpPr txBox="1">
              <a:spLocks noChangeArrowheads="1"/>
            </p:cNvSpPr>
            <p:nvPr/>
          </p:nvSpPr>
          <p:spPr bwMode="auto">
            <a:xfrm>
              <a:off x="671299" y="3356992"/>
              <a:ext cx="8532812" cy="5191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 typeface="Wingdings" pitchFamily="2" charset="2"/>
                <a:buChar char="Ø"/>
              </a:pPr>
              <a:r>
                <a:rPr kumimoji="1" lang="zh-CN" altLang="en-US" sz="2800" b="1" dirty="0">
                  <a:solidFill>
                    <a:srgbClr val="0000FF"/>
                  </a:solidFill>
                  <a:latin typeface="Times New Roman" pitchFamily="18" charset="0"/>
                </a:rPr>
                <a:t>使用举例</a:t>
              </a:r>
            </a:p>
          </p:txBody>
        </p:sp>
        <p:sp>
          <p:nvSpPr>
            <p:cNvPr id="10246" name="Text Box 8"/>
            <p:cNvSpPr txBox="1">
              <a:spLocks noChangeArrowheads="1"/>
            </p:cNvSpPr>
            <p:nvPr/>
          </p:nvSpPr>
          <p:spPr bwMode="auto">
            <a:xfrm>
              <a:off x="821726" y="3933056"/>
              <a:ext cx="2484512" cy="2400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MOV	AX, 8899H</a:t>
              </a: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ADD	AL, AH</a:t>
              </a: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CLC</a:t>
              </a: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STC</a:t>
              </a: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CMC</a:t>
              </a: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CMC</a:t>
              </a:r>
            </a:p>
          </p:txBody>
        </p:sp>
        <p:sp>
          <p:nvSpPr>
            <p:cNvPr id="10247" name="Text Box 9"/>
            <p:cNvSpPr txBox="1">
              <a:spLocks noChangeArrowheads="1"/>
            </p:cNvSpPr>
            <p:nvPr/>
          </p:nvSpPr>
          <p:spPr bwMode="auto">
            <a:xfrm>
              <a:off x="4067944" y="3889553"/>
              <a:ext cx="4038600" cy="24006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AX = 8899H</a:t>
              </a: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AX = 88	21H  CF=1</a:t>
              </a: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	     CF=0</a:t>
              </a: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         CF=1</a:t>
              </a: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         CF=0</a:t>
              </a:r>
            </a:p>
            <a:p>
              <a:pPr eaLnBrk="1" hangingPunct="1">
                <a:lnSpc>
                  <a:spcPts val="3000"/>
                </a:lnSpc>
                <a:spcBef>
                  <a:spcPts val="0"/>
                </a:spcBef>
                <a:buFont typeface="Wingdings" pitchFamily="2" charset="2"/>
                <a:buNone/>
              </a:pPr>
              <a:r>
                <a:rPr kumimoji="1" lang="en-US" altLang="zh-CN" sz="20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+mn-ea"/>
                  <a:ea typeface="+mn-ea"/>
                </a:rPr>
                <a:t>            CF=1</a:t>
              </a:r>
            </a:p>
          </p:txBody>
        </p:sp>
        <p:sp>
          <p:nvSpPr>
            <p:cNvPr id="10248" name="Line 10"/>
            <p:cNvSpPr>
              <a:spLocks noChangeShapeType="1"/>
            </p:cNvSpPr>
            <p:nvPr/>
          </p:nvSpPr>
          <p:spPr bwMode="auto">
            <a:xfrm>
              <a:off x="3708400" y="3789363"/>
              <a:ext cx="0" cy="23764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0148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状态标志操作指令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11188" y="1182759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获取状态标志操作指令（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LAHF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611188" y="1847596"/>
            <a:ext cx="754380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LAHF</a:t>
            </a:r>
            <a:endParaRPr kumimoji="1" lang="zh-CN" altLang="en-US" sz="24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188" y="2564904"/>
            <a:ext cx="7543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+mn-ea"/>
                <a:ea typeface="+mn-ea"/>
              </a:rPr>
              <a:t>把标志寄存器的低</a:t>
            </a:r>
            <a:r>
              <a:rPr lang="en-US" altLang="zh-CN" sz="2400" b="1" dirty="0">
                <a:latin typeface="+mn-ea"/>
                <a:ea typeface="+mn-ea"/>
              </a:rPr>
              <a:t>8</a:t>
            </a:r>
            <a:r>
              <a:rPr lang="zh-CN" altLang="en-US" sz="2400" b="1" dirty="0">
                <a:latin typeface="+mn-ea"/>
                <a:ea typeface="+mn-ea"/>
              </a:rPr>
              <a:t>位，送到通用寄存器</a:t>
            </a:r>
            <a:r>
              <a:rPr lang="en-US" altLang="zh-CN" sz="2400" b="1" dirty="0">
                <a:latin typeface="+mn-ea"/>
                <a:ea typeface="+mn-ea"/>
              </a:rPr>
              <a:t>AH</a:t>
            </a:r>
            <a:r>
              <a:rPr lang="zh-CN" altLang="en-US" sz="2400" b="1" dirty="0">
                <a:latin typeface="+mn-ea"/>
                <a:ea typeface="+mn-ea"/>
              </a:rPr>
              <a:t>中</a:t>
            </a:r>
          </a:p>
        </p:txBody>
      </p:sp>
    </p:spTree>
    <p:extLst>
      <p:ext uri="{BB962C8B-B14F-4D97-AF65-F5344CB8AC3E}">
        <p14:creationId xmlns:p14="http://schemas.microsoft.com/office/powerpoint/2010/main" val="33665435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状态标志操作指令</a:t>
            </a:r>
          </a:p>
        </p:txBody>
      </p:sp>
      <p:sp>
        <p:nvSpPr>
          <p:cNvPr id="10243" name="Text Box 5"/>
          <p:cNvSpPr txBox="1">
            <a:spLocks noChangeArrowheads="1"/>
          </p:cNvSpPr>
          <p:nvPr/>
        </p:nvSpPr>
        <p:spPr bwMode="auto">
          <a:xfrm>
            <a:off x="611188" y="1182759"/>
            <a:ext cx="7924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设置状态标志操作指令（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</a:rPr>
              <a:t>SAHF</a:t>
            </a:r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0244" name="Text Box 6"/>
          <p:cNvSpPr txBox="1">
            <a:spLocks noChangeArrowheads="1"/>
          </p:cNvSpPr>
          <p:nvPr/>
        </p:nvSpPr>
        <p:spPr bwMode="auto">
          <a:xfrm>
            <a:off x="611188" y="1847596"/>
            <a:ext cx="7543800" cy="461665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30000"/>
              </a:spcBef>
              <a:buFont typeface="Wingdings" pitchFamily="2" charset="2"/>
              <a:buNone/>
            </a:pPr>
            <a:r>
              <a:rPr kumimoji="1" lang="en-US" altLang="zh-CN" sz="2400" dirty="0">
                <a:solidFill>
                  <a:srgbClr val="FFFF00"/>
                </a:solidFill>
                <a:latin typeface="Times New Roman" pitchFamily="18" charset="0"/>
              </a:rPr>
              <a:t>SAHF</a:t>
            </a:r>
            <a:endParaRPr kumimoji="1" lang="zh-CN" altLang="en-US" sz="2400" dirty="0">
              <a:solidFill>
                <a:srgbClr val="FFFF00"/>
              </a:solidFill>
              <a:latin typeface="Times New Roman" pitchFamily="18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1188" y="2564904"/>
            <a:ext cx="7543800" cy="9521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</a:pPr>
            <a:r>
              <a:rPr lang="zh-CN" altLang="en-US" sz="2400" b="1" dirty="0">
                <a:latin typeface="+mn-ea"/>
                <a:ea typeface="+mn-ea"/>
              </a:rPr>
              <a:t>使得状态标志</a:t>
            </a:r>
            <a:r>
              <a:rPr lang="en-US" altLang="zh-CN" sz="2400" b="1" dirty="0">
                <a:latin typeface="+mn-ea"/>
                <a:ea typeface="+mn-ea"/>
              </a:rPr>
              <a:t>SF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ZF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AF</a:t>
            </a:r>
            <a:r>
              <a:rPr lang="zh-CN" altLang="en-US" sz="2400" b="1" dirty="0">
                <a:latin typeface="+mn-ea"/>
                <a:ea typeface="+mn-ea"/>
              </a:rPr>
              <a:t>、</a:t>
            </a:r>
            <a:r>
              <a:rPr lang="en-US" altLang="zh-CN" sz="2400" b="1" dirty="0">
                <a:latin typeface="+mn-ea"/>
                <a:ea typeface="+mn-ea"/>
              </a:rPr>
              <a:t>PF</a:t>
            </a:r>
            <a:r>
              <a:rPr lang="zh-CN" altLang="en-US" sz="2400" b="1" dirty="0">
                <a:latin typeface="+mn-ea"/>
                <a:ea typeface="+mn-ea"/>
              </a:rPr>
              <a:t>和</a:t>
            </a:r>
            <a:r>
              <a:rPr lang="en-US" altLang="zh-CN" sz="2400" b="1" dirty="0">
                <a:latin typeface="+mn-ea"/>
                <a:ea typeface="+mn-ea"/>
              </a:rPr>
              <a:t>CF</a:t>
            </a:r>
            <a:r>
              <a:rPr lang="zh-CN" altLang="en-US" sz="2400" b="1" dirty="0">
                <a:latin typeface="+mn-ea"/>
                <a:ea typeface="+mn-ea"/>
              </a:rPr>
              <a:t>分别成为来自寄存器</a:t>
            </a:r>
            <a:r>
              <a:rPr lang="en-US" altLang="zh-CN" sz="2400" b="1" dirty="0">
                <a:latin typeface="+mn-ea"/>
                <a:ea typeface="+mn-ea"/>
              </a:rPr>
              <a:t>AH</a:t>
            </a:r>
            <a:r>
              <a:rPr lang="zh-CN" altLang="en-US" sz="2400" b="1" dirty="0">
                <a:latin typeface="+mn-ea"/>
                <a:ea typeface="+mn-ea"/>
              </a:rPr>
              <a:t>中对应位的值</a:t>
            </a:r>
          </a:p>
        </p:txBody>
      </p:sp>
    </p:spTree>
    <p:extLst>
      <p:ext uri="{BB962C8B-B14F-4D97-AF65-F5344CB8AC3E}">
        <p14:creationId xmlns:p14="http://schemas.microsoft.com/office/powerpoint/2010/main" val="2887493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状态标志操作指令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575658"/>
            <a:ext cx="8283575" cy="50937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 &lt;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main(  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   //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个无符号字节变量</a:t>
            </a:r>
            <a:endParaRPr lang="en-US" altLang="zh-C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unsigned  char  flag1, flag2, flag3;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//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.. .. ..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("flag1=%02XH\n", flag1);  //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flag1=02H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("flag2=%02XH\n", flag2);  //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flag1=13H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("flag3=%02XH\n", flag3);  //</a:t>
            </a:r>
            <a:r>
              <a:rPr lang="zh-CN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flag1=86H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0;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480097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2.3.3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状态标志操作指令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05273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dp25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609600" y="1508586"/>
            <a:ext cx="8283575" cy="542712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AH, 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SAHF               //SF=0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LAHF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把标志寄存器低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(02H)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又回送到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flag1, AH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的值保存到变量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flag1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DX, 7799H    //DX=7799H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ADD   DL, DH       //DX=7710H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LAHF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把标志寄存器低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(13H)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寄存器</a:t>
            </a:r>
          </a:p>
          <a:p>
            <a:pPr>
              <a:lnSpc>
                <a:spcPts val="26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flag2, AH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的值保存到变量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flag2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;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SUB   DH, 84H      //DH=F310H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CLC                //CF=0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LAHF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把标志寄存器低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(86H)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送到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   MOV   flag3, AH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AH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的值保存到变量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flag3</a:t>
            </a:r>
          </a:p>
          <a:p>
            <a:pPr>
              <a:lnSpc>
                <a:spcPts val="26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  <a:endParaRPr lang="zh-CN" altLang="en-US" sz="2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568754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带进位加减指令 </a:t>
            </a:r>
          </a:p>
        </p:txBody>
      </p:sp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11188" y="1989138"/>
            <a:ext cx="79200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lang="zh-CN" altLang="zh-CN"/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1575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lnSpc>
                <a:spcPts val="52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带进位加法指令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ADC </a:t>
            </a:r>
          </a:p>
          <a:p>
            <a:pPr algn="just" eaLnBrk="1" hangingPunct="1">
              <a:lnSpc>
                <a:spcPts val="5200"/>
              </a:lnSpc>
              <a:spcBef>
                <a:spcPts val="18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带借位减法指令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SBB</a:t>
            </a:r>
          </a:p>
        </p:txBody>
      </p:sp>
    </p:spTree>
    <p:extLst>
      <p:ext uri="{BB962C8B-B14F-4D97-AF65-F5344CB8AC3E}">
        <p14:creationId xmlns:p14="http://schemas.microsoft.com/office/powerpoint/2010/main" val="35986650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带进位加减指令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kumimoji="1" lang="en-US" altLang="zh-CN" sz="2400" b="1" dirty="0">
                <a:latin typeface="Times New Roman" pitchFamily="18" charset="0"/>
              </a:rPr>
              <a:t>ADC</a:t>
            </a:r>
            <a:r>
              <a:rPr kumimoji="1" lang="zh-CN" altLang="en-US" sz="2400" b="1" dirty="0">
                <a:latin typeface="Times New Roman" pitchFamily="18" charset="0"/>
              </a:rPr>
              <a:t>指令的一般格式（</a:t>
            </a:r>
            <a:r>
              <a:rPr kumimoji="1" lang="en-US" altLang="zh-CN" sz="2400" b="1" dirty="0">
                <a:latin typeface="Times New Roman" pitchFamily="18" charset="0"/>
              </a:rPr>
              <a:t>ADD with Carry</a:t>
            </a:r>
            <a:r>
              <a:rPr kumimoji="1" lang="zh-CN" altLang="en-US" sz="2400" b="1" dirty="0">
                <a:latin typeface="Times New Roman" pitchFamily="18" charset="0"/>
              </a:rPr>
              <a:t>）</a:t>
            </a:r>
          </a:p>
        </p:txBody>
      </p:sp>
      <p:sp>
        <p:nvSpPr>
          <p:cNvPr id="12292" name="Text Box 6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ADC     DST</a:t>
            </a:r>
            <a:r>
              <a:rPr lang="zh-CN" altLang="en-US" sz="2400" b="1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 dirty="0">
                <a:latin typeface="Times New Roman" pitchFamily="18" charset="0"/>
              </a:rPr>
              <a:t>ADC</a:t>
            </a:r>
            <a:r>
              <a:rPr lang="zh-CN" altLang="en-US" sz="2400" b="1" dirty="0">
                <a:latin typeface="Times New Roman" pitchFamily="18" charset="0"/>
              </a:rPr>
              <a:t>指令</a:t>
            </a:r>
            <a:r>
              <a:rPr kumimoji="1" lang="zh-CN" altLang="en-US" sz="2400" b="1" dirty="0">
                <a:latin typeface="Times New Roman" pitchFamily="18" charset="0"/>
              </a:rPr>
              <a:t>的动作</a:t>
            </a:r>
          </a:p>
        </p:txBody>
      </p:sp>
      <p:sp>
        <p:nvSpPr>
          <p:cNvPr id="12294" name="Text Box 8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DST + SRC+ CF</a:t>
            </a:r>
          </a:p>
        </p:txBody>
      </p:sp>
      <p:sp>
        <p:nvSpPr>
          <p:cNvPr id="12296" name="Text Box 10"/>
          <p:cNvSpPr txBox="1">
            <a:spLocks noChangeArrowheads="1"/>
          </p:cNvSpPr>
          <p:nvPr/>
        </p:nvSpPr>
        <p:spPr bwMode="auto">
          <a:xfrm>
            <a:off x="611188" y="4221163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把目标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、源</a:t>
            </a:r>
            <a:r>
              <a:rPr lang="en-US" altLang="zh-CN" sz="2400" b="1">
                <a:latin typeface="Times New Roman" pitchFamily="18" charset="0"/>
              </a:rPr>
              <a:t>SRC</a:t>
            </a:r>
            <a:r>
              <a:rPr lang="zh-CN" altLang="en-US" sz="2400" b="1">
                <a:latin typeface="Times New Roman" pitchFamily="18" charset="0"/>
              </a:rPr>
              <a:t>和进位标志</a:t>
            </a:r>
            <a:r>
              <a:rPr lang="en-US" altLang="zh-CN" sz="2400" b="1">
                <a:latin typeface="Times New Roman" pitchFamily="18" charset="0"/>
              </a:rPr>
              <a:t>CF</a:t>
            </a:r>
            <a:r>
              <a:rPr lang="zh-CN" altLang="en-US" sz="2400" b="1">
                <a:latin typeface="Times New Roman" pitchFamily="18" charset="0"/>
              </a:rPr>
              <a:t>相加，结果送到目标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带进位加指令（</a:t>
            </a:r>
            <a:r>
              <a:rPr lang="en-US" altLang="zh-CN" sz="2800" b="1" dirty="0">
                <a:solidFill>
                  <a:srgbClr val="0000FF"/>
                </a:solidFill>
              </a:rPr>
              <a:t>ADC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669033" y="5013176"/>
            <a:ext cx="5328592" cy="936104"/>
          </a:xfrm>
          <a:prstGeom prst="wedgeRectCallout">
            <a:avLst>
              <a:gd name="adj1" fmla="val -39442"/>
              <a:gd name="adj2" fmla="val -7315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该指令实现带进位的加操作。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源和目标的尺寸必须一致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94597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 IA-32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系列处理器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906180"/>
            <a:ext cx="7992888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+mn-ea"/>
                <a:ea typeface="+mn-ea"/>
              </a:rPr>
              <a:t>1985</a:t>
            </a:r>
            <a:r>
              <a:rPr lang="zh-CN" altLang="en-US" sz="2400" b="1" dirty="0">
                <a:latin typeface="+mn-ea"/>
                <a:ea typeface="+mn-ea"/>
              </a:rPr>
              <a:t>年，</a:t>
            </a:r>
            <a:r>
              <a:rPr lang="en-US" altLang="zh-CN" sz="2400" b="1" dirty="0">
                <a:latin typeface="+mn-ea"/>
                <a:ea typeface="+mn-ea"/>
              </a:rPr>
              <a:t>Intel</a:t>
            </a:r>
            <a:r>
              <a:rPr lang="zh-CN" altLang="en-US" sz="2400" b="1" dirty="0">
                <a:latin typeface="+mn-ea"/>
                <a:ea typeface="+mn-ea"/>
              </a:rPr>
              <a:t>推出</a:t>
            </a:r>
            <a:r>
              <a:rPr lang="en-US" altLang="zh-CN" sz="2400" b="1" dirty="0">
                <a:latin typeface="+mn-ea"/>
                <a:ea typeface="+mn-ea"/>
              </a:rPr>
              <a:t>32</a:t>
            </a:r>
            <a:r>
              <a:rPr lang="zh-CN" altLang="en-US" sz="2400" b="1" dirty="0">
                <a:latin typeface="+mn-ea"/>
                <a:ea typeface="+mn-ea"/>
              </a:rPr>
              <a:t>位微处理器</a:t>
            </a:r>
            <a:r>
              <a:rPr lang="en-US" altLang="zh-CN" sz="2400" b="1" dirty="0">
                <a:latin typeface="+mn-ea"/>
                <a:ea typeface="+mn-ea"/>
              </a:rPr>
              <a:t>80386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全面支持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位数据类型和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位操作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n-ea"/>
                <a:ea typeface="+mn-ea"/>
              </a:rPr>
              <a:t>支持实地址方式和保护方式两种工作方式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n-ea"/>
                <a:ea typeface="+mn-ea"/>
              </a:rPr>
              <a:t>保护方式下，可寻址的物理地址空间高达</a:t>
            </a:r>
            <a:r>
              <a:rPr lang="en-US" altLang="zh-CN" sz="2400" b="1" dirty="0">
                <a:latin typeface="+mn-ea"/>
                <a:ea typeface="+mn-ea"/>
              </a:rPr>
              <a:t>4G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n-ea"/>
                <a:ea typeface="+mn-ea"/>
              </a:rPr>
              <a:t>保护方式下，提供了完善的保护机制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为进入</a:t>
            </a:r>
            <a:r>
              <a:rPr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32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位时代做好了充分准备</a:t>
            </a:r>
            <a:endParaRPr lang="en-US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第一款</a:t>
            </a:r>
            <a:r>
              <a:rPr lang="en-US" altLang="zh-CN" sz="2800" b="1" dirty="0">
                <a:solidFill>
                  <a:srgbClr val="0000FF"/>
                </a:solidFill>
              </a:rPr>
              <a:t>32</a:t>
            </a:r>
            <a:r>
              <a:rPr lang="zh-CN" altLang="en-US" sz="2800" b="1" dirty="0">
                <a:solidFill>
                  <a:srgbClr val="0000FF"/>
                </a:solidFill>
              </a:rPr>
              <a:t>位处理器</a:t>
            </a:r>
          </a:p>
        </p:txBody>
      </p:sp>
    </p:spTree>
    <p:extLst>
      <p:ext uri="{BB962C8B-B14F-4D97-AF65-F5344CB8AC3E}">
        <p14:creationId xmlns:p14="http://schemas.microsoft.com/office/powerpoint/2010/main" val="640615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带进位加减指令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60764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400" b="1" dirty="0">
                <a:latin typeface="Times New Roman" pitchFamily="18" charset="0"/>
              </a:rPr>
              <a:t>使用举例</a:t>
            </a:r>
          </a:p>
        </p:txBody>
      </p:sp>
      <p:sp>
        <p:nvSpPr>
          <p:cNvPr id="13316" name="Text Box 11"/>
          <p:cNvSpPr txBox="1">
            <a:spLocks noChangeArrowheads="1"/>
          </p:cNvSpPr>
          <p:nvPr/>
        </p:nvSpPr>
        <p:spPr bwMode="auto">
          <a:xfrm>
            <a:off x="828700" y="2492375"/>
            <a:ext cx="6551612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EAX, EAX            ;EAX=0, CF=0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    EAX, 2              ;EAX=2, CF=0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STC                        ;CF=1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    EAX, 2              ;EAX=5, CF=0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带进位加指令（</a:t>
            </a:r>
            <a:r>
              <a:rPr lang="en-US" altLang="zh-CN" sz="2800" b="1" dirty="0">
                <a:solidFill>
                  <a:srgbClr val="0000FF"/>
                </a:solidFill>
              </a:rPr>
              <a:t>ADC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2194701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带进位加减指令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dp26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8" y="1628800"/>
            <a:ext cx="8283575" cy="470898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#include  &lt;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stdio.h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&gt;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main( )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{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unsigned  char vch1=188,vch2=172,vch3=233;//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定义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个字节变量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unsigned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int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sum=0;       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无符号整型变量</a:t>
            </a:r>
            <a:endParaRPr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嵌入汇编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 .. .. ..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printf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("sum=%u\n", sum);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显示为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sum=593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return  0;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9814625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带进位加减指令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188" y="1105580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演示程序</a:t>
            </a:r>
            <a:r>
              <a:rPr lang="en-US" altLang="zh-CN" sz="2800" b="1" dirty="0">
                <a:solidFill>
                  <a:srgbClr val="0000FF"/>
                </a:solidFill>
              </a:rPr>
              <a:t>dp26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11188" y="1484784"/>
            <a:ext cx="8283575" cy="38866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_</a:t>
            </a:r>
            <a:r>
              <a:rPr lang="en-US" altLang="zh-C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asm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{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SUB   EDX, EDX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使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为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0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，用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DX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存放累加和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DL, vch1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1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   DH, 0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位相加（保持形式一致）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DL, vch2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2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   DH, 0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位相加（考虑可能出现的进位）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   DL, vch3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加第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3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个字节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   DH, 0   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高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8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位相加（考虑可能出现的进位）</a:t>
            </a:r>
          </a:p>
          <a:p>
            <a:pPr>
              <a:lnSpc>
                <a:spcPts val="3000"/>
              </a:lnSpc>
              <a:defRPr/>
            </a:pP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sum, EDX          //</a:t>
            </a:r>
            <a:r>
              <a:rPr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把结果送到变量</a:t>
            </a: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sum</a:t>
            </a:r>
          </a:p>
          <a:p>
            <a:pPr>
              <a:lnSpc>
                <a:spcPts val="3000"/>
              </a:lnSpc>
              <a:defRPr/>
            </a:pPr>
            <a:r>
              <a:rPr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    }</a:t>
            </a:r>
            <a:endParaRPr lang="zh-CN" alt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905623"/>
              </p:ext>
            </p:extLst>
          </p:nvPr>
        </p:nvGraphicFramePr>
        <p:xfrm>
          <a:off x="2915816" y="5013176"/>
          <a:ext cx="3550162" cy="17546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206806" imgH="1090800" progId="Visio.Drawing.11">
                  <p:embed/>
                </p:oleObj>
              </mc:Choice>
              <mc:Fallback>
                <p:oleObj name="Visio" r:id="rId3" imgW="2206806" imgH="1090800" progId="Visio.Drawing.11">
                  <p:embed/>
                  <p:pic>
                    <p:nvPicPr>
                      <p:cNvPr id="3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5816" y="5013176"/>
                        <a:ext cx="3550162" cy="175467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68623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带进位加减指令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Text Box 4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SBB</a:t>
            </a:r>
            <a:r>
              <a:rPr lang="zh-CN" altLang="en-US" sz="2400" b="1">
                <a:latin typeface="Times New Roman" pitchFamily="18" charset="0"/>
              </a:rPr>
              <a:t>指令的一般格式（ </a:t>
            </a:r>
            <a:r>
              <a:rPr kumimoji="1" lang="en-US" altLang="zh-CN"/>
              <a:t>Integer Subtraction with borrow</a:t>
            </a:r>
            <a:r>
              <a:rPr lang="en-US" altLang="zh-CN"/>
              <a:t> </a:t>
            </a:r>
            <a:r>
              <a:rPr lang="zh-CN" altLang="en-US" sz="2400" b="1">
                <a:latin typeface="Times New Roman" pitchFamily="18" charset="0"/>
              </a:rPr>
              <a:t>）</a:t>
            </a:r>
          </a:p>
        </p:txBody>
      </p:sp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684213" y="2276475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SBB     DST</a:t>
            </a:r>
            <a:r>
              <a:rPr lang="zh-CN" altLang="en-US" sz="2400" b="1">
                <a:solidFill>
                  <a:srgbClr val="FFFF00"/>
                </a:solidFill>
                <a:latin typeface="Times New Roman" pitchFamily="18" charset="0"/>
              </a:rPr>
              <a:t>，</a:t>
            </a: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SRC</a:t>
            </a:r>
          </a:p>
        </p:txBody>
      </p:sp>
      <p:sp>
        <p:nvSpPr>
          <p:cNvPr id="16389" name="Text Box 6"/>
          <p:cNvSpPr txBox="1">
            <a:spLocks noChangeArrowheads="1"/>
          </p:cNvSpPr>
          <p:nvPr/>
        </p:nvSpPr>
        <p:spPr bwMode="auto">
          <a:xfrm>
            <a:off x="539750" y="2997200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en-US" altLang="zh-CN" sz="2400" b="1">
                <a:latin typeface="Times New Roman" pitchFamily="18" charset="0"/>
              </a:rPr>
              <a:t>SBB</a:t>
            </a:r>
            <a:r>
              <a:rPr lang="zh-CN" altLang="en-US" sz="2400" b="1">
                <a:latin typeface="Times New Roman" pitchFamily="18" charset="0"/>
              </a:rPr>
              <a:t>指令</a:t>
            </a:r>
            <a:r>
              <a:rPr kumimoji="1" lang="zh-CN" altLang="en-US" sz="2400" b="1">
                <a:latin typeface="Times New Roman" pitchFamily="18" charset="0"/>
              </a:rPr>
              <a:t>的动作</a:t>
            </a:r>
          </a:p>
        </p:txBody>
      </p:sp>
      <p:sp>
        <p:nvSpPr>
          <p:cNvPr id="16390" name="Text Box 7"/>
          <p:cNvSpPr txBox="1">
            <a:spLocks noChangeArrowheads="1"/>
          </p:cNvSpPr>
          <p:nvPr/>
        </p:nvSpPr>
        <p:spPr bwMode="auto">
          <a:xfrm>
            <a:off x="684213" y="3644900"/>
            <a:ext cx="5257800" cy="457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DST ←  DST – </a:t>
            </a:r>
            <a:r>
              <a:rPr lang="zh-CN" altLang="en-US" sz="2400" b="1">
                <a:solidFill>
                  <a:srgbClr val="FFFF00"/>
                </a:solidFill>
                <a:latin typeface="Times New Roman" pitchFamily="18" charset="0"/>
              </a:rPr>
              <a:t>（</a:t>
            </a:r>
            <a:r>
              <a:rPr lang="en-US" altLang="zh-CN" sz="2400" b="1">
                <a:solidFill>
                  <a:srgbClr val="FFFF00"/>
                </a:solidFill>
                <a:latin typeface="Times New Roman" pitchFamily="18" charset="0"/>
              </a:rPr>
              <a:t>SRC+ CF</a:t>
            </a:r>
            <a:r>
              <a:rPr lang="zh-CN" altLang="en-US" sz="2400" b="1">
                <a:solidFill>
                  <a:srgbClr val="FFFF00"/>
                </a:solidFill>
                <a:latin typeface="Times New Roman" pitchFamily="18" charset="0"/>
              </a:rPr>
              <a:t>）</a:t>
            </a:r>
          </a:p>
        </p:txBody>
      </p:sp>
      <p:sp>
        <p:nvSpPr>
          <p:cNvPr id="16392" name="Text Box 9"/>
          <p:cNvSpPr txBox="1">
            <a:spLocks noChangeArrowheads="1"/>
          </p:cNvSpPr>
          <p:nvPr/>
        </p:nvSpPr>
        <p:spPr bwMode="auto">
          <a:xfrm>
            <a:off x="611188" y="4221163"/>
            <a:ext cx="830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 typeface="Wingdings" pitchFamily="2" charset="2"/>
              <a:buNone/>
            </a:pPr>
            <a:r>
              <a:rPr lang="zh-CN" altLang="en-US" sz="2400" b="1">
                <a:latin typeface="Times New Roman" pitchFamily="18" charset="0"/>
              </a:rPr>
              <a:t>把目标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减去源</a:t>
            </a:r>
            <a:r>
              <a:rPr lang="en-US" altLang="zh-CN" sz="2400" b="1">
                <a:latin typeface="Times New Roman" pitchFamily="18" charset="0"/>
              </a:rPr>
              <a:t>SRC</a:t>
            </a:r>
            <a:r>
              <a:rPr lang="zh-CN" altLang="en-US" sz="2400" b="1">
                <a:latin typeface="Times New Roman" pitchFamily="18" charset="0"/>
              </a:rPr>
              <a:t>和借位标志</a:t>
            </a:r>
            <a:r>
              <a:rPr lang="en-US" altLang="zh-CN" sz="2400" b="1">
                <a:latin typeface="Times New Roman" pitchFamily="18" charset="0"/>
              </a:rPr>
              <a:t>CF</a:t>
            </a:r>
            <a:r>
              <a:rPr lang="zh-CN" altLang="en-US" sz="2400" b="1">
                <a:latin typeface="Times New Roman" pitchFamily="18" charset="0"/>
              </a:rPr>
              <a:t>，结果送到目标</a:t>
            </a:r>
            <a:r>
              <a:rPr lang="en-US" altLang="zh-CN" sz="2400" b="1">
                <a:latin typeface="Times New Roman" pitchFamily="18" charset="0"/>
              </a:rPr>
              <a:t>DST</a:t>
            </a:r>
            <a:r>
              <a:rPr lang="zh-CN" altLang="en-US" sz="2400" b="1">
                <a:latin typeface="Times New Roman" pitchFamily="18" charset="0"/>
              </a:rPr>
              <a:t>。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带借位减指令（</a:t>
            </a:r>
            <a:r>
              <a:rPr lang="en-US" altLang="zh-CN" sz="2800" b="1" dirty="0">
                <a:solidFill>
                  <a:srgbClr val="0000FF"/>
                </a:solidFill>
              </a:rPr>
              <a:t>SBB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  <p:sp>
        <p:nvSpPr>
          <p:cNvPr id="10" name="矩形标注 9"/>
          <p:cNvSpPr/>
          <p:nvPr/>
        </p:nvSpPr>
        <p:spPr>
          <a:xfrm>
            <a:off x="656356" y="5157192"/>
            <a:ext cx="5328592" cy="936104"/>
          </a:xfrm>
          <a:prstGeom prst="wedgeRectCallout">
            <a:avLst>
              <a:gd name="adj1" fmla="val -39442"/>
              <a:gd name="adj2" fmla="val -73153"/>
            </a:avLst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该指令实现带借位减操作。</a:t>
            </a:r>
          </a:p>
          <a:p>
            <a:pPr>
              <a:lnSpc>
                <a:spcPts val="3000"/>
              </a:lnSpc>
            </a:pP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注意：</a:t>
            </a:r>
            <a:r>
              <a:rPr lang="zh-CN" altLang="en-US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源和目标的尺寸必须一致</a:t>
            </a:r>
            <a:r>
              <a:rPr lang="zh-CN" alt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95879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2.3.4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带进位加减指令</a:t>
            </a:r>
            <a:endParaRPr lang="en-US" altLang="zh-CN" sz="3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539750" y="1773238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Char char="ü"/>
            </a:pPr>
            <a:r>
              <a:rPr lang="zh-CN" altLang="en-US" sz="2400" b="1">
                <a:latin typeface="Times New Roman" pitchFamily="18" charset="0"/>
              </a:rPr>
              <a:t>使用举例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755576" y="2348880"/>
            <a:ext cx="8064500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    AX, 620H            ;AX=0620H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    AL, 21H             ;AL=FFH, CF=1, AX=06FFH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SBB    AH, 2               ;AH=03H, CF=0, AX=03FFH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SBB    AH, 2               ;AH=01H, CF=0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124744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带借位减指令（</a:t>
            </a:r>
            <a:r>
              <a:rPr lang="en-US" altLang="zh-CN" sz="2800" b="1" dirty="0">
                <a:solidFill>
                  <a:srgbClr val="0000FF"/>
                </a:solidFill>
              </a:rPr>
              <a:t>SBB</a:t>
            </a:r>
            <a:r>
              <a:rPr lang="zh-CN" altLang="en-US" sz="2800" b="1" dirty="0">
                <a:solidFill>
                  <a:srgbClr val="0000FF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4180405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*指令对标志位的影响 </a:t>
            </a:r>
          </a:p>
        </p:txBody>
      </p:sp>
      <p:sp>
        <p:nvSpPr>
          <p:cNvPr id="18435" name="Rectangle 5"/>
          <p:cNvSpPr>
            <a:spLocks noChangeArrowheads="1"/>
          </p:cNvSpPr>
          <p:nvPr/>
        </p:nvSpPr>
        <p:spPr bwMode="auto">
          <a:xfrm>
            <a:off x="539750" y="1124744"/>
            <a:ext cx="7848600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+mn-ea"/>
                <a:ea typeface="+mn-ea"/>
              </a:rPr>
              <a:t>指令对标志的影响情况，根据每条指令的功能而定。</a:t>
            </a:r>
          </a:p>
          <a:p>
            <a:pPr>
              <a:lnSpc>
                <a:spcPts val="3600"/>
              </a:lnSpc>
              <a:spcBef>
                <a:spcPts val="1200"/>
              </a:spcBef>
              <a:buFont typeface="Wingdings" pitchFamily="2" charset="2"/>
              <a:buChar char="ü"/>
            </a:pPr>
            <a:r>
              <a:rPr kumimoji="1" lang="zh-CN" altLang="en-US" sz="2400" b="1" dirty="0">
                <a:latin typeface="+mn-ea"/>
                <a:ea typeface="+mn-ea"/>
              </a:rPr>
              <a:t>算术运算指令根据运算结果，影响</a:t>
            </a:r>
            <a:r>
              <a:rPr kumimoji="1" lang="en-US" altLang="zh-CN" sz="2400" b="1" dirty="0">
                <a:latin typeface="+mn-ea"/>
                <a:ea typeface="+mn-ea"/>
              </a:rPr>
              <a:t>6</a:t>
            </a:r>
            <a:r>
              <a:rPr kumimoji="1" lang="zh-CN" altLang="en-US" sz="2400" b="1" dirty="0">
                <a:latin typeface="+mn-ea"/>
                <a:ea typeface="+mn-ea"/>
              </a:rPr>
              <a:t>个状态标志。</a:t>
            </a:r>
          </a:p>
        </p:txBody>
      </p:sp>
      <p:sp>
        <p:nvSpPr>
          <p:cNvPr id="18436" name="Text Box 6"/>
          <p:cNvSpPr txBox="1">
            <a:spLocks noChangeArrowheads="1"/>
          </p:cNvSpPr>
          <p:nvPr/>
        </p:nvSpPr>
        <p:spPr bwMode="auto">
          <a:xfrm>
            <a:off x="539750" y="2348880"/>
            <a:ext cx="3124200" cy="350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EAX, 12345678H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MOV	EDX, 20000000H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	EAX, EDX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	DL, 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ADD	AL, AH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STC</a:t>
            </a:r>
          </a:p>
        </p:txBody>
      </p:sp>
      <p:sp>
        <p:nvSpPr>
          <p:cNvPr id="394247" name="Text Box 7"/>
          <p:cNvSpPr txBox="1">
            <a:spLocks noChangeArrowheads="1"/>
          </p:cNvSpPr>
          <p:nvPr/>
        </p:nvSpPr>
        <p:spPr bwMode="auto">
          <a:xfrm>
            <a:off x="3779838" y="2348880"/>
            <a:ext cx="5105400" cy="3501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 12345678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 20000000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 F2345678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 20000001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 F23456CE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 = 1</a:t>
            </a:r>
          </a:p>
        </p:txBody>
      </p:sp>
      <p:sp>
        <p:nvSpPr>
          <p:cNvPr id="18438" name="Line 8"/>
          <p:cNvSpPr>
            <a:spLocks noChangeShapeType="1"/>
          </p:cNvSpPr>
          <p:nvPr/>
        </p:nvSpPr>
        <p:spPr bwMode="auto">
          <a:xfrm>
            <a:off x="3708400" y="2204864"/>
            <a:ext cx="0" cy="3960440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93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649"/>
            <a:ext cx="8281988" cy="648072"/>
          </a:xfrm>
        </p:spPr>
        <p:txBody>
          <a:bodyPr/>
          <a:lstStyle/>
          <a:p>
            <a:pPr eaLnBrk="1" hangingPunct="1"/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*指令对标志位的影响 </a:t>
            </a:r>
          </a:p>
        </p:txBody>
      </p:sp>
      <p:sp>
        <p:nvSpPr>
          <p:cNvPr id="19460" name="Text Box 7"/>
          <p:cNvSpPr txBox="1">
            <a:spLocks noChangeArrowheads="1"/>
          </p:cNvSpPr>
          <p:nvPr/>
        </p:nvSpPr>
        <p:spPr bwMode="auto">
          <a:xfrm>
            <a:off x="539552" y="2564904"/>
            <a:ext cx="3200400" cy="27853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SBB	EAX, EDX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ADC	AX, 39H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SBB	DH, DL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endParaRPr kumimoji="1" lang="en-US" altLang="zh-C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SUB	DL, DL</a:t>
            </a:r>
          </a:p>
        </p:txBody>
      </p:sp>
      <p:sp>
        <p:nvSpPr>
          <p:cNvPr id="396296" name="Text Box 8"/>
          <p:cNvSpPr txBox="1">
            <a:spLocks noChangeArrowheads="1"/>
          </p:cNvSpPr>
          <p:nvPr/>
        </p:nvSpPr>
        <p:spPr bwMode="auto">
          <a:xfrm>
            <a:off x="3739952" y="1774607"/>
            <a:ext cx="5105400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 F23456CE   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（十六进制）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 20000001    CF=1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 D23456CC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EAX = D2345705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 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AF=1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 2000FF01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AF=1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EDX = 2000FF00</a:t>
            </a:r>
          </a:p>
          <a:p>
            <a:pPr eaLnBrk="1" hangingPunct="1">
              <a:lnSpc>
                <a:spcPts val="3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CF=0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ZF=1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SF=0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OF=0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PF=1</a:t>
            </a:r>
            <a:r>
              <a:rPr kumimoji="1" lang="zh-CN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，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AF=0</a:t>
            </a:r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3708400" y="1340768"/>
            <a:ext cx="0" cy="4824536"/>
          </a:xfrm>
          <a:prstGeom prst="line">
            <a:avLst/>
          </a:prstGeom>
          <a:noFill/>
          <a:ln w="28575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611560" y="1190261"/>
            <a:ext cx="792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400" b="1" dirty="0">
                <a:latin typeface="Times New Roman" pitchFamily="18" charset="0"/>
              </a:rPr>
              <a:t>@</a:t>
            </a:r>
            <a:r>
              <a:rPr lang="zh-CN" altLang="en-US" sz="2400" b="1" dirty="0">
                <a:latin typeface="Times New Roman" pitchFamily="18" charset="0"/>
              </a:rPr>
              <a:t>续前页</a:t>
            </a:r>
          </a:p>
        </p:txBody>
      </p:sp>
    </p:spTree>
    <p:extLst>
      <p:ext uri="{BB962C8B-B14F-4D97-AF65-F5344CB8AC3E}">
        <p14:creationId xmlns:p14="http://schemas.microsoft.com/office/powerpoint/2010/main" val="3570196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6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629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2.1.1  IA-32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系列处理器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825268"/>
            <a:ext cx="7992888" cy="4812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+mn-ea"/>
                <a:ea typeface="+mn-ea"/>
              </a:rPr>
              <a:t>1989</a:t>
            </a:r>
            <a:r>
              <a:rPr lang="zh-CN" altLang="en-US" sz="2400" b="1" dirty="0">
                <a:latin typeface="+mn-ea"/>
                <a:ea typeface="+mn-ea"/>
              </a:rPr>
              <a:t>年，推出</a:t>
            </a:r>
            <a:r>
              <a:rPr lang="en-US" altLang="zh-CN" sz="2400" b="1" dirty="0">
                <a:latin typeface="+mn-ea"/>
                <a:ea typeface="+mn-ea"/>
              </a:rPr>
              <a:t>80486</a:t>
            </a:r>
            <a:endParaRPr lang="en-US" altLang="zh-CN" sz="2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+mn-ea"/>
                <a:ea typeface="+mn-ea"/>
              </a:rPr>
              <a:t>1993</a:t>
            </a:r>
            <a:r>
              <a:rPr lang="zh-CN" altLang="en-US" sz="2400" b="1" dirty="0">
                <a:latin typeface="+mn-ea"/>
                <a:ea typeface="+mn-ea"/>
              </a:rPr>
              <a:t>年，推出</a:t>
            </a:r>
            <a:r>
              <a:rPr lang="en-US" altLang="zh-CN" sz="2400" b="1" dirty="0">
                <a:latin typeface="+mn-ea"/>
                <a:ea typeface="+mn-ea"/>
              </a:rPr>
              <a:t>Pentium</a:t>
            </a:r>
            <a:r>
              <a:rPr lang="zh-CN" altLang="en-US" sz="2400" b="1" dirty="0">
                <a:latin typeface="+mn-ea"/>
                <a:ea typeface="+mn-ea"/>
              </a:rPr>
              <a:t>（奔腾）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+mn-ea"/>
                <a:ea typeface="+mn-ea"/>
              </a:rPr>
              <a:t>1995</a:t>
            </a:r>
            <a:r>
              <a:rPr lang="zh-CN" altLang="en-US" sz="2400" b="1" dirty="0">
                <a:latin typeface="+mn-ea"/>
                <a:ea typeface="+mn-ea"/>
              </a:rPr>
              <a:t>年，推出</a:t>
            </a:r>
            <a:r>
              <a:rPr lang="en-US" altLang="zh-CN" sz="2400" b="1" dirty="0">
                <a:latin typeface="+mn-ea"/>
                <a:ea typeface="+mn-ea"/>
              </a:rPr>
              <a:t>Pentium Pro</a:t>
            </a:r>
            <a:r>
              <a:rPr lang="zh-CN" altLang="en-US" sz="2400" b="1" dirty="0">
                <a:latin typeface="+mn-ea"/>
                <a:ea typeface="+mn-ea"/>
              </a:rPr>
              <a:t>（高能奔腾）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+mn-ea"/>
                <a:ea typeface="+mn-ea"/>
              </a:rPr>
              <a:t>2000</a:t>
            </a:r>
            <a:r>
              <a:rPr lang="zh-CN" altLang="en-US" sz="2400" b="1" dirty="0">
                <a:latin typeface="+mn-ea"/>
                <a:ea typeface="+mn-ea"/>
              </a:rPr>
              <a:t>年，</a:t>
            </a:r>
            <a:r>
              <a:rPr lang="en-US" altLang="zh-CN" sz="2400" b="1" dirty="0">
                <a:latin typeface="+mn-ea"/>
                <a:ea typeface="+mn-ea"/>
              </a:rPr>
              <a:t>Pentium 4</a:t>
            </a:r>
            <a:r>
              <a:rPr lang="zh-CN" altLang="en-US" sz="2400" b="1" dirty="0">
                <a:latin typeface="+mn-ea"/>
                <a:ea typeface="+mn-ea"/>
              </a:rPr>
              <a:t>系列处理器面世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+mn-ea"/>
                <a:ea typeface="+mn-ea"/>
              </a:rPr>
              <a:t>2001</a:t>
            </a:r>
            <a:r>
              <a:rPr lang="zh-CN" altLang="en-US" sz="2400" b="1" dirty="0">
                <a:latin typeface="+mn-ea"/>
                <a:ea typeface="+mn-ea"/>
              </a:rPr>
              <a:t>年，</a:t>
            </a:r>
            <a:r>
              <a:rPr lang="en-US" altLang="zh-CN" sz="2400" b="1" dirty="0">
                <a:latin typeface="+mn-ea"/>
                <a:ea typeface="+mn-ea"/>
              </a:rPr>
              <a:t>Xeon</a:t>
            </a:r>
            <a:r>
              <a:rPr lang="zh-CN" altLang="en-US" sz="2400" b="1" dirty="0">
                <a:latin typeface="+mn-ea"/>
                <a:ea typeface="+mn-ea"/>
              </a:rPr>
              <a:t>（至强）处理器系列</a:t>
            </a:r>
            <a:r>
              <a:rPr lang="zh-CN" altLang="en-US" sz="2400" b="1" dirty="0">
                <a:latin typeface="+mn-ea"/>
              </a:rPr>
              <a:t>面世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+mn-ea"/>
                <a:ea typeface="+mn-ea"/>
              </a:rPr>
              <a:t>2003</a:t>
            </a:r>
            <a:r>
              <a:rPr lang="zh-CN" altLang="en-US" sz="2400" b="1" dirty="0">
                <a:latin typeface="+mn-ea"/>
                <a:ea typeface="+mn-ea"/>
              </a:rPr>
              <a:t>年，</a:t>
            </a:r>
            <a:r>
              <a:rPr lang="en-US" altLang="zh-CN" sz="2400" b="1" dirty="0">
                <a:latin typeface="+mn-ea"/>
                <a:ea typeface="+mn-ea"/>
              </a:rPr>
              <a:t>Pentium M</a:t>
            </a:r>
            <a:r>
              <a:rPr lang="zh-CN" altLang="en-US" sz="2400" b="1" dirty="0">
                <a:latin typeface="+mn-ea"/>
                <a:ea typeface="+mn-ea"/>
              </a:rPr>
              <a:t>处理器</a:t>
            </a:r>
            <a:r>
              <a:rPr lang="zh-CN" altLang="en-US" sz="2400" b="1" dirty="0">
                <a:latin typeface="+mn-ea"/>
              </a:rPr>
              <a:t>面世</a:t>
            </a:r>
            <a:endParaRPr lang="en-US" altLang="zh-CN" sz="2400" b="1" dirty="0">
              <a:latin typeface="+mn-ea"/>
            </a:endParaRP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400" b="1" dirty="0">
                <a:latin typeface="+mn-ea"/>
                <a:ea typeface="+mn-ea"/>
              </a:rPr>
              <a:t>2006</a:t>
            </a:r>
            <a:r>
              <a:rPr lang="zh-CN" altLang="en-US" sz="2400" b="1" dirty="0">
                <a:latin typeface="+mn-ea"/>
                <a:ea typeface="+mn-ea"/>
              </a:rPr>
              <a:t>年，</a:t>
            </a:r>
            <a:r>
              <a:rPr lang="en-US" altLang="zh-CN" sz="2400" b="1" dirty="0">
                <a:latin typeface="+mn-ea"/>
                <a:ea typeface="+mn-ea"/>
              </a:rPr>
              <a:t>Core</a:t>
            </a:r>
            <a:r>
              <a:rPr lang="zh-CN" altLang="en-US" sz="2400" b="1" dirty="0">
                <a:latin typeface="+mn-ea"/>
                <a:ea typeface="+mn-ea"/>
              </a:rPr>
              <a:t>处理器</a:t>
            </a:r>
            <a:r>
              <a:rPr lang="zh-CN" altLang="en-US" sz="2400" b="1" dirty="0">
                <a:latin typeface="+mn-ea"/>
              </a:rPr>
              <a:t>面世</a:t>
            </a:r>
            <a:endParaRPr lang="en-US" altLang="zh-CN" sz="2400" b="1">
              <a:latin typeface="+mn-ea"/>
            </a:endParaRPr>
          </a:p>
          <a:p>
            <a:pPr marL="342900" indent="-342900">
              <a:lnSpc>
                <a:spcPts val="32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>
                <a:latin typeface="+mn-ea"/>
                <a:ea typeface="+mn-ea"/>
              </a:rPr>
              <a:t>最</a:t>
            </a:r>
            <a:r>
              <a:rPr lang="zh-CN" altLang="en-US" sz="2400" b="1" dirty="0">
                <a:latin typeface="+mn-ea"/>
                <a:ea typeface="+mn-ea"/>
              </a:rPr>
              <a:t>近几年，新的功能更强的处理器不断被推出。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从普通程序员角度去看，这些处理器并没有显著差异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不断推陈出新</a:t>
            </a:r>
          </a:p>
        </p:txBody>
      </p:sp>
    </p:spTree>
    <p:extLst>
      <p:ext uri="{BB962C8B-B14F-4D97-AF65-F5344CB8AC3E}">
        <p14:creationId xmlns:p14="http://schemas.microsoft.com/office/powerpoint/2010/main" val="180544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保护方式和实地址方式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605677" y="1915085"/>
            <a:ext cx="7992888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latin typeface="+mn-ea"/>
                <a:ea typeface="+mn-ea"/>
              </a:rPr>
              <a:t>现在保护方式</a:t>
            </a:r>
            <a:r>
              <a:rPr lang="zh-CN" altLang="en-US" b="1" dirty="0">
                <a:latin typeface="+mn-ea"/>
                <a:ea typeface="+mn-ea"/>
              </a:rPr>
              <a:t>（</a:t>
            </a:r>
            <a:r>
              <a:rPr lang="en-US" altLang="zh-CN" b="1" dirty="0">
                <a:latin typeface="+mn-ea"/>
                <a:ea typeface="+mn-ea"/>
              </a:rPr>
              <a:t>Protected  mode</a:t>
            </a:r>
            <a:r>
              <a:rPr lang="zh-CN" altLang="en-US" b="1" dirty="0">
                <a:latin typeface="+mn-ea"/>
                <a:ea typeface="+mn-ea"/>
              </a:rPr>
              <a:t>）</a:t>
            </a:r>
            <a:r>
              <a:rPr lang="zh-CN" altLang="en-US" sz="2400" b="1" dirty="0">
                <a:latin typeface="+mn-ea"/>
                <a:ea typeface="+mn-ea"/>
              </a:rPr>
              <a:t>是</a:t>
            </a:r>
            <a:r>
              <a:rPr lang="en-US" altLang="zh-CN" sz="2000" b="1" dirty="0">
                <a:latin typeface="+mn-ea"/>
                <a:ea typeface="+mn-ea"/>
              </a:rPr>
              <a:t>IA-32</a:t>
            </a:r>
            <a:r>
              <a:rPr lang="zh-CN" altLang="en-US" sz="2400" b="1" dirty="0">
                <a:latin typeface="+mn-ea"/>
                <a:ea typeface="+mn-ea"/>
              </a:rPr>
              <a:t>系列处理器的常态工作方式</a:t>
            </a:r>
            <a:endParaRPr lang="en-US" altLang="zh-CN" sz="2400" b="1" dirty="0"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只有在保护方式下，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IA-32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系列处理器才能够发挥出其全部性能和特点</a:t>
            </a:r>
            <a:endParaRPr lang="en-US" altLang="zh-CN" sz="24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en-US" altLang="zh-CN" sz="2000" b="1" dirty="0">
                <a:latin typeface="+mn-ea"/>
                <a:ea typeface="+mn-ea"/>
              </a:rPr>
              <a:t>Windows</a:t>
            </a:r>
            <a:r>
              <a:rPr lang="zh-CN" altLang="en-US" sz="2400" b="1" dirty="0">
                <a:latin typeface="+mn-ea"/>
                <a:ea typeface="+mn-ea"/>
              </a:rPr>
              <a:t>操作系统和基于</a:t>
            </a:r>
            <a:r>
              <a:rPr lang="en-US" altLang="zh-CN" sz="2000" b="1" dirty="0">
                <a:latin typeface="+mn-ea"/>
                <a:ea typeface="+mn-ea"/>
              </a:rPr>
              <a:t>IA-32</a:t>
            </a:r>
            <a:r>
              <a:rPr lang="zh-CN" altLang="en-US" sz="2400" b="1" dirty="0">
                <a:latin typeface="+mn-ea"/>
                <a:ea typeface="+mn-ea"/>
              </a:rPr>
              <a:t>处理器的</a:t>
            </a:r>
            <a:r>
              <a:rPr lang="en-US" altLang="zh-CN" sz="2000" b="1" dirty="0">
                <a:latin typeface="+mn-ea"/>
                <a:ea typeface="+mn-ea"/>
              </a:rPr>
              <a:t>Linux</a:t>
            </a:r>
            <a:r>
              <a:rPr lang="zh-CN" altLang="en-US" sz="2400" b="1" dirty="0">
                <a:latin typeface="+mn-ea"/>
                <a:ea typeface="+mn-ea"/>
              </a:rPr>
              <a:t>操作系统都运行于保护方式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保护方式</a:t>
            </a:r>
          </a:p>
        </p:txBody>
      </p:sp>
    </p:spTree>
    <p:extLst>
      <p:ext uri="{BB962C8B-B14F-4D97-AF65-F5344CB8AC3E}">
        <p14:creationId xmlns:p14="http://schemas.microsoft.com/office/powerpoint/2010/main" val="9241444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星 3"/>
          <p:cNvSpPr/>
          <p:nvPr/>
        </p:nvSpPr>
        <p:spPr>
          <a:xfrm>
            <a:off x="6372200" y="3789040"/>
            <a:ext cx="2448272" cy="2232248"/>
          </a:xfrm>
          <a:prstGeom prst="star6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400" b="1" dirty="0">
                <a:solidFill>
                  <a:srgbClr val="FF0000"/>
                </a:solidFill>
              </a:rPr>
              <a:t>保护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260350"/>
            <a:ext cx="8281988" cy="647700"/>
          </a:xfrm>
        </p:spPr>
        <p:txBody>
          <a:bodyPr/>
          <a:lstStyle/>
          <a:p>
            <a:pPr eaLnBrk="1" hangingPunct="1"/>
            <a:r>
              <a:rPr lang="en-US" altLang="zh-CN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2.1.2  </a:t>
            </a:r>
            <a:r>
              <a:rPr lang="zh-CN" altLang="en-US" sz="3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保护方式和实地址方式</a:t>
            </a:r>
          </a:p>
        </p:txBody>
      </p:sp>
      <p:sp>
        <p:nvSpPr>
          <p:cNvPr id="2" name="矩形 1"/>
          <p:cNvSpPr/>
          <p:nvPr/>
        </p:nvSpPr>
        <p:spPr>
          <a:xfrm>
            <a:off x="611188" y="1863989"/>
            <a:ext cx="8353300" cy="3631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/>
              <a:t>全部</a:t>
            </a:r>
            <a:r>
              <a:rPr lang="en-US" altLang="zh-CN" sz="2000" b="1" dirty="0"/>
              <a:t>32</a:t>
            </a:r>
            <a:r>
              <a:rPr lang="zh-CN" altLang="en-US" sz="2400" b="1" dirty="0"/>
              <a:t>根地址线有效，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可寻址高达</a:t>
            </a:r>
            <a:r>
              <a:rPr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4G</a:t>
            </a:r>
            <a:r>
              <a:rPr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字节的物理地址空间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/>
              <a:t>支持存储器分段管理和可选的存储器分页管理机制</a:t>
            </a:r>
            <a:endParaRPr lang="en-US" altLang="zh-CN" sz="2400" b="1" dirty="0"/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/>
              <a:t>支持实现虚拟存储器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/>
              <a:t>提供完善的保护机制</a:t>
            </a:r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/>
              <a:t>支持操作系统实现多任务管理</a:t>
            </a:r>
            <a:endParaRPr lang="en-US" altLang="zh-CN" sz="2400" b="1" dirty="0"/>
          </a:p>
          <a:p>
            <a:pPr marL="342900" indent="-342900">
              <a:lnSpc>
                <a:spcPts val="3600"/>
              </a:lnSpc>
              <a:spcBef>
                <a:spcPts val="1200"/>
              </a:spcBef>
              <a:buFont typeface="Wingdings" panose="05000000000000000000" pitchFamily="2" charset="2"/>
              <a:buChar char="ü"/>
            </a:pPr>
            <a:r>
              <a:rPr lang="zh-CN" altLang="en-US" sz="2400" b="1" dirty="0"/>
              <a:t>支持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虚拟</a:t>
            </a:r>
            <a:r>
              <a:rPr lang="en-US" altLang="zh-CN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8086</a:t>
            </a:r>
            <a:r>
              <a:rPr lang="zh-CN" altLang="en-US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方式</a:t>
            </a:r>
            <a:r>
              <a:rPr lang="zh-CN" altLang="en-US" b="1" dirty="0"/>
              <a:t>（</a:t>
            </a:r>
            <a:r>
              <a:rPr lang="en-US" altLang="zh-CN" b="1" dirty="0"/>
              <a:t>Virtual-8086  mode</a:t>
            </a:r>
            <a:r>
              <a:rPr lang="zh-CN" altLang="en-US" b="1" dirty="0"/>
              <a:t>）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11188" y="1249596"/>
            <a:ext cx="792162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  <a:buFont typeface="Wingdings" pitchFamily="2" charset="2"/>
              <a:buChar char="Ø"/>
            </a:pPr>
            <a:r>
              <a:rPr lang="zh-CN" altLang="en-US" sz="2800" b="1" dirty="0">
                <a:solidFill>
                  <a:srgbClr val="0000FF"/>
                </a:solidFill>
              </a:rPr>
              <a:t>保护方式</a:t>
            </a:r>
          </a:p>
        </p:txBody>
      </p:sp>
    </p:spTree>
    <p:extLst>
      <p:ext uri="{BB962C8B-B14F-4D97-AF65-F5344CB8AC3E}">
        <p14:creationId xmlns:p14="http://schemas.microsoft.com/office/powerpoint/2010/main" val="243580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宋体"/>
        <a:cs typeface=""/>
      </a:majorFont>
      <a:minorFont>
        <a:latin typeface="Verdan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Profile</Template>
  <TotalTime>3018</TotalTime>
  <Words>4492</Words>
  <Application>Microsoft Office PowerPoint</Application>
  <PresentationFormat>全屏显示(4:3)</PresentationFormat>
  <Paragraphs>850</Paragraphs>
  <Slides>66</Slides>
  <Notes>66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66</vt:i4>
      </vt:variant>
    </vt:vector>
  </HeadingPairs>
  <TitlesOfParts>
    <vt:vector size="76" baseType="lpstr">
      <vt:lpstr>宋体</vt:lpstr>
      <vt:lpstr>微软雅黑</vt:lpstr>
      <vt:lpstr>Arial</vt:lpstr>
      <vt:lpstr>Tahoma</vt:lpstr>
      <vt:lpstr>Times New Roman</vt:lpstr>
      <vt:lpstr>Verdana</vt:lpstr>
      <vt:lpstr>Wingdings</vt:lpstr>
      <vt:lpstr>Profile</vt:lpstr>
      <vt:lpstr>Visio</vt:lpstr>
      <vt:lpstr>VISIO</vt:lpstr>
      <vt:lpstr>第2章  IA-32处理器基本功能</vt:lpstr>
      <vt:lpstr>2.1  IA-32处理器简介</vt:lpstr>
      <vt:lpstr>2.1.1  IA-32系列处理器</vt:lpstr>
      <vt:lpstr>2.1.1  IA-32系列处理器</vt:lpstr>
      <vt:lpstr>2.1.1  IA-32系列处理器</vt:lpstr>
      <vt:lpstr>2.1.1  IA-32系列处理器</vt:lpstr>
      <vt:lpstr>2.1.1  IA-32系列处理器</vt:lpstr>
      <vt:lpstr>2.1.2  保护方式和实地址方式</vt:lpstr>
      <vt:lpstr>2.1.2  保护方式和实地址方式</vt:lpstr>
      <vt:lpstr>2.1.2  保护方式和实地址方式</vt:lpstr>
      <vt:lpstr>2.1.2  保护方式和实地址方式</vt:lpstr>
      <vt:lpstr>2.1.2  保护方式和实地址方式</vt:lpstr>
      <vt:lpstr>2.1.2  保护方式和实地址方式</vt:lpstr>
      <vt:lpstr>2.2 通用寄存器</vt:lpstr>
      <vt:lpstr>2.2.1  通用寄存器</vt:lpstr>
      <vt:lpstr>2.2.1  通用寄存器</vt:lpstr>
      <vt:lpstr>2.2.1  通用寄存器</vt:lpstr>
      <vt:lpstr>2.2.1  通用寄存器</vt:lpstr>
      <vt:lpstr>2.2.1  通用寄存器</vt:lpstr>
      <vt:lpstr>2.2.1  通用寄存器</vt:lpstr>
      <vt:lpstr>2.2.1  通用寄存器</vt:lpstr>
      <vt:lpstr>2.2.1  通用寄存器</vt:lpstr>
      <vt:lpstr>2.2.1  通用寄存器</vt:lpstr>
      <vt:lpstr>2.2.1  通用寄存器</vt:lpstr>
      <vt:lpstr>2.2.1  通用寄存器</vt:lpstr>
      <vt:lpstr>2.2.2  简单传送指令</vt:lpstr>
      <vt:lpstr>2.2.2  简单传送指令</vt:lpstr>
      <vt:lpstr>2.2.2  简单传送指令</vt:lpstr>
      <vt:lpstr>2.2.2  简单传送指令</vt:lpstr>
      <vt:lpstr>2.2.2  简单传送指令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2.2.3  简单加减指令</vt:lpstr>
      <vt:lpstr>2.3 标志寄存器</vt:lpstr>
      <vt:lpstr>2.3.1  标志寄存器</vt:lpstr>
      <vt:lpstr>2.3.1  标志寄存器</vt:lpstr>
      <vt:lpstr>2.3.2  状态标志</vt:lpstr>
      <vt:lpstr>2.3.2  状态标志</vt:lpstr>
      <vt:lpstr>2.3.2  状态标志</vt:lpstr>
      <vt:lpstr>2.3.2  状态标志</vt:lpstr>
      <vt:lpstr>2.3.2  状态标志</vt:lpstr>
      <vt:lpstr>2.3.2  状态标志</vt:lpstr>
      <vt:lpstr>2.3.2  状态标志</vt:lpstr>
      <vt:lpstr>2.3.3  状态标志操作指令</vt:lpstr>
      <vt:lpstr>2.3.3  状态标志操作指令</vt:lpstr>
      <vt:lpstr>2.3.3  状态标志操作指令</vt:lpstr>
      <vt:lpstr>2.3.3  状态标志操作指令</vt:lpstr>
      <vt:lpstr>2.3.3  状态标志操作指令</vt:lpstr>
      <vt:lpstr>2.3.4  带进位加减指令 </vt:lpstr>
      <vt:lpstr>2.3.4  带进位加减指令</vt:lpstr>
      <vt:lpstr>2.3.4  带进位加减指令</vt:lpstr>
      <vt:lpstr>2.3.4  带进位加减指令</vt:lpstr>
      <vt:lpstr>2.3.4  带进位加减指令</vt:lpstr>
      <vt:lpstr>2.3.4  带进位加减指令</vt:lpstr>
      <vt:lpstr>2.3.4  带进位加减指令</vt:lpstr>
      <vt:lpstr>*指令对标志位的影响 </vt:lpstr>
      <vt:lpstr>*指令对标志位的影响 </vt:lpstr>
    </vt:vector>
  </TitlesOfParts>
  <Company>Suda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新概念汇编语言</dc:title>
  <dc:creator>YJW</dc:creator>
  <cp:lastModifiedBy>John Hu</cp:lastModifiedBy>
  <cp:revision>576</cp:revision>
  <dcterms:created xsi:type="dcterms:W3CDTF">2008-02-14T05:21:14Z</dcterms:created>
  <dcterms:modified xsi:type="dcterms:W3CDTF">2025-02-21T03:43:01Z</dcterms:modified>
</cp:coreProperties>
</file>