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A5CDF2-6801-4F09-A4B4-8294237FDAAC}">
  <a:tblStyle styleId="{B9A5CDF2-6801-4F09-A4B4-8294237FDA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88e424f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88e424f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88e424fb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88e424fb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88e424f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88e424f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88e424f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88e424f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88e424fb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88e424f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88e424f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88e424f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88e424f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88e424f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6iycYRm15bPFD18bBDd_7X-pis10-FVo/view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 Bots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Fabrizzio Coronado, Kautilya Chappidi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 project using burger turtlebot where each bot will follow a circular trajectory is our objective defined in the proposal. Future goal is to use these bots to scan and create a map. This is a useful application for exploring unknown dangerous areas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Classes: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Path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Independent CPP library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Creates user defined circular path list consisting of coordinates the bots will follow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User defines the radius and number of points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Control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Converts coordinates into velocity and creates a vector for bots to follow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Sends velocity commands to topic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Agent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Creates instances of each node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Each node will listen to same topic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 Chart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050" y="1017725"/>
            <a:ext cx="6665899" cy="35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Design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25" y="1089775"/>
            <a:ext cx="4822549" cy="37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Process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Driven Development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Pair programming: driver, navigator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Iterative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Time, iteration and product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Sprints and planning meetings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952500" y="29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{B9A5CDF2-6801-4F09-A4B4-8294237FDAAC}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Phase 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Phase 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Phase 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Planning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UML Design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Implementation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Proposal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Unit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tests &amp; Github CI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Debugging and Testing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Defining Classes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ROS2 Integration &amp;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an accurate trajectory for the bots to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multiple publishers resulted in segmentation faults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Aiming to have all bots listen to same topic so we only need one publisher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Spawning the robots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01" name="Google Shape;101;p19" title="Screencast from 12-19-2023 06:00:25 PM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124" y="1017725"/>
            <a:ext cx="7055748" cy="39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