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8316913" cy="5940425"/>
  <p:notesSz cx="6858000" cy="9144000"/>
  <p:defaultTextStyle>
    <a:defPPr>
      <a:defRPr lang="de-DE"/>
    </a:defPPr>
    <a:lvl1pPr marL="0" algn="l" defTabSz="8535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796" algn="l" defTabSz="8535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592" algn="l" defTabSz="8535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389" algn="l" defTabSz="8535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185" algn="l" defTabSz="8535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3981" algn="l" defTabSz="8535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0777" algn="l" defTabSz="8535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7573" algn="l" defTabSz="8535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4370" algn="l" defTabSz="8535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461" y="-971"/>
      </p:cViewPr>
      <p:guideLst>
        <p:guide orient="horz" pos="1871"/>
        <p:guide pos="2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3769" y="1845387"/>
            <a:ext cx="7069376" cy="12733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47537" y="3366240"/>
            <a:ext cx="5821839" cy="1518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7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4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29762" y="237896"/>
            <a:ext cx="1871305" cy="5068613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5847" y="237896"/>
            <a:ext cx="5475301" cy="50686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979" y="3817277"/>
            <a:ext cx="7069376" cy="1179834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979" y="2517806"/>
            <a:ext cx="7069376" cy="129946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7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3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1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39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07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75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43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5847" y="1386104"/>
            <a:ext cx="3673304" cy="39204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27764" y="1386104"/>
            <a:ext cx="3673304" cy="39204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5847" y="1329721"/>
            <a:ext cx="3674747" cy="5541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796" indent="0">
              <a:buNone/>
              <a:defRPr sz="1900" b="1"/>
            </a:lvl2pPr>
            <a:lvl3pPr marL="853592" indent="0">
              <a:buNone/>
              <a:defRPr sz="1700" b="1"/>
            </a:lvl3pPr>
            <a:lvl4pPr marL="1280389" indent="0">
              <a:buNone/>
              <a:defRPr sz="1500" b="1"/>
            </a:lvl4pPr>
            <a:lvl5pPr marL="1707185" indent="0">
              <a:buNone/>
              <a:defRPr sz="1500" b="1"/>
            </a:lvl5pPr>
            <a:lvl6pPr marL="2133981" indent="0">
              <a:buNone/>
              <a:defRPr sz="1500" b="1"/>
            </a:lvl6pPr>
            <a:lvl7pPr marL="2560777" indent="0">
              <a:buNone/>
              <a:defRPr sz="1500" b="1"/>
            </a:lvl7pPr>
            <a:lvl8pPr marL="2987573" indent="0">
              <a:buNone/>
              <a:defRPr sz="1500" b="1"/>
            </a:lvl8pPr>
            <a:lvl9pPr marL="3414370" indent="0">
              <a:buNone/>
              <a:defRPr sz="1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5847" y="1883885"/>
            <a:ext cx="3674747" cy="342262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24878" y="1329721"/>
            <a:ext cx="3676191" cy="5541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796" indent="0">
              <a:buNone/>
              <a:defRPr sz="1900" b="1"/>
            </a:lvl2pPr>
            <a:lvl3pPr marL="853592" indent="0">
              <a:buNone/>
              <a:defRPr sz="1700" b="1"/>
            </a:lvl3pPr>
            <a:lvl4pPr marL="1280389" indent="0">
              <a:buNone/>
              <a:defRPr sz="1500" b="1"/>
            </a:lvl4pPr>
            <a:lvl5pPr marL="1707185" indent="0">
              <a:buNone/>
              <a:defRPr sz="1500" b="1"/>
            </a:lvl5pPr>
            <a:lvl6pPr marL="2133981" indent="0">
              <a:buNone/>
              <a:defRPr sz="1500" b="1"/>
            </a:lvl6pPr>
            <a:lvl7pPr marL="2560777" indent="0">
              <a:buNone/>
              <a:defRPr sz="1500" b="1"/>
            </a:lvl7pPr>
            <a:lvl8pPr marL="2987573" indent="0">
              <a:buNone/>
              <a:defRPr sz="1500" b="1"/>
            </a:lvl8pPr>
            <a:lvl9pPr marL="3414370" indent="0">
              <a:buNone/>
              <a:defRPr sz="1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24878" y="1883885"/>
            <a:ext cx="3676191" cy="342262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847" y="236518"/>
            <a:ext cx="2736208" cy="100657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51683" y="236522"/>
            <a:ext cx="4649386" cy="506998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5847" y="1243092"/>
            <a:ext cx="2736208" cy="4063416"/>
          </a:xfrm>
        </p:spPr>
        <p:txBody>
          <a:bodyPr/>
          <a:lstStyle>
            <a:lvl1pPr marL="0" indent="0">
              <a:buNone/>
              <a:defRPr sz="1300"/>
            </a:lvl1pPr>
            <a:lvl2pPr marL="426796" indent="0">
              <a:buNone/>
              <a:defRPr sz="1100"/>
            </a:lvl2pPr>
            <a:lvl3pPr marL="853592" indent="0">
              <a:buNone/>
              <a:defRPr sz="900"/>
            </a:lvl3pPr>
            <a:lvl4pPr marL="1280389" indent="0">
              <a:buNone/>
              <a:defRPr sz="800"/>
            </a:lvl4pPr>
            <a:lvl5pPr marL="1707185" indent="0">
              <a:buNone/>
              <a:defRPr sz="800"/>
            </a:lvl5pPr>
            <a:lvl6pPr marL="2133981" indent="0">
              <a:buNone/>
              <a:defRPr sz="800"/>
            </a:lvl6pPr>
            <a:lvl7pPr marL="2560777" indent="0">
              <a:buNone/>
              <a:defRPr sz="800"/>
            </a:lvl7pPr>
            <a:lvl8pPr marL="2987573" indent="0">
              <a:buNone/>
              <a:defRPr sz="800"/>
            </a:lvl8pPr>
            <a:lvl9pPr marL="3414370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0174" y="4158298"/>
            <a:ext cx="4990148" cy="49091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30174" y="530788"/>
            <a:ext cx="4990148" cy="3564255"/>
          </a:xfrm>
        </p:spPr>
        <p:txBody>
          <a:bodyPr/>
          <a:lstStyle>
            <a:lvl1pPr marL="0" indent="0">
              <a:buNone/>
              <a:defRPr sz="3000"/>
            </a:lvl1pPr>
            <a:lvl2pPr marL="426796" indent="0">
              <a:buNone/>
              <a:defRPr sz="2600"/>
            </a:lvl2pPr>
            <a:lvl3pPr marL="853592" indent="0">
              <a:buNone/>
              <a:defRPr sz="2200"/>
            </a:lvl3pPr>
            <a:lvl4pPr marL="1280389" indent="0">
              <a:buNone/>
              <a:defRPr sz="1900"/>
            </a:lvl4pPr>
            <a:lvl5pPr marL="1707185" indent="0">
              <a:buNone/>
              <a:defRPr sz="1900"/>
            </a:lvl5pPr>
            <a:lvl6pPr marL="2133981" indent="0">
              <a:buNone/>
              <a:defRPr sz="1900"/>
            </a:lvl6pPr>
            <a:lvl7pPr marL="2560777" indent="0">
              <a:buNone/>
              <a:defRPr sz="1900"/>
            </a:lvl7pPr>
            <a:lvl8pPr marL="2987573" indent="0">
              <a:buNone/>
              <a:defRPr sz="1900"/>
            </a:lvl8pPr>
            <a:lvl9pPr marL="3414370" indent="0">
              <a:buNone/>
              <a:defRPr sz="19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30174" y="4649208"/>
            <a:ext cx="4990148" cy="697175"/>
          </a:xfrm>
        </p:spPr>
        <p:txBody>
          <a:bodyPr/>
          <a:lstStyle>
            <a:lvl1pPr marL="0" indent="0">
              <a:buNone/>
              <a:defRPr sz="1300"/>
            </a:lvl1pPr>
            <a:lvl2pPr marL="426796" indent="0">
              <a:buNone/>
              <a:defRPr sz="1100"/>
            </a:lvl2pPr>
            <a:lvl3pPr marL="853592" indent="0">
              <a:buNone/>
              <a:defRPr sz="900"/>
            </a:lvl3pPr>
            <a:lvl4pPr marL="1280389" indent="0">
              <a:buNone/>
              <a:defRPr sz="800"/>
            </a:lvl4pPr>
            <a:lvl5pPr marL="1707185" indent="0">
              <a:buNone/>
              <a:defRPr sz="800"/>
            </a:lvl5pPr>
            <a:lvl6pPr marL="2133981" indent="0">
              <a:buNone/>
              <a:defRPr sz="800"/>
            </a:lvl6pPr>
            <a:lvl7pPr marL="2560777" indent="0">
              <a:buNone/>
              <a:defRPr sz="800"/>
            </a:lvl7pPr>
            <a:lvl8pPr marL="2987573" indent="0">
              <a:buNone/>
              <a:defRPr sz="800"/>
            </a:lvl8pPr>
            <a:lvl9pPr marL="3414370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5846" y="237893"/>
            <a:ext cx="7485222" cy="990071"/>
          </a:xfrm>
          <a:prstGeom prst="rect">
            <a:avLst/>
          </a:prstGeom>
        </p:spPr>
        <p:txBody>
          <a:bodyPr vert="horz" lIns="85359" tIns="42680" rIns="85359" bIns="4268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5846" y="1386104"/>
            <a:ext cx="7485222" cy="3920406"/>
          </a:xfrm>
          <a:prstGeom prst="rect">
            <a:avLst/>
          </a:prstGeom>
        </p:spPr>
        <p:txBody>
          <a:bodyPr vert="horz" lIns="85359" tIns="42680" rIns="85359" bIns="4268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5846" y="5505898"/>
            <a:ext cx="1940613" cy="316273"/>
          </a:xfrm>
          <a:prstGeom prst="rect">
            <a:avLst/>
          </a:prstGeom>
        </p:spPr>
        <p:txBody>
          <a:bodyPr vert="horz" lIns="85359" tIns="42680" rIns="85359" bIns="4268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41613" y="5505898"/>
            <a:ext cx="2633689" cy="316273"/>
          </a:xfrm>
          <a:prstGeom prst="rect">
            <a:avLst/>
          </a:prstGeom>
        </p:spPr>
        <p:txBody>
          <a:bodyPr vert="horz" lIns="85359" tIns="42680" rIns="85359" bIns="4268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60457" y="5505898"/>
            <a:ext cx="1940613" cy="316273"/>
          </a:xfrm>
          <a:prstGeom prst="rect">
            <a:avLst/>
          </a:prstGeom>
        </p:spPr>
        <p:txBody>
          <a:bodyPr vert="horz" lIns="85359" tIns="42680" rIns="85359" bIns="4268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592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97" indent="-320097" algn="l" defTabSz="85359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544" indent="-266748" algn="l" defTabSz="853592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991" indent="-213398" algn="l" defTabSz="85359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787" indent="-213398" algn="l" defTabSz="853592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583" indent="-213398" algn="l" defTabSz="853592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379" indent="-213398" algn="l" defTabSz="85359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175" indent="-213398" algn="l" defTabSz="85359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972" indent="-213398" algn="l" defTabSz="85359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7768" indent="-213398" algn="l" defTabSz="85359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535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796" algn="l" defTabSz="8535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592" algn="l" defTabSz="8535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389" algn="l" defTabSz="8535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185" algn="l" defTabSz="8535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981" algn="l" defTabSz="8535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0777" algn="l" defTabSz="8535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7573" algn="l" defTabSz="8535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4370" algn="l" defTabSz="8535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752730" y="288150"/>
            <a:ext cx="2226822" cy="1246495"/>
            <a:chOff x="1691680" y="1988840"/>
            <a:chExt cx="2448272" cy="1439032"/>
          </a:xfrm>
        </p:grpSpPr>
        <p:sp>
          <p:nvSpPr>
            <p:cNvPr id="15" name="Textfeld 14"/>
            <p:cNvSpPr txBox="1"/>
            <p:nvPr/>
          </p:nvSpPr>
          <p:spPr>
            <a:xfrm>
              <a:off x="1691680" y="1988840"/>
              <a:ext cx="2448272" cy="14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500" dirty="0" smtClean="0">
                  <a:latin typeface="Arial Black" pitchFamily="34" charset="0"/>
                </a:rPr>
                <a:t>V</a:t>
              </a:r>
              <a:r>
                <a:rPr lang="de-DE" sz="500" dirty="0" smtClean="0">
                  <a:latin typeface="Britannic Bold" pitchFamily="34" charset="0"/>
                </a:rPr>
                <a:t> </a:t>
              </a:r>
              <a:r>
                <a:rPr lang="de-DE" sz="7500" dirty="0" smtClean="0">
                  <a:latin typeface="Arial Black" pitchFamily="34" charset="0"/>
                </a:rPr>
                <a:t>V</a:t>
              </a:r>
              <a:endParaRPr lang="de-DE" sz="7500" dirty="0">
                <a:latin typeface="Arial Black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347864" y="2060848"/>
              <a:ext cx="432048" cy="71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400" dirty="0" smtClean="0">
                  <a:latin typeface="Arial Black" pitchFamily="34" charset="0"/>
                </a:rPr>
                <a:t>T</a:t>
              </a:r>
              <a:endParaRPr lang="de-DE" sz="3400" dirty="0">
                <a:latin typeface="Arial Black" pitchFamily="34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158459" y="163405"/>
            <a:ext cx="2226822" cy="1246495"/>
            <a:chOff x="1691680" y="1988840"/>
            <a:chExt cx="2448272" cy="1439032"/>
          </a:xfrm>
        </p:grpSpPr>
        <p:sp>
          <p:nvSpPr>
            <p:cNvPr id="19" name="Textfeld 18"/>
            <p:cNvSpPr txBox="1"/>
            <p:nvPr/>
          </p:nvSpPr>
          <p:spPr>
            <a:xfrm>
              <a:off x="1691680" y="1988840"/>
              <a:ext cx="2448272" cy="14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500" dirty="0" smtClean="0">
                  <a:latin typeface="Britannic Bold" pitchFamily="34" charset="0"/>
                </a:rPr>
                <a:t>V</a:t>
              </a:r>
              <a:r>
                <a:rPr lang="de-DE" sz="1000" dirty="0" smtClean="0">
                  <a:latin typeface="Britannic Bold" pitchFamily="34" charset="0"/>
                </a:rPr>
                <a:t> </a:t>
              </a:r>
              <a:r>
                <a:rPr lang="de-DE" sz="7500" dirty="0" smtClean="0">
                  <a:latin typeface="Britannic Bold" pitchFamily="34" charset="0"/>
                </a:rPr>
                <a:t>V</a:t>
              </a:r>
              <a:endParaRPr lang="de-DE" sz="7500" dirty="0">
                <a:latin typeface="Britannic Bold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347864" y="2060848"/>
              <a:ext cx="432048" cy="71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400" dirty="0" smtClean="0">
                  <a:latin typeface="Britannic Bold" pitchFamily="34" charset="0"/>
                </a:rPr>
                <a:t>T</a:t>
              </a:r>
              <a:endParaRPr lang="de-DE" sz="3400" dirty="0">
                <a:latin typeface="Britannic Bold" pitchFamily="34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092964" y="1223754"/>
            <a:ext cx="2226822" cy="1246495"/>
            <a:chOff x="1691680" y="1988840"/>
            <a:chExt cx="2448272" cy="1439032"/>
          </a:xfrm>
        </p:grpSpPr>
        <p:sp>
          <p:nvSpPr>
            <p:cNvPr id="22" name="Textfeld 21"/>
            <p:cNvSpPr txBox="1"/>
            <p:nvPr/>
          </p:nvSpPr>
          <p:spPr>
            <a:xfrm>
              <a:off x="1691680" y="1988840"/>
              <a:ext cx="2448272" cy="14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500" dirty="0" smtClean="0">
                  <a:latin typeface="Broadway" pitchFamily="82" charset="0"/>
                </a:rPr>
                <a:t>V</a:t>
              </a:r>
              <a:r>
                <a:rPr lang="de-DE" sz="1900" dirty="0" smtClean="0">
                  <a:latin typeface="Broadway" pitchFamily="82" charset="0"/>
                </a:rPr>
                <a:t> </a:t>
              </a:r>
              <a:r>
                <a:rPr lang="de-DE" sz="7500" dirty="0" err="1" smtClean="0">
                  <a:latin typeface="Broadway" pitchFamily="82" charset="0"/>
                </a:rPr>
                <a:t>V</a:t>
              </a:r>
              <a:endParaRPr lang="de-DE" sz="7500" dirty="0">
                <a:latin typeface="Broadway" pitchFamily="82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3347864" y="2060848"/>
              <a:ext cx="432048" cy="71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400" dirty="0" smtClean="0">
                  <a:latin typeface="Broadway" pitchFamily="82" charset="0"/>
                </a:rPr>
                <a:t>T</a:t>
              </a:r>
              <a:endParaRPr lang="de-DE" sz="3400" dirty="0">
                <a:latin typeface="Broadway" pitchFamily="82" charset="0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158459" y="2221734"/>
            <a:ext cx="2226822" cy="1246495"/>
            <a:chOff x="1691680" y="1988840"/>
            <a:chExt cx="2448272" cy="1439032"/>
          </a:xfrm>
        </p:grpSpPr>
        <p:sp>
          <p:nvSpPr>
            <p:cNvPr id="25" name="Textfeld 24"/>
            <p:cNvSpPr txBox="1"/>
            <p:nvPr/>
          </p:nvSpPr>
          <p:spPr>
            <a:xfrm>
              <a:off x="1691680" y="1988840"/>
              <a:ext cx="2448272" cy="14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500" dirty="0" smtClean="0">
                  <a:latin typeface="Eras Bold ITC" pitchFamily="34" charset="0"/>
                </a:rPr>
                <a:t>VV</a:t>
              </a:r>
              <a:endParaRPr lang="de-DE" sz="7500" dirty="0">
                <a:latin typeface="Eras Bold ITC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347864" y="2060848"/>
              <a:ext cx="432048" cy="71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400" dirty="0" smtClean="0">
                  <a:latin typeface="Eras Bold ITC" pitchFamily="34" charset="0"/>
                </a:rPr>
                <a:t>T</a:t>
              </a:r>
              <a:endParaRPr lang="de-DE" sz="3400" dirty="0">
                <a:latin typeface="Eras Bold ITC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883720" y="1231219"/>
            <a:ext cx="6091015" cy="4709206"/>
            <a:chOff x="1043607" y="1088741"/>
            <a:chExt cx="6696745" cy="5436604"/>
          </a:xfrm>
        </p:grpSpPr>
        <p:sp>
          <p:nvSpPr>
            <p:cNvPr id="50" name="Freihandform 49"/>
            <p:cNvSpPr/>
            <p:nvPr/>
          </p:nvSpPr>
          <p:spPr>
            <a:xfrm>
              <a:off x="1043608" y="1088741"/>
              <a:ext cx="6696744" cy="5436604"/>
            </a:xfrm>
            <a:custGeom>
              <a:avLst/>
              <a:gdLst>
                <a:gd name="connsiteX0" fmla="*/ 0 w 6045200"/>
                <a:gd name="connsiteY0" fmla="*/ 0 h 2009140"/>
                <a:gd name="connsiteX1" fmla="*/ 2804160 w 6045200"/>
                <a:gd name="connsiteY1" fmla="*/ 1874520 h 2009140"/>
                <a:gd name="connsiteX2" fmla="*/ 6045200 w 6045200"/>
                <a:gd name="connsiteY2" fmla="*/ 807720 h 2009140"/>
                <a:gd name="connsiteX0" fmla="*/ 0 w 6185980"/>
                <a:gd name="connsiteY0" fmla="*/ 0 h 2078543"/>
                <a:gd name="connsiteX1" fmla="*/ 2804160 w 6185980"/>
                <a:gd name="connsiteY1" fmla="*/ 1874520 h 2078543"/>
                <a:gd name="connsiteX2" fmla="*/ 6185980 w 6185980"/>
                <a:gd name="connsiteY2" fmla="*/ 1224136 h 2078543"/>
                <a:gd name="connsiteX0" fmla="*/ 0 w 6392179"/>
                <a:gd name="connsiteY0" fmla="*/ 0 h 1874520"/>
                <a:gd name="connsiteX1" fmla="*/ 2804160 w 6392179"/>
                <a:gd name="connsiteY1" fmla="*/ 1874520 h 1874520"/>
                <a:gd name="connsiteX2" fmla="*/ 6392179 w 6392179"/>
                <a:gd name="connsiteY2" fmla="*/ 0 h 1874520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23446"/>
                <a:gd name="connsiteY0" fmla="*/ 0 h 1296144"/>
                <a:gd name="connsiteX1" fmla="*/ 3574122 w 6323446"/>
                <a:gd name="connsiteY1" fmla="*/ 1296144 h 1296144"/>
                <a:gd name="connsiteX2" fmla="*/ 6323446 w 6323446"/>
                <a:gd name="connsiteY2" fmla="*/ 0 h 1296144"/>
                <a:gd name="connsiteX0" fmla="*/ 0 w 6254713"/>
                <a:gd name="connsiteY0" fmla="*/ 216024 h 1548172"/>
                <a:gd name="connsiteX1" fmla="*/ 3574122 w 6254713"/>
                <a:gd name="connsiteY1" fmla="*/ 1512168 h 1548172"/>
                <a:gd name="connsiteX2" fmla="*/ 6254713 w 6254713"/>
                <a:gd name="connsiteY2" fmla="*/ 0 h 1548172"/>
                <a:gd name="connsiteX0" fmla="*/ 0 w 6254713"/>
                <a:gd name="connsiteY0" fmla="*/ 216024 h 1404156"/>
                <a:gd name="connsiteX1" fmla="*/ 3711588 w 6254713"/>
                <a:gd name="connsiteY1" fmla="*/ 1368152 h 1404156"/>
                <a:gd name="connsiteX2" fmla="*/ 6254713 w 6254713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529645"/>
                <a:gd name="connsiteY0" fmla="*/ 288032 h 1488165"/>
                <a:gd name="connsiteX1" fmla="*/ 3711588 w 6529645"/>
                <a:gd name="connsiteY1" fmla="*/ 1440160 h 1488165"/>
                <a:gd name="connsiteX2" fmla="*/ 6529645 w 6529645"/>
                <a:gd name="connsiteY2" fmla="*/ 0 h 1488165"/>
                <a:gd name="connsiteX0" fmla="*/ 0 w 6529645"/>
                <a:gd name="connsiteY0" fmla="*/ 288032 h 1416157"/>
                <a:gd name="connsiteX1" fmla="*/ 3849054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16157"/>
                <a:gd name="connsiteX1" fmla="*/ 4055253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88165"/>
                <a:gd name="connsiteX1" fmla="*/ 3367922 w 6529645"/>
                <a:gd name="connsiteY1" fmla="*/ 1440160 h 1488165"/>
                <a:gd name="connsiteX2" fmla="*/ 6529645 w 6529645"/>
                <a:gd name="connsiteY2" fmla="*/ 0 h 1488165"/>
                <a:gd name="connsiteX0" fmla="*/ 0 w 6647156"/>
                <a:gd name="connsiteY0" fmla="*/ 288032 h 1488165"/>
                <a:gd name="connsiteX1" fmla="*/ 3367922 w 6647156"/>
                <a:gd name="connsiteY1" fmla="*/ 1440160 h 1488165"/>
                <a:gd name="connsiteX2" fmla="*/ 6120202 w 6647156"/>
                <a:gd name="connsiteY2" fmla="*/ 329520 h 1488165"/>
                <a:gd name="connsiteX3" fmla="*/ 6529645 w 6647156"/>
                <a:gd name="connsiteY3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6120202 w 6618515"/>
                <a:gd name="connsiteY2" fmla="*/ 329520 h 1488165"/>
                <a:gd name="connsiteX3" fmla="*/ 6357801 w 6618515"/>
                <a:gd name="connsiteY3" fmla="*/ 217760 h 1488165"/>
                <a:gd name="connsiteX4" fmla="*/ 6529645 w 6618515"/>
                <a:gd name="connsiteY4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5911696 w 6618515"/>
                <a:gd name="connsiteY2" fmla="*/ 441280 h 1488165"/>
                <a:gd name="connsiteX3" fmla="*/ 6120202 w 6618515"/>
                <a:gd name="connsiteY3" fmla="*/ 329520 h 1488165"/>
                <a:gd name="connsiteX4" fmla="*/ 6357801 w 6618515"/>
                <a:gd name="connsiteY4" fmla="*/ 217760 h 1488165"/>
                <a:gd name="connsiteX5" fmla="*/ 6529645 w 6618515"/>
                <a:gd name="connsiteY5" fmla="*/ 0 h 1488165"/>
                <a:gd name="connsiteX0" fmla="*/ 0 w 6546827"/>
                <a:gd name="connsiteY0" fmla="*/ 550325 h 3179866"/>
                <a:gd name="connsiteX1" fmla="*/ 3367922 w 6546827"/>
                <a:gd name="connsiteY1" fmla="*/ 1702453 h 3179866"/>
                <a:gd name="connsiteX2" fmla="*/ 5911696 w 6546827"/>
                <a:gd name="connsiteY2" fmla="*/ 703573 h 3179866"/>
                <a:gd name="connsiteX3" fmla="*/ 6048514 w 6546827"/>
                <a:gd name="connsiteY3" fmla="*/ 3142613 h 3179866"/>
                <a:gd name="connsiteX4" fmla="*/ 6357801 w 6546827"/>
                <a:gd name="connsiteY4" fmla="*/ 480053 h 3179866"/>
                <a:gd name="connsiteX5" fmla="*/ 6529645 w 6546827"/>
                <a:gd name="connsiteY5" fmla="*/ 262293 h 3179866"/>
                <a:gd name="connsiteX0" fmla="*/ 0 w 6546827"/>
                <a:gd name="connsiteY0" fmla="*/ 288032 h 3072341"/>
                <a:gd name="connsiteX1" fmla="*/ 3367922 w 6546827"/>
                <a:gd name="connsiteY1" fmla="*/ 1440160 h 3072341"/>
                <a:gd name="connsiteX2" fmla="*/ 5911696 w 6546827"/>
                <a:gd name="connsiteY2" fmla="*/ 441280 h 3072341"/>
                <a:gd name="connsiteX3" fmla="*/ 6048514 w 6546827"/>
                <a:gd name="connsiteY3" fmla="*/ 2880320 h 3072341"/>
                <a:gd name="connsiteX4" fmla="*/ 1512128 w 6546827"/>
                <a:gd name="connsiteY4" fmla="*/ 2592288 h 3072341"/>
                <a:gd name="connsiteX5" fmla="*/ 6529645 w 6546827"/>
                <a:gd name="connsiteY5" fmla="*/ 0 h 3072341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90176 w 6637003"/>
                <a:gd name="connsiteY0" fmla="*/ 86779 h 2716320"/>
                <a:gd name="connsiteX1" fmla="*/ 3458098 w 6637003"/>
                <a:gd name="connsiteY1" fmla="*/ 1238907 h 2716320"/>
                <a:gd name="connsiteX2" fmla="*/ 6001872 w 6637003"/>
                <a:gd name="connsiteY2" fmla="*/ 240027 h 2716320"/>
                <a:gd name="connsiteX3" fmla="*/ 6138690 w 6637003"/>
                <a:gd name="connsiteY3" fmla="*/ 2679067 h 2716320"/>
                <a:gd name="connsiteX4" fmla="*/ 1602304 w 6637003"/>
                <a:gd name="connsiteY4" fmla="*/ 2391035 h 2716320"/>
                <a:gd name="connsiteX5" fmla="*/ 227642 w 6637003"/>
                <a:gd name="connsiteY5" fmla="*/ 806859 h 2716320"/>
                <a:gd name="connsiteX6" fmla="*/ 236454 w 6637003"/>
                <a:gd name="connsiteY6" fmla="*/ 834386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6" fmla="*/ 0 w 6546827"/>
                <a:gd name="connsiteY6" fmla="*/ 86779 h 2716320"/>
                <a:gd name="connsiteX0" fmla="*/ 309299 w 6856126"/>
                <a:gd name="connsiteY0" fmla="*/ 86779 h 2823083"/>
                <a:gd name="connsiteX1" fmla="*/ 3677221 w 6856126"/>
                <a:gd name="connsiteY1" fmla="*/ 1238907 h 2823083"/>
                <a:gd name="connsiteX2" fmla="*/ 6220995 w 6856126"/>
                <a:gd name="connsiteY2" fmla="*/ 240027 h 2823083"/>
                <a:gd name="connsiteX3" fmla="*/ 6357813 w 6856126"/>
                <a:gd name="connsiteY3" fmla="*/ 2679067 h 2823083"/>
                <a:gd name="connsiteX4" fmla="*/ 1821427 w 6856126"/>
                <a:gd name="connsiteY4" fmla="*/ 2391035 h 2823083"/>
                <a:gd name="connsiteX5" fmla="*/ 309299 w 6856126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185980"/>
                <a:gd name="connsiteY0" fmla="*/ 170788 h 3339139"/>
                <a:gd name="connsiteX1" fmla="*/ 3367922 w 6185980"/>
                <a:gd name="connsiteY1" fmla="*/ 1322916 h 3339139"/>
                <a:gd name="connsiteX2" fmla="*/ 5911696 w 6185980"/>
                <a:gd name="connsiteY2" fmla="*/ 324036 h 3339139"/>
                <a:gd name="connsiteX3" fmla="*/ 6185980 w 6185980"/>
                <a:gd name="connsiteY3" fmla="*/ 3267130 h 3339139"/>
                <a:gd name="connsiteX4" fmla="*/ 2611858 w 6185980"/>
                <a:gd name="connsiteY4" fmla="*/ 2907091 h 3339139"/>
                <a:gd name="connsiteX5" fmla="*/ 0 w 6185980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299190 w 5979781"/>
                <a:gd name="connsiteY1" fmla="*/ 720080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638840 h 3807191"/>
                <a:gd name="connsiteX1" fmla="*/ 3299190 w 5979781"/>
                <a:gd name="connsiteY1" fmla="*/ 1188132 h 3807191"/>
                <a:gd name="connsiteX2" fmla="*/ 5911048 w 5979781"/>
                <a:gd name="connsiteY2" fmla="*/ 324036 h 3807191"/>
                <a:gd name="connsiteX3" fmla="*/ 5979781 w 5979781"/>
                <a:gd name="connsiteY3" fmla="*/ 3447151 h 3807191"/>
                <a:gd name="connsiteX4" fmla="*/ 2611858 w 5979781"/>
                <a:gd name="connsiteY4" fmla="*/ 3375143 h 3807191"/>
                <a:gd name="connsiteX5" fmla="*/ 0 w 5979781"/>
                <a:gd name="connsiteY5" fmla="*/ 638840 h 3807191"/>
                <a:gd name="connsiteX0" fmla="*/ 0 w 5979781"/>
                <a:gd name="connsiteY0" fmla="*/ 1322916 h 4491267"/>
                <a:gd name="connsiteX1" fmla="*/ 3299190 w 5979781"/>
                <a:gd name="connsiteY1" fmla="*/ 187220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69218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69218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69218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6044779"/>
                <a:gd name="connsiteY0" fmla="*/ 1322916 h 5436604"/>
                <a:gd name="connsiteX1" fmla="*/ 3249881 w 6044779"/>
                <a:gd name="connsiteY1" fmla="*/ 1692188 h 5436604"/>
                <a:gd name="connsiteX2" fmla="*/ 5849786 w 6044779"/>
                <a:gd name="connsiteY2" fmla="*/ 324036 h 5436604"/>
                <a:gd name="connsiteX3" fmla="*/ 6044779 w 6044779"/>
                <a:gd name="connsiteY3" fmla="*/ 5436604 h 5436604"/>
                <a:gd name="connsiteX4" fmla="*/ 2611858 w 6044779"/>
                <a:gd name="connsiteY4" fmla="*/ 4059219 h 5436604"/>
                <a:gd name="connsiteX5" fmla="*/ 0 w 6044779"/>
                <a:gd name="connsiteY5" fmla="*/ 1322916 h 5436604"/>
                <a:gd name="connsiteX0" fmla="*/ 0 w 6044779"/>
                <a:gd name="connsiteY0" fmla="*/ 1322916 h 5436604"/>
                <a:gd name="connsiteX1" fmla="*/ 3249881 w 6044779"/>
                <a:gd name="connsiteY1" fmla="*/ 1692188 h 5436604"/>
                <a:gd name="connsiteX2" fmla="*/ 5849786 w 6044779"/>
                <a:gd name="connsiteY2" fmla="*/ 324036 h 5436604"/>
                <a:gd name="connsiteX3" fmla="*/ 6044779 w 6044779"/>
                <a:gd name="connsiteY3" fmla="*/ 5436604 h 5436604"/>
                <a:gd name="connsiteX4" fmla="*/ 2274917 w 6044779"/>
                <a:gd name="connsiteY4" fmla="*/ 4644515 h 5436604"/>
                <a:gd name="connsiteX5" fmla="*/ 0 w 6044779"/>
                <a:gd name="connsiteY5" fmla="*/ 1322916 h 5436604"/>
                <a:gd name="connsiteX0" fmla="*/ 0 w 6044779"/>
                <a:gd name="connsiteY0" fmla="*/ 1322916 h 5436604"/>
                <a:gd name="connsiteX1" fmla="*/ 3249881 w 6044779"/>
                <a:gd name="connsiteY1" fmla="*/ 1692188 h 5436604"/>
                <a:gd name="connsiteX2" fmla="*/ 5849786 w 6044779"/>
                <a:gd name="connsiteY2" fmla="*/ 324036 h 5436604"/>
                <a:gd name="connsiteX3" fmla="*/ 6044779 w 6044779"/>
                <a:gd name="connsiteY3" fmla="*/ 5436604 h 5436604"/>
                <a:gd name="connsiteX4" fmla="*/ 2209919 w 6044779"/>
                <a:gd name="connsiteY4" fmla="*/ 4788531 h 5436604"/>
                <a:gd name="connsiteX5" fmla="*/ 0 w 6044779"/>
                <a:gd name="connsiteY5" fmla="*/ 1322916 h 543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44779" h="5436604">
                  <a:moveTo>
                    <a:pt x="0" y="1322916"/>
                  </a:moveTo>
                  <a:cubicBezTo>
                    <a:pt x="1157619" y="2001853"/>
                    <a:pt x="2322345" y="2005375"/>
                    <a:pt x="3249881" y="1692188"/>
                  </a:cubicBezTo>
                  <a:cubicBezTo>
                    <a:pt x="4177417" y="1379001"/>
                    <a:pt x="5380110" y="0"/>
                    <a:pt x="5849786" y="324036"/>
                  </a:cubicBezTo>
                  <a:cubicBezTo>
                    <a:pt x="5853526" y="800184"/>
                    <a:pt x="6012175" y="4424713"/>
                    <a:pt x="6044779" y="5436604"/>
                  </a:cubicBezTo>
                  <a:cubicBezTo>
                    <a:pt x="5248594" y="5391239"/>
                    <a:pt x="3218005" y="5220579"/>
                    <a:pt x="2209919" y="4788531"/>
                  </a:cubicBezTo>
                  <a:cubicBezTo>
                    <a:pt x="630365" y="4090155"/>
                    <a:pt x="431433" y="2583980"/>
                    <a:pt x="0" y="1322916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40000"/>
              </a:schemeClr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1043608" y="2240868"/>
              <a:ext cx="6264696" cy="3339139"/>
            </a:xfrm>
            <a:custGeom>
              <a:avLst/>
              <a:gdLst>
                <a:gd name="connsiteX0" fmla="*/ 0 w 6045200"/>
                <a:gd name="connsiteY0" fmla="*/ 0 h 2009140"/>
                <a:gd name="connsiteX1" fmla="*/ 2804160 w 6045200"/>
                <a:gd name="connsiteY1" fmla="*/ 1874520 h 2009140"/>
                <a:gd name="connsiteX2" fmla="*/ 6045200 w 6045200"/>
                <a:gd name="connsiteY2" fmla="*/ 807720 h 2009140"/>
                <a:gd name="connsiteX0" fmla="*/ 0 w 6185980"/>
                <a:gd name="connsiteY0" fmla="*/ 0 h 2078543"/>
                <a:gd name="connsiteX1" fmla="*/ 2804160 w 6185980"/>
                <a:gd name="connsiteY1" fmla="*/ 1874520 h 2078543"/>
                <a:gd name="connsiteX2" fmla="*/ 6185980 w 6185980"/>
                <a:gd name="connsiteY2" fmla="*/ 1224136 h 2078543"/>
                <a:gd name="connsiteX0" fmla="*/ 0 w 6392179"/>
                <a:gd name="connsiteY0" fmla="*/ 0 h 1874520"/>
                <a:gd name="connsiteX1" fmla="*/ 2804160 w 6392179"/>
                <a:gd name="connsiteY1" fmla="*/ 1874520 h 1874520"/>
                <a:gd name="connsiteX2" fmla="*/ 6392179 w 6392179"/>
                <a:gd name="connsiteY2" fmla="*/ 0 h 1874520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23446"/>
                <a:gd name="connsiteY0" fmla="*/ 0 h 1296144"/>
                <a:gd name="connsiteX1" fmla="*/ 3574122 w 6323446"/>
                <a:gd name="connsiteY1" fmla="*/ 1296144 h 1296144"/>
                <a:gd name="connsiteX2" fmla="*/ 6323446 w 6323446"/>
                <a:gd name="connsiteY2" fmla="*/ 0 h 1296144"/>
                <a:gd name="connsiteX0" fmla="*/ 0 w 6254713"/>
                <a:gd name="connsiteY0" fmla="*/ 216024 h 1548172"/>
                <a:gd name="connsiteX1" fmla="*/ 3574122 w 6254713"/>
                <a:gd name="connsiteY1" fmla="*/ 1512168 h 1548172"/>
                <a:gd name="connsiteX2" fmla="*/ 6254713 w 6254713"/>
                <a:gd name="connsiteY2" fmla="*/ 0 h 1548172"/>
                <a:gd name="connsiteX0" fmla="*/ 0 w 6254713"/>
                <a:gd name="connsiteY0" fmla="*/ 216024 h 1404156"/>
                <a:gd name="connsiteX1" fmla="*/ 3711588 w 6254713"/>
                <a:gd name="connsiteY1" fmla="*/ 1368152 h 1404156"/>
                <a:gd name="connsiteX2" fmla="*/ 6254713 w 6254713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529645"/>
                <a:gd name="connsiteY0" fmla="*/ 288032 h 1488165"/>
                <a:gd name="connsiteX1" fmla="*/ 3711588 w 6529645"/>
                <a:gd name="connsiteY1" fmla="*/ 1440160 h 1488165"/>
                <a:gd name="connsiteX2" fmla="*/ 6529645 w 6529645"/>
                <a:gd name="connsiteY2" fmla="*/ 0 h 1488165"/>
                <a:gd name="connsiteX0" fmla="*/ 0 w 6529645"/>
                <a:gd name="connsiteY0" fmla="*/ 288032 h 1416157"/>
                <a:gd name="connsiteX1" fmla="*/ 3849054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16157"/>
                <a:gd name="connsiteX1" fmla="*/ 4055253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88165"/>
                <a:gd name="connsiteX1" fmla="*/ 3367922 w 6529645"/>
                <a:gd name="connsiteY1" fmla="*/ 1440160 h 1488165"/>
                <a:gd name="connsiteX2" fmla="*/ 6529645 w 6529645"/>
                <a:gd name="connsiteY2" fmla="*/ 0 h 1488165"/>
                <a:gd name="connsiteX0" fmla="*/ 0 w 6647156"/>
                <a:gd name="connsiteY0" fmla="*/ 288032 h 1488165"/>
                <a:gd name="connsiteX1" fmla="*/ 3367922 w 6647156"/>
                <a:gd name="connsiteY1" fmla="*/ 1440160 h 1488165"/>
                <a:gd name="connsiteX2" fmla="*/ 6120202 w 6647156"/>
                <a:gd name="connsiteY2" fmla="*/ 329520 h 1488165"/>
                <a:gd name="connsiteX3" fmla="*/ 6529645 w 6647156"/>
                <a:gd name="connsiteY3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6120202 w 6618515"/>
                <a:gd name="connsiteY2" fmla="*/ 329520 h 1488165"/>
                <a:gd name="connsiteX3" fmla="*/ 6357801 w 6618515"/>
                <a:gd name="connsiteY3" fmla="*/ 217760 h 1488165"/>
                <a:gd name="connsiteX4" fmla="*/ 6529645 w 6618515"/>
                <a:gd name="connsiteY4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5911696 w 6618515"/>
                <a:gd name="connsiteY2" fmla="*/ 441280 h 1488165"/>
                <a:gd name="connsiteX3" fmla="*/ 6120202 w 6618515"/>
                <a:gd name="connsiteY3" fmla="*/ 329520 h 1488165"/>
                <a:gd name="connsiteX4" fmla="*/ 6357801 w 6618515"/>
                <a:gd name="connsiteY4" fmla="*/ 217760 h 1488165"/>
                <a:gd name="connsiteX5" fmla="*/ 6529645 w 6618515"/>
                <a:gd name="connsiteY5" fmla="*/ 0 h 1488165"/>
                <a:gd name="connsiteX0" fmla="*/ 0 w 6546827"/>
                <a:gd name="connsiteY0" fmla="*/ 550325 h 3179866"/>
                <a:gd name="connsiteX1" fmla="*/ 3367922 w 6546827"/>
                <a:gd name="connsiteY1" fmla="*/ 1702453 h 3179866"/>
                <a:gd name="connsiteX2" fmla="*/ 5911696 w 6546827"/>
                <a:gd name="connsiteY2" fmla="*/ 703573 h 3179866"/>
                <a:gd name="connsiteX3" fmla="*/ 6048514 w 6546827"/>
                <a:gd name="connsiteY3" fmla="*/ 3142613 h 3179866"/>
                <a:gd name="connsiteX4" fmla="*/ 6357801 w 6546827"/>
                <a:gd name="connsiteY4" fmla="*/ 480053 h 3179866"/>
                <a:gd name="connsiteX5" fmla="*/ 6529645 w 6546827"/>
                <a:gd name="connsiteY5" fmla="*/ 262293 h 3179866"/>
                <a:gd name="connsiteX0" fmla="*/ 0 w 6546827"/>
                <a:gd name="connsiteY0" fmla="*/ 288032 h 3072341"/>
                <a:gd name="connsiteX1" fmla="*/ 3367922 w 6546827"/>
                <a:gd name="connsiteY1" fmla="*/ 1440160 h 3072341"/>
                <a:gd name="connsiteX2" fmla="*/ 5911696 w 6546827"/>
                <a:gd name="connsiteY2" fmla="*/ 441280 h 3072341"/>
                <a:gd name="connsiteX3" fmla="*/ 6048514 w 6546827"/>
                <a:gd name="connsiteY3" fmla="*/ 2880320 h 3072341"/>
                <a:gd name="connsiteX4" fmla="*/ 1512128 w 6546827"/>
                <a:gd name="connsiteY4" fmla="*/ 2592288 h 3072341"/>
                <a:gd name="connsiteX5" fmla="*/ 6529645 w 6546827"/>
                <a:gd name="connsiteY5" fmla="*/ 0 h 3072341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90176 w 6637003"/>
                <a:gd name="connsiteY0" fmla="*/ 86779 h 2716320"/>
                <a:gd name="connsiteX1" fmla="*/ 3458098 w 6637003"/>
                <a:gd name="connsiteY1" fmla="*/ 1238907 h 2716320"/>
                <a:gd name="connsiteX2" fmla="*/ 6001872 w 6637003"/>
                <a:gd name="connsiteY2" fmla="*/ 240027 h 2716320"/>
                <a:gd name="connsiteX3" fmla="*/ 6138690 w 6637003"/>
                <a:gd name="connsiteY3" fmla="*/ 2679067 h 2716320"/>
                <a:gd name="connsiteX4" fmla="*/ 1602304 w 6637003"/>
                <a:gd name="connsiteY4" fmla="*/ 2391035 h 2716320"/>
                <a:gd name="connsiteX5" fmla="*/ 227642 w 6637003"/>
                <a:gd name="connsiteY5" fmla="*/ 806859 h 2716320"/>
                <a:gd name="connsiteX6" fmla="*/ 236454 w 6637003"/>
                <a:gd name="connsiteY6" fmla="*/ 834386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6" fmla="*/ 0 w 6546827"/>
                <a:gd name="connsiteY6" fmla="*/ 86779 h 2716320"/>
                <a:gd name="connsiteX0" fmla="*/ 309299 w 6856126"/>
                <a:gd name="connsiteY0" fmla="*/ 86779 h 2823083"/>
                <a:gd name="connsiteX1" fmla="*/ 3677221 w 6856126"/>
                <a:gd name="connsiteY1" fmla="*/ 1238907 h 2823083"/>
                <a:gd name="connsiteX2" fmla="*/ 6220995 w 6856126"/>
                <a:gd name="connsiteY2" fmla="*/ 240027 h 2823083"/>
                <a:gd name="connsiteX3" fmla="*/ 6357813 w 6856126"/>
                <a:gd name="connsiteY3" fmla="*/ 2679067 h 2823083"/>
                <a:gd name="connsiteX4" fmla="*/ 1821427 w 6856126"/>
                <a:gd name="connsiteY4" fmla="*/ 2391035 h 2823083"/>
                <a:gd name="connsiteX5" fmla="*/ 309299 w 6856126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185980"/>
                <a:gd name="connsiteY0" fmla="*/ 170788 h 3339139"/>
                <a:gd name="connsiteX1" fmla="*/ 3367922 w 6185980"/>
                <a:gd name="connsiteY1" fmla="*/ 1322916 h 3339139"/>
                <a:gd name="connsiteX2" fmla="*/ 5911696 w 6185980"/>
                <a:gd name="connsiteY2" fmla="*/ 324036 h 3339139"/>
                <a:gd name="connsiteX3" fmla="*/ 6185980 w 6185980"/>
                <a:gd name="connsiteY3" fmla="*/ 3267130 h 3339139"/>
                <a:gd name="connsiteX4" fmla="*/ 2611858 w 6185980"/>
                <a:gd name="connsiteY4" fmla="*/ 2907091 h 3339139"/>
                <a:gd name="connsiteX5" fmla="*/ 0 w 6185980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9781" h="3339139">
                  <a:moveTo>
                    <a:pt x="0" y="170788"/>
                  </a:moveTo>
                  <a:cubicBezTo>
                    <a:pt x="1157619" y="849725"/>
                    <a:pt x="2279648" y="1370921"/>
                    <a:pt x="3367922" y="1322916"/>
                  </a:cubicBezTo>
                  <a:cubicBezTo>
                    <a:pt x="4353205" y="1348457"/>
                    <a:pt x="5442020" y="0"/>
                    <a:pt x="5911696" y="324036"/>
                  </a:cubicBezTo>
                  <a:cubicBezTo>
                    <a:pt x="5915436" y="800184"/>
                    <a:pt x="5947177" y="1967208"/>
                    <a:pt x="5979781" y="2979099"/>
                  </a:cubicBezTo>
                  <a:cubicBezTo>
                    <a:pt x="5183596" y="2933734"/>
                    <a:pt x="3619944" y="3339139"/>
                    <a:pt x="2611858" y="2907091"/>
                  </a:cubicBezTo>
                  <a:cubicBezTo>
                    <a:pt x="1032304" y="2208715"/>
                    <a:pt x="431433" y="1431852"/>
                    <a:pt x="0" y="170788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40000"/>
              </a:schemeClr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1043607" y="2375652"/>
              <a:ext cx="6268615" cy="2356308"/>
            </a:xfrm>
            <a:custGeom>
              <a:avLst/>
              <a:gdLst>
                <a:gd name="connsiteX0" fmla="*/ 0 w 6045200"/>
                <a:gd name="connsiteY0" fmla="*/ 0 h 2009140"/>
                <a:gd name="connsiteX1" fmla="*/ 2804160 w 6045200"/>
                <a:gd name="connsiteY1" fmla="*/ 1874520 h 2009140"/>
                <a:gd name="connsiteX2" fmla="*/ 6045200 w 6045200"/>
                <a:gd name="connsiteY2" fmla="*/ 807720 h 2009140"/>
                <a:gd name="connsiteX0" fmla="*/ 0 w 6185980"/>
                <a:gd name="connsiteY0" fmla="*/ 0 h 2078543"/>
                <a:gd name="connsiteX1" fmla="*/ 2804160 w 6185980"/>
                <a:gd name="connsiteY1" fmla="*/ 1874520 h 2078543"/>
                <a:gd name="connsiteX2" fmla="*/ 6185980 w 6185980"/>
                <a:gd name="connsiteY2" fmla="*/ 1224136 h 2078543"/>
                <a:gd name="connsiteX0" fmla="*/ 0 w 6392179"/>
                <a:gd name="connsiteY0" fmla="*/ 0 h 1874520"/>
                <a:gd name="connsiteX1" fmla="*/ 2804160 w 6392179"/>
                <a:gd name="connsiteY1" fmla="*/ 1874520 h 1874520"/>
                <a:gd name="connsiteX2" fmla="*/ 6392179 w 6392179"/>
                <a:gd name="connsiteY2" fmla="*/ 0 h 1874520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23446"/>
                <a:gd name="connsiteY0" fmla="*/ 0 h 1296144"/>
                <a:gd name="connsiteX1" fmla="*/ 3574122 w 6323446"/>
                <a:gd name="connsiteY1" fmla="*/ 1296144 h 1296144"/>
                <a:gd name="connsiteX2" fmla="*/ 6323446 w 6323446"/>
                <a:gd name="connsiteY2" fmla="*/ 0 h 1296144"/>
                <a:gd name="connsiteX0" fmla="*/ 0 w 6254713"/>
                <a:gd name="connsiteY0" fmla="*/ 216024 h 1548172"/>
                <a:gd name="connsiteX1" fmla="*/ 3574122 w 6254713"/>
                <a:gd name="connsiteY1" fmla="*/ 1512168 h 1548172"/>
                <a:gd name="connsiteX2" fmla="*/ 6254713 w 6254713"/>
                <a:gd name="connsiteY2" fmla="*/ 0 h 1548172"/>
                <a:gd name="connsiteX0" fmla="*/ 0 w 6254713"/>
                <a:gd name="connsiteY0" fmla="*/ 216024 h 1404156"/>
                <a:gd name="connsiteX1" fmla="*/ 3711588 w 6254713"/>
                <a:gd name="connsiteY1" fmla="*/ 1368152 h 1404156"/>
                <a:gd name="connsiteX2" fmla="*/ 6254713 w 6254713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529645"/>
                <a:gd name="connsiteY0" fmla="*/ 288032 h 1488165"/>
                <a:gd name="connsiteX1" fmla="*/ 3711588 w 6529645"/>
                <a:gd name="connsiteY1" fmla="*/ 1440160 h 1488165"/>
                <a:gd name="connsiteX2" fmla="*/ 6529645 w 6529645"/>
                <a:gd name="connsiteY2" fmla="*/ 0 h 1488165"/>
                <a:gd name="connsiteX0" fmla="*/ 0 w 6529645"/>
                <a:gd name="connsiteY0" fmla="*/ 288032 h 1416157"/>
                <a:gd name="connsiteX1" fmla="*/ 3849054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16157"/>
                <a:gd name="connsiteX1" fmla="*/ 4055253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88165"/>
                <a:gd name="connsiteX1" fmla="*/ 3367922 w 6529645"/>
                <a:gd name="connsiteY1" fmla="*/ 1440160 h 1488165"/>
                <a:gd name="connsiteX2" fmla="*/ 6529645 w 6529645"/>
                <a:gd name="connsiteY2" fmla="*/ 0 h 1488165"/>
                <a:gd name="connsiteX0" fmla="*/ 0 w 6647156"/>
                <a:gd name="connsiteY0" fmla="*/ 288032 h 1488165"/>
                <a:gd name="connsiteX1" fmla="*/ 3367922 w 6647156"/>
                <a:gd name="connsiteY1" fmla="*/ 1440160 h 1488165"/>
                <a:gd name="connsiteX2" fmla="*/ 6120202 w 6647156"/>
                <a:gd name="connsiteY2" fmla="*/ 329520 h 1488165"/>
                <a:gd name="connsiteX3" fmla="*/ 6529645 w 6647156"/>
                <a:gd name="connsiteY3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6120202 w 6618515"/>
                <a:gd name="connsiteY2" fmla="*/ 329520 h 1488165"/>
                <a:gd name="connsiteX3" fmla="*/ 6357801 w 6618515"/>
                <a:gd name="connsiteY3" fmla="*/ 217760 h 1488165"/>
                <a:gd name="connsiteX4" fmla="*/ 6529645 w 6618515"/>
                <a:gd name="connsiteY4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5911696 w 6618515"/>
                <a:gd name="connsiteY2" fmla="*/ 441280 h 1488165"/>
                <a:gd name="connsiteX3" fmla="*/ 6120202 w 6618515"/>
                <a:gd name="connsiteY3" fmla="*/ 329520 h 1488165"/>
                <a:gd name="connsiteX4" fmla="*/ 6357801 w 6618515"/>
                <a:gd name="connsiteY4" fmla="*/ 217760 h 1488165"/>
                <a:gd name="connsiteX5" fmla="*/ 6529645 w 6618515"/>
                <a:gd name="connsiteY5" fmla="*/ 0 h 1488165"/>
                <a:gd name="connsiteX0" fmla="*/ 0 w 6546827"/>
                <a:gd name="connsiteY0" fmla="*/ 550325 h 3179866"/>
                <a:gd name="connsiteX1" fmla="*/ 3367922 w 6546827"/>
                <a:gd name="connsiteY1" fmla="*/ 1702453 h 3179866"/>
                <a:gd name="connsiteX2" fmla="*/ 5911696 w 6546827"/>
                <a:gd name="connsiteY2" fmla="*/ 703573 h 3179866"/>
                <a:gd name="connsiteX3" fmla="*/ 6048514 w 6546827"/>
                <a:gd name="connsiteY3" fmla="*/ 3142613 h 3179866"/>
                <a:gd name="connsiteX4" fmla="*/ 6357801 w 6546827"/>
                <a:gd name="connsiteY4" fmla="*/ 480053 h 3179866"/>
                <a:gd name="connsiteX5" fmla="*/ 6529645 w 6546827"/>
                <a:gd name="connsiteY5" fmla="*/ 262293 h 3179866"/>
                <a:gd name="connsiteX0" fmla="*/ 0 w 6546827"/>
                <a:gd name="connsiteY0" fmla="*/ 288032 h 3072341"/>
                <a:gd name="connsiteX1" fmla="*/ 3367922 w 6546827"/>
                <a:gd name="connsiteY1" fmla="*/ 1440160 h 3072341"/>
                <a:gd name="connsiteX2" fmla="*/ 5911696 w 6546827"/>
                <a:gd name="connsiteY2" fmla="*/ 441280 h 3072341"/>
                <a:gd name="connsiteX3" fmla="*/ 6048514 w 6546827"/>
                <a:gd name="connsiteY3" fmla="*/ 2880320 h 3072341"/>
                <a:gd name="connsiteX4" fmla="*/ 1512128 w 6546827"/>
                <a:gd name="connsiteY4" fmla="*/ 2592288 h 3072341"/>
                <a:gd name="connsiteX5" fmla="*/ 6529645 w 6546827"/>
                <a:gd name="connsiteY5" fmla="*/ 0 h 3072341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90176 w 6637003"/>
                <a:gd name="connsiteY0" fmla="*/ 86779 h 2716320"/>
                <a:gd name="connsiteX1" fmla="*/ 3458098 w 6637003"/>
                <a:gd name="connsiteY1" fmla="*/ 1238907 h 2716320"/>
                <a:gd name="connsiteX2" fmla="*/ 6001872 w 6637003"/>
                <a:gd name="connsiteY2" fmla="*/ 240027 h 2716320"/>
                <a:gd name="connsiteX3" fmla="*/ 6138690 w 6637003"/>
                <a:gd name="connsiteY3" fmla="*/ 2679067 h 2716320"/>
                <a:gd name="connsiteX4" fmla="*/ 1602304 w 6637003"/>
                <a:gd name="connsiteY4" fmla="*/ 2391035 h 2716320"/>
                <a:gd name="connsiteX5" fmla="*/ 227642 w 6637003"/>
                <a:gd name="connsiteY5" fmla="*/ 806859 h 2716320"/>
                <a:gd name="connsiteX6" fmla="*/ 236454 w 6637003"/>
                <a:gd name="connsiteY6" fmla="*/ 834386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6" fmla="*/ 0 w 6546827"/>
                <a:gd name="connsiteY6" fmla="*/ 86779 h 2716320"/>
                <a:gd name="connsiteX0" fmla="*/ 309299 w 6856126"/>
                <a:gd name="connsiteY0" fmla="*/ 86779 h 2823083"/>
                <a:gd name="connsiteX1" fmla="*/ 3677221 w 6856126"/>
                <a:gd name="connsiteY1" fmla="*/ 1238907 h 2823083"/>
                <a:gd name="connsiteX2" fmla="*/ 6220995 w 6856126"/>
                <a:gd name="connsiteY2" fmla="*/ 240027 h 2823083"/>
                <a:gd name="connsiteX3" fmla="*/ 6357813 w 6856126"/>
                <a:gd name="connsiteY3" fmla="*/ 2679067 h 2823083"/>
                <a:gd name="connsiteX4" fmla="*/ 1821427 w 6856126"/>
                <a:gd name="connsiteY4" fmla="*/ 2391035 h 2823083"/>
                <a:gd name="connsiteX5" fmla="*/ 309299 w 6856126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185980"/>
                <a:gd name="connsiteY0" fmla="*/ 170788 h 3339139"/>
                <a:gd name="connsiteX1" fmla="*/ 3367922 w 6185980"/>
                <a:gd name="connsiteY1" fmla="*/ 1322916 h 3339139"/>
                <a:gd name="connsiteX2" fmla="*/ 5911696 w 6185980"/>
                <a:gd name="connsiteY2" fmla="*/ 324036 h 3339139"/>
                <a:gd name="connsiteX3" fmla="*/ 6185980 w 6185980"/>
                <a:gd name="connsiteY3" fmla="*/ 3267130 h 3339139"/>
                <a:gd name="connsiteX4" fmla="*/ 2611858 w 6185980"/>
                <a:gd name="connsiteY4" fmla="*/ 2907091 h 3339139"/>
                <a:gd name="connsiteX5" fmla="*/ 0 w 6185980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436656 w 5979781"/>
                <a:gd name="connsiteY1" fmla="*/ 2016224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2979099"/>
                <a:gd name="connsiteX1" fmla="*/ 3436656 w 5979781"/>
                <a:gd name="connsiteY1" fmla="*/ 2016224 h 2979099"/>
                <a:gd name="connsiteX2" fmla="*/ 5911696 w 5979781"/>
                <a:gd name="connsiteY2" fmla="*/ 324036 h 2979099"/>
                <a:gd name="connsiteX3" fmla="*/ 5979781 w 5979781"/>
                <a:gd name="connsiteY3" fmla="*/ 2979099 h 2979099"/>
                <a:gd name="connsiteX4" fmla="*/ 3505389 w 5979781"/>
                <a:gd name="connsiteY4" fmla="*/ 2376264 h 2979099"/>
                <a:gd name="connsiteX5" fmla="*/ 0 w 5979781"/>
                <a:gd name="connsiteY5" fmla="*/ 170788 h 2979099"/>
                <a:gd name="connsiteX0" fmla="*/ 0 w 5915436"/>
                <a:gd name="connsiteY0" fmla="*/ 170788 h 2808312"/>
                <a:gd name="connsiteX1" fmla="*/ 3436656 w 5915436"/>
                <a:gd name="connsiteY1" fmla="*/ 2016224 h 2808312"/>
                <a:gd name="connsiteX2" fmla="*/ 5911696 w 5915436"/>
                <a:gd name="connsiteY2" fmla="*/ 324036 h 2808312"/>
                <a:gd name="connsiteX3" fmla="*/ 5911048 w 5915436"/>
                <a:gd name="connsiteY3" fmla="*/ 1872208 h 2808312"/>
                <a:gd name="connsiteX4" fmla="*/ 3505389 w 5915436"/>
                <a:gd name="connsiteY4" fmla="*/ 2376264 h 2808312"/>
                <a:gd name="connsiteX5" fmla="*/ 0 w 5915436"/>
                <a:gd name="connsiteY5" fmla="*/ 170788 h 2808312"/>
                <a:gd name="connsiteX0" fmla="*/ 0 w 5983522"/>
                <a:gd name="connsiteY0" fmla="*/ 0 h 2637524"/>
                <a:gd name="connsiteX1" fmla="*/ 3436656 w 5983522"/>
                <a:gd name="connsiteY1" fmla="*/ 1845436 h 2637524"/>
                <a:gd name="connsiteX2" fmla="*/ 5979782 w 5983522"/>
                <a:gd name="connsiteY2" fmla="*/ 1197364 h 2637524"/>
                <a:gd name="connsiteX3" fmla="*/ 5911048 w 5983522"/>
                <a:gd name="connsiteY3" fmla="*/ 1701420 h 2637524"/>
                <a:gd name="connsiteX4" fmla="*/ 3505389 w 5983522"/>
                <a:gd name="connsiteY4" fmla="*/ 2205476 h 2637524"/>
                <a:gd name="connsiteX5" fmla="*/ 0 w 5983522"/>
                <a:gd name="connsiteY5" fmla="*/ 0 h 2637524"/>
                <a:gd name="connsiteX0" fmla="*/ 0 w 5983522"/>
                <a:gd name="connsiteY0" fmla="*/ 0 h 2637524"/>
                <a:gd name="connsiteX1" fmla="*/ 3436656 w 5983522"/>
                <a:gd name="connsiteY1" fmla="*/ 1845436 h 2637524"/>
                <a:gd name="connsiteX2" fmla="*/ 5979782 w 5983522"/>
                <a:gd name="connsiteY2" fmla="*/ 1197364 h 2637524"/>
                <a:gd name="connsiteX3" fmla="*/ 5911048 w 5983522"/>
                <a:gd name="connsiteY3" fmla="*/ 1701420 h 2637524"/>
                <a:gd name="connsiteX4" fmla="*/ 3505389 w 5983522"/>
                <a:gd name="connsiteY4" fmla="*/ 2205476 h 2637524"/>
                <a:gd name="connsiteX5" fmla="*/ 0 w 5983522"/>
                <a:gd name="connsiteY5" fmla="*/ 0 h 2637524"/>
                <a:gd name="connsiteX0" fmla="*/ 0 w 5983522"/>
                <a:gd name="connsiteY0" fmla="*/ 0 h 2637524"/>
                <a:gd name="connsiteX1" fmla="*/ 3436656 w 5983522"/>
                <a:gd name="connsiteY1" fmla="*/ 1845436 h 2637524"/>
                <a:gd name="connsiteX2" fmla="*/ 5979782 w 5983522"/>
                <a:gd name="connsiteY2" fmla="*/ 1197364 h 2637524"/>
                <a:gd name="connsiteX3" fmla="*/ 5911048 w 5983522"/>
                <a:gd name="connsiteY3" fmla="*/ 1701420 h 2637524"/>
                <a:gd name="connsiteX4" fmla="*/ 3505389 w 5983522"/>
                <a:gd name="connsiteY4" fmla="*/ 2205476 h 2637524"/>
                <a:gd name="connsiteX5" fmla="*/ 0 w 5983522"/>
                <a:gd name="connsiteY5" fmla="*/ 0 h 2637524"/>
                <a:gd name="connsiteX0" fmla="*/ 0 w 5983522"/>
                <a:gd name="connsiteY0" fmla="*/ 0 h 2206508"/>
                <a:gd name="connsiteX1" fmla="*/ 3436656 w 5983522"/>
                <a:gd name="connsiteY1" fmla="*/ 1845436 h 2206508"/>
                <a:gd name="connsiteX2" fmla="*/ 5979782 w 5983522"/>
                <a:gd name="connsiteY2" fmla="*/ 1197364 h 2206508"/>
                <a:gd name="connsiteX3" fmla="*/ 5911048 w 5983522"/>
                <a:gd name="connsiteY3" fmla="*/ 1701420 h 2206508"/>
                <a:gd name="connsiteX4" fmla="*/ 3505389 w 5983522"/>
                <a:gd name="connsiteY4" fmla="*/ 2205476 h 2206508"/>
                <a:gd name="connsiteX5" fmla="*/ 0 w 5983522"/>
                <a:gd name="connsiteY5" fmla="*/ 0 h 2206508"/>
                <a:gd name="connsiteX0" fmla="*/ 0 w 5983522"/>
                <a:gd name="connsiteY0" fmla="*/ 0 h 2903852"/>
                <a:gd name="connsiteX1" fmla="*/ 3436656 w 5983522"/>
                <a:gd name="connsiteY1" fmla="*/ 1845436 h 2903852"/>
                <a:gd name="connsiteX2" fmla="*/ 5979782 w 5983522"/>
                <a:gd name="connsiteY2" fmla="*/ 1197364 h 2903852"/>
                <a:gd name="connsiteX3" fmla="*/ 5911048 w 5983522"/>
                <a:gd name="connsiteY3" fmla="*/ 1701420 h 2903852"/>
                <a:gd name="connsiteX4" fmla="*/ 3505389 w 5983522"/>
                <a:gd name="connsiteY4" fmla="*/ 2205476 h 2903852"/>
                <a:gd name="connsiteX5" fmla="*/ 0 w 5983522"/>
                <a:gd name="connsiteY5" fmla="*/ 0 h 2903852"/>
                <a:gd name="connsiteX0" fmla="*/ 0 w 5983522"/>
                <a:gd name="connsiteY0" fmla="*/ 0 h 2903852"/>
                <a:gd name="connsiteX1" fmla="*/ 3436656 w 5983522"/>
                <a:gd name="connsiteY1" fmla="*/ 1845436 h 2903852"/>
                <a:gd name="connsiteX2" fmla="*/ 5979782 w 5983522"/>
                <a:gd name="connsiteY2" fmla="*/ 1197364 h 2903852"/>
                <a:gd name="connsiteX3" fmla="*/ 5911048 w 5983522"/>
                <a:gd name="connsiteY3" fmla="*/ 1701420 h 2903852"/>
                <a:gd name="connsiteX4" fmla="*/ 3505389 w 5983522"/>
                <a:gd name="connsiteY4" fmla="*/ 2205476 h 2903852"/>
                <a:gd name="connsiteX5" fmla="*/ 0 w 5983522"/>
                <a:gd name="connsiteY5" fmla="*/ 0 h 2903852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205476"/>
                <a:gd name="connsiteX1" fmla="*/ 3436657 w 5983522"/>
                <a:gd name="connsiteY1" fmla="*/ 1917444 h 2205476"/>
                <a:gd name="connsiteX2" fmla="*/ 5979782 w 5983522"/>
                <a:gd name="connsiteY2" fmla="*/ 1197364 h 2205476"/>
                <a:gd name="connsiteX3" fmla="*/ 5911048 w 5983522"/>
                <a:gd name="connsiteY3" fmla="*/ 1701420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436657 w 5983522"/>
                <a:gd name="connsiteY1" fmla="*/ 1917444 h 2205476"/>
                <a:gd name="connsiteX2" fmla="*/ 5979782 w 5983522"/>
                <a:gd name="connsiteY2" fmla="*/ 1197364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436657 w 5983522"/>
                <a:gd name="connsiteY1" fmla="*/ 1917444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780322 w 5983522"/>
                <a:gd name="connsiteY1" fmla="*/ 1701420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780322 w 5983522"/>
                <a:gd name="connsiteY1" fmla="*/ 1701420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780322 w 5983522"/>
                <a:gd name="connsiteY1" fmla="*/ 1701420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574123 w 5983522"/>
                <a:gd name="connsiteY1" fmla="*/ 1773428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574123 w 5983522"/>
                <a:gd name="connsiteY1" fmla="*/ 1773428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574123 w 5983522"/>
                <a:gd name="connsiteY1" fmla="*/ 1773428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342988"/>
                <a:gd name="connsiteX1" fmla="*/ 3574123 w 5983522"/>
                <a:gd name="connsiteY1" fmla="*/ 1773428 h 2342988"/>
                <a:gd name="connsiteX2" fmla="*/ 5979782 w 5983522"/>
                <a:gd name="connsiteY2" fmla="*/ 909332 h 2342988"/>
                <a:gd name="connsiteX3" fmla="*/ 5911049 w 5983522"/>
                <a:gd name="connsiteY3" fmla="*/ 1773428 h 2342988"/>
                <a:gd name="connsiteX4" fmla="*/ 3505389 w 5983522"/>
                <a:gd name="connsiteY4" fmla="*/ 2205476 h 2342988"/>
                <a:gd name="connsiteX5" fmla="*/ 0 w 5983522"/>
                <a:gd name="connsiteY5" fmla="*/ 0 h 2342988"/>
                <a:gd name="connsiteX0" fmla="*/ 0 w 5983522"/>
                <a:gd name="connsiteY0" fmla="*/ 0 h 2342988"/>
                <a:gd name="connsiteX1" fmla="*/ 3574123 w 5983522"/>
                <a:gd name="connsiteY1" fmla="*/ 1773428 h 2342988"/>
                <a:gd name="connsiteX2" fmla="*/ 5979782 w 5983522"/>
                <a:gd name="connsiteY2" fmla="*/ 909332 h 2342988"/>
                <a:gd name="connsiteX3" fmla="*/ 5911049 w 5983522"/>
                <a:gd name="connsiteY3" fmla="*/ 1773428 h 2342988"/>
                <a:gd name="connsiteX4" fmla="*/ 3505389 w 5983522"/>
                <a:gd name="connsiteY4" fmla="*/ 2205476 h 2342988"/>
                <a:gd name="connsiteX5" fmla="*/ 0 w 5983522"/>
                <a:gd name="connsiteY5" fmla="*/ 0 h 2342988"/>
                <a:gd name="connsiteX0" fmla="*/ 0 w 5983522"/>
                <a:gd name="connsiteY0" fmla="*/ 0 h 2271124"/>
                <a:gd name="connsiteX1" fmla="*/ 3574123 w 5983522"/>
                <a:gd name="connsiteY1" fmla="*/ 1773428 h 2271124"/>
                <a:gd name="connsiteX2" fmla="*/ 5979782 w 5983522"/>
                <a:gd name="connsiteY2" fmla="*/ 909332 h 2271124"/>
                <a:gd name="connsiteX3" fmla="*/ 5911049 w 5983522"/>
                <a:gd name="connsiteY3" fmla="*/ 1773428 h 2271124"/>
                <a:gd name="connsiteX4" fmla="*/ 3505389 w 5983522"/>
                <a:gd name="connsiteY4" fmla="*/ 2205476 h 2271124"/>
                <a:gd name="connsiteX5" fmla="*/ 0 w 5983522"/>
                <a:gd name="connsiteY5" fmla="*/ 0 h 2271124"/>
                <a:gd name="connsiteX0" fmla="*/ 0 w 5983522"/>
                <a:gd name="connsiteY0" fmla="*/ 0 h 2343132"/>
                <a:gd name="connsiteX1" fmla="*/ 3574123 w 5983522"/>
                <a:gd name="connsiteY1" fmla="*/ 1773428 h 2343132"/>
                <a:gd name="connsiteX2" fmla="*/ 5979782 w 5983522"/>
                <a:gd name="connsiteY2" fmla="*/ 909332 h 2343132"/>
                <a:gd name="connsiteX3" fmla="*/ 5911049 w 5983522"/>
                <a:gd name="connsiteY3" fmla="*/ 1773428 h 2343132"/>
                <a:gd name="connsiteX4" fmla="*/ 3574123 w 5983522"/>
                <a:gd name="connsiteY4" fmla="*/ 2277484 h 2343132"/>
                <a:gd name="connsiteX5" fmla="*/ 0 w 5983522"/>
                <a:gd name="connsiteY5" fmla="*/ 0 h 2343132"/>
                <a:gd name="connsiteX0" fmla="*/ 0 w 5983522"/>
                <a:gd name="connsiteY0" fmla="*/ 0 h 2356308"/>
                <a:gd name="connsiteX1" fmla="*/ 3574123 w 5983522"/>
                <a:gd name="connsiteY1" fmla="*/ 1773428 h 2356308"/>
                <a:gd name="connsiteX2" fmla="*/ 5979782 w 5983522"/>
                <a:gd name="connsiteY2" fmla="*/ 909332 h 2356308"/>
                <a:gd name="connsiteX3" fmla="*/ 5911049 w 5983522"/>
                <a:gd name="connsiteY3" fmla="*/ 1773428 h 2356308"/>
                <a:gd name="connsiteX4" fmla="*/ 3574123 w 5983522"/>
                <a:gd name="connsiteY4" fmla="*/ 2277484 h 2356308"/>
                <a:gd name="connsiteX5" fmla="*/ 0 w 5983522"/>
                <a:gd name="connsiteY5" fmla="*/ 0 h 23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3522" h="2356308">
                  <a:moveTo>
                    <a:pt x="0" y="0"/>
                  </a:moveTo>
                  <a:cubicBezTo>
                    <a:pt x="1548416" y="1267577"/>
                    <a:pt x="2485225" y="1835729"/>
                    <a:pt x="3574123" y="1773428"/>
                  </a:cubicBezTo>
                  <a:cubicBezTo>
                    <a:pt x="4663021" y="1711127"/>
                    <a:pt x="5318966" y="1379552"/>
                    <a:pt x="5979782" y="909332"/>
                  </a:cubicBezTo>
                  <a:cubicBezTo>
                    <a:pt x="5983522" y="1385480"/>
                    <a:pt x="5878445" y="761537"/>
                    <a:pt x="5911049" y="1773428"/>
                  </a:cubicBezTo>
                  <a:cubicBezTo>
                    <a:pt x="5229445" y="2030839"/>
                    <a:pt x="4974342" y="2356308"/>
                    <a:pt x="3574123" y="2277484"/>
                  </a:cubicBezTo>
                  <a:cubicBezTo>
                    <a:pt x="2173904" y="2198660"/>
                    <a:pt x="1006115" y="158352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40000"/>
              </a:schemeClr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1342183" y="2225396"/>
            <a:ext cx="5204889" cy="2155689"/>
            <a:chOff x="1691680" y="508289"/>
            <a:chExt cx="5722496" cy="2488663"/>
          </a:xfrm>
        </p:grpSpPr>
        <p:sp>
          <p:nvSpPr>
            <p:cNvPr id="44" name="Gleichschenkliges Dreieck 43"/>
            <p:cNvSpPr/>
            <p:nvPr/>
          </p:nvSpPr>
          <p:spPr>
            <a:xfrm rot="10800000">
              <a:off x="1691680" y="1052736"/>
              <a:ext cx="2160240" cy="19442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Gleichschenkliges Dreieck 44"/>
            <p:cNvSpPr/>
            <p:nvPr/>
          </p:nvSpPr>
          <p:spPr>
            <a:xfrm rot="10800000">
              <a:off x="3923928" y="1052736"/>
              <a:ext cx="2160240" cy="19442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6046024" y="508289"/>
              <a:ext cx="1368152" cy="200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700" dirty="0" smtClean="0">
                  <a:solidFill>
                    <a:schemeClr val="accent5">
                      <a:lumMod val="50000"/>
                    </a:schemeClr>
                  </a:solidFill>
                  <a:latin typeface="Arial Black" pitchFamily="34" charset="0"/>
                </a:rPr>
                <a:t>T</a:t>
              </a:r>
              <a:endParaRPr lang="de-DE" sz="10700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47" name="Rechteck 46"/>
          <p:cNvSpPr/>
          <p:nvPr/>
        </p:nvSpPr>
        <p:spPr>
          <a:xfrm>
            <a:off x="1276688" y="2471223"/>
            <a:ext cx="5108593" cy="199595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59" tIns="42680" rIns="85359" bIns="42680"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7235" y="3067735"/>
            <a:ext cx="6270925" cy="2494667"/>
            <a:chOff x="755576" y="3541586"/>
            <a:chExt cx="6894547" cy="288000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755576" y="3541586"/>
              <a:ext cx="6894547" cy="2880000"/>
              <a:chOff x="755576" y="3541586"/>
              <a:chExt cx="6894547" cy="2880000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755576" y="3541586"/>
                <a:ext cx="6894547" cy="288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/>
              <p:cNvSpPr>
                <a:spLocks noChangeAspect="1"/>
              </p:cNvSpPr>
              <p:nvPr/>
            </p:nvSpPr>
            <p:spPr>
              <a:xfrm>
                <a:off x="1587922" y="3909689"/>
                <a:ext cx="5170910" cy="21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Ellipse 16"/>
            <p:cNvSpPr>
              <a:spLocks noChangeAspect="1"/>
            </p:cNvSpPr>
            <p:nvPr/>
          </p:nvSpPr>
          <p:spPr>
            <a:xfrm>
              <a:off x="2468910" y="4280556"/>
              <a:ext cx="3447273" cy="1440000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1407678" y="3219707"/>
            <a:ext cx="5174087" cy="1956910"/>
            <a:chOff x="1691680" y="737772"/>
            <a:chExt cx="5688632" cy="2259180"/>
          </a:xfrm>
        </p:grpSpPr>
        <p:sp>
          <p:nvSpPr>
            <p:cNvPr id="5" name="Gleichschenkliges Dreieck 4"/>
            <p:cNvSpPr/>
            <p:nvPr/>
          </p:nvSpPr>
          <p:spPr>
            <a:xfrm rot="10800000">
              <a:off x="1691680" y="1052736"/>
              <a:ext cx="2160240" cy="19442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/>
            <p:cNvSpPr/>
            <p:nvPr/>
          </p:nvSpPr>
          <p:spPr>
            <a:xfrm rot="10800000">
              <a:off x="3923928" y="1052736"/>
              <a:ext cx="2160240" cy="19442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012160" y="737772"/>
              <a:ext cx="1368152" cy="1705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0" dirty="0" smtClean="0">
                  <a:solidFill>
                    <a:schemeClr val="accent5">
                      <a:lumMod val="50000"/>
                    </a:schemeClr>
                  </a:solidFill>
                  <a:latin typeface="Arial Black" pitchFamily="34" charset="0"/>
                </a:rPr>
                <a:t>T</a:t>
              </a:r>
              <a:endParaRPr lang="de-DE" sz="9000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145699" y="350522"/>
            <a:ext cx="5174087" cy="2159356"/>
            <a:chOff x="1691680" y="504056"/>
            <a:chExt cx="5688632" cy="2492896"/>
          </a:xfrm>
        </p:grpSpPr>
        <p:sp>
          <p:nvSpPr>
            <p:cNvPr id="9" name="Gleichschenkliges Dreieck 8"/>
            <p:cNvSpPr/>
            <p:nvPr/>
          </p:nvSpPr>
          <p:spPr>
            <a:xfrm rot="10800000">
              <a:off x="1691680" y="1052736"/>
              <a:ext cx="2160240" cy="19442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/>
            <p:cNvSpPr/>
            <p:nvPr/>
          </p:nvSpPr>
          <p:spPr>
            <a:xfrm rot="10800000">
              <a:off x="3923928" y="1052736"/>
              <a:ext cx="2160240" cy="19442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12160" y="504056"/>
              <a:ext cx="1368152" cy="200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700" dirty="0" smtClean="0">
                  <a:solidFill>
                    <a:schemeClr val="accent5">
                      <a:lumMod val="50000"/>
                    </a:schemeClr>
                  </a:solidFill>
                  <a:latin typeface="Arial Black" pitchFamily="34" charset="0"/>
                </a:rPr>
                <a:t>T</a:t>
              </a:r>
              <a:endParaRPr lang="de-DE" sz="10700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14" name="Rechteck 13"/>
          <p:cNvSpPr/>
          <p:nvPr/>
        </p:nvSpPr>
        <p:spPr>
          <a:xfrm>
            <a:off x="1222743" y="3293081"/>
            <a:ext cx="5174087" cy="2058329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59" tIns="42680" rIns="85359" bIns="42680"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949215" y="225775"/>
            <a:ext cx="6091015" cy="4709206"/>
            <a:chOff x="1043607" y="1088741"/>
            <a:chExt cx="6696745" cy="5436604"/>
          </a:xfrm>
        </p:grpSpPr>
        <p:sp>
          <p:nvSpPr>
            <p:cNvPr id="5" name="Freihandform 4"/>
            <p:cNvSpPr/>
            <p:nvPr/>
          </p:nvSpPr>
          <p:spPr>
            <a:xfrm>
              <a:off x="1043608" y="1088741"/>
              <a:ext cx="6696744" cy="5436604"/>
            </a:xfrm>
            <a:custGeom>
              <a:avLst/>
              <a:gdLst>
                <a:gd name="connsiteX0" fmla="*/ 0 w 6045200"/>
                <a:gd name="connsiteY0" fmla="*/ 0 h 2009140"/>
                <a:gd name="connsiteX1" fmla="*/ 2804160 w 6045200"/>
                <a:gd name="connsiteY1" fmla="*/ 1874520 h 2009140"/>
                <a:gd name="connsiteX2" fmla="*/ 6045200 w 6045200"/>
                <a:gd name="connsiteY2" fmla="*/ 807720 h 2009140"/>
                <a:gd name="connsiteX0" fmla="*/ 0 w 6185980"/>
                <a:gd name="connsiteY0" fmla="*/ 0 h 2078543"/>
                <a:gd name="connsiteX1" fmla="*/ 2804160 w 6185980"/>
                <a:gd name="connsiteY1" fmla="*/ 1874520 h 2078543"/>
                <a:gd name="connsiteX2" fmla="*/ 6185980 w 6185980"/>
                <a:gd name="connsiteY2" fmla="*/ 1224136 h 2078543"/>
                <a:gd name="connsiteX0" fmla="*/ 0 w 6392179"/>
                <a:gd name="connsiteY0" fmla="*/ 0 h 1874520"/>
                <a:gd name="connsiteX1" fmla="*/ 2804160 w 6392179"/>
                <a:gd name="connsiteY1" fmla="*/ 1874520 h 1874520"/>
                <a:gd name="connsiteX2" fmla="*/ 6392179 w 6392179"/>
                <a:gd name="connsiteY2" fmla="*/ 0 h 1874520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23446"/>
                <a:gd name="connsiteY0" fmla="*/ 0 h 1296144"/>
                <a:gd name="connsiteX1" fmla="*/ 3574122 w 6323446"/>
                <a:gd name="connsiteY1" fmla="*/ 1296144 h 1296144"/>
                <a:gd name="connsiteX2" fmla="*/ 6323446 w 6323446"/>
                <a:gd name="connsiteY2" fmla="*/ 0 h 1296144"/>
                <a:gd name="connsiteX0" fmla="*/ 0 w 6254713"/>
                <a:gd name="connsiteY0" fmla="*/ 216024 h 1548172"/>
                <a:gd name="connsiteX1" fmla="*/ 3574122 w 6254713"/>
                <a:gd name="connsiteY1" fmla="*/ 1512168 h 1548172"/>
                <a:gd name="connsiteX2" fmla="*/ 6254713 w 6254713"/>
                <a:gd name="connsiteY2" fmla="*/ 0 h 1548172"/>
                <a:gd name="connsiteX0" fmla="*/ 0 w 6254713"/>
                <a:gd name="connsiteY0" fmla="*/ 216024 h 1404156"/>
                <a:gd name="connsiteX1" fmla="*/ 3711588 w 6254713"/>
                <a:gd name="connsiteY1" fmla="*/ 1368152 h 1404156"/>
                <a:gd name="connsiteX2" fmla="*/ 6254713 w 6254713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529645"/>
                <a:gd name="connsiteY0" fmla="*/ 288032 h 1488165"/>
                <a:gd name="connsiteX1" fmla="*/ 3711588 w 6529645"/>
                <a:gd name="connsiteY1" fmla="*/ 1440160 h 1488165"/>
                <a:gd name="connsiteX2" fmla="*/ 6529645 w 6529645"/>
                <a:gd name="connsiteY2" fmla="*/ 0 h 1488165"/>
                <a:gd name="connsiteX0" fmla="*/ 0 w 6529645"/>
                <a:gd name="connsiteY0" fmla="*/ 288032 h 1416157"/>
                <a:gd name="connsiteX1" fmla="*/ 3849054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16157"/>
                <a:gd name="connsiteX1" fmla="*/ 4055253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88165"/>
                <a:gd name="connsiteX1" fmla="*/ 3367922 w 6529645"/>
                <a:gd name="connsiteY1" fmla="*/ 1440160 h 1488165"/>
                <a:gd name="connsiteX2" fmla="*/ 6529645 w 6529645"/>
                <a:gd name="connsiteY2" fmla="*/ 0 h 1488165"/>
                <a:gd name="connsiteX0" fmla="*/ 0 w 6647156"/>
                <a:gd name="connsiteY0" fmla="*/ 288032 h 1488165"/>
                <a:gd name="connsiteX1" fmla="*/ 3367922 w 6647156"/>
                <a:gd name="connsiteY1" fmla="*/ 1440160 h 1488165"/>
                <a:gd name="connsiteX2" fmla="*/ 6120202 w 6647156"/>
                <a:gd name="connsiteY2" fmla="*/ 329520 h 1488165"/>
                <a:gd name="connsiteX3" fmla="*/ 6529645 w 6647156"/>
                <a:gd name="connsiteY3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6120202 w 6618515"/>
                <a:gd name="connsiteY2" fmla="*/ 329520 h 1488165"/>
                <a:gd name="connsiteX3" fmla="*/ 6357801 w 6618515"/>
                <a:gd name="connsiteY3" fmla="*/ 217760 h 1488165"/>
                <a:gd name="connsiteX4" fmla="*/ 6529645 w 6618515"/>
                <a:gd name="connsiteY4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5911696 w 6618515"/>
                <a:gd name="connsiteY2" fmla="*/ 441280 h 1488165"/>
                <a:gd name="connsiteX3" fmla="*/ 6120202 w 6618515"/>
                <a:gd name="connsiteY3" fmla="*/ 329520 h 1488165"/>
                <a:gd name="connsiteX4" fmla="*/ 6357801 w 6618515"/>
                <a:gd name="connsiteY4" fmla="*/ 217760 h 1488165"/>
                <a:gd name="connsiteX5" fmla="*/ 6529645 w 6618515"/>
                <a:gd name="connsiteY5" fmla="*/ 0 h 1488165"/>
                <a:gd name="connsiteX0" fmla="*/ 0 w 6546827"/>
                <a:gd name="connsiteY0" fmla="*/ 550325 h 3179866"/>
                <a:gd name="connsiteX1" fmla="*/ 3367922 w 6546827"/>
                <a:gd name="connsiteY1" fmla="*/ 1702453 h 3179866"/>
                <a:gd name="connsiteX2" fmla="*/ 5911696 w 6546827"/>
                <a:gd name="connsiteY2" fmla="*/ 703573 h 3179866"/>
                <a:gd name="connsiteX3" fmla="*/ 6048514 w 6546827"/>
                <a:gd name="connsiteY3" fmla="*/ 3142613 h 3179866"/>
                <a:gd name="connsiteX4" fmla="*/ 6357801 w 6546827"/>
                <a:gd name="connsiteY4" fmla="*/ 480053 h 3179866"/>
                <a:gd name="connsiteX5" fmla="*/ 6529645 w 6546827"/>
                <a:gd name="connsiteY5" fmla="*/ 262293 h 3179866"/>
                <a:gd name="connsiteX0" fmla="*/ 0 w 6546827"/>
                <a:gd name="connsiteY0" fmla="*/ 288032 h 3072341"/>
                <a:gd name="connsiteX1" fmla="*/ 3367922 w 6546827"/>
                <a:gd name="connsiteY1" fmla="*/ 1440160 h 3072341"/>
                <a:gd name="connsiteX2" fmla="*/ 5911696 w 6546827"/>
                <a:gd name="connsiteY2" fmla="*/ 441280 h 3072341"/>
                <a:gd name="connsiteX3" fmla="*/ 6048514 w 6546827"/>
                <a:gd name="connsiteY3" fmla="*/ 2880320 h 3072341"/>
                <a:gd name="connsiteX4" fmla="*/ 1512128 w 6546827"/>
                <a:gd name="connsiteY4" fmla="*/ 2592288 h 3072341"/>
                <a:gd name="connsiteX5" fmla="*/ 6529645 w 6546827"/>
                <a:gd name="connsiteY5" fmla="*/ 0 h 3072341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90176 w 6637003"/>
                <a:gd name="connsiteY0" fmla="*/ 86779 h 2716320"/>
                <a:gd name="connsiteX1" fmla="*/ 3458098 w 6637003"/>
                <a:gd name="connsiteY1" fmla="*/ 1238907 h 2716320"/>
                <a:gd name="connsiteX2" fmla="*/ 6001872 w 6637003"/>
                <a:gd name="connsiteY2" fmla="*/ 240027 h 2716320"/>
                <a:gd name="connsiteX3" fmla="*/ 6138690 w 6637003"/>
                <a:gd name="connsiteY3" fmla="*/ 2679067 h 2716320"/>
                <a:gd name="connsiteX4" fmla="*/ 1602304 w 6637003"/>
                <a:gd name="connsiteY4" fmla="*/ 2391035 h 2716320"/>
                <a:gd name="connsiteX5" fmla="*/ 227642 w 6637003"/>
                <a:gd name="connsiteY5" fmla="*/ 806859 h 2716320"/>
                <a:gd name="connsiteX6" fmla="*/ 236454 w 6637003"/>
                <a:gd name="connsiteY6" fmla="*/ 834386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6" fmla="*/ 0 w 6546827"/>
                <a:gd name="connsiteY6" fmla="*/ 86779 h 2716320"/>
                <a:gd name="connsiteX0" fmla="*/ 309299 w 6856126"/>
                <a:gd name="connsiteY0" fmla="*/ 86779 h 2823083"/>
                <a:gd name="connsiteX1" fmla="*/ 3677221 w 6856126"/>
                <a:gd name="connsiteY1" fmla="*/ 1238907 h 2823083"/>
                <a:gd name="connsiteX2" fmla="*/ 6220995 w 6856126"/>
                <a:gd name="connsiteY2" fmla="*/ 240027 h 2823083"/>
                <a:gd name="connsiteX3" fmla="*/ 6357813 w 6856126"/>
                <a:gd name="connsiteY3" fmla="*/ 2679067 h 2823083"/>
                <a:gd name="connsiteX4" fmla="*/ 1821427 w 6856126"/>
                <a:gd name="connsiteY4" fmla="*/ 2391035 h 2823083"/>
                <a:gd name="connsiteX5" fmla="*/ 309299 w 6856126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185980"/>
                <a:gd name="connsiteY0" fmla="*/ 170788 h 3339139"/>
                <a:gd name="connsiteX1" fmla="*/ 3367922 w 6185980"/>
                <a:gd name="connsiteY1" fmla="*/ 1322916 h 3339139"/>
                <a:gd name="connsiteX2" fmla="*/ 5911696 w 6185980"/>
                <a:gd name="connsiteY2" fmla="*/ 324036 h 3339139"/>
                <a:gd name="connsiteX3" fmla="*/ 6185980 w 6185980"/>
                <a:gd name="connsiteY3" fmla="*/ 3267130 h 3339139"/>
                <a:gd name="connsiteX4" fmla="*/ 2611858 w 6185980"/>
                <a:gd name="connsiteY4" fmla="*/ 2907091 h 3339139"/>
                <a:gd name="connsiteX5" fmla="*/ 0 w 6185980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299190 w 5979781"/>
                <a:gd name="connsiteY1" fmla="*/ 720080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638840 h 3807191"/>
                <a:gd name="connsiteX1" fmla="*/ 3299190 w 5979781"/>
                <a:gd name="connsiteY1" fmla="*/ 1188132 h 3807191"/>
                <a:gd name="connsiteX2" fmla="*/ 5911048 w 5979781"/>
                <a:gd name="connsiteY2" fmla="*/ 324036 h 3807191"/>
                <a:gd name="connsiteX3" fmla="*/ 5979781 w 5979781"/>
                <a:gd name="connsiteY3" fmla="*/ 3447151 h 3807191"/>
                <a:gd name="connsiteX4" fmla="*/ 2611858 w 5979781"/>
                <a:gd name="connsiteY4" fmla="*/ 3375143 h 3807191"/>
                <a:gd name="connsiteX5" fmla="*/ 0 w 5979781"/>
                <a:gd name="connsiteY5" fmla="*/ 638840 h 3807191"/>
                <a:gd name="connsiteX0" fmla="*/ 0 w 5979781"/>
                <a:gd name="connsiteY0" fmla="*/ 1322916 h 4491267"/>
                <a:gd name="connsiteX1" fmla="*/ 3299190 w 5979781"/>
                <a:gd name="connsiteY1" fmla="*/ 187220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69218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69218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69218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6044779"/>
                <a:gd name="connsiteY0" fmla="*/ 1322916 h 5436604"/>
                <a:gd name="connsiteX1" fmla="*/ 3249881 w 6044779"/>
                <a:gd name="connsiteY1" fmla="*/ 1692188 h 5436604"/>
                <a:gd name="connsiteX2" fmla="*/ 5849786 w 6044779"/>
                <a:gd name="connsiteY2" fmla="*/ 324036 h 5436604"/>
                <a:gd name="connsiteX3" fmla="*/ 6044779 w 6044779"/>
                <a:gd name="connsiteY3" fmla="*/ 5436604 h 5436604"/>
                <a:gd name="connsiteX4" fmla="*/ 2611858 w 6044779"/>
                <a:gd name="connsiteY4" fmla="*/ 4059219 h 5436604"/>
                <a:gd name="connsiteX5" fmla="*/ 0 w 6044779"/>
                <a:gd name="connsiteY5" fmla="*/ 1322916 h 5436604"/>
                <a:gd name="connsiteX0" fmla="*/ 0 w 6044779"/>
                <a:gd name="connsiteY0" fmla="*/ 1322916 h 5436604"/>
                <a:gd name="connsiteX1" fmla="*/ 3249881 w 6044779"/>
                <a:gd name="connsiteY1" fmla="*/ 1692188 h 5436604"/>
                <a:gd name="connsiteX2" fmla="*/ 5849786 w 6044779"/>
                <a:gd name="connsiteY2" fmla="*/ 324036 h 5436604"/>
                <a:gd name="connsiteX3" fmla="*/ 6044779 w 6044779"/>
                <a:gd name="connsiteY3" fmla="*/ 5436604 h 5436604"/>
                <a:gd name="connsiteX4" fmla="*/ 2274917 w 6044779"/>
                <a:gd name="connsiteY4" fmla="*/ 4644515 h 5436604"/>
                <a:gd name="connsiteX5" fmla="*/ 0 w 6044779"/>
                <a:gd name="connsiteY5" fmla="*/ 1322916 h 5436604"/>
                <a:gd name="connsiteX0" fmla="*/ 0 w 6044779"/>
                <a:gd name="connsiteY0" fmla="*/ 1322916 h 5436604"/>
                <a:gd name="connsiteX1" fmla="*/ 3249881 w 6044779"/>
                <a:gd name="connsiteY1" fmla="*/ 1692188 h 5436604"/>
                <a:gd name="connsiteX2" fmla="*/ 5849786 w 6044779"/>
                <a:gd name="connsiteY2" fmla="*/ 324036 h 5436604"/>
                <a:gd name="connsiteX3" fmla="*/ 6044779 w 6044779"/>
                <a:gd name="connsiteY3" fmla="*/ 5436604 h 5436604"/>
                <a:gd name="connsiteX4" fmla="*/ 2209919 w 6044779"/>
                <a:gd name="connsiteY4" fmla="*/ 4788531 h 5436604"/>
                <a:gd name="connsiteX5" fmla="*/ 0 w 6044779"/>
                <a:gd name="connsiteY5" fmla="*/ 1322916 h 543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44779" h="5436604">
                  <a:moveTo>
                    <a:pt x="0" y="1322916"/>
                  </a:moveTo>
                  <a:cubicBezTo>
                    <a:pt x="1157619" y="2001853"/>
                    <a:pt x="2322345" y="2005375"/>
                    <a:pt x="3249881" y="1692188"/>
                  </a:cubicBezTo>
                  <a:cubicBezTo>
                    <a:pt x="4177417" y="1379001"/>
                    <a:pt x="5380110" y="0"/>
                    <a:pt x="5849786" y="324036"/>
                  </a:cubicBezTo>
                  <a:cubicBezTo>
                    <a:pt x="5853526" y="800184"/>
                    <a:pt x="6012175" y="4424713"/>
                    <a:pt x="6044779" y="5436604"/>
                  </a:cubicBezTo>
                  <a:cubicBezTo>
                    <a:pt x="5248594" y="5391239"/>
                    <a:pt x="3218005" y="5220579"/>
                    <a:pt x="2209919" y="4788531"/>
                  </a:cubicBezTo>
                  <a:cubicBezTo>
                    <a:pt x="630365" y="4090155"/>
                    <a:pt x="431433" y="2583980"/>
                    <a:pt x="0" y="1322916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40000"/>
              </a:schemeClr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1043608" y="2240868"/>
              <a:ext cx="6264696" cy="3339139"/>
            </a:xfrm>
            <a:custGeom>
              <a:avLst/>
              <a:gdLst>
                <a:gd name="connsiteX0" fmla="*/ 0 w 6045200"/>
                <a:gd name="connsiteY0" fmla="*/ 0 h 2009140"/>
                <a:gd name="connsiteX1" fmla="*/ 2804160 w 6045200"/>
                <a:gd name="connsiteY1" fmla="*/ 1874520 h 2009140"/>
                <a:gd name="connsiteX2" fmla="*/ 6045200 w 6045200"/>
                <a:gd name="connsiteY2" fmla="*/ 807720 h 2009140"/>
                <a:gd name="connsiteX0" fmla="*/ 0 w 6185980"/>
                <a:gd name="connsiteY0" fmla="*/ 0 h 2078543"/>
                <a:gd name="connsiteX1" fmla="*/ 2804160 w 6185980"/>
                <a:gd name="connsiteY1" fmla="*/ 1874520 h 2078543"/>
                <a:gd name="connsiteX2" fmla="*/ 6185980 w 6185980"/>
                <a:gd name="connsiteY2" fmla="*/ 1224136 h 2078543"/>
                <a:gd name="connsiteX0" fmla="*/ 0 w 6392179"/>
                <a:gd name="connsiteY0" fmla="*/ 0 h 1874520"/>
                <a:gd name="connsiteX1" fmla="*/ 2804160 w 6392179"/>
                <a:gd name="connsiteY1" fmla="*/ 1874520 h 1874520"/>
                <a:gd name="connsiteX2" fmla="*/ 6392179 w 6392179"/>
                <a:gd name="connsiteY2" fmla="*/ 0 h 1874520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23446"/>
                <a:gd name="connsiteY0" fmla="*/ 0 h 1296144"/>
                <a:gd name="connsiteX1" fmla="*/ 3574122 w 6323446"/>
                <a:gd name="connsiteY1" fmla="*/ 1296144 h 1296144"/>
                <a:gd name="connsiteX2" fmla="*/ 6323446 w 6323446"/>
                <a:gd name="connsiteY2" fmla="*/ 0 h 1296144"/>
                <a:gd name="connsiteX0" fmla="*/ 0 w 6254713"/>
                <a:gd name="connsiteY0" fmla="*/ 216024 h 1548172"/>
                <a:gd name="connsiteX1" fmla="*/ 3574122 w 6254713"/>
                <a:gd name="connsiteY1" fmla="*/ 1512168 h 1548172"/>
                <a:gd name="connsiteX2" fmla="*/ 6254713 w 6254713"/>
                <a:gd name="connsiteY2" fmla="*/ 0 h 1548172"/>
                <a:gd name="connsiteX0" fmla="*/ 0 w 6254713"/>
                <a:gd name="connsiteY0" fmla="*/ 216024 h 1404156"/>
                <a:gd name="connsiteX1" fmla="*/ 3711588 w 6254713"/>
                <a:gd name="connsiteY1" fmla="*/ 1368152 h 1404156"/>
                <a:gd name="connsiteX2" fmla="*/ 6254713 w 6254713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529645"/>
                <a:gd name="connsiteY0" fmla="*/ 288032 h 1488165"/>
                <a:gd name="connsiteX1" fmla="*/ 3711588 w 6529645"/>
                <a:gd name="connsiteY1" fmla="*/ 1440160 h 1488165"/>
                <a:gd name="connsiteX2" fmla="*/ 6529645 w 6529645"/>
                <a:gd name="connsiteY2" fmla="*/ 0 h 1488165"/>
                <a:gd name="connsiteX0" fmla="*/ 0 w 6529645"/>
                <a:gd name="connsiteY0" fmla="*/ 288032 h 1416157"/>
                <a:gd name="connsiteX1" fmla="*/ 3849054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16157"/>
                <a:gd name="connsiteX1" fmla="*/ 4055253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88165"/>
                <a:gd name="connsiteX1" fmla="*/ 3367922 w 6529645"/>
                <a:gd name="connsiteY1" fmla="*/ 1440160 h 1488165"/>
                <a:gd name="connsiteX2" fmla="*/ 6529645 w 6529645"/>
                <a:gd name="connsiteY2" fmla="*/ 0 h 1488165"/>
                <a:gd name="connsiteX0" fmla="*/ 0 w 6647156"/>
                <a:gd name="connsiteY0" fmla="*/ 288032 h 1488165"/>
                <a:gd name="connsiteX1" fmla="*/ 3367922 w 6647156"/>
                <a:gd name="connsiteY1" fmla="*/ 1440160 h 1488165"/>
                <a:gd name="connsiteX2" fmla="*/ 6120202 w 6647156"/>
                <a:gd name="connsiteY2" fmla="*/ 329520 h 1488165"/>
                <a:gd name="connsiteX3" fmla="*/ 6529645 w 6647156"/>
                <a:gd name="connsiteY3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6120202 w 6618515"/>
                <a:gd name="connsiteY2" fmla="*/ 329520 h 1488165"/>
                <a:gd name="connsiteX3" fmla="*/ 6357801 w 6618515"/>
                <a:gd name="connsiteY3" fmla="*/ 217760 h 1488165"/>
                <a:gd name="connsiteX4" fmla="*/ 6529645 w 6618515"/>
                <a:gd name="connsiteY4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5911696 w 6618515"/>
                <a:gd name="connsiteY2" fmla="*/ 441280 h 1488165"/>
                <a:gd name="connsiteX3" fmla="*/ 6120202 w 6618515"/>
                <a:gd name="connsiteY3" fmla="*/ 329520 h 1488165"/>
                <a:gd name="connsiteX4" fmla="*/ 6357801 w 6618515"/>
                <a:gd name="connsiteY4" fmla="*/ 217760 h 1488165"/>
                <a:gd name="connsiteX5" fmla="*/ 6529645 w 6618515"/>
                <a:gd name="connsiteY5" fmla="*/ 0 h 1488165"/>
                <a:gd name="connsiteX0" fmla="*/ 0 w 6546827"/>
                <a:gd name="connsiteY0" fmla="*/ 550325 h 3179866"/>
                <a:gd name="connsiteX1" fmla="*/ 3367922 w 6546827"/>
                <a:gd name="connsiteY1" fmla="*/ 1702453 h 3179866"/>
                <a:gd name="connsiteX2" fmla="*/ 5911696 w 6546827"/>
                <a:gd name="connsiteY2" fmla="*/ 703573 h 3179866"/>
                <a:gd name="connsiteX3" fmla="*/ 6048514 w 6546827"/>
                <a:gd name="connsiteY3" fmla="*/ 3142613 h 3179866"/>
                <a:gd name="connsiteX4" fmla="*/ 6357801 w 6546827"/>
                <a:gd name="connsiteY4" fmla="*/ 480053 h 3179866"/>
                <a:gd name="connsiteX5" fmla="*/ 6529645 w 6546827"/>
                <a:gd name="connsiteY5" fmla="*/ 262293 h 3179866"/>
                <a:gd name="connsiteX0" fmla="*/ 0 w 6546827"/>
                <a:gd name="connsiteY0" fmla="*/ 288032 h 3072341"/>
                <a:gd name="connsiteX1" fmla="*/ 3367922 w 6546827"/>
                <a:gd name="connsiteY1" fmla="*/ 1440160 h 3072341"/>
                <a:gd name="connsiteX2" fmla="*/ 5911696 w 6546827"/>
                <a:gd name="connsiteY2" fmla="*/ 441280 h 3072341"/>
                <a:gd name="connsiteX3" fmla="*/ 6048514 w 6546827"/>
                <a:gd name="connsiteY3" fmla="*/ 2880320 h 3072341"/>
                <a:gd name="connsiteX4" fmla="*/ 1512128 w 6546827"/>
                <a:gd name="connsiteY4" fmla="*/ 2592288 h 3072341"/>
                <a:gd name="connsiteX5" fmla="*/ 6529645 w 6546827"/>
                <a:gd name="connsiteY5" fmla="*/ 0 h 3072341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90176 w 6637003"/>
                <a:gd name="connsiteY0" fmla="*/ 86779 h 2716320"/>
                <a:gd name="connsiteX1" fmla="*/ 3458098 w 6637003"/>
                <a:gd name="connsiteY1" fmla="*/ 1238907 h 2716320"/>
                <a:gd name="connsiteX2" fmla="*/ 6001872 w 6637003"/>
                <a:gd name="connsiteY2" fmla="*/ 240027 h 2716320"/>
                <a:gd name="connsiteX3" fmla="*/ 6138690 w 6637003"/>
                <a:gd name="connsiteY3" fmla="*/ 2679067 h 2716320"/>
                <a:gd name="connsiteX4" fmla="*/ 1602304 w 6637003"/>
                <a:gd name="connsiteY4" fmla="*/ 2391035 h 2716320"/>
                <a:gd name="connsiteX5" fmla="*/ 227642 w 6637003"/>
                <a:gd name="connsiteY5" fmla="*/ 806859 h 2716320"/>
                <a:gd name="connsiteX6" fmla="*/ 236454 w 6637003"/>
                <a:gd name="connsiteY6" fmla="*/ 834386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6" fmla="*/ 0 w 6546827"/>
                <a:gd name="connsiteY6" fmla="*/ 86779 h 2716320"/>
                <a:gd name="connsiteX0" fmla="*/ 309299 w 6856126"/>
                <a:gd name="connsiteY0" fmla="*/ 86779 h 2823083"/>
                <a:gd name="connsiteX1" fmla="*/ 3677221 w 6856126"/>
                <a:gd name="connsiteY1" fmla="*/ 1238907 h 2823083"/>
                <a:gd name="connsiteX2" fmla="*/ 6220995 w 6856126"/>
                <a:gd name="connsiteY2" fmla="*/ 240027 h 2823083"/>
                <a:gd name="connsiteX3" fmla="*/ 6357813 w 6856126"/>
                <a:gd name="connsiteY3" fmla="*/ 2679067 h 2823083"/>
                <a:gd name="connsiteX4" fmla="*/ 1821427 w 6856126"/>
                <a:gd name="connsiteY4" fmla="*/ 2391035 h 2823083"/>
                <a:gd name="connsiteX5" fmla="*/ 309299 w 6856126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185980"/>
                <a:gd name="connsiteY0" fmla="*/ 170788 h 3339139"/>
                <a:gd name="connsiteX1" fmla="*/ 3367922 w 6185980"/>
                <a:gd name="connsiteY1" fmla="*/ 1322916 h 3339139"/>
                <a:gd name="connsiteX2" fmla="*/ 5911696 w 6185980"/>
                <a:gd name="connsiteY2" fmla="*/ 324036 h 3339139"/>
                <a:gd name="connsiteX3" fmla="*/ 6185980 w 6185980"/>
                <a:gd name="connsiteY3" fmla="*/ 3267130 h 3339139"/>
                <a:gd name="connsiteX4" fmla="*/ 2611858 w 6185980"/>
                <a:gd name="connsiteY4" fmla="*/ 2907091 h 3339139"/>
                <a:gd name="connsiteX5" fmla="*/ 0 w 6185980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9781" h="3339139">
                  <a:moveTo>
                    <a:pt x="0" y="170788"/>
                  </a:moveTo>
                  <a:cubicBezTo>
                    <a:pt x="1157619" y="849725"/>
                    <a:pt x="2279648" y="1370921"/>
                    <a:pt x="3367922" y="1322916"/>
                  </a:cubicBezTo>
                  <a:cubicBezTo>
                    <a:pt x="4353205" y="1348457"/>
                    <a:pt x="5442020" y="0"/>
                    <a:pt x="5911696" y="324036"/>
                  </a:cubicBezTo>
                  <a:cubicBezTo>
                    <a:pt x="5915436" y="800184"/>
                    <a:pt x="5947177" y="1967208"/>
                    <a:pt x="5979781" y="2979099"/>
                  </a:cubicBezTo>
                  <a:cubicBezTo>
                    <a:pt x="5183596" y="2933734"/>
                    <a:pt x="3619944" y="3339139"/>
                    <a:pt x="2611858" y="2907091"/>
                  </a:cubicBezTo>
                  <a:cubicBezTo>
                    <a:pt x="1032304" y="2208715"/>
                    <a:pt x="431433" y="1431852"/>
                    <a:pt x="0" y="170788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40000"/>
              </a:schemeClr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043607" y="2375652"/>
              <a:ext cx="6268615" cy="2356308"/>
            </a:xfrm>
            <a:custGeom>
              <a:avLst/>
              <a:gdLst>
                <a:gd name="connsiteX0" fmla="*/ 0 w 6045200"/>
                <a:gd name="connsiteY0" fmla="*/ 0 h 2009140"/>
                <a:gd name="connsiteX1" fmla="*/ 2804160 w 6045200"/>
                <a:gd name="connsiteY1" fmla="*/ 1874520 h 2009140"/>
                <a:gd name="connsiteX2" fmla="*/ 6045200 w 6045200"/>
                <a:gd name="connsiteY2" fmla="*/ 807720 h 2009140"/>
                <a:gd name="connsiteX0" fmla="*/ 0 w 6185980"/>
                <a:gd name="connsiteY0" fmla="*/ 0 h 2078543"/>
                <a:gd name="connsiteX1" fmla="*/ 2804160 w 6185980"/>
                <a:gd name="connsiteY1" fmla="*/ 1874520 h 2078543"/>
                <a:gd name="connsiteX2" fmla="*/ 6185980 w 6185980"/>
                <a:gd name="connsiteY2" fmla="*/ 1224136 h 2078543"/>
                <a:gd name="connsiteX0" fmla="*/ 0 w 6392179"/>
                <a:gd name="connsiteY0" fmla="*/ 0 h 1874520"/>
                <a:gd name="connsiteX1" fmla="*/ 2804160 w 6392179"/>
                <a:gd name="connsiteY1" fmla="*/ 1874520 h 1874520"/>
                <a:gd name="connsiteX2" fmla="*/ 6392179 w 6392179"/>
                <a:gd name="connsiteY2" fmla="*/ 0 h 1874520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23446"/>
                <a:gd name="connsiteY0" fmla="*/ 0 h 1296144"/>
                <a:gd name="connsiteX1" fmla="*/ 3574122 w 6323446"/>
                <a:gd name="connsiteY1" fmla="*/ 1296144 h 1296144"/>
                <a:gd name="connsiteX2" fmla="*/ 6323446 w 6323446"/>
                <a:gd name="connsiteY2" fmla="*/ 0 h 1296144"/>
                <a:gd name="connsiteX0" fmla="*/ 0 w 6254713"/>
                <a:gd name="connsiteY0" fmla="*/ 216024 h 1548172"/>
                <a:gd name="connsiteX1" fmla="*/ 3574122 w 6254713"/>
                <a:gd name="connsiteY1" fmla="*/ 1512168 h 1548172"/>
                <a:gd name="connsiteX2" fmla="*/ 6254713 w 6254713"/>
                <a:gd name="connsiteY2" fmla="*/ 0 h 1548172"/>
                <a:gd name="connsiteX0" fmla="*/ 0 w 6254713"/>
                <a:gd name="connsiteY0" fmla="*/ 216024 h 1404156"/>
                <a:gd name="connsiteX1" fmla="*/ 3711588 w 6254713"/>
                <a:gd name="connsiteY1" fmla="*/ 1368152 h 1404156"/>
                <a:gd name="connsiteX2" fmla="*/ 6254713 w 6254713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529645"/>
                <a:gd name="connsiteY0" fmla="*/ 288032 h 1488165"/>
                <a:gd name="connsiteX1" fmla="*/ 3711588 w 6529645"/>
                <a:gd name="connsiteY1" fmla="*/ 1440160 h 1488165"/>
                <a:gd name="connsiteX2" fmla="*/ 6529645 w 6529645"/>
                <a:gd name="connsiteY2" fmla="*/ 0 h 1488165"/>
                <a:gd name="connsiteX0" fmla="*/ 0 w 6529645"/>
                <a:gd name="connsiteY0" fmla="*/ 288032 h 1416157"/>
                <a:gd name="connsiteX1" fmla="*/ 3849054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16157"/>
                <a:gd name="connsiteX1" fmla="*/ 4055253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88165"/>
                <a:gd name="connsiteX1" fmla="*/ 3367922 w 6529645"/>
                <a:gd name="connsiteY1" fmla="*/ 1440160 h 1488165"/>
                <a:gd name="connsiteX2" fmla="*/ 6529645 w 6529645"/>
                <a:gd name="connsiteY2" fmla="*/ 0 h 1488165"/>
                <a:gd name="connsiteX0" fmla="*/ 0 w 6647156"/>
                <a:gd name="connsiteY0" fmla="*/ 288032 h 1488165"/>
                <a:gd name="connsiteX1" fmla="*/ 3367922 w 6647156"/>
                <a:gd name="connsiteY1" fmla="*/ 1440160 h 1488165"/>
                <a:gd name="connsiteX2" fmla="*/ 6120202 w 6647156"/>
                <a:gd name="connsiteY2" fmla="*/ 329520 h 1488165"/>
                <a:gd name="connsiteX3" fmla="*/ 6529645 w 6647156"/>
                <a:gd name="connsiteY3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6120202 w 6618515"/>
                <a:gd name="connsiteY2" fmla="*/ 329520 h 1488165"/>
                <a:gd name="connsiteX3" fmla="*/ 6357801 w 6618515"/>
                <a:gd name="connsiteY3" fmla="*/ 217760 h 1488165"/>
                <a:gd name="connsiteX4" fmla="*/ 6529645 w 6618515"/>
                <a:gd name="connsiteY4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5911696 w 6618515"/>
                <a:gd name="connsiteY2" fmla="*/ 441280 h 1488165"/>
                <a:gd name="connsiteX3" fmla="*/ 6120202 w 6618515"/>
                <a:gd name="connsiteY3" fmla="*/ 329520 h 1488165"/>
                <a:gd name="connsiteX4" fmla="*/ 6357801 w 6618515"/>
                <a:gd name="connsiteY4" fmla="*/ 217760 h 1488165"/>
                <a:gd name="connsiteX5" fmla="*/ 6529645 w 6618515"/>
                <a:gd name="connsiteY5" fmla="*/ 0 h 1488165"/>
                <a:gd name="connsiteX0" fmla="*/ 0 w 6546827"/>
                <a:gd name="connsiteY0" fmla="*/ 550325 h 3179866"/>
                <a:gd name="connsiteX1" fmla="*/ 3367922 w 6546827"/>
                <a:gd name="connsiteY1" fmla="*/ 1702453 h 3179866"/>
                <a:gd name="connsiteX2" fmla="*/ 5911696 w 6546827"/>
                <a:gd name="connsiteY2" fmla="*/ 703573 h 3179866"/>
                <a:gd name="connsiteX3" fmla="*/ 6048514 w 6546827"/>
                <a:gd name="connsiteY3" fmla="*/ 3142613 h 3179866"/>
                <a:gd name="connsiteX4" fmla="*/ 6357801 w 6546827"/>
                <a:gd name="connsiteY4" fmla="*/ 480053 h 3179866"/>
                <a:gd name="connsiteX5" fmla="*/ 6529645 w 6546827"/>
                <a:gd name="connsiteY5" fmla="*/ 262293 h 3179866"/>
                <a:gd name="connsiteX0" fmla="*/ 0 w 6546827"/>
                <a:gd name="connsiteY0" fmla="*/ 288032 h 3072341"/>
                <a:gd name="connsiteX1" fmla="*/ 3367922 w 6546827"/>
                <a:gd name="connsiteY1" fmla="*/ 1440160 h 3072341"/>
                <a:gd name="connsiteX2" fmla="*/ 5911696 w 6546827"/>
                <a:gd name="connsiteY2" fmla="*/ 441280 h 3072341"/>
                <a:gd name="connsiteX3" fmla="*/ 6048514 w 6546827"/>
                <a:gd name="connsiteY3" fmla="*/ 2880320 h 3072341"/>
                <a:gd name="connsiteX4" fmla="*/ 1512128 w 6546827"/>
                <a:gd name="connsiteY4" fmla="*/ 2592288 h 3072341"/>
                <a:gd name="connsiteX5" fmla="*/ 6529645 w 6546827"/>
                <a:gd name="connsiteY5" fmla="*/ 0 h 3072341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90176 w 6637003"/>
                <a:gd name="connsiteY0" fmla="*/ 86779 h 2716320"/>
                <a:gd name="connsiteX1" fmla="*/ 3458098 w 6637003"/>
                <a:gd name="connsiteY1" fmla="*/ 1238907 h 2716320"/>
                <a:gd name="connsiteX2" fmla="*/ 6001872 w 6637003"/>
                <a:gd name="connsiteY2" fmla="*/ 240027 h 2716320"/>
                <a:gd name="connsiteX3" fmla="*/ 6138690 w 6637003"/>
                <a:gd name="connsiteY3" fmla="*/ 2679067 h 2716320"/>
                <a:gd name="connsiteX4" fmla="*/ 1602304 w 6637003"/>
                <a:gd name="connsiteY4" fmla="*/ 2391035 h 2716320"/>
                <a:gd name="connsiteX5" fmla="*/ 227642 w 6637003"/>
                <a:gd name="connsiteY5" fmla="*/ 806859 h 2716320"/>
                <a:gd name="connsiteX6" fmla="*/ 236454 w 6637003"/>
                <a:gd name="connsiteY6" fmla="*/ 834386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6" fmla="*/ 0 w 6546827"/>
                <a:gd name="connsiteY6" fmla="*/ 86779 h 2716320"/>
                <a:gd name="connsiteX0" fmla="*/ 309299 w 6856126"/>
                <a:gd name="connsiteY0" fmla="*/ 86779 h 2823083"/>
                <a:gd name="connsiteX1" fmla="*/ 3677221 w 6856126"/>
                <a:gd name="connsiteY1" fmla="*/ 1238907 h 2823083"/>
                <a:gd name="connsiteX2" fmla="*/ 6220995 w 6856126"/>
                <a:gd name="connsiteY2" fmla="*/ 240027 h 2823083"/>
                <a:gd name="connsiteX3" fmla="*/ 6357813 w 6856126"/>
                <a:gd name="connsiteY3" fmla="*/ 2679067 h 2823083"/>
                <a:gd name="connsiteX4" fmla="*/ 1821427 w 6856126"/>
                <a:gd name="connsiteY4" fmla="*/ 2391035 h 2823083"/>
                <a:gd name="connsiteX5" fmla="*/ 309299 w 6856126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185980"/>
                <a:gd name="connsiteY0" fmla="*/ 170788 h 3339139"/>
                <a:gd name="connsiteX1" fmla="*/ 3367922 w 6185980"/>
                <a:gd name="connsiteY1" fmla="*/ 1322916 h 3339139"/>
                <a:gd name="connsiteX2" fmla="*/ 5911696 w 6185980"/>
                <a:gd name="connsiteY2" fmla="*/ 324036 h 3339139"/>
                <a:gd name="connsiteX3" fmla="*/ 6185980 w 6185980"/>
                <a:gd name="connsiteY3" fmla="*/ 3267130 h 3339139"/>
                <a:gd name="connsiteX4" fmla="*/ 2611858 w 6185980"/>
                <a:gd name="connsiteY4" fmla="*/ 2907091 h 3339139"/>
                <a:gd name="connsiteX5" fmla="*/ 0 w 6185980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436656 w 5979781"/>
                <a:gd name="connsiteY1" fmla="*/ 2016224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2979099"/>
                <a:gd name="connsiteX1" fmla="*/ 3436656 w 5979781"/>
                <a:gd name="connsiteY1" fmla="*/ 2016224 h 2979099"/>
                <a:gd name="connsiteX2" fmla="*/ 5911696 w 5979781"/>
                <a:gd name="connsiteY2" fmla="*/ 324036 h 2979099"/>
                <a:gd name="connsiteX3" fmla="*/ 5979781 w 5979781"/>
                <a:gd name="connsiteY3" fmla="*/ 2979099 h 2979099"/>
                <a:gd name="connsiteX4" fmla="*/ 3505389 w 5979781"/>
                <a:gd name="connsiteY4" fmla="*/ 2376264 h 2979099"/>
                <a:gd name="connsiteX5" fmla="*/ 0 w 5979781"/>
                <a:gd name="connsiteY5" fmla="*/ 170788 h 2979099"/>
                <a:gd name="connsiteX0" fmla="*/ 0 w 5915436"/>
                <a:gd name="connsiteY0" fmla="*/ 170788 h 2808312"/>
                <a:gd name="connsiteX1" fmla="*/ 3436656 w 5915436"/>
                <a:gd name="connsiteY1" fmla="*/ 2016224 h 2808312"/>
                <a:gd name="connsiteX2" fmla="*/ 5911696 w 5915436"/>
                <a:gd name="connsiteY2" fmla="*/ 324036 h 2808312"/>
                <a:gd name="connsiteX3" fmla="*/ 5911048 w 5915436"/>
                <a:gd name="connsiteY3" fmla="*/ 1872208 h 2808312"/>
                <a:gd name="connsiteX4" fmla="*/ 3505389 w 5915436"/>
                <a:gd name="connsiteY4" fmla="*/ 2376264 h 2808312"/>
                <a:gd name="connsiteX5" fmla="*/ 0 w 5915436"/>
                <a:gd name="connsiteY5" fmla="*/ 170788 h 2808312"/>
                <a:gd name="connsiteX0" fmla="*/ 0 w 5983522"/>
                <a:gd name="connsiteY0" fmla="*/ 0 h 2637524"/>
                <a:gd name="connsiteX1" fmla="*/ 3436656 w 5983522"/>
                <a:gd name="connsiteY1" fmla="*/ 1845436 h 2637524"/>
                <a:gd name="connsiteX2" fmla="*/ 5979782 w 5983522"/>
                <a:gd name="connsiteY2" fmla="*/ 1197364 h 2637524"/>
                <a:gd name="connsiteX3" fmla="*/ 5911048 w 5983522"/>
                <a:gd name="connsiteY3" fmla="*/ 1701420 h 2637524"/>
                <a:gd name="connsiteX4" fmla="*/ 3505389 w 5983522"/>
                <a:gd name="connsiteY4" fmla="*/ 2205476 h 2637524"/>
                <a:gd name="connsiteX5" fmla="*/ 0 w 5983522"/>
                <a:gd name="connsiteY5" fmla="*/ 0 h 2637524"/>
                <a:gd name="connsiteX0" fmla="*/ 0 w 5983522"/>
                <a:gd name="connsiteY0" fmla="*/ 0 h 2637524"/>
                <a:gd name="connsiteX1" fmla="*/ 3436656 w 5983522"/>
                <a:gd name="connsiteY1" fmla="*/ 1845436 h 2637524"/>
                <a:gd name="connsiteX2" fmla="*/ 5979782 w 5983522"/>
                <a:gd name="connsiteY2" fmla="*/ 1197364 h 2637524"/>
                <a:gd name="connsiteX3" fmla="*/ 5911048 w 5983522"/>
                <a:gd name="connsiteY3" fmla="*/ 1701420 h 2637524"/>
                <a:gd name="connsiteX4" fmla="*/ 3505389 w 5983522"/>
                <a:gd name="connsiteY4" fmla="*/ 2205476 h 2637524"/>
                <a:gd name="connsiteX5" fmla="*/ 0 w 5983522"/>
                <a:gd name="connsiteY5" fmla="*/ 0 h 2637524"/>
                <a:gd name="connsiteX0" fmla="*/ 0 w 5983522"/>
                <a:gd name="connsiteY0" fmla="*/ 0 h 2637524"/>
                <a:gd name="connsiteX1" fmla="*/ 3436656 w 5983522"/>
                <a:gd name="connsiteY1" fmla="*/ 1845436 h 2637524"/>
                <a:gd name="connsiteX2" fmla="*/ 5979782 w 5983522"/>
                <a:gd name="connsiteY2" fmla="*/ 1197364 h 2637524"/>
                <a:gd name="connsiteX3" fmla="*/ 5911048 w 5983522"/>
                <a:gd name="connsiteY3" fmla="*/ 1701420 h 2637524"/>
                <a:gd name="connsiteX4" fmla="*/ 3505389 w 5983522"/>
                <a:gd name="connsiteY4" fmla="*/ 2205476 h 2637524"/>
                <a:gd name="connsiteX5" fmla="*/ 0 w 5983522"/>
                <a:gd name="connsiteY5" fmla="*/ 0 h 2637524"/>
                <a:gd name="connsiteX0" fmla="*/ 0 w 5983522"/>
                <a:gd name="connsiteY0" fmla="*/ 0 h 2206508"/>
                <a:gd name="connsiteX1" fmla="*/ 3436656 w 5983522"/>
                <a:gd name="connsiteY1" fmla="*/ 1845436 h 2206508"/>
                <a:gd name="connsiteX2" fmla="*/ 5979782 w 5983522"/>
                <a:gd name="connsiteY2" fmla="*/ 1197364 h 2206508"/>
                <a:gd name="connsiteX3" fmla="*/ 5911048 w 5983522"/>
                <a:gd name="connsiteY3" fmla="*/ 1701420 h 2206508"/>
                <a:gd name="connsiteX4" fmla="*/ 3505389 w 5983522"/>
                <a:gd name="connsiteY4" fmla="*/ 2205476 h 2206508"/>
                <a:gd name="connsiteX5" fmla="*/ 0 w 5983522"/>
                <a:gd name="connsiteY5" fmla="*/ 0 h 2206508"/>
                <a:gd name="connsiteX0" fmla="*/ 0 w 5983522"/>
                <a:gd name="connsiteY0" fmla="*/ 0 h 2903852"/>
                <a:gd name="connsiteX1" fmla="*/ 3436656 w 5983522"/>
                <a:gd name="connsiteY1" fmla="*/ 1845436 h 2903852"/>
                <a:gd name="connsiteX2" fmla="*/ 5979782 w 5983522"/>
                <a:gd name="connsiteY2" fmla="*/ 1197364 h 2903852"/>
                <a:gd name="connsiteX3" fmla="*/ 5911048 w 5983522"/>
                <a:gd name="connsiteY3" fmla="*/ 1701420 h 2903852"/>
                <a:gd name="connsiteX4" fmla="*/ 3505389 w 5983522"/>
                <a:gd name="connsiteY4" fmla="*/ 2205476 h 2903852"/>
                <a:gd name="connsiteX5" fmla="*/ 0 w 5983522"/>
                <a:gd name="connsiteY5" fmla="*/ 0 h 2903852"/>
                <a:gd name="connsiteX0" fmla="*/ 0 w 5983522"/>
                <a:gd name="connsiteY0" fmla="*/ 0 h 2903852"/>
                <a:gd name="connsiteX1" fmla="*/ 3436656 w 5983522"/>
                <a:gd name="connsiteY1" fmla="*/ 1845436 h 2903852"/>
                <a:gd name="connsiteX2" fmla="*/ 5979782 w 5983522"/>
                <a:gd name="connsiteY2" fmla="*/ 1197364 h 2903852"/>
                <a:gd name="connsiteX3" fmla="*/ 5911048 w 5983522"/>
                <a:gd name="connsiteY3" fmla="*/ 1701420 h 2903852"/>
                <a:gd name="connsiteX4" fmla="*/ 3505389 w 5983522"/>
                <a:gd name="connsiteY4" fmla="*/ 2205476 h 2903852"/>
                <a:gd name="connsiteX5" fmla="*/ 0 w 5983522"/>
                <a:gd name="connsiteY5" fmla="*/ 0 h 2903852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205476"/>
                <a:gd name="connsiteX1" fmla="*/ 3436657 w 5983522"/>
                <a:gd name="connsiteY1" fmla="*/ 1917444 h 2205476"/>
                <a:gd name="connsiteX2" fmla="*/ 5979782 w 5983522"/>
                <a:gd name="connsiteY2" fmla="*/ 1197364 h 2205476"/>
                <a:gd name="connsiteX3" fmla="*/ 5911048 w 5983522"/>
                <a:gd name="connsiteY3" fmla="*/ 1701420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436657 w 5983522"/>
                <a:gd name="connsiteY1" fmla="*/ 1917444 h 2205476"/>
                <a:gd name="connsiteX2" fmla="*/ 5979782 w 5983522"/>
                <a:gd name="connsiteY2" fmla="*/ 1197364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436657 w 5983522"/>
                <a:gd name="connsiteY1" fmla="*/ 1917444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780322 w 5983522"/>
                <a:gd name="connsiteY1" fmla="*/ 1701420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780322 w 5983522"/>
                <a:gd name="connsiteY1" fmla="*/ 1701420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780322 w 5983522"/>
                <a:gd name="connsiteY1" fmla="*/ 1701420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574123 w 5983522"/>
                <a:gd name="connsiteY1" fmla="*/ 1773428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574123 w 5983522"/>
                <a:gd name="connsiteY1" fmla="*/ 1773428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574123 w 5983522"/>
                <a:gd name="connsiteY1" fmla="*/ 1773428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342988"/>
                <a:gd name="connsiteX1" fmla="*/ 3574123 w 5983522"/>
                <a:gd name="connsiteY1" fmla="*/ 1773428 h 2342988"/>
                <a:gd name="connsiteX2" fmla="*/ 5979782 w 5983522"/>
                <a:gd name="connsiteY2" fmla="*/ 909332 h 2342988"/>
                <a:gd name="connsiteX3" fmla="*/ 5911049 w 5983522"/>
                <a:gd name="connsiteY3" fmla="*/ 1773428 h 2342988"/>
                <a:gd name="connsiteX4" fmla="*/ 3505389 w 5983522"/>
                <a:gd name="connsiteY4" fmla="*/ 2205476 h 2342988"/>
                <a:gd name="connsiteX5" fmla="*/ 0 w 5983522"/>
                <a:gd name="connsiteY5" fmla="*/ 0 h 2342988"/>
                <a:gd name="connsiteX0" fmla="*/ 0 w 5983522"/>
                <a:gd name="connsiteY0" fmla="*/ 0 h 2342988"/>
                <a:gd name="connsiteX1" fmla="*/ 3574123 w 5983522"/>
                <a:gd name="connsiteY1" fmla="*/ 1773428 h 2342988"/>
                <a:gd name="connsiteX2" fmla="*/ 5979782 w 5983522"/>
                <a:gd name="connsiteY2" fmla="*/ 909332 h 2342988"/>
                <a:gd name="connsiteX3" fmla="*/ 5911049 w 5983522"/>
                <a:gd name="connsiteY3" fmla="*/ 1773428 h 2342988"/>
                <a:gd name="connsiteX4" fmla="*/ 3505389 w 5983522"/>
                <a:gd name="connsiteY4" fmla="*/ 2205476 h 2342988"/>
                <a:gd name="connsiteX5" fmla="*/ 0 w 5983522"/>
                <a:gd name="connsiteY5" fmla="*/ 0 h 2342988"/>
                <a:gd name="connsiteX0" fmla="*/ 0 w 5983522"/>
                <a:gd name="connsiteY0" fmla="*/ 0 h 2271124"/>
                <a:gd name="connsiteX1" fmla="*/ 3574123 w 5983522"/>
                <a:gd name="connsiteY1" fmla="*/ 1773428 h 2271124"/>
                <a:gd name="connsiteX2" fmla="*/ 5979782 w 5983522"/>
                <a:gd name="connsiteY2" fmla="*/ 909332 h 2271124"/>
                <a:gd name="connsiteX3" fmla="*/ 5911049 w 5983522"/>
                <a:gd name="connsiteY3" fmla="*/ 1773428 h 2271124"/>
                <a:gd name="connsiteX4" fmla="*/ 3505389 w 5983522"/>
                <a:gd name="connsiteY4" fmla="*/ 2205476 h 2271124"/>
                <a:gd name="connsiteX5" fmla="*/ 0 w 5983522"/>
                <a:gd name="connsiteY5" fmla="*/ 0 h 2271124"/>
                <a:gd name="connsiteX0" fmla="*/ 0 w 5983522"/>
                <a:gd name="connsiteY0" fmla="*/ 0 h 2343132"/>
                <a:gd name="connsiteX1" fmla="*/ 3574123 w 5983522"/>
                <a:gd name="connsiteY1" fmla="*/ 1773428 h 2343132"/>
                <a:gd name="connsiteX2" fmla="*/ 5979782 w 5983522"/>
                <a:gd name="connsiteY2" fmla="*/ 909332 h 2343132"/>
                <a:gd name="connsiteX3" fmla="*/ 5911049 w 5983522"/>
                <a:gd name="connsiteY3" fmla="*/ 1773428 h 2343132"/>
                <a:gd name="connsiteX4" fmla="*/ 3574123 w 5983522"/>
                <a:gd name="connsiteY4" fmla="*/ 2277484 h 2343132"/>
                <a:gd name="connsiteX5" fmla="*/ 0 w 5983522"/>
                <a:gd name="connsiteY5" fmla="*/ 0 h 2343132"/>
                <a:gd name="connsiteX0" fmla="*/ 0 w 5983522"/>
                <a:gd name="connsiteY0" fmla="*/ 0 h 2356308"/>
                <a:gd name="connsiteX1" fmla="*/ 3574123 w 5983522"/>
                <a:gd name="connsiteY1" fmla="*/ 1773428 h 2356308"/>
                <a:gd name="connsiteX2" fmla="*/ 5979782 w 5983522"/>
                <a:gd name="connsiteY2" fmla="*/ 909332 h 2356308"/>
                <a:gd name="connsiteX3" fmla="*/ 5911049 w 5983522"/>
                <a:gd name="connsiteY3" fmla="*/ 1773428 h 2356308"/>
                <a:gd name="connsiteX4" fmla="*/ 3574123 w 5983522"/>
                <a:gd name="connsiteY4" fmla="*/ 2277484 h 2356308"/>
                <a:gd name="connsiteX5" fmla="*/ 0 w 5983522"/>
                <a:gd name="connsiteY5" fmla="*/ 0 h 23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3522" h="2356308">
                  <a:moveTo>
                    <a:pt x="0" y="0"/>
                  </a:moveTo>
                  <a:cubicBezTo>
                    <a:pt x="1548416" y="1267577"/>
                    <a:pt x="2485225" y="1835729"/>
                    <a:pt x="3574123" y="1773428"/>
                  </a:cubicBezTo>
                  <a:cubicBezTo>
                    <a:pt x="4663021" y="1711127"/>
                    <a:pt x="5318966" y="1379552"/>
                    <a:pt x="5979782" y="909332"/>
                  </a:cubicBezTo>
                  <a:cubicBezTo>
                    <a:pt x="5983522" y="1385480"/>
                    <a:pt x="5878445" y="761537"/>
                    <a:pt x="5911049" y="1773428"/>
                  </a:cubicBezTo>
                  <a:cubicBezTo>
                    <a:pt x="5229445" y="2030839"/>
                    <a:pt x="4974342" y="2356308"/>
                    <a:pt x="3574123" y="2277484"/>
                  </a:cubicBezTo>
                  <a:cubicBezTo>
                    <a:pt x="2173904" y="2198660"/>
                    <a:pt x="1006115" y="158352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40000"/>
              </a:schemeClr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87235" y="3067735"/>
            <a:ext cx="6270925" cy="2494667"/>
            <a:chOff x="755576" y="3541586"/>
            <a:chExt cx="6894547" cy="2880000"/>
          </a:xfrm>
        </p:grpSpPr>
        <p:grpSp>
          <p:nvGrpSpPr>
            <p:cNvPr id="5" name="Gruppieren 28"/>
            <p:cNvGrpSpPr/>
            <p:nvPr/>
          </p:nvGrpSpPr>
          <p:grpSpPr>
            <a:xfrm>
              <a:off x="755576" y="3541586"/>
              <a:ext cx="6894547" cy="2880000"/>
              <a:chOff x="755576" y="3541586"/>
              <a:chExt cx="6894547" cy="2880000"/>
            </a:xfrm>
          </p:grpSpPr>
          <p:sp>
            <p:nvSpPr>
              <p:cNvPr id="7" name="Ellipse 6"/>
              <p:cNvSpPr>
                <a:spLocks noChangeAspect="1"/>
              </p:cNvSpPr>
              <p:nvPr/>
            </p:nvSpPr>
            <p:spPr>
              <a:xfrm>
                <a:off x="755576" y="3541586"/>
                <a:ext cx="6894547" cy="288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>
                <a:spLocks noChangeAspect="1"/>
              </p:cNvSpPr>
              <p:nvPr/>
            </p:nvSpPr>
            <p:spPr>
              <a:xfrm>
                <a:off x="1587922" y="3909689"/>
                <a:ext cx="5170910" cy="21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" name="Ellipse 5"/>
            <p:cNvSpPr>
              <a:spLocks noChangeAspect="1"/>
            </p:cNvSpPr>
            <p:nvPr/>
          </p:nvSpPr>
          <p:spPr>
            <a:xfrm>
              <a:off x="2468910" y="4280556"/>
              <a:ext cx="3447273" cy="1440000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1407678" y="-334549"/>
            <a:ext cx="6091014" cy="6195171"/>
          </a:xfrm>
          <a:custGeom>
            <a:avLst/>
            <a:gdLst>
              <a:gd name="connsiteX0" fmla="*/ 0 w 6045200"/>
              <a:gd name="connsiteY0" fmla="*/ 0 h 2009140"/>
              <a:gd name="connsiteX1" fmla="*/ 2804160 w 6045200"/>
              <a:gd name="connsiteY1" fmla="*/ 1874520 h 2009140"/>
              <a:gd name="connsiteX2" fmla="*/ 6045200 w 6045200"/>
              <a:gd name="connsiteY2" fmla="*/ 807720 h 2009140"/>
              <a:gd name="connsiteX0" fmla="*/ 0 w 6185980"/>
              <a:gd name="connsiteY0" fmla="*/ 0 h 2078543"/>
              <a:gd name="connsiteX1" fmla="*/ 2804160 w 6185980"/>
              <a:gd name="connsiteY1" fmla="*/ 1874520 h 2078543"/>
              <a:gd name="connsiteX2" fmla="*/ 6185980 w 6185980"/>
              <a:gd name="connsiteY2" fmla="*/ 1224136 h 2078543"/>
              <a:gd name="connsiteX0" fmla="*/ 0 w 6392179"/>
              <a:gd name="connsiteY0" fmla="*/ 0 h 1874520"/>
              <a:gd name="connsiteX1" fmla="*/ 2804160 w 6392179"/>
              <a:gd name="connsiteY1" fmla="*/ 1874520 h 1874520"/>
              <a:gd name="connsiteX2" fmla="*/ 6392179 w 6392179"/>
              <a:gd name="connsiteY2" fmla="*/ 0 h 1874520"/>
              <a:gd name="connsiteX0" fmla="*/ 0 w 6392179"/>
              <a:gd name="connsiteY0" fmla="*/ 0 h 1296144"/>
              <a:gd name="connsiteX1" fmla="*/ 3642855 w 6392179"/>
              <a:gd name="connsiteY1" fmla="*/ 1296144 h 1296144"/>
              <a:gd name="connsiteX2" fmla="*/ 6392179 w 6392179"/>
              <a:gd name="connsiteY2" fmla="*/ 0 h 1296144"/>
              <a:gd name="connsiteX0" fmla="*/ 0 w 6392179"/>
              <a:gd name="connsiteY0" fmla="*/ 0 h 1296144"/>
              <a:gd name="connsiteX1" fmla="*/ 3642855 w 6392179"/>
              <a:gd name="connsiteY1" fmla="*/ 1296144 h 1296144"/>
              <a:gd name="connsiteX2" fmla="*/ 6392179 w 6392179"/>
              <a:gd name="connsiteY2" fmla="*/ 0 h 1296144"/>
              <a:gd name="connsiteX0" fmla="*/ 0 w 6323446"/>
              <a:gd name="connsiteY0" fmla="*/ 0 h 1296144"/>
              <a:gd name="connsiteX1" fmla="*/ 3574122 w 6323446"/>
              <a:gd name="connsiteY1" fmla="*/ 1296144 h 1296144"/>
              <a:gd name="connsiteX2" fmla="*/ 6323446 w 6323446"/>
              <a:gd name="connsiteY2" fmla="*/ 0 h 1296144"/>
              <a:gd name="connsiteX0" fmla="*/ 0 w 6254713"/>
              <a:gd name="connsiteY0" fmla="*/ 216024 h 1548172"/>
              <a:gd name="connsiteX1" fmla="*/ 3574122 w 6254713"/>
              <a:gd name="connsiteY1" fmla="*/ 1512168 h 1548172"/>
              <a:gd name="connsiteX2" fmla="*/ 6254713 w 6254713"/>
              <a:gd name="connsiteY2" fmla="*/ 0 h 1548172"/>
              <a:gd name="connsiteX0" fmla="*/ 0 w 6254713"/>
              <a:gd name="connsiteY0" fmla="*/ 216024 h 1404156"/>
              <a:gd name="connsiteX1" fmla="*/ 3711588 w 6254713"/>
              <a:gd name="connsiteY1" fmla="*/ 1368152 h 1404156"/>
              <a:gd name="connsiteX2" fmla="*/ 6254713 w 6254713"/>
              <a:gd name="connsiteY2" fmla="*/ 0 h 1404156"/>
              <a:gd name="connsiteX0" fmla="*/ 0 w 6323446"/>
              <a:gd name="connsiteY0" fmla="*/ 216024 h 1404156"/>
              <a:gd name="connsiteX1" fmla="*/ 3711588 w 6323446"/>
              <a:gd name="connsiteY1" fmla="*/ 1368152 h 1404156"/>
              <a:gd name="connsiteX2" fmla="*/ 6323446 w 6323446"/>
              <a:gd name="connsiteY2" fmla="*/ 0 h 1404156"/>
              <a:gd name="connsiteX0" fmla="*/ 0 w 6323446"/>
              <a:gd name="connsiteY0" fmla="*/ 216024 h 1404156"/>
              <a:gd name="connsiteX1" fmla="*/ 3711588 w 6323446"/>
              <a:gd name="connsiteY1" fmla="*/ 1368152 h 1404156"/>
              <a:gd name="connsiteX2" fmla="*/ 6323446 w 6323446"/>
              <a:gd name="connsiteY2" fmla="*/ 0 h 1404156"/>
              <a:gd name="connsiteX0" fmla="*/ 0 w 6323446"/>
              <a:gd name="connsiteY0" fmla="*/ 216024 h 1404156"/>
              <a:gd name="connsiteX1" fmla="*/ 3711588 w 6323446"/>
              <a:gd name="connsiteY1" fmla="*/ 1368152 h 1404156"/>
              <a:gd name="connsiteX2" fmla="*/ 6323446 w 6323446"/>
              <a:gd name="connsiteY2" fmla="*/ 0 h 1404156"/>
              <a:gd name="connsiteX0" fmla="*/ 0 w 6529645"/>
              <a:gd name="connsiteY0" fmla="*/ 288032 h 1488165"/>
              <a:gd name="connsiteX1" fmla="*/ 3711588 w 6529645"/>
              <a:gd name="connsiteY1" fmla="*/ 1440160 h 1488165"/>
              <a:gd name="connsiteX2" fmla="*/ 6529645 w 6529645"/>
              <a:gd name="connsiteY2" fmla="*/ 0 h 1488165"/>
              <a:gd name="connsiteX0" fmla="*/ 0 w 6529645"/>
              <a:gd name="connsiteY0" fmla="*/ 288032 h 1416157"/>
              <a:gd name="connsiteX1" fmla="*/ 3849054 w 6529645"/>
              <a:gd name="connsiteY1" fmla="*/ 1368152 h 1416157"/>
              <a:gd name="connsiteX2" fmla="*/ 6529645 w 6529645"/>
              <a:gd name="connsiteY2" fmla="*/ 0 h 1416157"/>
              <a:gd name="connsiteX0" fmla="*/ 0 w 6529645"/>
              <a:gd name="connsiteY0" fmla="*/ 288032 h 1416157"/>
              <a:gd name="connsiteX1" fmla="*/ 4055253 w 6529645"/>
              <a:gd name="connsiteY1" fmla="*/ 1368152 h 1416157"/>
              <a:gd name="connsiteX2" fmla="*/ 6529645 w 6529645"/>
              <a:gd name="connsiteY2" fmla="*/ 0 h 1416157"/>
              <a:gd name="connsiteX0" fmla="*/ 0 w 6529645"/>
              <a:gd name="connsiteY0" fmla="*/ 288032 h 1488165"/>
              <a:gd name="connsiteX1" fmla="*/ 3367922 w 6529645"/>
              <a:gd name="connsiteY1" fmla="*/ 1440160 h 1488165"/>
              <a:gd name="connsiteX2" fmla="*/ 6529645 w 6529645"/>
              <a:gd name="connsiteY2" fmla="*/ 0 h 1488165"/>
              <a:gd name="connsiteX0" fmla="*/ 0 w 6647156"/>
              <a:gd name="connsiteY0" fmla="*/ 288032 h 1488165"/>
              <a:gd name="connsiteX1" fmla="*/ 3367922 w 6647156"/>
              <a:gd name="connsiteY1" fmla="*/ 1440160 h 1488165"/>
              <a:gd name="connsiteX2" fmla="*/ 6120202 w 6647156"/>
              <a:gd name="connsiteY2" fmla="*/ 329520 h 1488165"/>
              <a:gd name="connsiteX3" fmla="*/ 6529645 w 6647156"/>
              <a:gd name="connsiteY3" fmla="*/ 0 h 1488165"/>
              <a:gd name="connsiteX0" fmla="*/ 0 w 6618515"/>
              <a:gd name="connsiteY0" fmla="*/ 288032 h 1488165"/>
              <a:gd name="connsiteX1" fmla="*/ 3367922 w 6618515"/>
              <a:gd name="connsiteY1" fmla="*/ 1440160 h 1488165"/>
              <a:gd name="connsiteX2" fmla="*/ 6120202 w 6618515"/>
              <a:gd name="connsiteY2" fmla="*/ 329520 h 1488165"/>
              <a:gd name="connsiteX3" fmla="*/ 6357801 w 6618515"/>
              <a:gd name="connsiteY3" fmla="*/ 217760 h 1488165"/>
              <a:gd name="connsiteX4" fmla="*/ 6529645 w 6618515"/>
              <a:gd name="connsiteY4" fmla="*/ 0 h 1488165"/>
              <a:gd name="connsiteX0" fmla="*/ 0 w 6618515"/>
              <a:gd name="connsiteY0" fmla="*/ 288032 h 1488165"/>
              <a:gd name="connsiteX1" fmla="*/ 3367922 w 6618515"/>
              <a:gd name="connsiteY1" fmla="*/ 1440160 h 1488165"/>
              <a:gd name="connsiteX2" fmla="*/ 5911696 w 6618515"/>
              <a:gd name="connsiteY2" fmla="*/ 441280 h 1488165"/>
              <a:gd name="connsiteX3" fmla="*/ 6120202 w 6618515"/>
              <a:gd name="connsiteY3" fmla="*/ 329520 h 1488165"/>
              <a:gd name="connsiteX4" fmla="*/ 6357801 w 6618515"/>
              <a:gd name="connsiteY4" fmla="*/ 217760 h 1488165"/>
              <a:gd name="connsiteX5" fmla="*/ 6529645 w 6618515"/>
              <a:gd name="connsiteY5" fmla="*/ 0 h 1488165"/>
              <a:gd name="connsiteX0" fmla="*/ 0 w 6546827"/>
              <a:gd name="connsiteY0" fmla="*/ 550325 h 3179866"/>
              <a:gd name="connsiteX1" fmla="*/ 3367922 w 6546827"/>
              <a:gd name="connsiteY1" fmla="*/ 1702453 h 3179866"/>
              <a:gd name="connsiteX2" fmla="*/ 5911696 w 6546827"/>
              <a:gd name="connsiteY2" fmla="*/ 703573 h 3179866"/>
              <a:gd name="connsiteX3" fmla="*/ 6048514 w 6546827"/>
              <a:gd name="connsiteY3" fmla="*/ 3142613 h 3179866"/>
              <a:gd name="connsiteX4" fmla="*/ 6357801 w 6546827"/>
              <a:gd name="connsiteY4" fmla="*/ 480053 h 3179866"/>
              <a:gd name="connsiteX5" fmla="*/ 6529645 w 6546827"/>
              <a:gd name="connsiteY5" fmla="*/ 262293 h 3179866"/>
              <a:gd name="connsiteX0" fmla="*/ 0 w 6546827"/>
              <a:gd name="connsiteY0" fmla="*/ 288032 h 3072341"/>
              <a:gd name="connsiteX1" fmla="*/ 3367922 w 6546827"/>
              <a:gd name="connsiteY1" fmla="*/ 1440160 h 3072341"/>
              <a:gd name="connsiteX2" fmla="*/ 5911696 w 6546827"/>
              <a:gd name="connsiteY2" fmla="*/ 441280 h 3072341"/>
              <a:gd name="connsiteX3" fmla="*/ 6048514 w 6546827"/>
              <a:gd name="connsiteY3" fmla="*/ 2880320 h 3072341"/>
              <a:gd name="connsiteX4" fmla="*/ 1512128 w 6546827"/>
              <a:gd name="connsiteY4" fmla="*/ 2592288 h 3072341"/>
              <a:gd name="connsiteX5" fmla="*/ 6529645 w 6546827"/>
              <a:gd name="connsiteY5" fmla="*/ 0 h 3072341"/>
              <a:gd name="connsiteX0" fmla="*/ 0 w 6546827"/>
              <a:gd name="connsiteY0" fmla="*/ 86779 h 2716320"/>
              <a:gd name="connsiteX1" fmla="*/ 3367922 w 6546827"/>
              <a:gd name="connsiteY1" fmla="*/ 1238907 h 2716320"/>
              <a:gd name="connsiteX2" fmla="*/ 5911696 w 6546827"/>
              <a:gd name="connsiteY2" fmla="*/ 240027 h 2716320"/>
              <a:gd name="connsiteX3" fmla="*/ 6048514 w 6546827"/>
              <a:gd name="connsiteY3" fmla="*/ 2679067 h 2716320"/>
              <a:gd name="connsiteX4" fmla="*/ 1512128 w 6546827"/>
              <a:gd name="connsiteY4" fmla="*/ 2391035 h 2716320"/>
              <a:gd name="connsiteX5" fmla="*/ 137466 w 6546827"/>
              <a:gd name="connsiteY5" fmla="*/ 806859 h 2716320"/>
              <a:gd name="connsiteX0" fmla="*/ 90176 w 6637003"/>
              <a:gd name="connsiteY0" fmla="*/ 86779 h 2716320"/>
              <a:gd name="connsiteX1" fmla="*/ 3458098 w 6637003"/>
              <a:gd name="connsiteY1" fmla="*/ 1238907 h 2716320"/>
              <a:gd name="connsiteX2" fmla="*/ 6001872 w 6637003"/>
              <a:gd name="connsiteY2" fmla="*/ 240027 h 2716320"/>
              <a:gd name="connsiteX3" fmla="*/ 6138690 w 6637003"/>
              <a:gd name="connsiteY3" fmla="*/ 2679067 h 2716320"/>
              <a:gd name="connsiteX4" fmla="*/ 1602304 w 6637003"/>
              <a:gd name="connsiteY4" fmla="*/ 2391035 h 2716320"/>
              <a:gd name="connsiteX5" fmla="*/ 227642 w 6637003"/>
              <a:gd name="connsiteY5" fmla="*/ 806859 h 2716320"/>
              <a:gd name="connsiteX6" fmla="*/ 236454 w 6637003"/>
              <a:gd name="connsiteY6" fmla="*/ 834386 h 2716320"/>
              <a:gd name="connsiteX0" fmla="*/ 0 w 6546827"/>
              <a:gd name="connsiteY0" fmla="*/ 86779 h 2716320"/>
              <a:gd name="connsiteX1" fmla="*/ 3367922 w 6546827"/>
              <a:gd name="connsiteY1" fmla="*/ 1238907 h 2716320"/>
              <a:gd name="connsiteX2" fmla="*/ 5911696 w 6546827"/>
              <a:gd name="connsiteY2" fmla="*/ 240027 h 2716320"/>
              <a:gd name="connsiteX3" fmla="*/ 6048514 w 6546827"/>
              <a:gd name="connsiteY3" fmla="*/ 2679067 h 2716320"/>
              <a:gd name="connsiteX4" fmla="*/ 1512128 w 6546827"/>
              <a:gd name="connsiteY4" fmla="*/ 2391035 h 2716320"/>
              <a:gd name="connsiteX5" fmla="*/ 137466 w 6546827"/>
              <a:gd name="connsiteY5" fmla="*/ 806859 h 2716320"/>
              <a:gd name="connsiteX0" fmla="*/ 0 w 6546827"/>
              <a:gd name="connsiteY0" fmla="*/ 86779 h 2716320"/>
              <a:gd name="connsiteX1" fmla="*/ 3367922 w 6546827"/>
              <a:gd name="connsiteY1" fmla="*/ 1238907 h 2716320"/>
              <a:gd name="connsiteX2" fmla="*/ 5911696 w 6546827"/>
              <a:gd name="connsiteY2" fmla="*/ 240027 h 2716320"/>
              <a:gd name="connsiteX3" fmla="*/ 6048514 w 6546827"/>
              <a:gd name="connsiteY3" fmla="*/ 2679067 h 2716320"/>
              <a:gd name="connsiteX4" fmla="*/ 1512128 w 6546827"/>
              <a:gd name="connsiteY4" fmla="*/ 2391035 h 2716320"/>
              <a:gd name="connsiteX5" fmla="*/ 137466 w 6546827"/>
              <a:gd name="connsiteY5" fmla="*/ 806859 h 2716320"/>
              <a:gd name="connsiteX6" fmla="*/ 0 w 6546827"/>
              <a:gd name="connsiteY6" fmla="*/ 86779 h 2716320"/>
              <a:gd name="connsiteX0" fmla="*/ 309299 w 6856126"/>
              <a:gd name="connsiteY0" fmla="*/ 86779 h 2823083"/>
              <a:gd name="connsiteX1" fmla="*/ 3677221 w 6856126"/>
              <a:gd name="connsiteY1" fmla="*/ 1238907 h 2823083"/>
              <a:gd name="connsiteX2" fmla="*/ 6220995 w 6856126"/>
              <a:gd name="connsiteY2" fmla="*/ 240027 h 2823083"/>
              <a:gd name="connsiteX3" fmla="*/ 6357813 w 6856126"/>
              <a:gd name="connsiteY3" fmla="*/ 2679067 h 2823083"/>
              <a:gd name="connsiteX4" fmla="*/ 1821427 w 6856126"/>
              <a:gd name="connsiteY4" fmla="*/ 2391035 h 2823083"/>
              <a:gd name="connsiteX5" fmla="*/ 309299 w 6856126"/>
              <a:gd name="connsiteY5" fmla="*/ 86779 h 2823083"/>
              <a:gd name="connsiteX0" fmla="*/ 0 w 6546827"/>
              <a:gd name="connsiteY0" fmla="*/ 86779 h 2823083"/>
              <a:gd name="connsiteX1" fmla="*/ 3367922 w 6546827"/>
              <a:gd name="connsiteY1" fmla="*/ 1238907 h 2823083"/>
              <a:gd name="connsiteX2" fmla="*/ 5911696 w 6546827"/>
              <a:gd name="connsiteY2" fmla="*/ 240027 h 2823083"/>
              <a:gd name="connsiteX3" fmla="*/ 6048514 w 6546827"/>
              <a:gd name="connsiteY3" fmla="*/ 2679067 h 2823083"/>
              <a:gd name="connsiteX4" fmla="*/ 1512128 w 6546827"/>
              <a:gd name="connsiteY4" fmla="*/ 2391035 h 2823083"/>
              <a:gd name="connsiteX5" fmla="*/ 0 w 6546827"/>
              <a:gd name="connsiteY5" fmla="*/ 86779 h 2823083"/>
              <a:gd name="connsiteX0" fmla="*/ 0 w 6546827"/>
              <a:gd name="connsiteY0" fmla="*/ 86779 h 2823083"/>
              <a:gd name="connsiteX1" fmla="*/ 3367922 w 6546827"/>
              <a:gd name="connsiteY1" fmla="*/ 1238907 h 2823083"/>
              <a:gd name="connsiteX2" fmla="*/ 5911696 w 6546827"/>
              <a:gd name="connsiteY2" fmla="*/ 240027 h 2823083"/>
              <a:gd name="connsiteX3" fmla="*/ 6048514 w 6546827"/>
              <a:gd name="connsiteY3" fmla="*/ 2679067 h 2823083"/>
              <a:gd name="connsiteX4" fmla="*/ 1512128 w 6546827"/>
              <a:gd name="connsiteY4" fmla="*/ 2391035 h 2823083"/>
              <a:gd name="connsiteX5" fmla="*/ 0 w 6546827"/>
              <a:gd name="connsiteY5" fmla="*/ 86779 h 2823083"/>
              <a:gd name="connsiteX0" fmla="*/ 0 w 6546827"/>
              <a:gd name="connsiteY0" fmla="*/ 86779 h 2823083"/>
              <a:gd name="connsiteX1" fmla="*/ 3367922 w 6546827"/>
              <a:gd name="connsiteY1" fmla="*/ 1238907 h 2823083"/>
              <a:gd name="connsiteX2" fmla="*/ 5911696 w 6546827"/>
              <a:gd name="connsiteY2" fmla="*/ 240027 h 2823083"/>
              <a:gd name="connsiteX3" fmla="*/ 6048514 w 6546827"/>
              <a:gd name="connsiteY3" fmla="*/ 2679067 h 2823083"/>
              <a:gd name="connsiteX4" fmla="*/ 1512128 w 6546827"/>
              <a:gd name="connsiteY4" fmla="*/ 2391035 h 2823083"/>
              <a:gd name="connsiteX5" fmla="*/ 0 w 6546827"/>
              <a:gd name="connsiteY5" fmla="*/ 86779 h 2823083"/>
              <a:gd name="connsiteX0" fmla="*/ 0 w 6546827"/>
              <a:gd name="connsiteY0" fmla="*/ 86779 h 3255130"/>
              <a:gd name="connsiteX1" fmla="*/ 3367922 w 6546827"/>
              <a:gd name="connsiteY1" fmla="*/ 1238907 h 3255130"/>
              <a:gd name="connsiteX2" fmla="*/ 5911696 w 6546827"/>
              <a:gd name="connsiteY2" fmla="*/ 240027 h 3255130"/>
              <a:gd name="connsiteX3" fmla="*/ 6048514 w 6546827"/>
              <a:gd name="connsiteY3" fmla="*/ 2679067 h 3255130"/>
              <a:gd name="connsiteX4" fmla="*/ 2611858 w 6546827"/>
              <a:gd name="connsiteY4" fmla="*/ 2823082 h 3255130"/>
              <a:gd name="connsiteX5" fmla="*/ 0 w 6546827"/>
              <a:gd name="connsiteY5" fmla="*/ 86779 h 3255130"/>
              <a:gd name="connsiteX0" fmla="*/ 0 w 6546827"/>
              <a:gd name="connsiteY0" fmla="*/ 86779 h 3255130"/>
              <a:gd name="connsiteX1" fmla="*/ 3367922 w 6546827"/>
              <a:gd name="connsiteY1" fmla="*/ 1238907 h 3255130"/>
              <a:gd name="connsiteX2" fmla="*/ 5911696 w 6546827"/>
              <a:gd name="connsiteY2" fmla="*/ 240027 h 3255130"/>
              <a:gd name="connsiteX3" fmla="*/ 6048514 w 6546827"/>
              <a:gd name="connsiteY3" fmla="*/ 2679067 h 3255130"/>
              <a:gd name="connsiteX4" fmla="*/ 2611858 w 6546827"/>
              <a:gd name="connsiteY4" fmla="*/ 2823082 h 3255130"/>
              <a:gd name="connsiteX5" fmla="*/ 0 w 6546827"/>
              <a:gd name="connsiteY5" fmla="*/ 86779 h 3255130"/>
              <a:gd name="connsiteX0" fmla="*/ 0 w 6684293"/>
              <a:gd name="connsiteY0" fmla="*/ 170788 h 3339139"/>
              <a:gd name="connsiteX1" fmla="*/ 3367922 w 6684293"/>
              <a:gd name="connsiteY1" fmla="*/ 1322916 h 3339139"/>
              <a:gd name="connsiteX2" fmla="*/ 5911696 w 6684293"/>
              <a:gd name="connsiteY2" fmla="*/ 324036 h 3339139"/>
              <a:gd name="connsiteX3" fmla="*/ 6185980 w 6684293"/>
              <a:gd name="connsiteY3" fmla="*/ 3267130 h 3339139"/>
              <a:gd name="connsiteX4" fmla="*/ 2611858 w 6684293"/>
              <a:gd name="connsiteY4" fmla="*/ 2907091 h 3339139"/>
              <a:gd name="connsiteX5" fmla="*/ 0 w 6684293"/>
              <a:gd name="connsiteY5" fmla="*/ 170788 h 3339139"/>
              <a:gd name="connsiteX0" fmla="*/ 0 w 6684293"/>
              <a:gd name="connsiteY0" fmla="*/ 170788 h 3339139"/>
              <a:gd name="connsiteX1" fmla="*/ 3367922 w 6684293"/>
              <a:gd name="connsiteY1" fmla="*/ 1322916 h 3339139"/>
              <a:gd name="connsiteX2" fmla="*/ 5911696 w 6684293"/>
              <a:gd name="connsiteY2" fmla="*/ 324036 h 3339139"/>
              <a:gd name="connsiteX3" fmla="*/ 6185980 w 6684293"/>
              <a:gd name="connsiteY3" fmla="*/ 3267130 h 3339139"/>
              <a:gd name="connsiteX4" fmla="*/ 2611858 w 6684293"/>
              <a:gd name="connsiteY4" fmla="*/ 2907091 h 3339139"/>
              <a:gd name="connsiteX5" fmla="*/ 0 w 6684293"/>
              <a:gd name="connsiteY5" fmla="*/ 170788 h 3339139"/>
              <a:gd name="connsiteX0" fmla="*/ 0 w 6381372"/>
              <a:gd name="connsiteY0" fmla="*/ 170788 h 3339139"/>
              <a:gd name="connsiteX1" fmla="*/ 3367922 w 6381372"/>
              <a:gd name="connsiteY1" fmla="*/ 1322916 h 3339139"/>
              <a:gd name="connsiteX2" fmla="*/ 5911696 w 6381372"/>
              <a:gd name="connsiteY2" fmla="*/ 324036 h 3339139"/>
              <a:gd name="connsiteX3" fmla="*/ 6185980 w 6381372"/>
              <a:gd name="connsiteY3" fmla="*/ 3267130 h 3339139"/>
              <a:gd name="connsiteX4" fmla="*/ 2611858 w 6381372"/>
              <a:gd name="connsiteY4" fmla="*/ 2907091 h 3339139"/>
              <a:gd name="connsiteX5" fmla="*/ 0 w 6381372"/>
              <a:gd name="connsiteY5" fmla="*/ 170788 h 3339139"/>
              <a:gd name="connsiteX0" fmla="*/ 0 w 6381372"/>
              <a:gd name="connsiteY0" fmla="*/ 170788 h 3339139"/>
              <a:gd name="connsiteX1" fmla="*/ 3367922 w 6381372"/>
              <a:gd name="connsiteY1" fmla="*/ 1322916 h 3339139"/>
              <a:gd name="connsiteX2" fmla="*/ 5911696 w 6381372"/>
              <a:gd name="connsiteY2" fmla="*/ 324036 h 3339139"/>
              <a:gd name="connsiteX3" fmla="*/ 6185980 w 6381372"/>
              <a:gd name="connsiteY3" fmla="*/ 3267130 h 3339139"/>
              <a:gd name="connsiteX4" fmla="*/ 2611858 w 6381372"/>
              <a:gd name="connsiteY4" fmla="*/ 2907091 h 3339139"/>
              <a:gd name="connsiteX5" fmla="*/ 0 w 6381372"/>
              <a:gd name="connsiteY5" fmla="*/ 170788 h 3339139"/>
              <a:gd name="connsiteX0" fmla="*/ 0 w 6185980"/>
              <a:gd name="connsiteY0" fmla="*/ 170788 h 3339139"/>
              <a:gd name="connsiteX1" fmla="*/ 3367922 w 6185980"/>
              <a:gd name="connsiteY1" fmla="*/ 1322916 h 3339139"/>
              <a:gd name="connsiteX2" fmla="*/ 5911696 w 6185980"/>
              <a:gd name="connsiteY2" fmla="*/ 324036 h 3339139"/>
              <a:gd name="connsiteX3" fmla="*/ 6185980 w 6185980"/>
              <a:gd name="connsiteY3" fmla="*/ 3267130 h 3339139"/>
              <a:gd name="connsiteX4" fmla="*/ 2611858 w 6185980"/>
              <a:gd name="connsiteY4" fmla="*/ 2907091 h 3339139"/>
              <a:gd name="connsiteX5" fmla="*/ 0 w 6185980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3339139"/>
              <a:gd name="connsiteX1" fmla="*/ 3299190 w 5979781"/>
              <a:gd name="connsiteY1" fmla="*/ 720080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638840 h 3807191"/>
              <a:gd name="connsiteX1" fmla="*/ 3299190 w 5979781"/>
              <a:gd name="connsiteY1" fmla="*/ 1188132 h 3807191"/>
              <a:gd name="connsiteX2" fmla="*/ 5911048 w 5979781"/>
              <a:gd name="connsiteY2" fmla="*/ 324036 h 3807191"/>
              <a:gd name="connsiteX3" fmla="*/ 5979781 w 5979781"/>
              <a:gd name="connsiteY3" fmla="*/ 3447151 h 3807191"/>
              <a:gd name="connsiteX4" fmla="*/ 2611858 w 5979781"/>
              <a:gd name="connsiteY4" fmla="*/ 3375143 h 3807191"/>
              <a:gd name="connsiteX5" fmla="*/ 0 w 5979781"/>
              <a:gd name="connsiteY5" fmla="*/ 638840 h 3807191"/>
              <a:gd name="connsiteX0" fmla="*/ 0 w 5979781"/>
              <a:gd name="connsiteY0" fmla="*/ 1322916 h 4491267"/>
              <a:gd name="connsiteX1" fmla="*/ 3299190 w 5979781"/>
              <a:gd name="connsiteY1" fmla="*/ 1872208 h 4491267"/>
              <a:gd name="connsiteX2" fmla="*/ 5849786 w 5979781"/>
              <a:gd name="connsiteY2" fmla="*/ 324036 h 4491267"/>
              <a:gd name="connsiteX3" fmla="*/ 5979781 w 5979781"/>
              <a:gd name="connsiteY3" fmla="*/ 4131227 h 4491267"/>
              <a:gd name="connsiteX4" fmla="*/ 2611858 w 5979781"/>
              <a:gd name="connsiteY4" fmla="*/ 4059219 h 4491267"/>
              <a:gd name="connsiteX5" fmla="*/ 0 w 5979781"/>
              <a:gd name="connsiteY5" fmla="*/ 1322916 h 4491267"/>
              <a:gd name="connsiteX0" fmla="*/ 0 w 5979781"/>
              <a:gd name="connsiteY0" fmla="*/ 1322916 h 4491267"/>
              <a:gd name="connsiteX1" fmla="*/ 3249881 w 5979781"/>
              <a:gd name="connsiteY1" fmla="*/ 1764196 h 4491267"/>
              <a:gd name="connsiteX2" fmla="*/ 5849786 w 5979781"/>
              <a:gd name="connsiteY2" fmla="*/ 324036 h 4491267"/>
              <a:gd name="connsiteX3" fmla="*/ 5979781 w 5979781"/>
              <a:gd name="connsiteY3" fmla="*/ 4131227 h 4491267"/>
              <a:gd name="connsiteX4" fmla="*/ 2611858 w 5979781"/>
              <a:gd name="connsiteY4" fmla="*/ 4059219 h 4491267"/>
              <a:gd name="connsiteX5" fmla="*/ 0 w 5979781"/>
              <a:gd name="connsiteY5" fmla="*/ 1322916 h 4491267"/>
              <a:gd name="connsiteX0" fmla="*/ 0 w 5979781"/>
              <a:gd name="connsiteY0" fmla="*/ 1322916 h 4491267"/>
              <a:gd name="connsiteX1" fmla="*/ 3249881 w 5979781"/>
              <a:gd name="connsiteY1" fmla="*/ 1764196 h 4491267"/>
              <a:gd name="connsiteX2" fmla="*/ 5849786 w 5979781"/>
              <a:gd name="connsiteY2" fmla="*/ 324036 h 4491267"/>
              <a:gd name="connsiteX3" fmla="*/ 5979781 w 5979781"/>
              <a:gd name="connsiteY3" fmla="*/ 4131227 h 4491267"/>
              <a:gd name="connsiteX4" fmla="*/ 2611858 w 5979781"/>
              <a:gd name="connsiteY4" fmla="*/ 4059219 h 4491267"/>
              <a:gd name="connsiteX5" fmla="*/ 0 w 5979781"/>
              <a:gd name="connsiteY5" fmla="*/ 1322916 h 4491267"/>
              <a:gd name="connsiteX0" fmla="*/ 0 w 5979781"/>
              <a:gd name="connsiteY0" fmla="*/ 1322916 h 4491267"/>
              <a:gd name="connsiteX1" fmla="*/ 3249881 w 5979781"/>
              <a:gd name="connsiteY1" fmla="*/ 1764196 h 4491267"/>
              <a:gd name="connsiteX2" fmla="*/ 5849786 w 5979781"/>
              <a:gd name="connsiteY2" fmla="*/ 324036 h 4491267"/>
              <a:gd name="connsiteX3" fmla="*/ 5979781 w 5979781"/>
              <a:gd name="connsiteY3" fmla="*/ 4131227 h 4491267"/>
              <a:gd name="connsiteX4" fmla="*/ 2611858 w 5979781"/>
              <a:gd name="connsiteY4" fmla="*/ 4059219 h 4491267"/>
              <a:gd name="connsiteX5" fmla="*/ 0 w 5979781"/>
              <a:gd name="connsiteY5" fmla="*/ 1322916 h 4491267"/>
              <a:gd name="connsiteX0" fmla="*/ 0 w 5979781"/>
              <a:gd name="connsiteY0" fmla="*/ 1322916 h 4491267"/>
              <a:gd name="connsiteX1" fmla="*/ 3249881 w 5979781"/>
              <a:gd name="connsiteY1" fmla="*/ 1764196 h 4491267"/>
              <a:gd name="connsiteX2" fmla="*/ 5849786 w 5979781"/>
              <a:gd name="connsiteY2" fmla="*/ 324036 h 4491267"/>
              <a:gd name="connsiteX3" fmla="*/ 5979781 w 5979781"/>
              <a:gd name="connsiteY3" fmla="*/ 4131227 h 4491267"/>
              <a:gd name="connsiteX4" fmla="*/ 2611858 w 5979781"/>
              <a:gd name="connsiteY4" fmla="*/ 4059219 h 4491267"/>
              <a:gd name="connsiteX5" fmla="*/ 0 w 5979781"/>
              <a:gd name="connsiteY5" fmla="*/ 1322916 h 4491267"/>
              <a:gd name="connsiteX0" fmla="*/ 0 w 5979781"/>
              <a:gd name="connsiteY0" fmla="*/ 1322916 h 4491267"/>
              <a:gd name="connsiteX1" fmla="*/ 3249881 w 5979781"/>
              <a:gd name="connsiteY1" fmla="*/ 1692188 h 4491267"/>
              <a:gd name="connsiteX2" fmla="*/ 5849786 w 5979781"/>
              <a:gd name="connsiteY2" fmla="*/ 324036 h 4491267"/>
              <a:gd name="connsiteX3" fmla="*/ 5979781 w 5979781"/>
              <a:gd name="connsiteY3" fmla="*/ 4131227 h 4491267"/>
              <a:gd name="connsiteX4" fmla="*/ 2611858 w 5979781"/>
              <a:gd name="connsiteY4" fmla="*/ 4059219 h 4491267"/>
              <a:gd name="connsiteX5" fmla="*/ 0 w 5979781"/>
              <a:gd name="connsiteY5" fmla="*/ 1322916 h 4491267"/>
              <a:gd name="connsiteX0" fmla="*/ 0 w 5979781"/>
              <a:gd name="connsiteY0" fmla="*/ 1322916 h 4491267"/>
              <a:gd name="connsiteX1" fmla="*/ 3249881 w 5979781"/>
              <a:gd name="connsiteY1" fmla="*/ 1692188 h 4491267"/>
              <a:gd name="connsiteX2" fmla="*/ 5849786 w 5979781"/>
              <a:gd name="connsiteY2" fmla="*/ 324036 h 4491267"/>
              <a:gd name="connsiteX3" fmla="*/ 5979781 w 5979781"/>
              <a:gd name="connsiteY3" fmla="*/ 4131227 h 4491267"/>
              <a:gd name="connsiteX4" fmla="*/ 2611858 w 5979781"/>
              <a:gd name="connsiteY4" fmla="*/ 4059219 h 4491267"/>
              <a:gd name="connsiteX5" fmla="*/ 0 w 5979781"/>
              <a:gd name="connsiteY5" fmla="*/ 1322916 h 4491267"/>
              <a:gd name="connsiteX0" fmla="*/ 0 w 5979781"/>
              <a:gd name="connsiteY0" fmla="*/ 1322916 h 4491267"/>
              <a:gd name="connsiteX1" fmla="*/ 3249881 w 5979781"/>
              <a:gd name="connsiteY1" fmla="*/ 1692188 h 4491267"/>
              <a:gd name="connsiteX2" fmla="*/ 5849786 w 5979781"/>
              <a:gd name="connsiteY2" fmla="*/ 324036 h 4491267"/>
              <a:gd name="connsiteX3" fmla="*/ 5979781 w 5979781"/>
              <a:gd name="connsiteY3" fmla="*/ 4131227 h 4491267"/>
              <a:gd name="connsiteX4" fmla="*/ 2611858 w 5979781"/>
              <a:gd name="connsiteY4" fmla="*/ 4059219 h 4491267"/>
              <a:gd name="connsiteX5" fmla="*/ 0 w 5979781"/>
              <a:gd name="connsiteY5" fmla="*/ 1322916 h 4491267"/>
              <a:gd name="connsiteX0" fmla="*/ 0 w 6044779"/>
              <a:gd name="connsiteY0" fmla="*/ 1322916 h 5436604"/>
              <a:gd name="connsiteX1" fmla="*/ 3249881 w 6044779"/>
              <a:gd name="connsiteY1" fmla="*/ 1692188 h 5436604"/>
              <a:gd name="connsiteX2" fmla="*/ 5849786 w 6044779"/>
              <a:gd name="connsiteY2" fmla="*/ 324036 h 5436604"/>
              <a:gd name="connsiteX3" fmla="*/ 6044779 w 6044779"/>
              <a:gd name="connsiteY3" fmla="*/ 5436604 h 5436604"/>
              <a:gd name="connsiteX4" fmla="*/ 2611858 w 6044779"/>
              <a:gd name="connsiteY4" fmla="*/ 4059219 h 5436604"/>
              <a:gd name="connsiteX5" fmla="*/ 0 w 6044779"/>
              <a:gd name="connsiteY5" fmla="*/ 1322916 h 5436604"/>
              <a:gd name="connsiteX0" fmla="*/ 0 w 6044779"/>
              <a:gd name="connsiteY0" fmla="*/ 1322916 h 5436604"/>
              <a:gd name="connsiteX1" fmla="*/ 3249881 w 6044779"/>
              <a:gd name="connsiteY1" fmla="*/ 1692188 h 5436604"/>
              <a:gd name="connsiteX2" fmla="*/ 5849786 w 6044779"/>
              <a:gd name="connsiteY2" fmla="*/ 324036 h 5436604"/>
              <a:gd name="connsiteX3" fmla="*/ 6044779 w 6044779"/>
              <a:gd name="connsiteY3" fmla="*/ 5436604 h 5436604"/>
              <a:gd name="connsiteX4" fmla="*/ 2274917 w 6044779"/>
              <a:gd name="connsiteY4" fmla="*/ 4644515 h 5436604"/>
              <a:gd name="connsiteX5" fmla="*/ 0 w 6044779"/>
              <a:gd name="connsiteY5" fmla="*/ 1322916 h 5436604"/>
              <a:gd name="connsiteX0" fmla="*/ 0 w 6044779"/>
              <a:gd name="connsiteY0" fmla="*/ 1322916 h 5436604"/>
              <a:gd name="connsiteX1" fmla="*/ 3249881 w 6044779"/>
              <a:gd name="connsiteY1" fmla="*/ 1692188 h 5436604"/>
              <a:gd name="connsiteX2" fmla="*/ 5849786 w 6044779"/>
              <a:gd name="connsiteY2" fmla="*/ 324036 h 5436604"/>
              <a:gd name="connsiteX3" fmla="*/ 6044779 w 6044779"/>
              <a:gd name="connsiteY3" fmla="*/ 5436604 h 5436604"/>
              <a:gd name="connsiteX4" fmla="*/ 2209919 w 6044779"/>
              <a:gd name="connsiteY4" fmla="*/ 4788531 h 5436604"/>
              <a:gd name="connsiteX5" fmla="*/ 0 w 6044779"/>
              <a:gd name="connsiteY5" fmla="*/ 1322916 h 5436604"/>
              <a:gd name="connsiteX0" fmla="*/ 0 w 5853526"/>
              <a:gd name="connsiteY0" fmla="*/ 1322916 h 5617844"/>
              <a:gd name="connsiteX1" fmla="*/ 3249881 w 5853526"/>
              <a:gd name="connsiteY1" fmla="*/ 1692188 h 5617844"/>
              <a:gd name="connsiteX2" fmla="*/ 5849786 w 5853526"/>
              <a:gd name="connsiteY2" fmla="*/ 324036 h 5617844"/>
              <a:gd name="connsiteX3" fmla="*/ 5795510 w 5853526"/>
              <a:gd name="connsiteY3" fmla="*/ 5617844 h 5617844"/>
              <a:gd name="connsiteX4" fmla="*/ 2209919 w 5853526"/>
              <a:gd name="connsiteY4" fmla="*/ 4788531 h 5617844"/>
              <a:gd name="connsiteX5" fmla="*/ 0 w 5853526"/>
              <a:gd name="connsiteY5" fmla="*/ 1322916 h 5617844"/>
              <a:gd name="connsiteX0" fmla="*/ 0 w 5853526"/>
              <a:gd name="connsiteY0" fmla="*/ 1322916 h 5698814"/>
              <a:gd name="connsiteX1" fmla="*/ 3249881 w 5853526"/>
              <a:gd name="connsiteY1" fmla="*/ 1692188 h 5698814"/>
              <a:gd name="connsiteX2" fmla="*/ 5849786 w 5853526"/>
              <a:gd name="connsiteY2" fmla="*/ 324036 h 5698814"/>
              <a:gd name="connsiteX3" fmla="*/ 5795510 w 5853526"/>
              <a:gd name="connsiteY3" fmla="*/ 5617844 h 5698814"/>
              <a:gd name="connsiteX4" fmla="*/ 2209919 w 5853526"/>
              <a:gd name="connsiteY4" fmla="*/ 4788531 h 5698814"/>
              <a:gd name="connsiteX5" fmla="*/ 0 w 5853526"/>
              <a:gd name="connsiteY5" fmla="*/ 1322916 h 5698814"/>
              <a:gd name="connsiteX0" fmla="*/ 0 w 5853526"/>
              <a:gd name="connsiteY0" fmla="*/ 1322916 h 5698814"/>
              <a:gd name="connsiteX1" fmla="*/ 3249881 w 5853526"/>
              <a:gd name="connsiteY1" fmla="*/ 1692188 h 5698814"/>
              <a:gd name="connsiteX2" fmla="*/ 5849786 w 5853526"/>
              <a:gd name="connsiteY2" fmla="*/ 324036 h 5698814"/>
              <a:gd name="connsiteX3" fmla="*/ 5795510 w 5853526"/>
              <a:gd name="connsiteY3" fmla="*/ 5617844 h 5698814"/>
              <a:gd name="connsiteX4" fmla="*/ 2209919 w 5853526"/>
              <a:gd name="connsiteY4" fmla="*/ 4788531 h 5698814"/>
              <a:gd name="connsiteX5" fmla="*/ 0 w 5853526"/>
              <a:gd name="connsiteY5" fmla="*/ 1322916 h 5698814"/>
              <a:gd name="connsiteX0" fmla="*/ 0 w 5853526"/>
              <a:gd name="connsiteY0" fmla="*/ 1322916 h 5698814"/>
              <a:gd name="connsiteX1" fmla="*/ 3249881 w 5853526"/>
              <a:gd name="connsiteY1" fmla="*/ 1692188 h 5698814"/>
              <a:gd name="connsiteX2" fmla="*/ 5849786 w 5853526"/>
              <a:gd name="connsiteY2" fmla="*/ 324036 h 5698814"/>
              <a:gd name="connsiteX3" fmla="*/ 5795510 w 5853526"/>
              <a:gd name="connsiteY3" fmla="*/ 5617844 h 5698814"/>
              <a:gd name="connsiteX4" fmla="*/ 2305740 w 5853526"/>
              <a:gd name="connsiteY4" fmla="*/ 4832469 h 5698814"/>
              <a:gd name="connsiteX5" fmla="*/ 0 w 5853526"/>
              <a:gd name="connsiteY5" fmla="*/ 1322916 h 5698814"/>
              <a:gd name="connsiteX0" fmla="*/ 0 w 5853526"/>
              <a:gd name="connsiteY0" fmla="*/ 1322916 h 5698814"/>
              <a:gd name="connsiteX1" fmla="*/ 3249881 w 5853526"/>
              <a:gd name="connsiteY1" fmla="*/ 1692188 h 5698814"/>
              <a:gd name="connsiteX2" fmla="*/ 5849786 w 5853526"/>
              <a:gd name="connsiteY2" fmla="*/ 324036 h 5698814"/>
              <a:gd name="connsiteX3" fmla="*/ 5795510 w 5853526"/>
              <a:gd name="connsiteY3" fmla="*/ 5617844 h 5698814"/>
              <a:gd name="connsiteX4" fmla="*/ 2430375 w 5853526"/>
              <a:gd name="connsiteY4" fmla="*/ 4892883 h 5698814"/>
              <a:gd name="connsiteX5" fmla="*/ 0 w 5853526"/>
              <a:gd name="connsiteY5" fmla="*/ 1322916 h 5698814"/>
              <a:gd name="connsiteX0" fmla="*/ 0 w 5853526"/>
              <a:gd name="connsiteY0" fmla="*/ 1322916 h 5698814"/>
              <a:gd name="connsiteX1" fmla="*/ 3249881 w 5853526"/>
              <a:gd name="connsiteY1" fmla="*/ 1692188 h 5698814"/>
              <a:gd name="connsiteX2" fmla="*/ 5849786 w 5853526"/>
              <a:gd name="connsiteY2" fmla="*/ 324036 h 5698814"/>
              <a:gd name="connsiteX3" fmla="*/ 5795510 w 5853526"/>
              <a:gd name="connsiteY3" fmla="*/ 5617844 h 5698814"/>
              <a:gd name="connsiteX4" fmla="*/ 2430375 w 5853526"/>
              <a:gd name="connsiteY4" fmla="*/ 4892883 h 5698814"/>
              <a:gd name="connsiteX5" fmla="*/ 0 w 5853526"/>
              <a:gd name="connsiteY5" fmla="*/ 1322916 h 5698814"/>
              <a:gd name="connsiteX0" fmla="*/ 0 w 5853526"/>
              <a:gd name="connsiteY0" fmla="*/ 1322916 h 5698814"/>
              <a:gd name="connsiteX1" fmla="*/ 3249881 w 5853526"/>
              <a:gd name="connsiteY1" fmla="*/ 1692188 h 5698814"/>
              <a:gd name="connsiteX2" fmla="*/ 5849786 w 5853526"/>
              <a:gd name="connsiteY2" fmla="*/ 324036 h 5698814"/>
              <a:gd name="connsiteX3" fmla="*/ 5795510 w 5853526"/>
              <a:gd name="connsiteY3" fmla="*/ 5617844 h 5698814"/>
              <a:gd name="connsiteX4" fmla="*/ 2430375 w 5853526"/>
              <a:gd name="connsiteY4" fmla="*/ 4892883 h 5698814"/>
              <a:gd name="connsiteX5" fmla="*/ 0 w 5853526"/>
              <a:gd name="connsiteY5" fmla="*/ 1322916 h 5698814"/>
              <a:gd name="connsiteX0" fmla="*/ 0 w 5853526"/>
              <a:gd name="connsiteY0" fmla="*/ 1322916 h 5698814"/>
              <a:gd name="connsiteX1" fmla="*/ 3249881 w 5853526"/>
              <a:gd name="connsiteY1" fmla="*/ 1692188 h 5698814"/>
              <a:gd name="connsiteX2" fmla="*/ 5849786 w 5853526"/>
              <a:gd name="connsiteY2" fmla="*/ 324036 h 5698814"/>
              <a:gd name="connsiteX3" fmla="*/ 5795510 w 5853526"/>
              <a:gd name="connsiteY3" fmla="*/ 5617844 h 5698814"/>
              <a:gd name="connsiteX4" fmla="*/ 2430375 w 5853526"/>
              <a:gd name="connsiteY4" fmla="*/ 4892883 h 5698814"/>
              <a:gd name="connsiteX5" fmla="*/ 0 w 5853526"/>
              <a:gd name="connsiteY5" fmla="*/ 1322916 h 5698814"/>
              <a:gd name="connsiteX0" fmla="*/ 0 w 5853526"/>
              <a:gd name="connsiteY0" fmla="*/ 1322916 h 5698814"/>
              <a:gd name="connsiteX1" fmla="*/ 3249881 w 5853526"/>
              <a:gd name="connsiteY1" fmla="*/ 1692188 h 5698814"/>
              <a:gd name="connsiteX2" fmla="*/ 5849786 w 5853526"/>
              <a:gd name="connsiteY2" fmla="*/ 324036 h 5698814"/>
              <a:gd name="connsiteX3" fmla="*/ 5795510 w 5853526"/>
              <a:gd name="connsiteY3" fmla="*/ 5617844 h 5698814"/>
              <a:gd name="connsiteX4" fmla="*/ 2430375 w 5853526"/>
              <a:gd name="connsiteY4" fmla="*/ 4892883 h 5698814"/>
              <a:gd name="connsiteX5" fmla="*/ 0 w 5853526"/>
              <a:gd name="connsiteY5" fmla="*/ 1322916 h 5698814"/>
              <a:gd name="connsiteX0" fmla="*/ 0 w 5853526"/>
              <a:gd name="connsiteY0" fmla="*/ 1322916 h 5698814"/>
              <a:gd name="connsiteX1" fmla="*/ 3249881 w 5853526"/>
              <a:gd name="connsiteY1" fmla="*/ 1692188 h 5698814"/>
              <a:gd name="connsiteX2" fmla="*/ 5849786 w 5853526"/>
              <a:gd name="connsiteY2" fmla="*/ 324036 h 5698814"/>
              <a:gd name="connsiteX3" fmla="*/ 5795510 w 5853526"/>
              <a:gd name="connsiteY3" fmla="*/ 5617844 h 5698814"/>
              <a:gd name="connsiteX4" fmla="*/ 2430375 w 5853526"/>
              <a:gd name="connsiteY4" fmla="*/ 4892883 h 5698814"/>
              <a:gd name="connsiteX5" fmla="*/ 0 w 5853526"/>
              <a:gd name="connsiteY5" fmla="*/ 1322916 h 5698814"/>
              <a:gd name="connsiteX0" fmla="*/ 0 w 5853526"/>
              <a:gd name="connsiteY0" fmla="*/ 1322916 h 5698814"/>
              <a:gd name="connsiteX1" fmla="*/ 3249881 w 5853526"/>
              <a:gd name="connsiteY1" fmla="*/ 1692188 h 5698814"/>
              <a:gd name="connsiteX2" fmla="*/ 5849786 w 5853526"/>
              <a:gd name="connsiteY2" fmla="*/ 324036 h 5698814"/>
              <a:gd name="connsiteX3" fmla="*/ 5795510 w 5853526"/>
              <a:gd name="connsiteY3" fmla="*/ 5617844 h 5698814"/>
              <a:gd name="connsiteX4" fmla="*/ 2430375 w 5853526"/>
              <a:gd name="connsiteY4" fmla="*/ 4892883 h 5698814"/>
              <a:gd name="connsiteX5" fmla="*/ 0 w 5853526"/>
              <a:gd name="connsiteY5" fmla="*/ 1322916 h 5698814"/>
              <a:gd name="connsiteX0" fmla="*/ 0 w 5795510"/>
              <a:gd name="connsiteY0" fmla="*/ 1624581 h 6000479"/>
              <a:gd name="connsiteX1" fmla="*/ 3249881 w 5795510"/>
              <a:gd name="connsiteY1" fmla="*/ 1993853 h 6000479"/>
              <a:gd name="connsiteX2" fmla="*/ 5359289 w 5795510"/>
              <a:gd name="connsiteY2" fmla="*/ 324036 h 6000479"/>
              <a:gd name="connsiteX3" fmla="*/ 5795510 w 5795510"/>
              <a:gd name="connsiteY3" fmla="*/ 5919509 h 6000479"/>
              <a:gd name="connsiteX4" fmla="*/ 2430375 w 5795510"/>
              <a:gd name="connsiteY4" fmla="*/ 5194548 h 6000479"/>
              <a:gd name="connsiteX5" fmla="*/ 0 w 5795510"/>
              <a:gd name="connsiteY5" fmla="*/ 1624581 h 600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5510" h="6000479">
                <a:moveTo>
                  <a:pt x="0" y="1624581"/>
                </a:moveTo>
                <a:cubicBezTo>
                  <a:pt x="1157619" y="2303518"/>
                  <a:pt x="2356666" y="2210611"/>
                  <a:pt x="3249881" y="1993853"/>
                </a:cubicBezTo>
                <a:cubicBezTo>
                  <a:pt x="4143096" y="1777096"/>
                  <a:pt x="4889613" y="0"/>
                  <a:pt x="5359289" y="324036"/>
                </a:cubicBezTo>
                <a:cubicBezTo>
                  <a:pt x="5363029" y="800184"/>
                  <a:pt x="5762906" y="4907618"/>
                  <a:pt x="5795510" y="5919509"/>
                </a:cubicBezTo>
                <a:cubicBezTo>
                  <a:pt x="4254215" y="6000479"/>
                  <a:pt x="3396281" y="5717003"/>
                  <a:pt x="2430375" y="5194548"/>
                </a:cubicBezTo>
                <a:cubicBezTo>
                  <a:pt x="1464469" y="4672093"/>
                  <a:pt x="431433" y="2885645"/>
                  <a:pt x="0" y="1624581"/>
                </a:cubicBezTo>
                <a:close/>
              </a:path>
            </a:pathLst>
          </a:custGeom>
          <a:solidFill>
            <a:schemeClr val="bg1">
              <a:lumMod val="75000"/>
              <a:alpha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5359" tIns="42680" rIns="85359" bIns="42680"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407678" y="1099005"/>
            <a:ext cx="5943122" cy="3447481"/>
          </a:xfrm>
          <a:custGeom>
            <a:avLst/>
            <a:gdLst>
              <a:gd name="connsiteX0" fmla="*/ 0 w 6045200"/>
              <a:gd name="connsiteY0" fmla="*/ 0 h 2009140"/>
              <a:gd name="connsiteX1" fmla="*/ 2804160 w 6045200"/>
              <a:gd name="connsiteY1" fmla="*/ 1874520 h 2009140"/>
              <a:gd name="connsiteX2" fmla="*/ 6045200 w 6045200"/>
              <a:gd name="connsiteY2" fmla="*/ 807720 h 2009140"/>
              <a:gd name="connsiteX0" fmla="*/ 0 w 6185980"/>
              <a:gd name="connsiteY0" fmla="*/ 0 h 2078543"/>
              <a:gd name="connsiteX1" fmla="*/ 2804160 w 6185980"/>
              <a:gd name="connsiteY1" fmla="*/ 1874520 h 2078543"/>
              <a:gd name="connsiteX2" fmla="*/ 6185980 w 6185980"/>
              <a:gd name="connsiteY2" fmla="*/ 1224136 h 2078543"/>
              <a:gd name="connsiteX0" fmla="*/ 0 w 6392179"/>
              <a:gd name="connsiteY0" fmla="*/ 0 h 1874520"/>
              <a:gd name="connsiteX1" fmla="*/ 2804160 w 6392179"/>
              <a:gd name="connsiteY1" fmla="*/ 1874520 h 1874520"/>
              <a:gd name="connsiteX2" fmla="*/ 6392179 w 6392179"/>
              <a:gd name="connsiteY2" fmla="*/ 0 h 1874520"/>
              <a:gd name="connsiteX0" fmla="*/ 0 w 6392179"/>
              <a:gd name="connsiteY0" fmla="*/ 0 h 1296144"/>
              <a:gd name="connsiteX1" fmla="*/ 3642855 w 6392179"/>
              <a:gd name="connsiteY1" fmla="*/ 1296144 h 1296144"/>
              <a:gd name="connsiteX2" fmla="*/ 6392179 w 6392179"/>
              <a:gd name="connsiteY2" fmla="*/ 0 h 1296144"/>
              <a:gd name="connsiteX0" fmla="*/ 0 w 6392179"/>
              <a:gd name="connsiteY0" fmla="*/ 0 h 1296144"/>
              <a:gd name="connsiteX1" fmla="*/ 3642855 w 6392179"/>
              <a:gd name="connsiteY1" fmla="*/ 1296144 h 1296144"/>
              <a:gd name="connsiteX2" fmla="*/ 6392179 w 6392179"/>
              <a:gd name="connsiteY2" fmla="*/ 0 h 1296144"/>
              <a:gd name="connsiteX0" fmla="*/ 0 w 6323446"/>
              <a:gd name="connsiteY0" fmla="*/ 0 h 1296144"/>
              <a:gd name="connsiteX1" fmla="*/ 3574122 w 6323446"/>
              <a:gd name="connsiteY1" fmla="*/ 1296144 h 1296144"/>
              <a:gd name="connsiteX2" fmla="*/ 6323446 w 6323446"/>
              <a:gd name="connsiteY2" fmla="*/ 0 h 1296144"/>
              <a:gd name="connsiteX0" fmla="*/ 0 w 6254713"/>
              <a:gd name="connsiteY0" fmla="*/ 216024 h 1548172"/>
              <a:gd name="connsiteX1" fmla="*/ 3574122 w 6254713"/>
              <a:gd name="connsiteY1" fmla="*/ 1512168 h 1548172"/>
              <a:gd name="connsiteX2" fmla="*/ 6254713 w 6254713"/>
              <a:gd name="connsiteY2" fmla="*/ 0 h 1548172"/>
              <a:gd name="connsiteX0" fmla="*/ 0 w 6254713"/>
              <a:gd name="connsiteY0" fmla="*/ 216024 h 1404156"/>
              <a:gd name="connsiteX1" fmla="*/ 3711588 w 6254713"/>
              <a:gd name="connsiteY1" fmla="*/ 1368152 h 1404156"/>
              <a:gd name="connsiteX2" fmla="*/ 6254713 w 6254713"/>
              <a:gd name="connsiteY2" fmla="*/ 0 h 1404156"/>
              <a:gd name="connsiteX0" fmla="*/ 0 w 6323446"/>
              <a:gd name="connsiteY0" fmla="*/ 216024 h 1404156"/>
              <a:gd name="connsiteX1" fmla="*/ 3711588 w 6323446"/>
              <a:gd name="connsiteY1" fmla="*/ 1368152 h 1404156"/>
              <a:gd name="connsiteX2" fmla="*/ 6323446 w 6323446"/>
              <a:gd name="connsiteY2" fmla="*/ 0 h 1404156"/>
              <a:gd name="connsiteX0" fmla="*/ 0 w 6323446"/>
              <a:gd name="connsiteY0" fmla="*/ 216024 h 1404156"/>
              <a:gd name="connsiteX1" fmla="*/ 3711588 w 6323446"/>
              <a:gd name="connsiteY1" fmla="*/ 1368152 h 1404156"/>
              <a:gd name="connsiteX2" fmla="*/ 6323446 w 6323446"/>
              <a:gd name="connsiteY2" fmla="*/ 0 h 1404156"/>
              <a:gd name="connsiteX0" fmla="*/ 0 w 6323446"/>
              <a:gd name="connsiteY0" fmla="*/ 216024 h 1404156"/>
              <a:gd name="connsiteX1" fmla="*/ 3711588 w 6323446"/>
              <a:gd name="connsiteY1" fmla="*/ 1368152 h 1404156"/>
              <a:gd name="connsiteX2" fmla="*/ 6323446 w 6323446"/>
              <a:gd name="connsiteY2" fmla="*/ 0 h 1404156"/>
              <a:gd name="connsiteX0" fmla="*/ 0 w 6529645"/>
              <a:gd name="connsiteY0" fmla="*/ 288032 h 1488165"/>
              <a:gd name="connsiteX1" fmla="*/ 3711588 w 6529645"/>
              <a:gd name="connsiteY1" fmla="*/ 1440160 h 1488165"/>
              <a:gd name="connsiteX2" fmla="*/ 6529645 w 6529645"/>
              <a:gd name="connsiteY2" fmla="*/ 0 h 1488165"/>
              <a:gd name="connsiteX0" fmla="*/ 0 w 6529645"/>
              <a:gd name="connsiteY0" fmla="*/ 288032 h 1416157"/>
              <a:gd name="connsiteX1" fmla="*/ 3849054 w 6529645"/>
              <a:gd name="connsiteY1" fmla="*/ 1368152 h 1416157"/>
              <a:gd name="connsiteX2" fmla="*/ 6529645 w 6529645"/>
              <a:gd name="connsiteY2" fmla="*/ 0 h 1416157"/>
              <a:gd name="connsiteX0" fmla="*/ 0 w 6529645"/>
              <a:gd name="connsiteY0" fmla="*/ 288032 h 1416157"/>
              <a:gd name="connsiteX1" fmla="*/ 4055253 w 6529645"/>
              <a:gd name="connsiteY1" fmla="*/ 1368152 h 1416157"/>
              <a:gd name="connsiteX2" fmla="*/ 6529645 w 6529645"/>
              <a:gd name="connsiteY2" fmla="*/ 0 h 1416157"/>
              <a:gd name="connsiteX0" fmla="*/ 0 w 6529645"/>
              <a:gd name="connsiteY0" fmla="*/ 288032 h 1488165"/>
              <a:gd name="connsiteX1" fmla="*/ 3367922 w 6529645"/>
              <a:gd name="connsiteY1" fmla="*/ 1440160 h 1488165"/>
              <a:gd name="connsiteX2" fmla="*/ 6529645 w 6529645"/>
              <a:gd name="connsiteY2" fmla="*/ 0 h 1488165"/>
              <a:gd name="connsiteX0" fmla="*/ 0 w 6647156"/>
              <a:gd name="connsiteY0" fmla="*/ 288032 h 1488165"/>
              <a:gd name="connsiteX1" fmla="*/ 3367922 w 6647156"/>
              <a:gd name="connsiteY1" fmla="*/ 1440160 h 1488165"/>
              <a:gd name="connsiteX2" fmla="*/ 6120202 w 6647156"/>
              <a:gd name="connsiteY2" fmla="*/ 329520 h 1488165"/>
              <a:gd name="connsiteX3" fmla="*/ 6529645 w 6647156"/>
              <a:gd name="connsiteY3" fmla="*/ 0 h 1488165"/>
              <a:gd name="connsiteX0" fmla="*/ 0 w 6618515"/>
              <a:gd name="connsiteY0" fmla="*/ 288032 h 1488165"/>
              <a:gd name="connsiteX1" fmla="*/ 3367922 w 6618515"/>
              <a:gd name="connsiteY1" fmla="*/ 1440160 h 1488165"/>
              <a:gd name="connsiteX2" fmla="*/ 6120202 w 6618515"/>
              <a:gd name="connsiteY2" fmla="*/ 329520 h 1488165"/>
              <a:gd name="connsiteX3" fmla="*/ 6357801 w 6618515"/>
              <a:gd name="connsiteY3" fmla="*/ 217760 h 1488165"/>
              <a:gd name="connsiteX4" fmla="*/ 6529645 w 6618515"/>
              <a:gd name="connsiteY4" fmla="*/ 0 h 1488165"/>
              <a:gd name="connsiteX0" fmla="*/ 0 w 6618515"/>
              <a:gd name="connsiteY0" fmla="*/ 288032 h 1488165"/>
              <a:gd name="connsiteX1" fmla="*/ 3367922 w 6618515"/>
              <a:gd name="connsiteY1" fmla="*/ 1440160 h 1488165"/>
              <a:gd name="connsiteX2" fmla="*/ 5911696 w 6618515"/>
              <a:gd name="connsiteY2" fmla="*/ 441280 h 1488165"/>
              <a:gd name="connsiteX3" fmla="*/ 6120202 w 6618515"/>
              <a:gd name="connsiteY3" fmla="*/ 329520 h 1488165"/>
              <a:gd name="connsiteX4" fmla="*/ 6357801 w 6618515"/>
              <a:gd name="connsiteY4" fmla="*/ 217760 h 1488165"/>
              <a:gd name="connsiteX5" fmla="*/ 6529645 w 6618515"/>
              <a:gd name="connsiteY5" fmla="*/ 0 h 1488165"/>
              <a:gd name="connsiteX0" fmla="*/ 0 w 6546827"/>
              <a:gd name="connsiteY0" fmla="*/ 550325 h 3179866"/>
              <a:gd name="connsiteX1" fmla="*/ 3367922 w 6546827"/>
              <a:gd name="connsiteY1" fmla="*/ 1702453 h 3179866"/>
              <a:gd name="connsiteX2" fmla="*/ 5911696 w 6546827"/>
              <a:gd name="connsiteY2" fmla="*/ 703573 h 3179866"/>
              <a:gd name="connsiteX3" fmla="*/ 6048514 w 6546827"/>
              <a:gd name="connsiteY3" fmla="*/ 3142613 h 3179866"/>
              <a:gd name="connsiteX4" fmla="*/ 6357801 w 6546827"/>
              <a:gd name="connsiteY4" fmla="*/ 480053 h 3179866"/>
              <a:gd name="connsiteX5" fmla="*/ 6529645 w 6546827"/>
              <a:gd name="connsiteY5" fmla="*/ 262293 h 3179866"/>
              <a:gd name="connsiteX0" fmla="*/ 0 w 6546827"/>
              <a:gd name="connsiteY0" fmla="*/ 288032 h 3072341"/>
              <a:gd name="connsiteX1" fmla="*/ 3367922 w 6546827"/>
              <a:gd name="connsiteY1" fmla="*/ 1440160 h 3072341"/>
              <a:gd name="connsiteX2" fmla="*/ 5911696 w 6546827"/>
              <a:gd name="connsiteY2" fmla="*/ 441280 h 3072341"/>
              <a:gd name="connsiteX3" fmla="*/ 6048514 w 6546827"/>
              <a:gd name="connsiteY3" fmla="*/ 2880320 h 3072341"/>
              <a:gd name="connsiteX4" fmla="*/ 1512128 w 6546827"/>
              <a:gd name="connsiteY4" fmla="*/ 2592288 h 3072341"/>
              <a:gd name="connsiteX5" fmla="*/ 6529645 w 6546827"/>
              <a:gd name="connsiteY5" fmla="*/ 0 h 3072341"/>
              <a:gd name="connsiteX0" fmla="*/ 0 w 6546827"/>
              <a:gd name="connsiteY0" fmla="*/ 86779 h 2716320"/>
              <a:gd name="connsiteX1" fmla="*/ 3367922 w 6546827"/>
              <a:gd name="connsiteY1" fmla="*/ 1238907 h 2716320"/>
              <a:gd name="connsiteX2" fmla="*/ 5911696 w 6546827"/>
              <a:gd name="connsiteY2" fmla="*/ 240027 h 2716320"/>
              <a:gd name="connsiteX3" fmla="*/ 6048514 w 6546827"/>
              <a:gd name="connsiteY3" fmla="*/ 2679067 h 2716320"/>
              <a:gd name="connsiteX4" fmla="*/ 1512128 w 6546827"/>
              <a:gd name="connsiteY4" fmla="*/ 2391035 h 2716320"/>
              <a:gd name="connsiteX5" fmla="*/ 137466 w 6546827"/>
              <a:gd name="connsiteY5" fmla="*/ 806859 h 2716320"/>
              <a:gd name="connsiteX0" fmla="*/ 90176 w 6637003"/>
              <a:gd name="connsiteY0" fmla="*/ 86779 h 2716320"/>
              <a:gd name="connsiteX1" fmla="*/ 3458098 w 6637003"/>
              <a:gd name="connsiteY1" fmla="*/ 1238907 h 2716320"/>
              <a:gd name="connsiteX2" fmla="*/ 6001872 w 6637003"/>
              <a:gd name="connsiteY2" fmla="*/ 240027 h 2716320"/>
              <a:gd name="connsiteX3" fmla="*/ 6138690 w 6637003"/>
              <a:gd name="connsiteY3" fmla="*/ 2679067 h 2716320"/>
              <a:gd name="connsiteX4" fmla="*/ 1602304 w 6637003"/>
              <a:gd name="connsiteY4" fmla="*/ 2391035 h 2716320"/>
              <a:gd name="connsiteX5" fmla="*/ 227642 w 6637003"/>
              <a:gd name="connsiteY5" fmla="*/ 806859 h 2716320"/>
              <a:gd name="connsiteX6" fmla="*/ 236454 w 6637003"/>
              <a:gd name="connsiteY6" fmla="*/ 834386 h 2716320"/>
              <a:gd name="connsiteX0" fmla="*/ 0 w 6546827"/>
              <a:gd name="connsiteY0" fmla="*/ 86779 h 2716320"/>
              <a:gd name="connsiteX1" fmla="*/ 3367922 w 6546827"/>
              <a:gd name="connsiteY1" fmla="*/ 1238907 h 2716320"/>
              <a:gd name="connsiteX2" fmla="*/ 5911696 w 6546827"/>
              <a:gd name="connsiteY2" fmla="*/ 240027 h 2716320"/>
              <a:gd name="connsiteX3" fmla="*/ 6048514 w 6546827"/>
              <a:gd name="connsiteY3" fmla="*/ 2679067 h 2716320"/>
              <a:gd name="connsiteX4" fmla="*/ 1512128 w 6546827"/>
              <a:gd name="connsiteY4" fmla="*/ 2391035 h 2716320"/>
              <a:gd name="connsiteX5" fmla="*/ 137466 w 6546827"/>
              <a:gd name="connsiteY5" fmla="*/ 806859 h 2716320"/>
              <a:gd name="connsiteX0" fmla="*/ 0 w 6546827"/>
              <a:gd name="connsiteY0" fmla="*/ 86779 h 2716320"/>
              <a:gd name="connsiteX1" fmla="*/ 3367922 w 6546827"/>
              <a:gd name="connsiteY1" fmla="*/ 1238907 h 2716320"/>
              <a:gd name="connsiteX2" fmla="*/ 5911696 w 6546827"/>
              <a:gd name="connsiteY2" fmla="*/ 240027 h 2716320"/>
              <a:gd name="connsiteX3" fmla="*/ 6048514 w 6546827"/>
              <a:gd name="connsiteY3" fmla="*/ 2679067 h 2716320"/>
              <a:gd name="connsiteX4" fmla="*/ 1512128 w 6546827"/>
              <a:gd name="connsiteY4" fmla="*/ 2391035 h 2716320"/>
              <a:gd name="connsiteX5" fmla="*/ 137466 w 6546827"/>
              <a:gd name="connsiteY5" fmla="*/ 806859 h 2716320"/>
              <a:gd name="connsiteX6" fmla="*/ 0 w 6546827"/>
              <a:gd name="connsiteY6" fmla="*/ 86779 h 2716320"/>
              <a:gd name="connsiteX0" fmla="*/ 309299 w 6856126"/>
              <a:gd name="connsiteY0" fmla="*/ 86779 h 2823083"/>
              <a:gd name="connsiteX1" fmla="*/ 3677221 w 6856126"/>
              <a:gd name="connsiteY1" fmla="*/ 1238907 h 2823083"/>
              <a:gd name="connsiteX2" fmla="*/ 6220995 w 6856126"/>
              <a:gd name="connsiteY2" fmla="*/ 240027 h 2823083"/>
              <a:gd name="connsiteX3" fmla="*/ 6357813 w 6856126"/>
              <a:gd name="connsiteY3" fmla="*/ 2679067 h 2823083"/>
              <a:gd name="connsiteX4" fmla="*/ 1821427 w 6856126"/>
              <a:gd name="connsiteY4" fmla="*/ 2391035 h 2823083"/>
              <a:gd name="connsiteX5" fmla="*/ 309299 w 6856126"/>
              <a:gd name="connsiteY5" fmla="*/ 86779 h 2823083"/>
              <a:gd name="connsiteX0" fmla="*/ 0 w 6546827"/>
              <a:gd name="connsiteY0" fmla="*/ 86779 h 2823083"/>
              <a:gd name="connsiteX1" fmla="*/ 3367922 w 6546827"/>
              <a:gd name="connsiteY1" fmla="*/ 1238907 h 2823083"/>
              <a:gd name="connsiteX2" fmla="*/ 5911696 w 6546827"/>
              <a:gd name="connsiteY2" fmla="*/ 240027 h 2823083"/>
              <a:gd name="connsiteX3" fmla="*/ 6048514 w 6546827"/>
              <a:gd name="connsiteY3" fmla="*/ 2679067 h 2823083"/>
              <a:gd name="connsiteX4" fmla="*/ 1512128 w 6546827"/>
              <a:gd name="connsiteY4" fmla="*/ 2391035 h 2823083"/>
              <a:gd name="connsiteX5" fmla="*/ 0 w 6546827"/>
              <a:gd name="connsiteY5" fmla="*/ 86779 h 2823083"/>
              <a:gd name="connsiteX0" fmla="*/ 0 w 6546827"/>
              <a:gd name="connsiteY0" fmla="*/ 86779 h 2823083"/>
              <a:gd name="connsiteX1" fmla="*/ 3367922 w 6546827"/>
              <a:gd name="connsiteY1" fmla="*/ 1238907 h 2823083"/>
              <a:gd name="connsiteX2" fmla="*/ 5911696 w 6546827"/>
              <a:gd name="connsiteY2" fmla="*/ 240027 h 2823083"/>
              <a:gd name="connsiteX3" fmla="*/ 6048514 w 6546827"/>
              <a:gd name="connsiteY3" fmla="*/ 2679067 h 2823083"/>
              <a:gd name="connsiteX4" fmla="*/ 1512128 w 6546827"/>
              <a:gd name="connsiteY4" fmla="*/ 2391035 h 2823083"/>
              <a:gd name="connsiteX5" fmla="*/ 0 w 6546827"/>
              <a:gd name="connsiteY5" fmla="*/ 86779 h 2823083"/>
              <a:gd name="connsiteX0" fmla="*/ 0 w 6546827"/>
              <a:gd name="connsiteY0" fmla="*/ 86779 h 2823083"/>
              <a:gd name="connsiteX1" fmla="*/ 3367922 w 6546827"/>
              <a:gd name="connsiteY1" fmla="*/ 1238907 h 2823083"/>
              <a:gd name="connsiteX2" fmla="*/ 5911696 w 6546827"/>
              <a:gd name="connsiteY2" fmla="*/ 240027 h 2823083"/>
              <a:gd name="connsiteX3" fmla="*/ 6048514 w 6546827"/>
              <a:gd name="connsiteY3" fmla="*/ 2679067 h 2823083"/>
              <a:gd name="connsiteX4" fmla="*/ 1512128 w 6546827"/>
              <a:gd name="connsiteY4" fmla="*/ 2391035 h 2823083"/>
              <a:gd name="connsiteX5" fmla="*/ 0 w 6546827"/>
              <a:gd name="connsiteY5" fmla="*/ 86779 h 2823083"/>
              <a:gd name="connsiteX0" fmla="*/ 0 w 6546827"/>
              <a:gd name="connsiteY0" fmla="*/ 86779 h 3255130"/>
              <a:gd name="connsiteX1" fmla="*/ 3367922 w 6546827"/>
              <a:gd name="connsiteY1" fmla="*/ 1238907 h 3255130"/>
              <a:gd name="connsiteX2" fmla="*/ 5911696 w 6546827"/>
              <a:gd name="connsiteY2" fmla="*/ 240027 h 3255130"/>
              <a:gd name="connsiteX3" fmla="*/ 6048514 w 6546827"/>
              <a:gd name="connsiteY3" fmla="*/ 2679067 h 3255130"/>
              <a:gd name="connsiteX4" fmla="*/ 2611858 w 6546827"/>
              <a:gd name="connsiteY4" fmla="*/ 2823082 h 3255130"/>
              <a:gd name="connsiteX5" fmla="*/ 0 w 6546827"/>
              <a:gd name="connsiteY5" fmla="*/ 86779 h 3255130"/>
              <a:gd name="connsiteX0" fmla="*/ 0 w 6546827"/>
              <a:gd name="connsiteY0" fmla="*/ 86779 h 3255130"/>
              <a:gd name="connsiteX1" fmla="*/ 3367922 w 6546827"/>
              <a:gd name="connsiteY1" fmla="*/ 1238907 h 3255130"/>
              <a:gd name="connsiteX2" fmla="*/ 5911696 w 6546827"/>
              <a:gd name="connsiteY2" fmla="*/ 240027 h 3255130"/>
              <a:gd name="connsiteX3" fmla="*/ 6048514 w 6546827"/>
              <a:gd name="connsiteY3" fmla="*/ 2679067 h 3255130"/>
              <a:gd name="connsiteX4" fmla="*/ 2611858 w 6546827"/>
              <a:gd name="connsiteY4" fmla="*/ 2823082 h 3255130"/>
              <a:gd name="connsiteX5" fmla="*/ 0 w 6546827"/>
              <a:gd name="connsiteY5" fmla="*/ 86779 h 3255130"/>
              <a:gd name="connsiteX0" fmla="*/ 0 w 6684293"/>
              <a:gd name="connsiteY0" fmla="*/ 170788 h 3339139"/>
              <a:gd name="connsiteX1" fmla="*/ 3367922 w 6684293"/>
              <a:gd name="connsiteY1" fmla="*/ 1322916 h 3339139"/>
              <a:gd name="connsiteX2" fmla="*/ 5911696 w 6684293"/>
              <a:gd name="connsiteY2" fmla="*/ 324036 h 3339139"/>
              <a:gd name="connsiteX3" fmla="*/ 6185980 w 6684293"/>
              <a:gd name="connsiteY3" fmla="*/ 3267130 h 3339139"/>
              <a:gd name="connsiteX4" fmla="*/ 2611858 w 6684293"/>
              <a:gd name="connsiteY4" fmla="*/ 2907091 h 3339139"/>
              <a:gd name="connsiteX5" fmla="*/ 0 w 6684293"/>
              <a:gd name="connsiteY5" fmla="*/ 170788 h 3339139"/>
              <a:gd name="connsiteX0" fmla="*/ 0 w 6684293"/>
              <a:gd name="connsiteY0" fmla="*/ 170788 h 3339139"/>
              <a:gd name="connsiteX1" fmla="*/ 3367922 w 6684293"/>
              <a:gd name="connsiteY1" fmla="*/ 1322916 h 3339139"/>
              <a:gd name="connsiteX2" fmla="*/ 5911696 w 6684293"/>
              <a:gd name="connsiteY2" fmla="*/ 324036 h 3339139"/>
              <a:gd name="connsiteX3" fmla="*/ 6185980 w 6684293"/>
              <a:gd name="connsiteY3" fmla="*/ 3267130 h 3339139"/>
              <a:gd name="connsiteX4" fmla="*/ 2611858 w 6684293"/>
              <a:gd name="connsiteY4" fmla="*/ 2907091 h 3339139"/>
              <a:gd name="connsiteX5" fmla="*/ 0 w 6684293"/>
              <a:gd name="connsiteY5" fmla="*/ 170788 h 3339139"/>
              <a:gd name="connsiteX0" fmla="*/ 0 w 6381372"/>
              <a:gd name="connsiteY0" fmla="*/ 170788 h 3339139"/>
              <a:gd name="connsiteX1" fmla="*/ 3367922 w 6381372"/>
              <a:gd name="connsiteY1" fmla="*/ 1322916 h 3339139"/>
              <a:gd name="connsiteX2" fmla="*/ 5911696 w 6381372"/>
              <a:gd name="connsiteY2" fmla="*/ 324036 h 3339139"/>
              <a:gd name="connsiteX3" fmla="*/ 6185980 w 6381372"/>
              <a:gd name="connsiteY3" fmla="*/ 3267130 h 3339139"/>
              <a:gd name="connsiteX4" fmla="*/ 2611858 w 6381372"/>
              <a:gd name="connsiteY4" fmla="*/ 2907091 h 3339139"/>
              <a:gd name="connsiteX5" fmla="*/ 0 w 6381372"/>
              <a:gd name="connsiteY5" fmla="*/ 170788 h 3339139"/>
              <a:gd name="connsiteX0" fmla="*/ 0 w 6381372"/>
              <a:gd name="connsiteY0" fmla="*/ 170788 h 3339139"/>
              <a:gd name="connsiteX1" fmla="*/ 3367922 w 6381372"/>
              <a:gd name="connsiteY1" fmla="*/ 1322916 h 3339139"/>
              <a:gd name="connsiteX2" fmla="*/ 5911696 w 6381372"/>
              <a:gd name="connsiteY2" fmla="*/ 324036 h 3339139"/>
              <a:gd name="connsiteX3" fmla="*/ 6185980 w 6381372"/>
              <a:gd name="connsiteY3" fmla="*/ 3267130 h 3339139"/>
              <a:gd name="connsiteX4" fmla="*/ 2611858 w 6381372"/>
              <a:gd name="connsiteY4" fmla="*/ 2907091 h 3339139"/>
              <a:gd name="connsiteX5" fmla="*/ 0 w 6381372"/>
              <a:gd name="connsiteY5" fmla="*/ 170788 h 3339139"/>
              <a:gd name="connsiteX0" fmla="*/ 0 w 6185980"/>
              <a:gd name="connsiteY0" fmla="*/ 170788 h 3339139"/>
              <a:gd name="connsiteX1" fmla="*/ 3367922 w 6185980"/>
              <a:gd name="connsiteY1" fmla="*/ 1322916 h 3339139"/>
              <a:gd name="connsiteX2" fmla="*/ 5911696 w 6185980"/>
              <a:gd name="connsiteY2" fmla="*/ 324036 h 3339139"/>
              <a:gd name="connsiteX3" fmla="*/ 6185980 w 6185980"/>
              <a:gd name="connsiteY3" fmla="*/ 3267130 h 3339139"/>
              <a:gd name="connsiteX4" fmla="*/ 2611858 w 6185980"/>
              <a:gd name="connsiteY4" fmla="*/ 2907091 h 3339139"/>
              <a:gd name="connsiteX5" fmla="*/ 0 w 6185980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9781" h="3339139">
                <a:moveTo>
                  <a:pt x="0" y="170788"/>
                </a:moveTo>
                <a:cubicBezTo>
                  <a:pt x="1157619" y="849725"/>
                  <a:pt x="2279648" y="1370921"/>
                  <a:pt x="3367922" y="1322916"/>
                </a:cubicBezTo>
                <a:cubicBezTo>
                  <a:pt x="4353205" y="1348457"/>
                  <a:pt x="5442020" y="0"/>
                  <a:pt x="5911696" y="324036"/>
                </a:cubicBezTo>
                <a:cubicBezTo>
                  <a:pt x="5915436" y="800184"/>
                  <a:pt x="5947177" y="1967208"/>
                  <a:pt x="5979781" y="2979099"/>
                </a:cubicBezTo>
                <a:cubicBezTo>
                  <a:pt x="5183596" y="2933734"/>
                  <a:pt x="3619944" y="3339139"/>
                  <a:pt x="2611858" y="2907091"/>
                </a:cubicBezTo>
                <a:cubicBezTo>
                  <a:pt x="1032304" y="2208715"/>
                  <a:pt x="431433" y="1431852"/>
                  <a:pt x="0" y="170788"/>
                </a:cubicBez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5359" tIns="42680" rIns="85359" bIns="42680"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1407677" y="1305570"/>
            <a:ext cx="5946841" cy="2432761"/>
          </a:xfrm>
          <a:custGeom>
            <a:avLst/>
            <a:gdLst>
              <a:gd name="connsiteX0" fmla="*/ 0 w 6045200"/>
              <a:gd name="connsiteY0" fmla="*/ 0 h 2009140"/>
              <a:gd name="connsiteX1" fmla="*/ 2804160 w 6045200"/>
              <a:gd name="connsiteY1" fmla="*/ 1874520 h 2009140"/>
              <a:gd name="connsiteX2" fmla="*/ 6045200 w 6045200"/>
              <a:gd name="connsiteY2" fmla="*/ 807720 h 2009140"/>
              <a:gd name="connsiteX0" fmla="*/ 0 w 6185980"/>
              <a:gd name="connsiteY0" fmla="*/ 0 h 2078543"/>
              <a:gd name="connsiteX1" fmla="*/ 2804160 w 6185980"/>
              <a:gd name="connsiteY1" fmla="*/ 1874520 h 2078543"/>
              <a:gd name="connsiteX2" fmla="*/ 6185980 w 6185980"/>
              <a:gd name="connsiteY2" fmla="*/ 1224136 h 2078543"/>
              <a:gd name="connsiteX0" fmla="*/ 0 w 6392179"/>
              <a:gd name="connsiteY0" fmla="*/ 0 h 1874520"/>
              <a:gd name="connsiteX1" fmla="*/ 2804160 w 6392179"/>
              <a:gd name="connsiteY1" fmla="*/ 1874520 h 1874520"/>
              <a:gd name="connsiteX2" fmla="*/ 6392179 w 6392179"/>
              <a:gd name="connsiteY2" fmla="*/ 0 h 1874520"/>
              <a:gd name="connsiteX0" fmla="*/ 0 w 6392179"/>
              <a:gd name="connsiteY0" fmla="*/ 0 h 1296144"/>
              <a:gd name="connsiteX1" fmla="*/ 3642855 w 6392179"/>
              <a:gd name="connsiteY1" fmla="*/ 1296144 h 1296144"/>
              <a:gd name="connsiteX2" fmla="*/ 6392179 w 6392179"/>
              <a:gd name="connsiteY2" fmla="*/ 0 h 1296144"/>
              <a:gd name="connsiteX0" fmla="*/ 0 w 6392179"/>
              <a:gd name="connsiteY0" fmla="*/ 0 h 1296144"/>
              <a:gd name="connsiteX1" fmla="*/ 3642855 w 6392179"/>
              <a:gd name="connsiteY1" fmla="*/ 1296144 h 1296144"/>
              <a:gd name="connsiteX2" fmla="*/ 6392179 w 6392179"/>
              <a:gd name="connsiteY2" fmla="*/ 0 h 1296144"/>
              <a:gd name="connsiteX0" fmla="*/ 0 w 6323446"/>
              <a:gd name="connsiteY0" fmla="*/ 0 h 1296144"/>
              <a:gd name="connsiteX1" fmla="*/ 3574122 w 6323446"/>
              <a:gd name="connsiteY1" fmla="*/ 1296144 h 1296144"/>
              <a:gd name="connsiteX2" fmla="*/ 6323446 w 6323446"/>
              <a:gd name="connsiteY2" fmla="*/ 0 h 1296144"/>
              <a:gd name="connsiteX0" fmla="*/ 0 w 6254713"/>
              <a:gd name="connsiteY0" fmla="*/ 216024 h 1548172"/>
              <a:gd name="connsiteX1" fmla="*/ 3574122 w 6254713"/>
              <a:gd name="connsiteY1" fmla="*/ 1512168 h 1548172"/>
              <a:gd name="connsiteX2" fmla="*/ 6254713 w 6254713"/>
              <a:gd name="connsiteY2" fmla="*/ 0 h 1548172"/>
              <a:gd name="connsiteX0" fmla="*/ 0 w 6254713"/>
              <a:gd name="connsiteY0" fmla="*/ 216024 h 1404156"/>
              <a:gd name="connsiteX1" fmla="*/ 3711588 w 6254713"/>
              <a:gd name="connsiteY1" fmla="*/ 1368152 h 1404156"/>
              <a:gd name="connsiteX2" fmla="*/ 6254713 w 6254713"/>
              <a:gd name="connsiteY2" fmla="*/ 0 h 1404156"/>
              <a:gd name="connsiteX0" fmla="*/ 0 w 6323446"/>
              <a:gd name="connsiteY0" fmla="*/ 216024 h 1404156"/>
              <a:gd name="connsiteX1" fmla="*/ 3711588 w 6323446"/>
              <a:gd name="connsiteY1" fmla="*/ 1368152 h 1404156"/>
              <a:gd name="connsiteX2" fmla="*/ 6323446 w 6323446"/>
              <a:gd name="connsiteY2" fmla="*/ 0 h 1404156"/>
              <a:gd name="connsiteX0" fmla="*/ 0 w 6323446"/>
              <a:gd name="connsiteY0" fmla="*/ 216024 h 1404156"/>
              <a:gd name="connsiteX1" fmla="*/ 3711588 w 6323446"/>
              <a:gd name="connsiteY1" fmla="*/ 1368152 h 1404156"/>
              <a:gd name="connsiteX2" fmla="*/ 6323446 w 6323446"/>
              <a:gd name="connsiteY2" fmla="*/ 0 h 1404156"/>
              <a:gd name="connsiteX0" fmla="*/ 0 w 6323446"/>
              <a:gd name="connsiteY0" fmla="*/ 216024 h 1404156"/>
              <a:gd name="connsiteX1" fmla="*/ 3711588 w 6323446"/>
              <a:gd name="connsiteY1" fmla="*/ 1368152 h 1404156"/>
              <a:gd name="connsiteX2" fmla="*/ 6323446 w 6323446"/>
              <a:gd name="connsiteY2" fmla="*/ 0 h 1404156"/>
              <a:gd name="connsiteX0" fmla="*/ 0 w 6529645"/>
              <a:gd name="connsiteY0" fmla="*/ 288032 h 1488165"/>
              <a:gd name="connsiteX1" fmla="*/ 3711588 w 6529645"/>
              <a:gd name="connsiteY1" fmla="*/ 1440160 h 1488165"/>
              <a:gd name="connsiteX2" fmla="*/ 6529645 w 6529645"/>
              <a:gd name="connsiteY2" fmla="*/ 0 h 1488165"/>
              <a:gd name="connsiteX0" fmla="*/ 0 w 6529645"/>
              <a:gd name="connsiteY0" fmla="*/ 288032 h 1416157"/>
              <a:gd name="connsiteX1" fmla="*/ 3849054 w 6529645"/>
              <a:gd name="connsiteY1" fmla="*/ 1368152 h 1416157"/>
              <a:gd name="connsiteX2" fmla="*/ 6529645 w 6529645"/>
              <a:gd name="connsiteY2" fmla="*/ 0 h 1416157"/>
              <a:gd name="connsiteX0" fmla="*/ 0 w 6529645"/>
              <a:gd name="connsiteY0" fmla="*/ 288032 h 1416157"/>
              <a:gd name="connsiteX1" fmla="*/ 4055253 w 6529645"/>
              <a:gd name="connsiteY1" fmla="*/ 1368152 h 1416157"/>
              <a:gd name="connsiteX2" fmla="*/ 6529645 w 6529645"/>
              <a:gd name="connsiteY2" fmla="*/ 0 h 1416157"/>
              <a:gd name="connsiteX0" fmla="*/ 0 w 6529645"/>
              <a:gd name="connsiteY0" fmla="*/ 288032 h 1488165"/>
              <a:gd name="connsiteX1" fmla="*/ 3367922 w 6529645"/>
              <a:gd name="connsiteY1" fmla="*/ 1440160 h 1488165"/>
              <a:gd name="connsiteX2" fmla="*/ 6529645 w 6529645"/>
              <a:gd name="connsiteY2" fmla="*/ 0 h 1488165"/>
              <a:gd name="connsiteX0" fmla="*/ 0 w 6647156"/>
              <a:gd name="connsiteY0" fmla="*/ 288032 h 1488165"/>
              <a:gd name="connsiteX1" fmla="*/ 3367922 w 6647156"/>
              <a:gd name="connsiteY1" fmla="*/ 1440160 h 1488165"/>
              <a:gd name="connsiteX2" fmla="*/ 6120202 w 6647156"/>
              <a:gd name="connsiteY2" fmla="*/ 329520 h 1488165"/>
              <a:gd name="connsiteX3" fmla="*/ 6529645 w 6647156"/>
              <a:gd name="connsiteY3" fmla="*/ 0 h 1488165"/>
              <a:gd name="connsiteX0" fmla="*/ 0 w 6618515"/>
              <a:gd name="connsiteY0" fmla="*/ 288032 h 1488165"/>
              <a:gd name="connsiteX1" fmla="*/ 3367922 w 6618515"/>
              <a:gd name="connsiteY1" fmla="*/ 1440160 h 1488165"/>
              <a:gd name="connsiteX2" fmla="*/ 6120202 w 6618515"/>
              <a:gd name="connsiteY2" fmla="*/ 329520 h 1488165"/>
              <a:gd name="connsiteX3" fmla="*/ 6357801 w 6618515"/>
              <a:gd name="connsiteY3" fmla="*/ 217760 h 1488165"/>
              <a:gd name="connsiteX4" fmla="*/ 6529645 w 6618515"/>
              <a:gd name="connsiteY4" fmla="*/ 0 h 1488165"/>
              <a:gd name="connsiteX0" fmla="*/ 0 w 6618515"/>
              <a:gd name="connsiteY0" fmla="*/ 288032 h 1488165"/>
              <a:gd name="connsiteX1" fmla="*/ 3367922 w 6618515"/>
              <a:gd name="connsiteY1" fmla="*/ 1440160 h 1488165"/>
              <a:gd name="connsiteX2" fmla="*/ 5911696 w 6618515"/>
              <a:gd name="connsiteY2" fmla="*/ 441280 h 1488165"/>
              <a:gd name="connsiteX3" fmla="*/ 6120202 w 6618515"/>
              <a:gd name="connsiteY3" fmla="*/ 329520 h 1488165"/>
              <a:gd name="connsiteX4" fmla="*/ 6357801 w 6618515"/>
              <a:gd name="connsiteY4" fmla="*/ 217760 h 1488165"/>
              <a:gd name="connsiteX5" fmla="*/ 6529645 w 6618515"/>
              <a:gd name="connsiteY5" fmla="*/ 0 h 1488165"/>
              <a:gd name="connsiteX0" fmla="*/ 0 w 6546827"/>
              <a:gd name="connsiteY0" fmla="*/ 550325 h 3179866"/>
              <a:gd name="connsiteX1" fmla="*/ 3367922 w 6546827"/>
              <a:gd name="connsiteY1" fmla="*/ 1702453 h 3179866"/>
              <a:gd name="connsiteX2" fmla="*/ 5911696 w 6546827"/>
              <a:gd name="connsiteY2" fmla="*/ 703573 h 3179866"/>
              <a:gd name="connsiteX3" fmla="*/ 6048514 w 6546827"/>
              <a:gd name="connsiteY3" fmla="*/ 3142613 h 3179866"/>
              <a:gd name="connsiteX4" fmla="*/ 6357801 w 6546827"/>
              <a:gd name="connsiteY4" fmla="*/ 480053 h 3179866"/>
              <a:gd name="connsiteX5" fmla="*/ 6529645 w 6546827"/>
              <a:gd name="connsiteY5" fmla="*/ 262293 h 3179866"/>
              <a:gd name="connsiteX0" fmla="*/ 0 w 6546827"/>
              <a:gd name="connsiteY0" fmla="*/ 288032 h 3072341"/>
              <a:gd name="connsiteX1" fmla="*/ 3367922 w 6546827"/>
              <a:gd name="connsiteY1" fmla="*/ 1440160 h 3072341"/>
              <a:gd name="connsiteX2" fmla="*/ 5911696 w 6546827"/>
              <a:gd name="connsiteY2" fmla="*/ 441280 h 3072341"/>
              <a:gd name="connsiteX3" fmla="*/ 6048514 w 6546827"/>
              <a:gd name="connsiteY3" fmla="*/ 2880320 h 3072341"/>
              <a:gd name="connsiteX4" fmla="*/ 1512128 w 6546827"/>
              <a:gd name="connsiteY4" fmla="*/ 2592288 h 3072341"/>
              <a:gd name="connsiteX5" fmla="*/ 6529645 w 6546827"/>
              <a:gd name="connsiteY5" fmla="*/ 0 h 3072341"/>
              <a:gd name="connsiteX0" fmla="*/ 0 w 6546827"/>
              <a:gd name="connsiteY0" fmla="*/ 86779 h 2716320"/>
              <a:gd name="connsiteX1" fmla="*/ 3367922 w 6546827"/>
              <a:gd name="connsiteY1" fmla="*/ 1238907 h 2716320"/>
              <a:gd name="connsiteX2" fmla="*/ 5911696 w 6546827"/>
              <a:gd name="connsiteY2" fmla="*/ 240027 h 2716320"/>
              <a:gd name="connsiteX3" fmla="*/ 6048514 w 6546827"/>
              <a:gd name="connsiteY3" fmla="*/ 2679067 h 2716320"/>
              <a:gd name="connsiteX4" fmla="*/ 1512128 w 6546827"/>
              <a:gd name="connsiteY4" fmla="*/ 2391035 h 2716320"/>
              <a:gd name="connsiteX5" fmla="*/ 137466 w 6546827"/>
              <a:gd name="connsiteY5" fmla="*/ 806859 h 2716320"/>
              <a:gd name="connsiteX0" fmla="*/ 90176 w 6637003"/>
              <a:gd name="connsiteY0" fmla="*/ 86779 h 2716320"/>
              <a:gd name="connsiteX1" fmla="*/ 3458098 w 6637003"/>
              <a:gd name="connsiteY1" fmla="*/ 1238907 h 2716320"/>
              <a:gd name="connsiteX2" fmla="*/ 6001872 w 6637003"/>
              <a:gd name="connsiteY2" fmla="*/ 240027 h 2716320"/>
              <a:gd name="connsiteX3" fmla="*/ 6138690 w 6637003"/>
              <a:gd name="connsiteY3" fmla="*/ 2679067 h 2716320"/>
              <a:gd name="connsiteX4" fmla="*/ 1602304 w 6637003"/>
              <a:gd name="connsiteY4" fmla="*/ 2391035 h 2716320"/>
              <a:gd name="connsiteX5" fmla="*/ 227642 w 6637003"/>
              <a:gd name="connsiteY5" fmla="*/ 806859 h 2716320"/>
              <a:gd name="connsiteX6" fmla="*/ 236454 w 6637003"/>
              <a:gd name="connsiteY6" fmla="*/ 834386 h 2716320"/>
              <a:gd name="connsiteX0" fmla="*/ 0 w 6546827"/>
              <a:gd name="connsiteY0" fmla="*/ 86779 h 2716320"/>
              <a:gd name="connsiteX1" fmla="*/ 3367922 w 6546827"/>
              <a:gd name="connsiteY1" fmla="*/ 1238907 h 2716320"/>
              <a:gd name="connsiteX2" fmla="*/ 5911696 w 6546827"/>
              <a:gd name="connsiteY2" fmla="*/ 240027 h 2716320"/>
              <a:gd name="connsiteX3" fmla="*/ 6048514 w 6546827"/>
              <a:gd name="connsiteY3" fmla="*/ 2679067 h 2716320"/>
              <a:gd name="connsiteX4" fmla="*/ 1512128 w 6546827"/>
              <a:gd name="connsiteY4" fmla="*/ 2391035 h 2716320"/>
              <a:gd name="connsiteX5" fmla="*/ 137466 w 6546827"/>
              <a:gd name="connsiteY5" fmla="*/ 806859 h 2716320"/>
              <a:gd name="connsiteX0" fmla="*/ 0 w 6546827"/>
              <a:gd name="connsiteY0" fmla="*/ 86779 h 2716320"/>
              <a:gd name="connsiteX1" fmla="*/ 3367922 w 6546827"/>
              <a:gd name="connsiteY1" fmla="*/ 1238907 h 2716320"/>
              <a:gd name="connsiteX2" fmla="*/ 5911696 w 6546827"/>
              <a:gd name="connsiteY2" fmla="*/ 240027 h 2716320"/>
              <a:gd name="connsiteX3" fmla="*/ 6048514 w 6546827"/>
              <a:gd name="connsiteY3" fmla="*/ 2679067 h 2716320"/>
              <a:gd name="connsiteX4" fmla="*/ 1512128 w 6546827"/>
              <a:gd name="connsiteY4" fmla="*/ 2391035 h 2716320"/>
              <a:gd name="connsiteX5" fmla="*/ 137466 w 6546827"/>
              <a:gd name="connsiteY5" fmla="*/ 806859 h 2716320"/>
              <a:gd name="connsiteX6" fmla="*/ 0 w 6546827"/>
              <a:gd name="connsiteY6" fmla="*/ 86779 h 2716320"/>
              <a:gd name="connsiteX0" fmla="*/ 309299 w 6856126"/>
              <a:gd name="connsiteY0" fmla="*/ 86779 h 2823083"/>
              <a:gd name="connsiteX1" fmla="*/ 3677221 w 6856126"/>
              <a:gd name="connsiteY1" fmla="*/ 1238907 h 2823083"/>
              <a:gd name="connsiteX2" fmla="*/ 6220995 w 6856126"/>
              <a:gd name="connsiteY2" fmla="*/ 240027 h 2823083"/>
              <a:gd name="connsiteX3" fmla="*/ 6357813 w 6856126"/>
              <a:gd name="connsiteY3" fmla="*/ 2679067 h 2823083"/>
              <a:gd name="connsiteX4" fmla="*/ 1821427 w 6856126"/>
              <a:gd name="connsiteY4" fmla="*/ 2391035 h 2823083"/>
              <a:gd name="connsiteX5" fmla="*/ 309299 w 6856126"/>
              <a:gd name="connsiteY5" fmla="*/ 86779 h 2823083"/>
              <a:gd name="connsiteX0" fmla="*/ 0 w 6546827"/>
              <a:gd name="connsiteY0" fmla="*/ 86779 h 2823083"/>
              <a:gd name="connsiteX1" fmla="*/ 3367922 w 6546827"/>
              <a:gd name="connsiteY1" fmla="*/ 1238907 h 2823083"/>
              <a:gd name="connsiteX2" fmla="*/ 5911696 w 6546827"/>
              <a:gd name="connsiteY2" fmla="*/ 240027 h 2823083"/>
              <a:gd name="connsiteX3" fmla="*/ 6048514 w 6546827"/>
              <a:gd name="connsiteY3" fmla="*/ 2679067 h 2823083"/>
              <a:gd name="connsiteX4" fmla="*/ 1512128 w 6546827"/>
              <a:gd name="connsiteY4" fmla="*/ 2391035 h 2823083"/>
              <a:gd name="connsiteX5" fmla="*/ 0 w 6546827"/>
              <a:gd name="connsiteY5" fmla="*/ 86779 h 2823083"/>
              <a:gd name="connsiteX0" fmla="*/ 0 w 6546827"/>
              <a:gd name="connsiteY0" fmla="*/ 86779 h 2823083"/>
              <a:gd name="connsiteX1" fmla="*/ 3367922 w 6546827"/>
              <a:gd name="connsiteY1" fmla="*/ 1238907 h 2823083"/>
              <a:gd name="connsiteX2" fmla="*/ 5911696 w 6546827"/>
              <a:gd name="connsiteY2" fmla="*/ 240027 h 2823083"/>
              <a:gd name="connsiteX3" fmla="*/ 6048514 w 6546827"/>
              <a:gd name="connsiteY3" fmla="*/ 2679067 h 2823083"/>
              <a:gd name="connsiteX4" fmla="*/ 1512128 w 6546827"/>
              <a:gd name="connsiteY4" fmla="*/ 2391035 h 2823083"/>
              <a:gd name="connsiteX5" fmla="*/ 0 w 6546827"/>
              <a:gd name="connsiteY5" fmla="*/ 86779 h 2823083"/>
              <a:gd name="connsiteX0" fmla="*/ 0 w 6546827"/>
              <a:gd name="connsiteY0" fmla="*/ 86779 h 2823083"/>
              <a:gd name="connsiteX1" fmla="*/ 3367922 w 6546827"/>
              <a:gd name="connsiteY1" fmla="*/ 1238907 h 2823083"/>
              <a:gd name="connsiteX2" fmla="*/ 5911696 w 6546827"/>
              <a:gd name="connsiteY2" fmla="*/ 240027 h 2823083"/>
              <a:gd name="connsiteX3" fmla="*/ 6048514 w 6546827"/>
              <a:gd name="connsiteY3" fmla="*/ 2679067 h 2823083"/>
              <a:gd name="connsiteX4" fmla="*/ 1512128 w 6546827"/>
              <a:gd name="connsiteY4" fmla="*/ 2391035 h 2823083"/>
              <a:gd name="connsiteX5" fmla="*/ 0 w 6546827"/>
              <a:gd name="connsiteY5" fmla="*/ 86779 h 2823083"/>
              <a:gd name="connsiteX0" fmla="*/ 0 w 6546827"/>
              <a:gd name="connsiteY0" fmla="*/ 86779 h 3255130"/>
              <a:gd name="connsiteX1" fmla="*/ 3367922 w 6546827"/>
              <a:gd name="connsiteY1" fmla="*/ 1238907 h 3255130"/>
              <a:gd name="connsiteX2" fmla="*/ 5911696 w 6546827"/>
              <a:gd name="connsiteY2" fmla="*/ 240027 h 3255130"/>
              <a:gd name="connsiteX3" fmla="*/ 6048514 w 6546827"/>
              <a:gd name="connsiteY3" fmla="*/ 2679067 h 3255130"/>
              <a:gd name="connsiteX4" fmla="*/ 2611858 w 6546827"/>
              <a:gd name="connsiteY4" fmla="*/ 2823082 h 3255130"/>
              <a:gd name="connsiteX5" fmla="*/ 0 w 6546827"/>
              <a:gd name="connsiteY5" fmla="*/ 86779 h 3255130"/>
              <a:gd name="connsiteX0" fmla="*/ 0 w 6546827"/>
              <a:gd name="connsiteY0" fmla="*/ 86779 h 3255130"/>
              <a:gd name="connsiteX1" fmla="*/ 3367922 w 6546827"/>
              <a:gd name="connsiteY1" fmla="*/ 1238907 h 3255130"/>
              <a:gd name="connsiteX2" fmla="*/ 5911696 w 6546827"/>
              <a:gd name="connsiteY2" fmla="*/ 240027 h 3255130"/>
              <a:gd name="connsiteX3" fmla="*/ 6048514 w 6546827"/>
              <a:gd name="connsiteY3" fmla="*/ 2679067 h 3255130"/>
              <a:gd name="connsiteX4" fmla="*/ 2611858 w 6546827"/>
              <a:gd name="connsiteY4" fmla="*/ 2823082 h 3255130"/>
              <a:gd name="connsiteX5" fmla="*/ 0 w 6546827"/>
              <a:gd name="connsiteY5" fmla="*/ 86779 h 3255130"/>
              <a:gd name="connsiteX0" fmla="*/ 0 w 6684293"/>
              <a:gd name="connsiteY0" fmla="*/ 170788 h 3339139"/>
              <a:gd name="connsiteX1" fmla="*/ 3367922 w 6684293"/>
              <a:gd name="connsiteY1" fmla="*/ 1322916 h 3339139"/>
              <a:gd name="connsiteX2" fmla="*/ 5911696 w 6684293"/>
              <a:gd name="connsiteY2" fmla="*/ 324036 h 3339139"/>
              <a:gd name="connsiteX3" fmla="*/ 6185980 w 6684293"/>
              <a:gd name="connsiteY3" fmla="*/ 3267130 h 3339139"/>
              <a:gd name="connsiteX4" fmla="*/ 2611858 w 6684293"/>
              <a:gd name="connsiteY4" fmla="*/ 2907091 h 3339139"/>
              <a:gd name="connsiteX5" fmla="*/ 0 w 6684293"/>
              <a:gd name="connsiteY5" fmla="*/ 170788 h 3339139"/>
              <a:gd name="connsiteX0" fmla="*/ 0 w 6684293"/>
              <a:gd name="connsiteY0" fmla="*/ 170788 h 3339139"/>
              <a:gd name="connsiteX1" fmla="*/ 3367922 w 6684293"/>
              <a:gd name="connsiteY1" fmla="*/ 1322916 h 3339139"/>
              <a:gd name="connsiteX2" fmla="*/ 5911696 w 6684293"/>
              <a:gd name="connsiteY2" fmla="*/ 324036 h 3339139"/>
              <a:gd name="connsiteX3" fmla="*/ 6185980 w 6684293"/>
              <a:gd name="connsiteY3" fmla="*/ 3267130 h 3339139"/>
              <a:gd name="connsiteX4" fmla="*/ 2611858 w 6684293"/>
              <a:gd name="connsiteY4" fmla="*/ 2907091 h 3339139"/>
              <a:gd name="connsiteX5" fmla="*/ 0 w 6684293"/>
              <a:gd name="connsiteY5" fmla="*/ 170788 h 3339139"/>
              <a:gd name="connsiteX0" fmla="*/ 0 w 6381372"/>
              <a:gd name="connsiteY0" fmla="*/ 170788 h 3339139"/>
              <a:gd name="connsiteX1" fmla="*/ 3367922 w 6381372"/>
              <a:gd name="connsiteY1" fmla="*/ 1322916 h 3339139"/>
              <a:gd name="connsiteX2" fmla="*/ 5911696 w 6381372"/>
              <a:gd name="connsiteY2" fmla="*/ 324036 h 3339139"/>
              <a:gd name="connsiteX3" fmla="*/ 6185980 w 6381372"/>
              <a:gd name="connsiteY3" fmla="*/ 3267130 h 3339139"/>
              <a:gd name="connsiteX4" fmla="*/ 2611858 w 6381372"/>
              <a:gd name="connsiteY4" fmla="*/ 2907091 h 3339139"/>
              <a:gd name="connsiteX5" fmla="*/ 0 w 6381372"/>
              <a:gd name="connsiteY5" fmla="*/ 170788 h 3339139"/>
              <a:gd name="connsiteX0" fmla="*/ 0 w 6381372"/>
              <a:gd name="connsiteY0" fmla="*/ 170788 h 3339139"/>
              <a:gd name="connsiteX1" fmla="*/ 3367922 w 6381372"/>
              <a:gd name="connsiteY1" fmla="*/ 1322916 h 3339139"/>
              <a:gd name="connsiteX2" fmla="*/ 5911696 w 6381372"/>
              <a:gd name="connsiteY2" fmla="*/ 324036 h 3339139"/>
              <a:gd name="connsiteX3" fmla="*/ 6185980 w 6381372"/>
              <a:gd name="connsiteY3" fmla="*/ 3267130 h 3339139"/>
              <a:gd name="connsiteX4" fmla="*/ 2611858 w 6381372"/>
              <a:gd name="connsiteY4" fmla="*/ 2907091 h 3339139"/>
              <a:gd name="connsiteX5" fmla="*/ 0 w 6381372"/>
              <a:gd name="connsiteY5" fmla="*/ 170788 h 3339139"/>
              <a:gd name="connsiteX0" fmla="*/ 0 w 6185980"/>
              <a:gd name="connsiteY0" fmla="*/ 170788 h 3339139"/>
              <a:gd name="connsiteX1" fmla="*/ 3367922 w 6185980"/>
              <a:gd name="connsiteY1" fmla="*/ 1322916 h 3339139"/>
              <a:gd name="connsiteX2" fmla="*/ 5911696 w 6185980"/>
              <a:gd name="connsiteY2" fmla="*/ 324036 h 3339139"/>
              <a:gd name="connsiteX3" fmla="*/ 6185980 w 6185980"/>
              <a:gd name="connsiteY3" fmla="*/ 3267130 h 3339139"/>
              <a:gd name="connsiteX4" fmla="*/ 2611858 w 6185980"/>
              <a:gd name="connsiteY4" fmla="*/ 2907091 h 3339139"/>
              <a:gd name="connsiteX5" fmla="*/ 0 w 6185980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3339139"/>
              <a:gd name="connsiteX1" fmla="*/ 3367922 w 5979781"/>
              <a:gd name="connsiteY1" fmla="*/ 1322916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3339139"/>
              <a:gd name="connsiteX1" fmla="*/ 3436656 w 5979781"/>
              <a:gd name="connsiteY1" fmla="*/ 2016224 h 3339139"/>
              <a:gd name="connsiteX2" fmla="*/ 5911696 w 5979781"/>
              <a:gd name="connsiteY2" fmla="*/ 324036 h 3339139"/>
              <a:gd name="connsiteX3" fmla="*/ 5979781 w 5979781"/>
              <a:gd name="connsiteY3" fmla="*/ 2979099 h 3339139"/>
              <a:gd name="connsiteX4" fmla="*/ 2611858 w 5979781"/>
              <a:gd name="connsiteY4" fmla="*/ 2907091 h 3339139"/>
              <a:gd name="connsiteX5" fmla="*/ 0 w 5979781"/>
              <a:gd name="connsiteY5" fmla="*/ 170788 h 3339139"/>
              <a:gd name="connsiteX0" fmla="*/ 0 w 5979781"/>
              <a:gd name="connsiteY0" fmla="*/ 170788 h 2979099"/>
              <a:gd name="connsiteX1" fmla="*/ 3436656 w 5979781"/>
              <a:gd name="connsiteY1" fmla="*/ 2016224 h 2979099"/>
              <a:gd name="connsiteX2" fmla="*/ 5911696 w 5979781"/>
              <a:gd name="connsiteY2" fmla="*/ 324036 h 2979099"/>
              <a:gd name="connsiteX3" fmla="*/ 5979781 w 5979781"/>
              <a:gd name="connsiteY3" fmla="*/ 2979099 h 2979099"/>
              <a:gd name="connsiteX4" fmla="*/ 3505389 w 5979781"/>
              <a:gd name="connsiteY4" fmla="*/ 2376264 h 2979099"/>
              <a:gd name="connsiteX5" fmla="*/ 0 w 5979781"/>
              <a:gd name="connsiteY5" fmla="*/ 170788 h 2979099"/>
              <a:gd name="connsiteX0" fmla="*/ 0 w 5915436"/>
              <a:gd name="connsiteY0" fmla="*/ 170788 h 2808312"/>
              <a:gd name="connsiteX1" fmla="*/ 3436656 w 5915436"/>
              <a:gd name="connsiteY1" fmla="*/ 2016224 h 2808312"/>
              <a:gd name="connsiteX2" fmla="*/ 5911696 w 5915436"/>
              <a:gd name="connsiteY2" fmla="*/ 324036 h 2808312"/>
              <a:gd name="connsiteX3" fmla="*/ 5911048 w 5915436"/>
              <a:gd name="connsiteY3" fmla="*/ 1872208 h 2808312"/>
              <a:gd name="connsiteX4" fmla="*/ 3505389 w 5915436"/>
              <a:gd name="connsiteY4" fmla="*/ 2376264 h 2808312"/>
              <a:gd name="connsiteX5" fmla="*/ 0 w 5915436"/>
              <a:gd name="connsiteY5" fmla="*/ 170788 h 2808312"/>
              <a:gd name="connsiteX0" fmla="*/ 0 w 5983522"/>
              <a:gd name="connsiteY0" fmla="*/ 0 h 2637524"/>
              <a:gd name="connsiteX1" fmla="*/ 3436656 w 5983522"/>
              <a:gd name="connsiteY1" fmla="*/ 1845436 h 2637524"/>
              <a:gd name="connsiteX2" fmla="*/ 5979782 w 5983522"/>
              <a:gd name="connsiteY2" fmla="*/ 1197364 h 2637524"/>
              <a:gd name="connsiteX3" fmla="*/ 5911048 w 5983522"/>
              <a:gd name="connsiteY3" fmla="*/ 1701420 h 2637524"/>
              <a:gd name="connsiteX4" fmla="*/ 3505389 w 5983522"/>
              <a:gd name="connsiteY4" fmla="*/ 2205476 h 2637524"/>
              <a:gd name="connsiteX5" fmla="*/ 0 w 5983522"/>
              <a:gd name="connsiteY5" fmla="*/ 0 h 2637524"/>
              <a:gd name="connsiteX0" fmla="*/ 0 w 5983522"/>
              <a:gd name="connsiteY0" fmla="*/ 0 h 2637524"/>
              <a:gd name="connsiteX1" fmla="*/ 3436656 w 5983522"/>
              <a:gd name="connsiteY1" fmla="*/ 1845436 h 2637524"/>
              <a:gd name="connsiteX2" fmla="*/ 5979782 w 5983522"/>
              <a:gd name="connsiteY2" fmla="*/ 1197364 h 2637524"/>
              <a:gd name="connsiteX3" fmla="*/ 5911048 w 5983522"/>
              <a:gd name="connsiteY3" fmla="*/ 1701420 h 2637524"/>
              <a:gd name="connsiteX4" fmla="*/ 3505389 w 5983522"/>
              <a:gd name="connsiteY4" fmla="*/ 2205476 h 2637524"/>
              <a:gd name="connsiteX5" fmla="*/ 0 w 5983522"/>
              <a:gd name="connsiteY5" fmla="*/ 0 h 2637524"/>
              <a:gd name="connsiteX0" fmla="*/ 0 w 5983522"/>
              <a:gd name="connsiteY0" fmla="*/ 0 h 2637524"/>
              <a:gd name="connsiteX1" fmla="*/ 3436656 w 5983522"/>
              <a:gd name="connsiteY1" fmla="*/ 1845436 h 2637524"/>
              <a:gd name="connsiteX2" fmla="*/ 5979782 w 5983522"/>
              <a:gd name="connsiteY2" fmla="*/ 1197364 h 2637524"/>
              <a:gd name="connsiteX3" fmla="*/ 5911048 w 5983522"/>
              <a:gd name="connsiteY3" fmla="*/ 1701420 h 2637524"/>
              <a:gd name="connsiteX4" fmla="*/ 3505389 w 5983522"/>
              <a:gd name="connsiteY4" fmla="*/ 2205476 h 2637524"/>
              <a:gd name="connsiteX5" fmla="*/ 0 w 5983522"/>
              <a:gd name="connsiteY5" fmla="*/ 0 h 2637524"/>
              <a:gd name="connsiteX0" fmla="*/ 0 w 5983522"/>
              <a:gd name="connsiteY0" fmla="*/ 0 h 2206508"/>
              <a:gd name="connsiteX1" fmla="*/ 3436656 w 5983522"/>
              <a:gd name="connsiteY1" fmla="*/ 1845436 h 2206508"/>
              <a:gd name="connsiteX2" fmla="*/ 5979782 w 5983522"/>
              <a:gd name="connsiteY2" fmla="*/ 1197364 h 2206508"/>
              <a:gd name="connsiteX3" fmla="*/ 5911048 w 5983522"/>
              <a:gd name="connsiteY3" fmla="*/ 1701420 h 2206508"/>
              <a:gd name="connsiteX4" fmla="*/ 3505389 w 5983522"/>
              <a:gd name="connsiteY4" fmla="*/ 2205476 h 2206508"/>
              <a:gd name="connsiteX5" fmla="*/ 0 w 5983522"/>
              <a:gd name="connsiteY5" fmla="*/ 0 h 2206508"/>
              <a:gd name="connsiteX0" fmla="*/ 0 w 5983522"/>
              <a:gd name="connsiteY0" fmla="*/ 0 h 2903852"/>
              <a:gd name="connsiteX1" fmla="*/ 3436656 w 5983522"/>
              <a:gd name="connsiteY1" fmla="*/ 1845436 h 2903852"/>
              <a:gd name="connsiteX2" fmla="*/ 5979782 w 5983522"/>
              <a:gd name="connsiteY2" fmla="*/ 1197364 h 2903852"/>
              <a:gd name="connsiteX3" fmla="*/ 5911048 w 5983522"/>
              <a:gd name="connsiteY3" fmla="*/ 1701420 h 2903852"/>
              <a:gd name="connsiteX4" fmla="*/ 3505389 w 5983522"/>
              <a:gd name="connsiteY4" fmla="*/ 2205476 h 2903852"/>
              <a:gd name="connsiteX5" fmla="*/ 0 w 5983522"/>
              <a:gd name="connsiteY5" fmla="*/ 0 h 2903852"/>
              <a:gd name="connsiteX0" fmla="*/ 0 w 5983522"/>
              <a:gd name="connsiteY0" fmla="*/ 0 h 2903852"/>
              <a:gd name="connsiteX1" fmla="*/ 3436656 w 5983522"/>
              <a:gd name="connsiteY1" fmla="*/ 1845436 h 2903852"/>
              <a:gd name="connsiteX2" fmla="*/ 5979782 w 5983522"/>
              <a:gd name="connsiteY2" fmla="*/ 1197364 h 2903852"/>
              <a:gd name="connsiteX3" fmla="*/ 5911048 w 5983522"/>
              <a:gd name="connsiteY3" fmla="*/ 1701420 h 2903852"/>
              <a:gd name="connsiteX4" fmla="*/ 3505389 w 5983522"/>
              <a:gd name="connsiteY4" fmla="*/ 2205476 h 2903852"/>
              <a:gd name="connsiteX5" fmla="*/ 0 w 5983522"/>
              <a:gd name="connsiteY5" fmla="*/ 0 h 2903852"/>
              <a:gd name="connsiteX0" fmla="*/ 0 w 5983522"/>
              <a:gd name="connsiteY0" fmla="*/ 0 h 2385940"/>
              <a:gd name="connsiteX1" fmla="*/ 3436656 w 5983522"/>
              <a:gd name="connsiteY1" fmla="*/ 1845436 h 2385940"/>
              <a:gd name="connsiteX2" fmla="*/ 5979782 w 5983522"/>
              <a:gd name="connsiteY2" fmla="*/ 1197364 h 2385940"/>
              <a:gd name="connsiteX3" fmla="*/ 5911048 w 5983522"/>
              <a:gd name="connsiteY3" fmla="*/ 1701420 h 2385940"/>
              <a:gd name="connsiteX4" fmla="*/ 3505389 w 5983522"/>
              <a:gd name="connsiteY4" fmla="*/ 2205476 h 2385940"/>
              <a:gd name="connsiteX5" fmla="*/ 0 w 5983522"/>
              <a:gd name="connsiteY5" fmla="*/ 0 h 2385940"/>
              <a:gd name="connsiteX0" fmla="*/ 0 w 5983522"/>
              <a:gd name="connsiteY0" fmla="*/ 0 h 2385940"/>
              <a:gd name="connsiteX1" fmla="*/ 3436656 w 5983522"/>
              <a:gd name="connsiteY1" fmla="*/ 1845436 h 2385940"/>
              <a:gd name="connsiteX2" fmla="*/ 5979782 w 5983522"/>
              <a:gd name="connsiteY2" fmla="*/ 1197364 h 2385940"/>
              <a:gd name="connsiteX3" fmla="*/ 5911048 w 5983522"/>
              <a:gd name="connsiteY3" fmla="*/ 1701420 h 2385940"/>
              <a:gd name="connsiteX4" fmla="*/ 3505389 w 5983522"/>
              <a:gd name="connsiteY4" fmla="*/ 2205476 h 2385940"/>
              <a:gd name="connsiteX5" fmla="*/ 0 w 5983522"/>
              <a:gd name="connsiteY5" fmla="*/ 0 h 2385940"/>
              <a:gd name="connsiteX0" fmla="*/ 0 w 5983522"/>
              <a:gd name="connsiteY0" fmla="*/ 0 h 2385940"/>
              <a:gd name="connsiteX1" fmla="*/ 3436656 w 5983522"/>
              <a:gd name="connsiteY1" fmla="*/ 1845436 h 2385940"/>
              <a:gd name="connsiteX2" fmla="*/ 5979782 w 5983522"/>
              <a:gd name="connsiteY2" fmla="*/ 1197364 h 2385940"/>
              <a:gd name="connsiteX3" fmla="*/ 5911048 w 5983522"/>
              <a:gd name="connsiteY3" fmla="*/ 1701420 h 2385940"/>
              <a:gd name="connsiteX4" fmla="*/ 3505389 w 5983522"/>
              <a:gd name="connsiteY4" fmla="*/ 2205476 h 2385940"/>
              <a:gd name="connsiteX5" fmla="*/ 0 w 5983522"/>
              <a:gd name="connsiteY5" fmla="*/ 0 h 2385940"/>
              <a:gd name="connsiteX0" fmla="*/ 0 w 5983522"/>
              <a:gd name="connsiteY0" fmla="*/ 0 h 2385940"/>
              <a:gd name="connsiteX1" fmla="*/ 3436656 w 5983522"/>
              <a:gd name="connsiteY1" fmla="*/ 1845436 h 2385940"/>
              <a:gd name="connsiteX2" fmla="*/ 5979782 w 5983522"/>
              <a:gd name="connsiteY2" fmla="*/ 1197364 h 2385940"/>
              <a:gd name="connsiteX3" fmla="*/ 5911048 w 5983522"/>
              <a:gd name="connsiteY3" fmla="*/ 1701420 h 2385940"/>
              <a:gd name="connsiteX4" fmla="*/ 3505389 w 5983522"/>
              <a:gd name="connsiteY4" fmla="*/ 2205476 h 2385940"/>
              <a:gd name="connsiteX5" fmla="*/ 0 w 5983522"/>
              <a:gd name="connsiteY5" fmla="*/ 0 h 2385940"/>
              <a:gd name="connsiteX0" fmla="*/ 0 w 5983522"/>
              <a:gd name="connsiteY0" fmla="*/ 0 h 2385940"/>
              <a:gd name="connsiteX1" fmla="*/ 3436657 w 5983522"/>
              <a:gd name="connsiteY1" fmla="*/ 1917444 h 2385940"/>
              <a:gd name="connsiteX2" fmla="*/ 5979782 w 5983522"/>
              <a:gd name="connsiteY2" fmla="*/ 1197364 h 2385940"/>
              <a:gd name="connsiteX3" fmla="*/ 5911048 w 5983522"/>
              <a:gd name="connsiteY3" fmla="*/ 1701420 h 2385940"/>
              <a:gd name="connsiteX4" fmla="*/ 3505389 w 5983522"/>
              <a:gd name="connsiteY4" fmla="*/ 2205476 h 2385940"/>
              <a:gd name="connsiteX5" fmla="*/ 0 w 5983522"/>
              <a:gd name="connsiteY5" fmla="*/ 0 h 2385940"/>
              <a:gd name="connsiteX0" fmla="*/ 0 w 5983522"/>
              <a:gd name="connsiteY0" fmla="*/ 0 h 2385940"/>
              <a:gd name="connsiteX1" fmla="*/ 3436657 w 5983522"/>
              <a:gd name="connsiteY1" fmla="*/ 1917444 h 2385940"/>
              <a:gd name="connsiteX2" fmla="*/ 5979782 w 5983522"/>
              <a:gd name="connsiteY2" fmla="*/ 1197364 h 2385940"/>
              <a:gd name="connsiteX3" fmla="*/ 5911048 w 5983522"/>
              <a:gd name="connsiteY3" fmla="*/ 1701420 h 2385940"/>
              <a:gd name="connsiteX4" fmla="*/ 3505389 w 5983522"/>
              <a:gd name="connsiteY4" fmla="*/ 2205476 h 2385940"/>
              <a:gd name="connsiteX5" fmla="*/ 0 w 5983522"/>
              <a:gd name="connsiteY5" fmla="*/ 0 h 2385940"/>
              <a:gd name="connsiteX0" fmla="*/ 0 w 5983522"/>
              <a:gd name="connsiteY0" fmla="*/ 0 h 2385940"/>
              <a:gd name="connsiteX1" fmla="*/ 3436657 w 5983522"/>
              <a:gd name="connsiteY1" fmla="*/ 1917444 h 2385940"/>
              <a:gd name="connsiteX2" fmla="*/ 5979782 w 5983522"/>
              <a:gd name="connsiteY2" fmla="*/ 1197364 h 2385940"/>
              <a:gd name="connsiteX3" fmla="*/ 5911048 w 5983522"/>
              <a:gd name="connsiteY3" fmla="*/ 1701420 h 2385940"/>
              <a:gd name="connsiteX4" fmla="*/ 3505389 w 5983522"/>
              <a:gd name="connsiteY4" fmla="*/ 2205476 h 2385940"/>
              <a:gd name="connsiteX5" fmla="*/ 0 w 5983522"/>
              <a:gd name="connsiteY5" fmla="*/ 0 h 2385940"/>
              <a:gd name="connsiteX0" fmla="*/ 0 w 5983522"/>
              <a:gd name="connsiteY0" fmla="*/ 0 h 2385940"/>
              <a:gd name="connsiteX1" fmla="*/ 3436657 w 5983522"/>
              <a:gd name="connsiteY1" fmla="*/ 1917444 h 2385940"/>
              <a:gd name="connsiteX2" fmla="*/ 5979782 w 5983522"/>
              <a:gd name="connsiteY2" fmla="*/ 1197364 h 2385940"/>
              <a:gd name="connsiteX3" fmla="*/ 5911048 w 5983522"/>
              <a:gd name="connsiteY3" fmla="*/ 1701420 h 2385940"/>
              <a:gd name="connsiteX4" fmla="*/ 3505389 w 5983522"/>
              <a:gd name="connsiteY4" fmla="*/ 2205476 h 2385940"/>
              <a:gd name="connsiteX5" fmla="*/ 0 w 5983522"/>
              <a:gd name="connsiteY5" fmla="*/ 0 h 2385940"/>
              <a:gd name="connsiteX0" fmla="*/ 0 w 5983522"/>
              <a:gd name="connsiteY0" fmla="*/ 0 h 2205476"/>
              <a:gd name="connsiteX1" fmla="*/ 3436657 w 5983522"/>
              <a:gd name="connsiteY1" fmla="*/ 1917444 h 2205476"/>
              <a:gd name="connsiteX2" fmla="*/ 5979782 w 5983522"/>
              <a:gd name="connsiteY2" fmla="*/ 1197364 h 2205476"/>
              <a:gd name="connsiteX3" fmla="*/ 5911048 w 5983522"/>
              <a:gd name="connsiteY3" fmla="*/ 1701420 h 2205476"/>
              <a:gd name="connsiteX4" fmla="*/ 3505389 w 5983522"/>
              <a:gd name="connsiteY4" fmla="*/ 2205476 h 2205476"/>
              <a:gd name="connsiteX5" fmla="*/ 0 w 5983522"/>
              <a:gd name="connsiteY5" fmla="*/ 0 h 2205476"/>
              <a:gd name="connsiteX0" fmla="*/ 0 w 5983522"/>
              <a:gd name="connsiteY0" fmla="*/ 0 h 2205476"/>
              <a:gd name="connsiteX1" fmla="*/ 3436657 w 5983522"/>
              <a:gd name="connsiteY1" fmla="*/ 1917444 h 2205476"/>
              <a:gd name="connsiteX2" fmla="*/ 5979782 w 5983522"/>
              <a:gd name="connsiteY2" fmla="*/ 1197364 h 2205476"/>
              <a:gd name="connsiteX3" fmla="*/ 5911049 w 5983522"/>
              <a:gd name="connsiteY3" fmla="*/ 1773428 h 2205476"/>
              <a:gd name="connsiteX4" fmla="*/ 3505389 w 5983522"/>
              <a:gd name="connsiteY4" fmla="*/ 2205476 h 2205476"/>
              <a:gd name="connsiteX5" fmla="*/ 0 w 5983522"/>
              <a:gd name="connsiteY5" fmla="*/ 0 h 2205476"/>
              <a:gd name="connsiteX0" fmla="*/ 0 w 5983522"/>
              <a:gd name="connsiteY0" fmla="*/ 0 h 2205476"/>
              <a:gd name="connsiteX1" fmla="*/ 3436657 w 5983522"/>
              <a:gd name="connsiteY1" fmla="*/ 1917444 h 2205476"/>
              <a:gd name="connsiteX2" fmla="*/ 5979782 w 5983522"/>
              <a:gd name="connsiteY2" fmla="*/ 909332 h 2205476"/>
              <a:gd name="connsiteX3" fmla="*/ 5911049 w 5983522"/>
              <a:gd name="connsiteY3" fmla="*/ 1773428 h 2205476"/>
              <a:gd name="connsiteX4" fmla="*/ 3505389 w 5983522"/>
              <a:gd name="connsiteY4" fmla="*/ 2205476 h 2205476"/>
              <a:gd name="connsiteX5" fmla="*/ 0 w 5983522"/>
              <a:gd name="connsiteY5" fmla="*/ 0 h 2205476"/>
              <a:gd name="connsiteX0" fmla="*/ 0 w 5983522"/>
              <a:gd name="connsiteY0" fmla="*/ 0 h 2205476"/>
              <a:gd name="connsiteX1" fmla="*/ 3780322 w 5983522"/>
              <a:gd name="connsiteY1" fmla="*/ 1701420 h 2205476"/>
              <a:gd name="connsiteX2" fmla="*/ 5979782 w 5983522"/>
              <a:gd name="connsiteY2" fmla="*/ 909332 h 2205476"/>
              <a:gd name="connsiteX3" fmla="*/ 5911049 w 5983522"/>
              <a:gd name="connsiteY3" fmla="*/ 1773428 h 2205476"/>
              <a:gd name="connsiteX4" fmla="*/ 3505389 w 5983522"/>
              <a:gd name="connsiteY4" fmla="*/ 2205476 h 2205476"/>
              <a:gd name="connsiteX5" fmla="*/ 0 w 5983522"/>
              <a:gd name="connsiteY5" fmla="*/ 0 h 2205476"/>
              <a:gd name="connsiteX0" fmla="*/ 0 w 5983522"/>
              <a:gd name="connsiteY0" fmla="*/ 0 h 2205476"/>
              <a:gd name="connsiteX1" fmla="*/ 3780322 w 5983522"/>
              <a:gd name="connsiteY1" fmla="*/ 1701420 h 2205476"/>
              <a:gd name="connsiteX2" fmla="*/ 5979782 w 5983522"/>
              <a:gd name="connsiteY2" fmla="*/ 909332 h 2205476"/>
              <a:gd name="connsiteX3" fmla="*/ 5911049 w 5983522"/>
              <a:gd name="connsiteY3" fmla="*/ 1773428 h 2205476"/>
              <a:gd name="connsiteX4" fmla="*/ 3505389 w 5983522"/>
              <a:gd name="connsiteY4" fmla="*/ 2205476 h 2205476"/>
              <a:gd name="connsiteX5" fmla="*/ 0 w 5983522"/>
              <a:gd name="connsiteY5" fmla="*/ 0 h 2205476"/>
              <a:gd name="connsiteX0" fmla="*/ 0 w 5983522"/>
              <a:gd name="connsiteY0" fmla="*/ 0 h 2205476"/>
              <a:gd name="connsiteX1" fmla="*/ 3780322 w 5983522"/>
              <a:gd name="connsiteY1" fmla="*/ 1701420 h 2205476"/>
              <a:gd name="connsiteX2" fmla="*/ 5979782 w 5983522"/>
              <a:gd name="connsiteY2" fmla="*/ 909332 h 2205476"/>
              <a:gd name="connsiteX3" fmla="*/ 5911049 w 5983522"/>
              <a:gd name="connsiteY3" fmla="*/ 1773428 h 2205476"/>
              <a:gd name="connsiteX4" fmla="*/ 3505389 w 5983522"/>
              <a:gd name="connsiteY4" fmla="*/ 2205476 h 2205476"/>
              <a:gd name="connsiteX5" fmla="*/ 0 w 5983522"/>
              <a:gd name="connsiteY5" fmla="*/ 0 h 2205476"/>
              <a:gd name="connsiteX0" fmla="*/ 0 w 5983522"/>
              <a:gd name="connsiteY0" fmla="*/ 0 h 2205476"/>
              <a:gd name="connsiteX1" fmla="*/ 3574123 w 5983522"/>
              <a:gd name="connsiteY1" fmla="*/ 1773428 h 2205476"/>
              <a:gd name="connsiteX2" fmla="*/ 5979782 w 5983522"/>
              <a:gd name="connsiteY2" fmla="*/ 909332 h 2205476"/>
              <a:gd name="connsiteX3" fmla="*/ 5911049 w 5983522"/>
              <a:gd name="connsiteY3" fmla="*/ 1773428 h 2205476"/>
              <a:gd name="connsiteX4" fmla="*/ 3505389 w 5983522"/>
              <a:gd name="connsiteY4" fmla="*/ 2205476 h 2205476"/>
              <a:gd name="connsiteX5" fmla="*/ 0 w 5983522"/>
              <a:gd name="connsiteY5" fmla="*/ 0 h 2205476"/>
              <a:gd name="connsiteX0" fmla="*/ 0 w 5983522"/>
              <a:gd name="connsiteY0" fmla="*/ 0 h 2205476"/>
              <a:gd name="connsiteX1" fmla="*/ 3574123 w 5983522"/>
              <a:gd name="connsiteY1" fmla="*/ 1773428 h 2205476"/>
              <a:gd name="connsiteX2" fmla="*/ 5979782 w 5983522"/>
              <a:gd name="connsiteY2" fmla="*/ 909332 h 2205476"/>
              <a:gd name="connsiteX3" fmla="*/ 5911049 w 5983522"/>
              <a:gd name="connsiteY3" fmla="*/ 1773428 h 2205476"/>
              <a:gd name="connsiteX4" fmla="*/ 3505389 w 5983522"/>
              <a:gd name="connsiteY4" fmla="*/ 2205476 h 2205476"/>
              <a:gd name="connsiteX5" fmla="*/ 0 w 5983522"/>
              <a:gd name="connsiteY5" fmla="*/ 0 h 2205476"/>
              <a:gd name="connsiteX0" fmla="*/ 0 w 5983522"/>
              <a:gd name="connsiteY0" fmla="*/ 0 h 2205476"/>
              <a:gd name="connsiteX1" fmla="*/ 3574123 w 5983522"/>
              <a:gd name="connsiteY1" fmla="*/ 1773428 h 2205476"/>
              <a:gd name="connsiteX2" fmla="*/ 5979782 w 5983522"/>
              <a:gd name="connsiteY2" fmla="*/ 909332 h 2205476"/>
              <a:gd name="connsiteX3" fmla="*/ 5911049 w 5983522"/>
              <a:gd name="connsiteY3" fmla="*/ 1773428 h 2205476"/>
              <a:gd name="connsiteX4" fmla="*/ 3505389 w 5983522"/>
              <a:gd name="connsiteY4" fmla="*/ 2205476 h 2205476"/>
              <a:gd name="connsiteX5" fmla="*/ 0 w 5983522"/>
              <a:gd name="connsiteY5" fmla="*/ 0 h 2205476"/>
              <a:gd name="connsiteX0" fmla="*/ 0 w 5983522"/>
              <a:gd name="connsiteY0" fmla="*/ 0 h 2342988"/>
              <a:gd name="connsiteX1" fmla="*/ 3574123 w 5983522"/>
              <a:gd name="connsiteY1" fmla="*/ 1773428 h 2342988"/>
              <a:gd name="connsiteX2" fmla="*/ 5979782 w 5983522"/>
              <a:gd name="connsiteY2" fmla="*/ 909332 h 2342988"/>
              <a:gd name="connsiteX3" fmla="*/ 5911049 w 5983522"/>
              <a:gd name="connsiteY3" fmla="*/ 1773428 h 2342988"/>
              <a:gd name="connsiteX4" fmla="*/ 3505389 w 5983522"/>
              <a:gd name="connsiteY4" fmla="*/ 2205476 h 2342988"/>
              <a:gd name="connsiteX5" fmla="*/ 0 w 5983522"/>
              <a:gd name="connsiteY5" fmla="*/ 0 h 2342988"/>
              <a:gd name="connsiteX0" fmla="*/ 0 w 5983522"/>
              <a:gd name="connsiteY0" fmla="*/ 0 h 2342988"/>
              <a:gd name="connsiteX1" fmla="*/ 3574123 w 5983522"/>
              <a:gd name="connsiteY1" fmla="*/ 1773428 h 2342988"/>
              <a:gd name="connsiteX2" fmla="*/ 5979782 w 5983522"/>
              <a:gd name="connsiteY2" fmla="*/ 909332 h 2342988"/>
              <a:gd name="connsiteX3" fmla="*/ 5911049 w 5983522"/>
              <a:gd name="connsiteY3" fmla="*/ 1773428 h 2342988"/>
              <a:gd name="connsiteX4" fmla="*/ 3505389 w 5983522"/>
              <a:gd name="connsiteY4" fmla="*/ 2205476 h 2342988"/>
              <a:gd name="connsiteX5" fmla="*/ 0 w 5983522"/>
              <a:gd name="connsiteY5" fmla="*/ 0 h 2342988"/>
              <a:gd name="connsiteX0" fmla="*/ 0 w 5983522"/>
              <a:gd name="connsiteY0" fmla="*/ 0 h 2271124"/>
              <a:gd name="connsiteX1" fmla="*/ 3574123 w 5983522"/>
              <a:gd name="connsiteY1" fmla="*/ 1773428 h 2271124"/>
              <a:gd name="connsiteX2" fmla="*/ 5979782 w 5983522"/>
              <a:gd name="connsiteY2" fmla="*/ 909332 h 2271124"/>
              <a:gd name="connsiteX3" fmla="*/ 5911049 w 5983522"/>
              <a:gd name="connsiteY3" fmla="*/ 1773428 h 2271124"/>
              <a:gd name="connsiteX4" fmla="*/ 3505389 w 5983522"/>
              <a:gd name="connsiteY4" fmla="*/ 2205476 h 2271124"/>
              <a:gd name="connsiteX5" fmla="*/ 0 w 5983522"/>
              <a:gd name="connsiteY5" fmla="*/ 0 h 2271124"/>
              <a:gd name="connsiteX0" fmla="*/ 0 w 5983522"/>
              <a:gd name="connsiteY0" fmla="*/ 0 h 2343132"/>
              <a:gd name="connsiteX1" fmla="*/ 3574123 w 5983522"/>
              <a:gd name="connsiteY1" fmla="*/ 1773428 h 2343132"/>
              <a:gd name="connsiteX2" fmla="*/ 5979782 w 5983522"/>
              <a:gd name="connsiteY2" fmla="*/ 909332 h 2343132"/>
              <a:gd name="connsiteX3" fmla="*/ 5911049 w 5983522"/>
              <a:gd name="connsiteY3" fmla="*/ 1773428 h 2343132"/>
              <a:gd name="connsiteX4" fmla="*/ 3574123 w 5983522"/>
              <a:gd name="connsiteY4" fmla="*/ 2277484 h 2343132"/>
              <a:gd name="connsiteX5" fmla="*/ 0 w 5983522"/>
              <a:gd name="connsiteY5" fmla="*/ 0 h 2343132"/>
              <a:gd name="connsiteX0" fmla="*/ 0 w 5983522"/>
              <a:gd name="connsiteY0" fmla="*/ 0 h 2356308"/>
              <a:gd name="connsiteX1" fmla="*/ 3574123 w 5983522"/>
              <a:gd name="connsiteY1" fmla="*/ 1773428 h 2356308"/>
              <a:gd name="connsiteX2" fmla="*/ 5979782 w 5983522"/>
              <a:gd name="connsiteY2" fmla="*/ 909332 h 2356308"/>
              <a:gd name="connsiteX3" fmla="*/ 5911049 w 5983522"/>
              <a:gd name="connsiteY3" fmla="*/ 1773428 h 2356308"/>
              <a:gd name="connsiteX4" fmla="*/ 3574123 w 5983522"/>
              <a:gd name="connsiteY4" fmla="*/ 2277484 h 2356308"/>
              <a:gd name="connsiteX5" fmla="*/ 0 w 5983522"/>
              <a:gd name="connsiteY5" fmla="*/ 0 h 235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83522" h="2356308">
                <a:moveTo>
                  <a:pt x="0" y="0"/>
                </a:moveTo>
                <a:cubicBezTo>
                  <a:pt x="1548416" y="1267577"/>
                  <a:pt x="2485225" y="1835729"/>
                  <a:pt x="3574123" y="1773428"/>
                </a:cubicBezTo>
                <a:cubicBezTo>
                  <a:pt x="4663021" y="1711127"/>
                  <a:pt x="5318966" y="1379552"/>
                  <a:pt x="5979782" y="909332"/>
                </a:cubicBezTo>
                <a:cubicBezTo>
                  <a:pt x="5983522" y="1385480"/>
                  <a:pt x="5878445" y="761537"/>
                  <a:pt x="5911049" y="1773428"/>
                </a:cubicBezTo>
                <a:cubicBezTo>
                  <a:pt x="5229445" y="2030839"/>
                  <a:pt x="4974342" y="2356308"/>
                  <a:pt x="3574123" y="2277484"/>
                </a:cubicBezTo>
                <a:cubicBezTo>
                  <a:pt x="2173904" y="2198660"/>
                  <a:pt x="1006115" y="1583520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5359" tIns="42680" rIns="85359" bIns="42680" rtlCol="0" anchor="ctr"/>
          <a:lstStyle/>
          <a:p>
            <a:pPr algn="ctr"/>
            <a:endParaRPr lang="de-DE"/>
          </a:p>
        </p:txBody>
      </p:sp>
      <p:grpSp>
        <p:nvGrpSpPr>
          <p:cNvPr id="18" name="Gruppieren 17"/>
          <p:cNvGrpSpPr/>
          <p:nvPr/>
        </p:nvGrpSpPr>
        <p:grpSpPr>
          <a:xfrm>
            <a:off x="1758256" y="1099005"/>
            <a:ext cx="5174086" cy="3649767"/>
            <a:chOff x="1933106" y="1268760"/>
            <a:chExt cx="5688631" cy="4213520"/>
          </a:xfrm>
        </p:grpSpPr>
        <p:sp>
          <p:nvSpPr>
            <p:cNvPr id="10" name="Gleichschenkliges Dreieck 9"/>
            <p:cNvSpPr/>
            <p:nvPr/>
          </p:nvSpPr>
          <p:spPr>
            <a:xfrm rot="10800000">
              <a:off x="1933106" y="1988839"/>
              <a:ext cx="2232248" cy="349344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leichschenkliges Dreieck 10"/>
            <p:cNvSpPr/>
            <p:nvPr/>
          </p:nvSpPr>
          <p:spPr>
            <a:xfrm rot="10800000">
              <a:off x="4237362" y="1988839"/>
              <a:ext cx="2232248" cy="349344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253584" y="1268760"/>
              <a:ext cx="1368153" cy="1705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0" dirty="0" smtClean="0">
                  <a:solidFill>
                    <a:schemeClr val="accent5">
                      <a:lumMod val="50000"/>
                    </a:schemeClr>
                  </a:solidFill>
                  <a:latin typeface="Arial Black" pitchFamily="34" charset="0"/>
                </a:rPr>
                <a:t>T</a:t>
              </a:r>
              <a:endParaRPr lang="de-DE" sz="9000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538669" y="475269"/>
            <a:ext cx="5239582" cy="4989888"/>
            <a:chOff x="1691680" y="548680"/>
            <a:chExt cx="5760640" cy="5760640"/>
          </a:xfrm>
        </p:grpSpPr>
        <p:cxnSp>
          <p:nvCxnSpPr>
            <p:cNvPr id="20" name="Gerade Verbindung 19"/>
            <p:cNvCxnSpPr/>
            <p:nvPr/>
          </p:nvCxnSpPr>
          <p:spPr>
            <a:xfrm>
              <a:off x="1691680" y="548680"/>
              <a:ext cx="0" cy="5760640"/>
            </a:xfrm>
            <a:prstGeom prst="line">
              <a:avLst/>
            </a:prstGeom>
            <a:ln w="127000" cap="sq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7452320" y="548680"/>
              <a:ext cx="0" cy="5760640"/>
            </a:xfrm>
            <a:prstGeom prst="line">
              <a:avLst/>
            </a:prstGeom>
            <a:ln w="127000" cap="sq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691680" y="548680"/>
              <a:ext cx="5760640" cy="0"/>
            </a:xfrm>
            <a:prstGeom prst="line">
              <a:avLst/>
            </a:prstGeom>
            <a:ln w="127000" cap="sq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1691680" y="6309320"/>
              <a:ext cx="5760640" cy="0"/>
            </a:xfrm>
            <a:prstGeom prst="line">
              <a:avLst/>
            </a:prstGeom>
            <a:ln w="127000" cap="sq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1211193" y="163401"/>
            <a:ext cx="5893875" cy="5613000"/>
            <a:chOff x="755576" y="3541586"/>
            <a:chExt cx="6894547" cy="2880000"/>
          </a:xfrm>
        </p:grpSpPr>
        <p:grpSp>
          <p:nvGrpSpPr>
            <p:cNvPr id="7" name="Gruppieren 28"/>
            <p:cNvGrpSpPr/>
            <p:nvPr/>
          </p:nvGrpSpPr>
          <p:grpSpPr>
            <a:xfrm>
              <a:off x="755576" y="3541586"/>
              <a:ext cx="6894547" cy="2880000"/>
              <a:chOff x="755576" y="3541586"/>
              <a:chExt cx="6894547" cy="2880000"/>
            </a:xfrm>
          </p:grpSpPr>
          <p:sp>
            <p:nvSpPr>
              <p:cNvPr id="9" name="Ellipse 8"/>
              <p:cNvSpPr>
                <a:spLocks noChangeAspect="1"/>
              </p:cNvSpPr>
              <p:nvPr/>
            </p:nvSpPr>
            <p:spPr>
              <a:xfrm>
                <a:off x="755576" y="3541586"/>
                <a:ext cx="6894547" cy="288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/>
              <p:cNvSpPr>
                <a:spLocks noChangeAspect="1"/>
              </p:cNvSpPr>
              <p:nvPr/>
            </p:nvSpPr>
            <p:spPr>
              <a:xfrm>
                <a:off x="1587922" y="3909689"/>
                <a:ext cx="5170910" cy="21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Ellipse 7"/>
            <p:cNvSpPr>
              <a:spLocks noChangeAspect="1"/>
            </p:cNvSpPr>
            <p:nvPr/>
          </p:nvSpPr>
          <p:spPr>
            <a:xfrm>
              <a:off x="2468910" y="4280556"/>
              <a:ext cx="3447273" cy="1440000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758256" y="1099005"/>
            <a:ext cx="5174086" cy="3649767"/>
            <a:chOff x="1933106" y="1268760"/>
            <a:chExt cx="5688631" cy="4213520"/>
          </a:xfrm>
        </p:grpSpPr>
        <p:sp>
          <p:nvSpPr>
            <p:cNvPr id="16" name="Gleichschenkliges Dreieck 15"/>
            <p:cNvSpPr/>
            <p:nvPr/>
          </p:nvSpPr>
          <p:spPr>
            <a:xfrm rot="10800000">
              <a:off x="1933106" y="1988839"/>
              <a:ext cx="2232248" cy="349344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Gleichschenkliges Dreieck 16"/>
            <p:cNvSpPr/>
            <p:nvPr/>
          </p:nvSpPr>
          <p:spPr>
            <a:xfrm rot="10800000">
              <a:off x="4237362" y="1988839"/>
              <a:ext cx="2232248" cy="349344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253584" y="1268760"/>
              <a:ext cx="1368153" cy="1705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0" dirty="0" smtClean="0">
                  <a:solidFill>
                    <a:schemeClr val="accent5">
                      <a:lumMod val="50000"/>
                    </a:schemeClr>
                  </a:solidFill>
                  <a:latin typeface="Arial Black" pitchFamily="34" charset="0"/>
                </a:rPr>
                <a:t>T</a:t>
              </a:r>
              <a:endParaRPr lang="de-DE" sz="9000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538669" y="475269"/>
            <a:ext cx="5239582" cy="4989888"/>
            <a:chOff x="1691680" y="548680"/>
            <a:chExt cx="5760640" cy="5760640"/>
          </a:xfrm>
        </p:grpSpPr>
        <p:cxnSp>
          <p:nvCxnSpPr>
            <p:cNvPr id="21" name="Gerade Verbindung 20"/>
            <p:cNvCxnSpPr/>
            <p:nvPr/>
          </p:nvCxnSpPr>
          <p:spPr>
            <a:xfrm>
              <a:off x="1691680" y="548680"/>
              <a:ext cx="0" cy="5760640"/>
            </a:xfrm>
            <a:prstGeom prst="line">
              <a:avLst/>
            </a:prstGeom>
            <a:ln w="127000" cap="sq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7452320" y="548680"/>
              <a:ext cx="0" cy="5760640"/>
            </a:xfrm>
            <a:prstGeom prst="line">
              <a:avLst/>
            </a:prstGeom>
            <a:ln w="127000" cap="sq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1691680" y="548680"/>
              <a:ext cx="5760640" cy="0"/>
            </a:xfrm>
            <a:prstGeom prst="line">
              <a:avLst/>
            </a:prstGeom>
            <a:ln w="127000" cap="sq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1691680" y="6309320"/>
              <a:ext cx="5760640" cy="0"/>
            </a:xfrm>
            <a:prstGeom prst="line">
              <a:avLst/>
            </a:prstGeom>
            <a:ln w="127000" cap="sq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-295186" y="-522709"/>
            <a:ext cx="9300259" cy="6501787"/>
            <a:chOff x="-324544" y="-603448"/>
            <a:chExt cx="10225136" cy="7506072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-324544" y="-603448"/>
              <a:ext cx="10225136" cy="7506072"/>
              <a:chOff x="1547664" y="-386226"/>
              <a:chExt cx="6696744" cy="7152095"/>
            </a:xfrm>
          </p:grpSpPr>
          <p:sp>
            <p:nvSpPr>
              <p:cNvPr id="15" name="Freihandform 14"/>
              <p:cNvSpPr/>
              <p:nvPr/>
            </p:nvSpPr>
            <p:spPr>
              <a:xfrm>
                <a:off x="1547665" y="-386226"/>
                <a:ext cx="6696743" cy="7152095"/>
              </a:xfrm>
              <a:custGeom>
                <a:avLst/>
                <a:gdLst>
                  <a:gd name="connsiteX0" fmla="*/ 0 w 6045200"/>
                  <a:gd name="connsiteY0" fmla="*/ 0 h 2009140"/>
                  <a:gd name="connsiteX1" fmla="*/ 2804160 w 6045200"/>
                  <a:gd name="connsiteY1" fmla="*/ 1874520 h 2009140"/>
                  <a:gd name="connsiteX2" fmla="*/ 6045200 w 6045200"/>
                  <a:gd name="connsiteY2" fmla="*/ 807720 h 2009140"/>
                  <a:gd name="connsiteX0" fmla="*/ 0 w 6185980"/>
                  <a:gd name="connsiteY0" fmla="*/ 0 h 2078543"/>
                  <a:gd name="connsiteX1" fmla="*/ 2804160 w 6185980"/>
                  <a:gd name="connsiteY1" fmla="*/ 1874520 h 2078543"/>
                  <a:gd name="connsiteX2" fmla="*/ 6185980 w 6185980"/>
                  <a:gd name="connsiteY2" fmla="*/ 1224136 h 2078543"/>
                  <a:gd name="connsiteX0" fmla="*/ 0 w 6392179"/>
                  <a:gd name="connsiteY0" fmla="*/ 0 h 1874520"/>
                  <a:gd name="connsiteX1" fmla="*/ 2804160 w 6392179"/>
                  <a:gd name="connsiteY1" fmla="*/ 1874520 h 1874520"/>
                  <a:gd name="connsiteX2" fmla="*/ 6392179 w 6392179"/>
                  <a:gd name="connsiteY2" fmla="*/ 0 h 1874520"/>
                  <a:gd name="connsiteX0" fmla="*/ 0 w 6392179"/>
                  <a:gd name="connsiteY0" fmla="*/ 0 h 1296144"/>
                  <a:gd name="connsiteX1" fmla="*/ 3642855 w 6392179"/>
                  <a:gd name="connsiteY1" fmla="*/ 1296144 h 1296144"/>
                  <a:gd name="connsiteX2" fmla="*/ 6392179 w 6392179"/>
                  <a:gd name="connsiteY2" fmla="*/ 0 h 1296144"/>
                  <a:gd name="connsiteX0" fmla="*/ 0 w 6392179"/>
                  <a:gd name="connsiteY0" fmla="*/ 0 h 1296144"/>
                  <a:gd name="connsiteX1" fmla="*/ 3642855 w 6392179"/>
                  <a:gd name="connsiteY1" fmla="*/ 1296144 h 1296144"/>
                  <a:gd name="connsiteX2" fmla="*/ 6392179 w 6392179"/>
                  <a:gd name="connsiteY2" fmla="*/ 0 h 1296144"/>
                  <a:gd name="connsiteX0" fmla="*/ 0 w 6323446"/>
                  <a:gd name="connsiteY0" fmla="*/ 0 h 1296144"/>
                  <a:gd name="connsiteX1" fmla="*/ 3574122 w 6323446"/>
                  <a:gd name="connsiteY1" fmla="*/ 1296144 h 1296144"/>
                  <a:gd name="connsiteX2" fmla="*/ 6323446 w 6323446"/>
                  <a:gd name="connsiteY2" fmla="*/ 0 h 1296144"/>
                  <a:gd name="connsiteX0" fmla="*/ 0 w 6254713"/>
                  <a:gd name="connsiteY0" fmla="*/ 216024 h 1548172"/>
                  <a:gd name="connsiteX1" fmla="*/ 3574122 w 6254713"/>
                  <a:gd name="connsiteY1" fmla="*/ 1512168 h 1548172"/>
                  <a:gd name="connsiteX2" fmla="*/ 6254713 w 6254713"/>
                  <a:gd name="connsiteY2" fmla="*/ 0 h 1548172"/>
                  <a:gd name="connsiteX0" fmla="*/ 0 w 6254713"/>
                  <a:gd name="connsiteY0" fmla="*/ 216024 h 1404156"/>
                  <a:gd name="connsiteX1" fmla="*/ 3711588 w 6254713"/>
                  <a:gd name="connsiteY1" fmla="*/ 1368152 h 1404156"/>
                  <a:gd name="connsiteX2" fmla="*/ 6254713 w 6254713"/>
                  <a:gd name="connsiteY2" fmla="*/ 0 h 1404156"/>
                  <a:gd name="connsiteX0" fmla="*/ 0 w 6323446"/>
                  <a:gd name="connsiteY0" fmla="*/ 216024 h 1404156"/>
                  <a:gd name="connsiteX1" fmla="*/ 3711588 w 6323446"/>
                  <a:gd name="connsiteY1" fmla="*/ 1368152 h 1404156"/>
                  <a:gd name="connsiteX2" fmla="*/ 6323446 w 6323446"/>
                  <a:gd name="connsiteY2" fmla="*/ 0 h 1404156"/>
                  <a:gd name="connsiteX0" fmla="*/ 0 w 6323446"/>
                  <a:gd name="connsiteY0" fmla="*/ 216024 h 1404156"/>
                  <a:gd name="connsiteX1" fmla="*/ 3711588 w 6323446"/>
                  <a:gd name="connsiteY1" fmla="*/ 1368152 h 1404156"/>
                  <a:gd name="connsiteX2" fmla="*/ 6323446 w 6323446"/>
                  <a:gd name="connsiteY2" fmla="*/ 0 h 1404156"/>
                  <a:gd name="connsiteX0" fmla="*/ 0 w 6323446"/>
                  <a:gd name="connsiteY0" fmla="*/ 216024 h 1404156"/>
                  <a:gd name="connsiteX1" fmla="*/ 3711588 w 6323446"/>
                  <a:gd name="connsiteY1" fmla="*/ 1368152 h 1404156"/>
                  <a:gd name="connsiteX2" fmla="*/ 6323446 w 6323446"/>
                  <a:gd name="connsiteY2" fmla="*/ 0 h 1404156"/>
                  <a:gd name="connsiteX0" fmla="*/ 0 w 6529645"/>
                  <a:gd name="connsiteY0" fmla="*/ 288032 h 1488165"/>
                  <a:gd name="connsiteX1" fmla="*/ 3711588 w 6529645"/>
                  <a:gd name="connsiteY1" fmla="*/ 1440160 h 1488165"/>
                  <a:gd name="connsiteX2" fmla="*/ 6529645 w 6529645"/>
                  <a:gd name="connsiteY2" fmla="*/ 0 h 1488165"/>
                  <a:gd name="connsiteX0" fmla="*/ 0 w 6529645"/>
                  <a:gd name="connsiteY0" fmla="*/ 288032 h 1416157"/>
                  <a:gd name="connsiteX1" fmla="*/ 3849054 w 6529645"/>
                  <a:gd name="connsiteY1" fmla="*/ 1368152 h 1416157"/>
                  <a:gd name="connsiteX2" fmla="*/ 6529645 w 6529645"/>
                  <a:gd name="connsiteY2" fmla="*/ 0 h 1416157"/>
                  <a:gd name="connsiteX0" fmla="*/ 0 w 6529645"/>
                  <a:gd name="connsiteY0" fmla="*/ 288032 h 1416157"/>
                  <a:gd name="connsiteX1" fmla="*/ 4055253 w 6529645"/>
                  <a:gd name="connsiteY1" fmla="*/ 1368152 h 1416157"/>
                  <a:gd name="connsiteX2" fmla="*/ 6529645 w 6529645"/>
                  <a:gd name="connsiteY2" fmla="*/ 0 h 1416157"/>
                  <a:gd name="connsiteX0" fmla="*/ 0 w 6529645"/>
                  <a:gd name="connsiteY0" fmla="*/ 288032 h 1488165"/>
                  <a:gd name="connsiteX1" fmla="*/ 3367922 w 6529645"/>
                  <a:gd name="connsiteY1" fmla="*/ 1440160 h 1488165"/>
                  <a:gd name="connsiteX2" fmla="*/ 6529645 w 6529645"/>
                  <a:gd name="connsiteY2" fmla="*/ 0 h 1488165"/>
                  <a:gd name="connsiteX0" fmla="*/ 0 w 6647156"/>
                  <a:gd name="connsiteY0" fmla="*/ 288032 h 1488165"/>
                  <a:gd name="connsiteX1" fmla="*/ 3367922 w 6647156"/>
                  <a:gd name="connsiteY1" fmla="*/ 1440160 h 1488165"/>
                  <a:gd name="connsiteX2" fmla="*/ 6120202 w 6647156"/>
                  <a:gd name="connsiteY2" fmla="*/ 329520 h 1488165"/>
                  <a:gd name="connsiteX3" fmla="*/ 6529645 w 6647156"/>
                  <a:gd name="connsiteY3" fmla="*/ 0 h 1488165"/>
                  <a:gd name="connsiteX0" fmla="*/ 0 w 6618515"/>
                  <a:gd name="connsiteY0" fmla="*/ 288032 h 1488165"/>
                  <a:gd name="connsiteX1" fmla="*/ 3367922 w 6618515"/>
                  <a:gd name="connsiteY1" fmla="*/ 1440160 h 1488165"/>
                  <a:gd name="connsiteX2" fmla="*/ 6120202 w 6618515"/>
                  <a:gd name="connsiteY2" fmla="*/ 329520 h 1488165"/>
                  <a:gd name="connsiteX3" fmla="*/ 6357801 w 6618515"/>
                  <a:gd name="connsiteY3" fmla="*/ 217760 h 1488165"/>
                  <a:gd name="connsiteX4" fmla="*/ 6529645 w 6618515"/>
                  <a:gd name="connsiteY4" fmla="*/ 0 h 1488165"/>
                  <a:gd name="connsiteX0" fmla="*/ 0 w 6618515"/>
                  <a:gd name="connsiteY0" fmla="*/ 288032 h 1488165"/>
                  <a:gd name="connsiteX1" fmla="*/ 3367922 w 6618515"/>
                  <a:gd name="connsiteY1" fmla="*/ 1440160 h 1488165"/>
                  <a:gd name="connsiteX2" fmla="*/ 5911696 w 6618515"/>
                  <a:gd name="connsiteY2" fmla="*/ 441280 h 1488165"/>
                  <a:gd name="connsiteX3" fmla="*/ 6120202 w 6618515"/>
                  <a:gd name="connsiteY3" fmla="*/ 329520 h 1488165"/>
                  <a:gd name="connsiteX4" fmla="*/ 6357801 w 6618515"/>
                  <a:gd name="connsiteY4" fmla="*/ 217760 h 1488165"/>
                  <a:gd name="connsiteX5" fmla="*/ 6529645 w 6618515"/>
                  <a:gd name="connsiteY5" fmla="*/ 0 h 1488165"/>
                  <a:gd name="connsiteX0" fmla="*/ 0 w 6546827"/>
                  <a:gd name="connsiteY0" fmla="*/ 550325 h 3179866"/>
                  <a:gd name="connsiteX1" fmla="*/ 3367922 w 6546827"/>
                  <a:gd name="connsiteY1" fmla="*/ 1702453 h 3179866"/>
                  <a:gd name="connsiteX2" fmla="*/ 5911696 w 6546827"/>
                  <a:gd name="connsiteY2" fmla="*/ 703573 h 3179866"/>
                  <a:gd name="connsiteX3" fmla="*/ 6048514 w 6546827"/>
                  <a:gd name="connsiteY3" fmla="*/ 3142613 h 3179866"/>
                  <a:gd name="connsiteX4" fmla="*/ 6357801 w 6546827"/>
                  <a:gd name="connsiteY4" fmla="*/ 480053 h 3179866"/>
                  <a:gd name="connsiteX5" fmla="*/ 6529645 w 6546827"/>
                  <a:gd name="connsiteY5" fmla="*/ 262293 h 3179866"/>
                  <a:gd name="connsiteX0" fmla="*/ 0 w 6546827"/>
                  <a:gd name="connsiteY0" fmla="*/ 288032 h 3072341"/>
                  <a:gd name="connsiteX1" fmla="*/ 3367922 w 6546827"/>
                  <a:gd name="connsiteY1" fmla="*/ 1440160 h 3072341"/>
                  <a:gd name="connsiteX2" fmla="*/ 5911696 w 6546827"/>
                  <a:gd name="connsiteY2" fmla="*/ 441280 h 3072341"/>
                  <a:gd name="connsiteX3" fmla="*/ 6048514 w 6546827"/>
                  <a:gd name="connsiteY3" fmla="*/ 2880320 h 3072341"/>
                  <a:gd name="connsiteX4" fmla="*/ 1512128 w 6546827"/>
                  <a:gd name="connsiteY4" fmla="*/ 2592288 h 3072341"/>
                  <a:gd name="connsiteX5" fmla="*/ 6529645 w 6546827"/>
                  <a:gd name="connsiteY5" fmla="*/ 0 h 3072341"/>
                  <a:gd name="connsiteX0" fmla="*/ 0 w 6546827"/>
                  <a:gd name="connsiteY0" fmla="*/ 86779 h 2716320"/>
                  <a:gd name="connsiteX1" fmla="*/ 3367922 w 6546827"/>
                  <a:gd name="connsiteY1" fmla="*/ 1238907 h 2716320"/>
                  <a:gd name="connsiteX2" fmla="*/ 5911696 w 6546827"/>
                  <a:gd name="connsiteY2" fmla="*/ 240027 h 2716320"/>
                  <a:gd name="connsiteX3" fmla="*/ 6048514 w 6546827"/>
                  <a:gd name="connsiteY3" fmla="*/ 2679067 h 2716320"/>
                  <a:gd name="connsiteX4" fmla="*/ 1512128 w 6546827"/>
                  <a:gd name="connsiteY4" fmla="*/ 2391035 h 2716320"/>
                  <a:gd name="connsiteX5" fmla="*/ 137466 w 6546827"/>
                  <a:gd name="connsiteY5" fmla="*/ 806859 h 2716320"/>
                  <a:gd name="connsiteX0" fmla="*/ 90176 w 6637003"/>
                  <a:gd name="connsiteY0" fmla="*/ 86779 h 2716320"/>
                  <a:gd name="connsiteX1" fmla="*/ 3458098 w 6637003"/>
                  <a:gd name="connsiteY1" fmla="*/ 1238907 h 2716320"/>
                  <a:gd name="connsiteX2" fmla="*/ 6001872 w 6637003"/>
                  <a:gd name="connsiteY2" fmla="*/ 240027 h 2716320"/>
                  <a:gd name="connsiteX3" fmla="*/ 6138690 w 6637003"/>
                  <a:gd name="connsiteY3" fmla="*/ 2679067 h 2716320"/>
                  <a:gd name="connsiteX4" fmla="*/ 1602304 w 6637003"/>
                  <a:gd name="connsiteY4" fmla="*/ 2391035 h 2716320"/>
                  <a:gd name="connsiteX5" fmla="*/ 227642 w 6637003"/>
                  <a:gd name="connsiteY5" fmla="*/ 806859 h 2716320"/>
                  <a:gd name="connsiteX6" fmla="*/ 236454 w 6637003"/>
                  <a:gd name="connsiteY6" fmla="*/ 834386 h 2716320"/>
                  <a:gd name="connsiteX0" fmla="*/ 0 w 6546827"/>
                  <a:gd name="connsiteY0" fmla="*/ 86779 h 2716320"/>
                  <a:gd name="connsiteX1" fmla="*/ 3367922 w 6546827"/>
                  <a:gd name="connsiteY1" fmla="*/ 1238907 h 2716320"/>
                  <a:gd name="connsiteX2" fmla="*/ 5911696 w 6546827"/>
                  <a:gd name="connsiteY2" fmla="*/ 240027 h 2716320"/>
                  <a:gd name="connsiteX3" fmla="*/ 6048514 w 6546827"/>
                  <a:gd name="connsiteY3" fmla="*/ 2679067 h 2716320"/>
                  <a:gd name="connsiteX4" fmla="*/ 1512128 w 6546827"/>
                  <a:gd name="connsiteY4" fmla="*/ 2391035 h 2716320"/>
                  <a:gd name="connsiteX5" fmla="*/ 137466 w 6546827"/>
                  <a:gd name="connsiteY5" fmla="*/ 806859 h 2716320"/>
                  <a:gd name="connsiteX0" fmla="*/ 0 w 6546827"/>
                  <a:gd name="connsiteY0" fmla="*/ 86779 h 2716320"/>
                  <a:gd name="connsiteX1" fmla="*/ 3367922 w 6546827"/>
                  <a:gd name="connsiteY1" fmla="*/ 1238907 h 2716320"/>
                  <a:gd name="connsiteX2" fmla="*/ 5911696 w 6546827"/>
                  <a:gd name="connsiteY2" fmla="*/ 240027 h 2716320"/>
                  <a:gd name="connsiteX3" fmla="*/ 6048514 w 6546827"/>
                  <a:gd name="connsiteY3" fmla="*/ 2679067 h 2716320"/>
                  <a:gd name="connsiteX4" fmla="*/ 1512128 w 6546827"/>
                  <a:gd name="connsiteY4" fmla="*/ 2391035 h 2716320"/>
                  <a:gd name="connsiteX5" fmla="*/ 137466 w 6546827"/>
                  <a:gd name="connsiteY5" fmla="*/ 806859 h 2716320"/>
                  <a:gd name="connsiteX6" fmla="*/ 0 w 6546827"/>
                  <a:gd name="connsiteY6" fmla="*/ 86779 h 2716320"/>
                  <a:gd name="connsiteX0" fmla="*/ 309299 w 6856126"/>
                  <a:gd name="connsiteY0" fmla="*/ 86779 h 2823083"/>
                  <a:gd name="connsiteX1" fmla="*/ 3677221 w 6856126"/>
                  <a:gd name="connsiteY1" fmla="*/ 1238907 h 2823083"/>
                  <a:gd name="connsiteX2" fmla="*/ 6220995 w 6856126"/>
                  <a:gd name="connsiteY2" fmla="*/ 240027 h 2823083"/>
                  <a:gd name="connsiteX3" fmla="*/ 6357813 w 6856126"/>
                  <a:gd name="connsiteY3" fmla="*/ 2679067 h 2823083"/>
                  <a:gd name="connsiteX4" fmla="*/ 1821427 w 6856126"/>
                  <a:gd name="connsiteY4" fmla="*/ 2391035 h 2823083"/>
                  <a:gd name="connsiteX5" fmla="*/ 309299 w 6856126"/>
                  <a:gd name="connsiteY5" fmla="*/ 86779 h 2823083"/>
                  <a:gd name="connsiteX0" fmla="*/ 0 w 6546827"/>
                  <a:gd name="connsiteY0" fmla="*/ 86779 h 2823083"/>
                  <a:gd name="connsiteX1" fmla="*/ 3367922 w 6546827"/>
                  <a:gd name="connsiteY1" fmla="*/ 1238907 h 2823083"/>
                  <a:gd name="connsiteX2" fmla="*/ 5911696 w 6546827"/>
                  <a:gd name="connsiteY2" fmla="*/ 240027 h 2823083"/>
                  <a:gd name="connsiteX3" fmla="*/ 6048514 w 6546827"/>
                  <a:gd name="connsiteY3" fmla="*/ 2679067 h 2823083"/>
                  <a:gd name="connsiteX4" fmla="*/ 1512128 w 6546827"/>
                  <a:gd name="connsiteY4" fmla="*/ 2391035 h 2823083"/>
                  <a:gd name="connsiteX5" fmla="*/ 0 w 6546827"/>
                  <a:gd name="connsiteY5" fmla="*/ 86779 h 2823083"/>
                  <a:gd name="connsiteX0" fmla="*/ 0 w 6546827"/>
                  <a:gd name="connsiteY0" fmla="*/ 86779 h 2823083"/>
                  <a:gd name="connsiteX1" fmla="*/ 3367922 w 6546827"/>
                  <a:gd name="connsiteY1" fmla="*/ 1238907 h 2823083"/>
                  <a:gd name="connsiteX2" fmla="*/ 5911696 w 6546827"/>
                  <a:gd name="connsiteY2" fmla="*/ 240027 h 2823083"/>
                  <a:gd name="connsiteX3" fmla="*/ 6048514 w 6546827"/>
                  <a:gd name="connsiteY3" fmla="*/ 2679067 h 2823083"/>
                  <a:gd name="connsiteX4" fmla="*/ 1512128 w 6546827"/>
                  <a:gd name="connsiteY4" fmla="*/ 2391035 h 2823083"/>
                  <a:gd name="connsiteX5" fmla="*/ 0 w 6546827"/>
                  <a:gd name="connsiteY5" fmla="*/ 86779 h 2823083"/>
                  <a:gd name="connsiteX0" fmla="*/ 0 w 6546827"/>
                  <a:gd name="connsiteY0" fmla="*/ 86779 h 2823083"/>
                  <a:gd name="connsiteX1" fmla="*/ 3367922 w 6546827"/>
                  <a:gd name="connsiteY1" fmla="*/ 1238907 h 2823083"/>
                  <a:gd name="connsiteX2" fmla="*/ 5911696 w 6546827"/>
                  <a:gd name="connsiteY2" fmla="*/ 240027 h 2823083"/>
                  <a:gd name="connsiteX3" fmla="*/ 6048514 w 6546827"/>
                  <a:gd name="connsiteY3" fmla="*/ 2679067 h 2823083"/>
                  <a:gd name="connsiteX4" fmla="*/ 1512128 w 6546827"/>
                  <a:gd name="connsiteY4" fmla="*/ 2391035 h 2823083"/>
                  <a:gd name="connsiteX5" fmla="*/ 0 w 6546827"/>
                  <a:gd name="connsiteY5" fmla="*/ 86779 h 2823083"/>
                  <a:gd name="connsiteX0" fmla="*/ 0 w 6546827"/>
                  <a:gd name="connsiteY0" fmla="*/ 86779 h 3255130"/>
                  <a:gd name="connsiteX1" fmla="*/ 3367922 w 6546827"/>
                  <a:gd name="connsiteY1" fmla="*/ 1238907 h 3255130"/>
                  <a:gd name="connsiteX2" fmla="*/ 5911696 w 6546827"/>
                  <a:gd name="connsiteY2" fmla="*/ 240027 h 3255130"/>
                  <a:gd name="connsiteX3" fmla="*/ 6048514 w 6546827"/>
                  <a:gd name="connsiteY3" fmla="*/ 2679067 h 3255130"/>
                  <a:gd name="connsiteX4" fmla="*/ 2611858 w 6546827"/>
                  <a:gd name="connsiteY4" fmla="*/ 2823082 h 3255130"/>
                  <a:gd name="connsiteX5" fmla="*/ 0 w 6546827"/>
                  <a:gd name="connsiteY5" fmla="*/ 86779 h 3255130"/>
                  <a:gd name="connsiteX0" fmla="*/ 0 w 6546827"/>
                  <a:gd name="connsiteY0" fmla="*/ 86779 h 3255130"/>
                  <a:gd name="connsiteX1" fmla="*/ 3367922 w 6546827"/>
                  <a:gd name="connsiteY1" fmla="*/ 1238907 h 3255130"/>
                  <a:gd name="connsiteX2" fmla="*/ 5911696 w 6546827"/>
                  <a:gd name="connsiteY2" fmla="*/ 240027 h 3255130"/>
                  <a:gd name="connsiteX3" fmla="*/ 6048514 w 6546827"/>
                  <a:gd name="connsiteY3" fmla="*/ 2679067 h 3255130"/>
                  <a:gd name="connsiteX4" fmla="*/ 2611858 w 6546827"/>
                  <a:gd name="connsiteY4" fmla="*/ 2823082 h 3255130"/>
                  <a:gd name="connsiteX5" fmla="*/ 0 w 6546827"/>
                  <a:gd name="connsiteY5" fmla="*/ 86779 h 3255130"/>
                  <a:gd name="connsiteX0" fmla="*/ 0 w 6684293"/>
                  <a:gd name="connsiteY0" fmla="*/ 170788 h 3339139"/>
                  <a:gd name="connsiteX1" fmla="*/ 3367922 w 6684293"/>
                  <a:gd name="connsiteY1" fmla="*/ 1322916 h 3339139"/>
                  <a:gd name="connsiteX2" fmla="*/ 5911696 w 6684293"/>
                  <a:gd name="connsiteY2" fmla="*/ 324036 h 3339139"/>
                  <a:gd name="connsiteX3" fmla="*/ 6185980 w 6684293"/>
                  <a:gd name="connsiteY3" fmla="*/ 3267130 h 3339139"/>
                  <a:gd name="connsiteX4" fmla="*/ 2611858 w 6684293"/>
                  <a:gd name="connsiteY4" fmla="*/ 2907091 h 3339139"/>
                  <a:gd name="connsiteX5" fmla="*/ 0 w 6684293"/>
                  <a:gd name="connsiteY5" fmla="*/ 170788 h 3339139"/>
                  <a:gd name="connsiteX0" fmla="*/ 0 w 6684293"/>
                  <a:gd name="connsiteY0" fmla="*/ 170788 h 3339139"/>
                  <a:gd name="connsiteX1" fmla="*/ 3367922 w 6684293"/>
                  <a:gd name="connsiteY1" fmla="*/ 1322916 h 3339139"/>
                  <a:gd name="connsiteX2" fmla="*/ 5911696 w 6684293"/>
                  <a:gd name="connsiteY2" fmla="*/ 324036 h 3339139"/>
                  <a:gd name="connsiteX3" fmla="*/ 6185980 w 6684293"/>
                  <a:gd name="connsiteY3" fmla="*/ 3267130 h 3339139"/>
                  <a:gd name="connsiteX4" fmla="*/ 2611858 w 6684293"/>
                  <a:gd name="connsiteY4" fmla="*/ 2907091 h 3339139"/>
                  <a:gd name="connsiteX5" fmla="*/ 0 w 6684293"/>
                  <a:gd name="connsiteY5" fmla="*/ 170788 h 3339139"/>
                  <a:gd name="connsiteX0" fmla="*/ 0 w 6381372"/>
                  <a:gd name="connsiteY0" fmla="*/ 170788 h 3339139"/>
                  <a:gd name="connsiteX1" fmla="*/ 3367922 w 6381372"/>
                  <a:gd name="connsiteY1" fmla="*/ 1322916 h 3339139"/>
                  <a:gd name="connsiteX2" fmla="*/ 5911696 w 6381372"/>
                  <a:gd name="connsiteY2" fmla="*/ 324036 h 3339139"/>
                  <a:gd name="connsiteX3" fmla="*/ 6185980 w 6381372"/>
                  <a:gd name="connsiteY3" fmla="*/ 3267130 h 3339139"/>
                  <a:gd name="connsiteX4" fmla="*/ 2611858 w 6381372"/>
                  <a:gd name="connsiteY4" fmla="*/ 2907091 h 3339139"/>
                  <a:gd name="connsiteX5" fmla="*/ 0 w 6381372"/>
                  <a:gd name="connsiteY5" fmla="*/ 170788 h 3339139"/>
                  <a:gd name="connsiteX0" fmla="*/ 0 w 6381372"/>
                  <a:gd name="connsiteY0" fmla="*/ 170788 h 3339139"/>
                  <a:gd name="connsiteX1" fmla="*/ 3367922 w 6381372"/>
                  <a:gd name="connsiteY1" fmla="*/ 1322916 h 3339139"/>
                  <a:gd name="connsiteX2" fmla="*/ 5911696 w 6381372"/>
                  <a:gd name="connsiteY2" fmla="*/ 324036 h 3339139"/>
                  <a:gd name="connsiteX3" fmla="*/ 6185980 w 6381372"/>
                  <a:gd name="connsiteY3" fmla="*/ 3267130 h 3339139"/>
                  <a:gd name="connsiteX4" fmla="*/ 2611858 w 6381372"/>
                  <a:gd name="connsiteY4" fmla="*/ 2907091 h 3339139"/>
                  <a:gd name="connsiteX5" fmla="*/ 0 w 6381372"/>
                  <a:gd name="connsiteY5" fmla="*/ 170788 h 3339139"/>
                  <a:gd name="connsiteX0" fmla="*/ 0 w 6185980"/>
                  <a:gd name="connsiteY0" fmla="*/ 170788 h 3339139"/>
                  <a:gd name="connsiteX1" fmla="*/ 3367922 w 6185980"/>
                  <a:gd name="connsiteY1" fmla="*/ 1322916 h 3339139"/>
                  <a:gd name="connsiteX2" fmla="*/ 5911696 w 6185980"/>
                  <a:gd name="connsiteY2" fmla="*/ 324036 h 3339139"/>
                  <a:gd name="connsiteX3" fmla="*/ 6185980 w 6185980"/>
                  <a:gd name="connsiteY3" fmla="*/ 3267130 h 3339139"/>
                  <a:gd name="connsiteX4" fmla="*/ 2611858 w 6185980"/>
                  <a:gd name="connsiteY4" fmla="*/ 2907091 h 3339139"/>
                  <a:gd name="connsiteX5" fmla="*/ 0 w 6185980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3339139"/>
                  <a:gd name="connsiteX1" fmla="*/ 3299190 w 5979781"/>
                  <a:gd name="connsiteY1" fmla="*/ 720080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638840 h 3807191"/>
                  <a:gd name="connsiteX1" fmla="*/ 3299190 w 5979781"/>
                  <a:gd name="connsiteY1" fmla="*/ 1188132 h 3807191"/>
                  <a:gd name="connsiteX2" fmla="*/ 5911048 w 5979781"/>
                  <a:gd name="connsiteY2" fmla="*/ 324036 h 3807191"/>
                  <a:gd name="connsiteX3" fmla="*/ 5979781 w 5979781"/>
                  <a:gd name="connsiteY3" fmla="*/ 3447151 h 3807191"/>
                  <a:gd name="connsiteX4" fmla="*/ 2611858 w 5979781"/>
                  <a:gd name="connsiteY4" fmla="*/ 3375143 h 3807191"/>
                  <a:gd name="connsiteX5" fmla="*/ 0 w 5979781"/>
                  <a:gd name="connsiteY5" fmla="*/ 638840 h 3807191"/>
                  <a:gd name="connsiteX0" fmla="*/ 0 w 5979781"/>
                  <a:gd name="connsiteY0" fmla="*/ 1322916 h 4491267"/>
                  <a:gd name="connsiteX1" fmla="*/ 3299190 w 5979781"/>
                  <a:gd name="connsiteY1" fmla="*/ 1872208 h 4491267"/>
                  <a:gd name="connsiteX2" fmla="*/ 5849786 w 5979781"/>
                  <a:gd name="connsiteY2" fmla="*/ 324036 h 4491267"/>
                  <a:gd name="connsiteX3" fmla="*/ 5979781 w 5979781"/>
                  <a:gd name="connsiteY3" fmla="*/ 4131227 h 4491267"/>
                  <a:gd name="connsiteX4" fmla="*/ 2611858 w 5979781"/>
                  <a:gd name="connsiteY4" fmla="*/ 4059219 h 4491267"/>
                  <a:gd name="connsiteX5" fmla="*/ 0 w 5979781"/>
                  <a:gd name="connsiteY5" fmla="*/ 1322916 h 4491267"/>
                  <a:gd name="connsiteX0" fmla="*/ 0 w 5979781"/>
                  <a:gd name="connsiteY0" fmla="*/ 1322916 h 4491267"/>
                  <a:gd name="connsiteX1" fmla="*/ 3249881 w 5979781"/>
                  <a:gd name="connsiteY1" fmla="*/ 1764196 h 4491267"/>
                  <a:gd name="connsiteX2" fmla="*/ 5849786 w 5979781"/>
                  <a:gd name="connsiteY2" fmla="*/ 324036 h 4491267"/>
                  <a:gd name="connsiteX3" fmla="*/ 5979781 w 5979781"/>
                  <a:gd name="connsiteY3" fmla="*/ 4131227 h 4491267"/>
                  <a:gd name="connsiteX4" fmla="*/ 2611858 w 5979781"/>
                  <a:gd name="connsiteY4" fmla="*/ 4059219 h 4491267"/>
                  <a:gd name="connsiteX5" fmla="*/ 0 w 5979781"/>
                  <a:gd name="connsiteY5" fmla="*/ 1322916 h 4491267"/>
                  <a:gd name="connsiteX0" fmla="*/ 0 w 5979781"/>
                  <a:gd name="connsiteY0" fmla="*/ 1322916 h 4491267"/>
                  <a:gd name="connsiteX1" fmla="*/ 3249881 w 5979781"/>
                  <a:gd name="connsiteY1" fmla="*/ 1764196 h 4491267"/>
                  <a:gd name="connsiteX2" fmla="*/ 5849786 w 5979781"/>
                  <a:gd name="connsiteY2" fmla="*/ 324036 h 4491267"/>
                  <a:gd name="connsiteX3" fmla="*/ 5979781 w 5979781"/>
                  <a:gd name="connsiteY3" fmla="*/ 4131227 h 4491267"/>
                  <a:gd name="connsiteX4" fmla="*/ 2611858 w 5979781"/>
                  <a:gd name="connsiteY4" fmla="*/ 4059219 h 4491267"/>
                  <a:gd name="connsiteX5" fmla="*/ 0 w 5979781"/>
                  <a:gd name="connsiteY5" fmla="*/ 1322916 h 4491267"/>
                  <a:gd name="connsiteX0" fmla="*/ 0 w 5979781"/>
                  <a:gd name="connsiteY0" fmla="*/ 1322916 h 4491267"/>
                  <a:gd name="connsiteX1" fmla="*/ 3249881 w 5979781"/>
                  <a:gd name="connsiteY1" fmla="*/ 1764196 h 4491267"/>
                  <a:gd name="connsiteX2" fmla="*/ 5849786 w 5979781"/>
                  <a:gd name="connsiteY2" fmla="*/ 324036 h 4491267"/>
                  <a:gd name="connsiteX3" fmla="*/ 5979781 w 5979781"/>
                  <a:gd name="connsiteY3" fmla="*/ 4131227 h 4491267"/>
                  <a:gd name="connsiteX4" fmla="*/ 2611858 w 5979781"/>
                  <a:gd name="connsiteY4" fmla="*/ 4059219 h 4491267"/>
                  <a:gd name="connsiteX5" fmla="*/ 0 w 5979781"/>
                  <a:gd name="connsiteY5" fmla="*/ 1322916 h 4491267"/>
                  <a:gd name="connsiteX0" fmla="*/ 0 w 5979781"/>
                  <a:gd name="connsiteY0" fmla="*/ 1322916 h 4491267"/>
                  <a:gd name="connsiteX1" fmla="*/ 3249881 w 5979781"/>
                  <a:gd name="connsiteY1" fmla="*/ 1764196 h 4491267"/>
                  <a:gd name="connsiteX2" fmla="*/ 5849786 w 5979781"/>
                  <a:gd name="connsiteY2" fmla="*/ 324036 h 4491267"/>
                  <a:gd name="connsiteX3" fmla="*/ 5979781 w 5979781"/>
                  <a:gd name="connsiteY3" fmla="*/ 4131227 h 4491267"/>
                  <a:gd name="connsiteX4" fmla="*/ 2611858 w 5979781"/>
                  <a:gd name="connsiteY4" fmla="*/ 4059219 h 4491267"/>
                  <a:gd name="connsiteX5" fmla="*/ 0 w 5979781"/>
                  <a:gd name="connsiteY5" fmla="*/ 1322916 h 4491267"/>
                  <a:gd name="connsiteX0" fmla="*/ 0 w 5979781"/>
                  <a:gd name="connsiteY0" fmla="*/ 1322916 h 4491267"/>
                  <a:gd name="connsiteX1" fmla="*/ 3249881 w 5979781"/>
                  <a:gd name="connsiteY1" fmla="*/ 1692188 h 4491267"/>
                  <a:gd name="connsiteX2" fmla="*/ 5849786 w 5979781"/>
                  <a:gd name="connsiteY2" fmla="*/ 324036 h 4491267"/>
                  <a:gd name="connsiteX3" fmla="*/ 5979781 w 5979781"/>
                  <a:gd name="connsiteY3" fmla="*/ 4131227 h 4491267"/>
                  <a:gd name="connsiteX4" fmla="*/ 2611858 w 5979781"/>
                  <a:gd name="connsiteY4" fmla="*/ 4059219 h 4491267"/>
                  <a:gd name="connsiteX5" fmla="*/ 0 w 5979781"/>
                  <a:gd name="connsiteY5" fmla="*/ 1322916 h 4491267"/>
                  <a:gd name="connsiteX0" fmla="*/ 0 w 5979781"/>
                  <a:gd name="connsiteY0" fmla="*/ 1322916 h 4491267"/>
                  <a:gd name="connsiteX1" fmla="*/ 3249881 w 5979781"/>
                  <a:gd name="connsiteY1" fmla="*/ 1692188 h 4491267"/>
                  <a:gd name="connsiteX2" fmla="*/ 5849786 w 5979781"/>
                  <a:gd name="connsiteY2" fmla="*/ 324036 h 4491267"/>
                  <a:gd name="connsiteX3" fmla="*/ 5979781 w 5979781"/>
                  <a:gd name="connsiteY3" fmla="*/ 4131227 h 4491267"/>
                  <a:gd name="connsiteX4" fmla="*/ 2611858 w 5979781"/>
                  <a:gd name="connsiteY4" fmla="*/ 4059219 h 4491267"/>
                  <a:gd name="connsiteX5" fmla="*/ 0 w 5979781"/>
                  <a:gd name="connsiteY5" fmla="*/ 1322916 h 4491267"/>
                  <a:gd name="connsiteX0" fmla="*/ 0 w 5979781"/>
                  <a:gd name="connsiteY0" fmla="*/ 1322916 h 4491267"/>
                  <a:gd name="connsiteX1" fmla="*/ 3249881 w 5979781"/>
                  <a:gd name="connsiteY1" fmla="*/ 1692188 h 4491267"/>
                  <a:gd name="connsiteX2" fmla="*/ 5849786 w 5979781"/>
                  <a:gd name="connsiteY2" fmla="*/ 324036 h 4491267"/>
                  <a:gd name="connsiteX3" fmla="*/ 5979781 w 5979781"/>
                  <a:gd name="connsiteY3" fmla="*/ 4131227 h 4491267"/>
                  <a:gd name="connsiteX4" fmla="*/ 2611858 w 5979781"/>
                  <a:gd name="connsiteY4" fmla="*/ 4059219 h 4491267"/>
                  <a:gd name="connsiteX5" fmla="*/ 0 w 5979781"/>
                  <a:gd name="connsiteY5" fmla="*/ 1322916 h 4491267"/>
                  <a:gd name="connsiteX0" fmla="*/ 0 w 6044779"/>
                  <a:gd name="connsiteY0" fmla="*/ 1322916 h 5436604"/>
                  <a:gd name="connsiteX1" fmla="*/ 3249881 w 6044779"/>
                  <a:gd name="connsiteY1" fmla="*/ 1692188 h 5436604"/>
                  <a:gd name="connsiteX2" fmla="*/ 5849786 w 6044779"/>
                  <a:gd name="connsiteY2" fmla="*/ 324036 h 5436604"/>
                  <a:gd name="connsiteX3" fmla="*/ 6044779 w 6044779"/>
                  <a:gd name="connsiteY3" fmla="*/ 5436604 h 5436604"/>
                  <a:gd name="connsiteX4" fmla="*/ 2611858 w 6044779"/>
                  <a:gd name="connsiteY4" fmla="*/ 4059219 h 5436604"/>
                  <a:gd name="connsiteX5" fmla="*/ 0 w 6044779"/>
                  <a:gd name="connsiteY5" fmla="*/ 1322916 h 5436604"/>
                  <a:gd name="connsiteX0" fmla="*/ 0 w 6044779"/>
                  <a:gd name="connsiteY0" fmla="*/ 1322916 h 5436604"/>
                  <a:gd name="connsiteX1" fmla="*/ 3249881 w 6044779"/>
                  <a:gd name="connsiteY1" fmla="*/ 1692188 h 5436604"/>
                  <a:gd name="connsiteX2" fmla="*/ 5849786 w 6044779"/>
                  <a:gd name="connsiteY2" fmla="*/ 324036 h 5436604"/>
                  <a:gd name="connsiteX3" fmla="*/ 6044779 w 6044779"/>
                  <a:gd name="connsiteY3" fmla="*/ 5436604 h 5436604"/>
                  <a:gd name="connsiteX4" fmla="*/ 2274917 w 6044779"/>
                  <a:gd name="connsiteY4" fmla="*/ 4644515 h 5436604"/>
                  <a:gd name="connsiteX5" fmla="*/ 0 w 6044779"/>
                  <a:gd name="connsiteY5" fmla="*/ 1322916 h 5436604"/>
                  <a:gd name="connsiteX0" fmla="*/ 0 w 6044779"/>
                  <a:gd name="connsiteY0" fmla="*/ 1322916 h 5436604"/>
                  <a:gd name="connsiteX1" fmla="*/ 3249881 w 6044779"/>
                  <a:gd name="connsiteY1" fmla="*/ 1692188 h 5436604"/>
                  <a:gd name="connsiteX2" fmla="*/ 5849786 w 6044779"/>
                  <a:gd name="connsiteY2" fmla="*/ 324036 h 5436604"/>
                  <a:gd name="connsiteX3" fmla="*/ 6044779 w 6044779"/>
                  <a:gd name="connsiteY3" fmla="*/ 5436604 h 5436604"/>
                  <a:gd name="connsiteX4" fmla="*/ 2209919 w 6044779"/>
                  <a:gd name="connsiteY4" fmla="*/ 4788531 h 5436604"/>
                  <a:gd name="connsiteX5" fmla="*/ 0 w 6044779"/>
                  <a:gd name="connsiteY5" fmla="*/ 1322916 h 5436604"/>
                  <a:gd name="connsiteX0" fmla="*/ 0 w 5853526"/>
                  <a:gd name="connsiteY0" fmla="*/ 1322916 h 5617844"/>
                  <a:gd name="connsiteX1" fmla="*/ 3249881 w 5853526"/>
                  <a:gd name="connsiteY1" fmla="*/ 1692188 h 5617844"/>
                  <a:gd name="connsiteX2" fmla="*/ 5849786 w 5853526"/>
                  <a:gd name="connsiteY2" fmla="*/ 324036 h 5617844"/>
                  <a:gd name="connsiteX3" fmla="*/ 5795510 w 5853526"/>
                  <a:gd name="connsiteY3" fmla="*/ 5617844 h 5617844"/>
                  <a:gd name="connsiteX4" fmla="*/ 2209919 w 5853526"/>
                  <a:gd name="connsiteY4" fmla="*/ 4788531 h 5617844"/>
                  <a:gd name="connsiteX5" fmla="*/ 0 w 5853526"/>
                  <a:gd name="connsiteY5" fmla="*/ 1322916 h 5617844"/>
                  <a:gd name="connsiteX0" fmla="*/ 0 w 5853526"/>
                  <a:gd name="connsiteY0" fmla="*/ 1322916 h 5698814"/>
                  <a:gd name="connsiteX1" fmla="*/ 3249881 w 5853526"/>
                  <a:gd name="connsiteY1" fmla="*/ 1692188 h 5698814"/>
                  <a:gd name="connsiteX2" fmla="*/ 5849786 w 5853526"/>
                  <a:gd name="connsiteY2" fmla="*/ 324036 h 5698814"/>
                  <a:gd name="connsiteX3" fmla="*/ 5795510 w 5853526"/>
                  <a:gd name="connsiteY3" fmla="*/ 5617844 h 5698814"/>
                  <a:gd name="connsiteX4" fmla="*/ 2209919 w 5853526"/>
                  <a:gd name="connsiteY4" fmla="*/ 4788531 h 5698814"/>
                  <a:gd name="connsiteX5" fmla="*/ 0 w 5853526"/>
                  <a:gd name="connsiteY5" fmla="*/ 1322916 h 5698814"/>
                  <a:gd name="connsiteX0" fmla="*/ 0 w 5853526"/>
                  <a:gd name="connsiteY0" fmla="*/ 1322916 h 5698814"/>
                  <a:gd name="connsiteX1" fmla="*/ 3249881 w 5853526"/>
                  <a:gd name="connsiteY1" fmla="*/ 1692188 h 5698814"/>
                  <a:gd name="connsiteX2" fmla="*/ 5849786 w 5853526"/>
                  <a:gd name="connsiteY2" fmla="*/ 324036 h 5698814"/>
                  <a:gd name="connsiteX3" fmla="*/ 5795510 w 5853526"/>
                  <a:gd name="connsiteY3" fmla="*/ 5617844 h 5698814"/>
                  <a:gd name="connsiteX4" fmla="*/ 2209919 w 5853526"/>
                  <a:gd name="connsiteY4" fmla="*/ 4788531 h 5698814"/>
                  <a:gd name="connsiteX5" fmla="*/ 0 w 5853526"/>
                  <a:gd name="connsiteY5" fmla="*/ 1322916 h 5698814"/>
                  <a:gd name="connsiteX0" fmla="*/ 0 w 5853526"/>
                  <a:gd name="connsiteY0" fmla="*/ 1322916 h 5698814"/>
                  <a:gd name="connsiteX1" fmla="*/ 3249881 w 5853526"/>
                  <a:gd name="connsiteY1" fmla="*/ 1692188 h 5698814"/>
                  <a:gd name="connsiteX2" fmla="*/ 5849786 w 5853526"/>
                  <a:gd name="connsiteY2" fmla="*/ 324036 h 5698814"/>
                  <a:gd name="connsiteX3" fmla="*/ 5795510 w 5853526"/>
                  <a:gd name="connsiteY3" fmla="*/ 5617844 h 5698814"/>
                  <a:gd name="connsiteX4" fmla="*/ 2305740 w 5853526"/>
                  <a:gd name="connsiteY4" fmla="*/ 4832469 h 5698814"/>
                  <a:gd name="connsiteX5" fmla="*/ 0 w 5853526"/>
                  <a:gd name="connsiteY5" fmla="*/ 1322916 h 5698814"/>
                  <a:gd name="connsiteX0" fmla="*/ 0 w 5853526"/>
                  <a:gd name="connsiteY0" fmla="*/ 1322916 h 5698814"/>
                  <a:gd name="connsiteX1" fmla="*/ 3249881 w 5853526"/>
                  <a:gd name="connsiteY1" fmla="*/ 1692188 h 5698814"/>
                  <a:gd name="connsiteX2" fmla="*/ 5849786 w 5853526"/>
                  <a:gd name="connsiteY2" fmla="*/ 324036 h 5698814"/>
                  <a:gd name="connsiteX3" fmla="*/ 5795510 w 5853526"/>
                  <a:gd name="connsiteY3" fmla="*/ 5617844 h 5698814"/>
                  <a:gd name="connsiteX4" fmla="*/ 2430375 w 5853526"/>
                  <a:gd name="connsiteY4" fmla="*/ 4892883 h 5698814"/>
                  <a:gd name="connsiteX5" fmla="*/ 0 w 5853526"/>
                  <a:gd name="connsiteY5" fmla="*/ 1322916 h 5698814"/>
                  <a:gd name="connsiteX0" fmla="*/ 0 w 5853526"/>
                  <a:gd name="connsiteY0" fmla="*/ 1322916 h 5698814"/>
                  <a:gd name="connsiteX1" fmla="*/ 3249881 w 5853526"/>
                  <a:gd name="connsiteY1" fmla="*/ 1692188 h 5698814"/>
                  <a:gd name="connsiteX2" fmla="*/ 5849786 w 5853526"/>
                  <a:gd name="connsiteY2" fmla="*/ 324036 h 5698814"/>
                  <a:gd name="connsiteX3" fmla="*/ 5795510 w 5853526"/>
                  <a:gd name="connsiteY3" fmla="*/ 5617844 h 5698814"/>
                  <a:gd name="connsiteX4" fmla="*/ 2430375 w 5853526"/>
                  <a:gd name="connsiteY4" fmla="*/ 4892883 h 5698814"/>
                  <a:gd name="connsiteX5" fmla="*/ 0 w 5853526"/>
                  <a:gd name="connsiteY5" fmla="*/ 1322916 h 5698814"/>
                  <a:gd name="connsiteX0" fmla="*/ 0 w 5853526"/>
                  <a:gd name="connsiteY0" fmla="*/ 1322916 h 5698814"/>
                  <a:gd name="connsiteX1" fmla="*/ 3249881 w 5853526"/>
                  <a:gd name="connsiteY1" fmla="*/ 1692188 h 5698814"/>
                  <a:gd name="connsiteX2" fmla="*/ 5849786 w 5853526"/>
                  <a:gd name="connsiteY2" fmla="*/ 324036 h 5698814"/>
                  <a:gd name="connsiteX3" fmla="*/ 5795510 w 5853526"/>
                  <a:gd name="connsiteY3" fmla="*/ 5617844 h 5698814"/>
                  <a:gd name="connsiteX4" fmla="*/ 2430375 w 5853526"/>
                  <a:gd name="connsiteY4" fmla="*/ 4892883 h 5698814"/>
                  <a:gd name="connsiteX5" fmla="*/ 0 w 5853526"/>
                  <a:gd name="connsiteY5" fmla="*/ 1322916 h 5698814"/>
                  <a:gd name="connsiteX0" fmla="*/ 0 w 5853526"/>
                  <a:gd name="connsiteY0" fmla="*/ 1322916 h 5698814"/>
                  <a:gd name="connsiteX1" fmla="*/ 3249881 w 5853526"/>
                  <a:gd name="connsiteY1" fmla="*/ 1692188 h 5698814"/>
                  <a:gd name="connsiteX2" fmla="*/ 5849786 w 5853526"/>
                  <a:gd name="connsiteY2" fmla="*/ 324036 h 5698814"/>
                  <a:gd name="connsiteX3" fmla="*/ 5795510 w 5853526"/>
                  <a:gd name="connsiteY3" fmla="*/ 5617844 h 5698814"/>
                  <a:gd name="connsiteX4" fmla="*/ 2430375 w 5853526"/>
                  <a:gd name="connsiteY4" fmla="*/ 4892883 h 5698814"/>
                  <a:gd name="connsiteX5" fmla="*/ 0 w 5853526"/>
                  <a:gd name="connsiteY5" fmla="*/ 1322916 h 5698814"/>
                  <a:gd name="connsiteX0" fmla="*/ 0 w 5853526"/>
                  <a:gd name="connsiteY0" fmla="*/ 1322916 h 5698814"/>
                  <a:gd name="connsiteX1" fmla="*/ 3249881 w 5853526"/>
                  <a:gd name="connsiteY1" fmla="*/ 1692188 h 5698814"/>
                  <a:gd name="connsiteX2" fmla="*/ 5849786 w 5853526"/>
                  <a:gd name="connsiteY2" fmla="*/ 324036 h 5698814"/>
                  <a:gd name="connsiteX3" fmla="*/ 5795510 w 5853526"/>
                  <a:gd name="connsiteY3" fmla="*/ 5617844 h 5698814"/>
                  <a:gd name="connsiteX4" fmla="*/ 2430375 w 5853526"/>
                  <a:gd name="connsiteY4" fmla="*/ 4892883 h 5698814"/>
                  <a:gd name="connsiteX5" fmla="*/ 0 w 5853526"/>
                  <a:gd name="connsiteY5" fmla="*/ 1322916 h 5698814"/>
                  <a:gd name="connsiteX0" fmla="*/ 0 w 5853526"/>
                  <a:gd name="connsiteY0" fmla="*/ 1322916 h 5698814"/>
                  <a:gd name="connsiteX1" fmla="*/ 3249881 w 5853526"/>
                  <a:gd name="connsiteY1" fmla="*/ 1692188 h 5698814"/>
                  <a:gd name="connsiteX2" fmla="*/ 5849786 w 5853526"/>
                  <a:gd name="connsiteY2" fmla="*/ 324036 h 5698814"/>
                  <a:gd name="connsiteX3" fmla="*/ 5795510 w 5853526"/>
                  <a:gd name="connsiteY3" fmla="*/ 5617844 h 5698814"/>
                  <a:gd name="connsiteX4" fmla="*/ 2430375 w 5853526"/>
                  <a:gd name="connsiteY4" fmla="*/ 4892883 h 5698814"/>
                  <a:gd name="connsiteX5" fmla="*/ 0 w 5853526"/>
                  <a:gd name="connsiteY5" fmla="*/ 1322916 h 5698814"/>
                  <a:gd name="connsiteX0" fmla="*/ 0 w 5853526"/>
                  <a:gd name="connsiteY0" fmla="*/ 1322916 h 5698814"/>
                  <a:gd name="connsiteX1" fmla="*/ 3249881 w 5853526"/>
                  <a:gd name="connsiteY1" fmla="*/ 1692188 h 5698814"/>
                  <a:gd name="connsiteX2" fmla="*/ 5849786 w 5853526"/>
                  <a:gd name="connsiteY2" fmla="*/ 324036 h 5698814"/>
                  <a:gd name="connsiteX3" fmla="*/ 5795510 w 5853526"/>
                  <a:gd name="connsiteY3" fmla="*/ 5617844 h 5698814"/>
                  <a:gd name="connsiteX4" fmla="*/ 2430375 w 5853526"/>
                  <a:gd name="connsiteY4" fmla="*/ 4892883 h 5698814"/>
                  <a:gd name="connsiteX5" fmla="*/ 0 w 5853526"/>
                  <a:gd name="connsiteY5" fmla="*/ 1322916 h 5698814"/>
                  <a:gd name="connsiteX0" fmla="*/ 0 w 5795510"/>
                  <a:gd name="connsiteY0" fmla="*/ 1624581 h 6000479"/>
                  <a:gd name="connsiteX1" fmla="*/ 3249881 w 5795510"/>
                  <a:gd name="connsiteY1" fmla="*/ 1993853 h 6000479"/>
                  <a:gd name="connsiteX2" fmla="*/ 5359289 w 5795510"/>
                  <a:gd name="connsiteY2" fmla="*/ 324036 h 6000479"/>
                  <a:gd name="connsiteX3" fmla="*/ 5795510 w 5795510"/>
                  <a:gd name="connsiteY3" fmla="*/ 5919509 h 6000479"/>
                  <a:gd name="connsiteX4" fmla="*/ 2430375 w 5795510"/>
                  <a:gd name="connsiteY4" fmla="*/ 5194548 h 6000479"/>
                  <a:gd name="connsiteX5" fmla="*/ 0 w 5795510"/>
                  <a:gd name="connsiteY5" fmla="*/ 1624581 h 60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95510" h="6000479">
                    <a:moveTo>
                      <a:pt x="0" y="1624581"/>
                    </a:moveTo>
                    <a:cubicBezTo>
                      <a:pt x="1157619" y="2303518"/>
                      <a:pt x="2356666" y="2210611"/>
                      <a:pt x="3249881" y="1993853"/>
                    </a:cubicBezTo>
                    <a:cubicBezTo>
                      <a:pt x="4143096" y="1777096"/>
                      <a:pt x="4889613" y="0"/>
                      <a:pt x="5359289" y="324036"/>
                    </a:cubicBezTo>
                    <a:cubicBezTo>
                      <a:pt x="5363029" y="800184"/>
                      <a:pt x="5762906" y="4907618"/>
                      <a:pt x="5795510" y="5919509"/>
                    </a:cubicBezTo>
                    <a:cubicBezTo>
                      <a:pt x="4254215" y="6000479"/>
                      <a:pt x="3396281" y="5717003"/>
                      <a:pt x="2430375" y="5194548"/>
                    </a:cubicBezTo>
                    <a:cubicBezTo>
                      <a:pt x="1464469" y="4672093"/>
                      <a:pt x="431433" y="2885645"/>
                      <a:pt x="0" y="162458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40000"/>
                </a:schemeClr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1547665" y="1268760"/>
                <a:ext cx="6534144" cy="3979988"/>
              </a:xfrm>
              <a:custGeom>
                <a:avLst/>
                <a:gdLst>
                  <a:gd name="connsiteX0" fmla="*/ 0 w 6045200"/>
                  <a:gd name="connsiteY0" fmla="*/ 0 h 2009140"/>
                  <a:gd name="connsiteX1" fmla="*/ 2804160 w 6045200"/>
                  <a:gd name="connsiteY1" fmla="*/ 1874520 h 2009140"/>
                  <a:gd name="connsiteX2" fmla="*/ 6045200 w 6045200"/>
                  <a:gd name="connsiteY2" fmla="*/ 807720 h 2009140"/>
                  <a:gd name="connsiteX0" fmla="*/ 0 w 6185980"/>
                  <a:gd name="connsiteY0" fmla="*/ 0 h 2078543"/>
                  <a:gd name="connsiteX1" fmla="*/ 2804160 w 6185980"/>
                  <a:gd name="connsiteY1" fmla="*/ 1874520 h 2078543"/>
                  <a:gd name="connsiteX2" fmla="*/ 6185980 w 6185980"/>
                  <a:gd name="connsiteY2" fmla="*/ 1224136 h 2078543"/>
                  <a:gd name="connsiteX0" fmla="*/ 0 w 6392179"/>
                  <a:gd name="connsiteY0" fmla="*/ 0 h 1874520"/>
                  <a:gd name="connsiteX1" fmla="*/ 2804160 w 6392179"/>
                  <a:gd name="connsiteY1" fmla="*/ 1874520 h 1874520"/>
                  <a:gd name="connsiteX2" fmla="*/ 6392179 w 6392179"/>
                  <a:gd name="connsiteY2" fmla="*/ 0 h 1874520"/>
                  <a:gd name="connsiteX0" fmla="*/ 0 w 6392179"/>
                  <a:gd name="connsiteY0" fmla="*/ 0 h 1296144"/>
                  <a:gd name="connsiteX1" fmla="*/ 3642855 w 6392179"/>
                  <a:gd name="connsiteY1" fmla="*/ 1296144 h 1296144"/>
                  <a:gd name="connsiteX2" fmla="*/ 6392179 w 6392179"/>
                  <a:gd name="connsiteY2" fmla="*/ 0 h 1296144"/>
                  <a:gd name="connsiteX0" fmla="*/ 0 w 6392179"/>
                  <a:gd name="connsiteY0" fmla="*/ 0 h 1296144"/>
                  <a:gd name="connsiteX1" fmla="*/ 3642855 w 6392179"/>
                  <a:gd name="connsiteY1" fmla="*/ 1296144 h 1296144"/>
                  <a:gd name="connsiteX2" fmla="*/ 6392179 w 6392179"/>
                  <a:gd name="connsiteY2" fmla="*/ 0 h 1296144"/>
                  <a:gd name="connsiteX0" fmla="*/ 0 w 6323446"/>
                  <a:gd name="connsiteY0" fmla="*/ 0 h 1296144"/>
                  <a:gd name="connsiteX1" fmla="*/ 3574122 w 6323446"/>
                  <a:gd name="connsiteY1" fmla="*/ 1296144 h 1296144"/>
                  <a:gd name="connsiteX2" fmla="*/ 6323446 w 6323446"/>
                  <a:gd name="connsiteY2" fmla="*/ 0 h 1296144"/>
                  <a:gd name="connsiteX0" fmla="*/ 0 w 6254713"/>
                  <a:gd name="connsiteY0" fmla="*/ 216024 h 1548172"/>
                  <a:gd name="connsiteX1" fmla="*/ 3574122 w 6254713"/>
                  <a:gd name="connsiteY1" fmla="*/ 1512168 h 1548172"/>
                  <a:gd name="connsiteX2" fmla="*/ 6254713 w 6254713"/>
                  <a:gd name="connsiteY2" fmla="*/ 0 h 1548172"/>
                  <a:gd name="connsiteX0" fmla="*/ 0 w 6254713"/>
                  <a:gd name="connsiteY0" fmla="*/ 216024 h 1404156"/>
                  <a:gd name="connsiteX1" fmla="*/ 3711588 w 6254713"/>
                  <a:gd name="connsiteY1" fmla="*/ 1368152 h 1404156"/>
                  <a:gd name="connsiteX2" fmla="*/ 6254713 w 6254713"/>
                  <a:gd name="connsiteY2" fmla="*/ 0 h 1404156"/>
                  <a:gd name="connsiteX0" fmla="*/ 0 w 6323446"/>
                  <a:gd name="connsiteY0" fmla="*/ 216024 h 1404156"/>
                  <a:gd name="connsiteX1" fmla="*/ 3711588 w 6323446"/>
                  <a:gd name="connsiteY1" fmla="*/ 1368152 h 1404156"/>
                  <a:gd name="connsiteX2" fmla="*/ 6323446 w 6323446"/>
                  <a:gd name="connsiteY2" fmla="*/ 0 h 1404156"/>
                  <a:gd name="connsiteX0" fmla="*/ 0 w 6323446"/>
                  <a:gd name="connsiteY0" fmla="*/ 216024 h 1404156"/>
                  <a:gd name="connsiteX1" fmla="*/ 3711588 w 6323446"/>
                  <a:gd name="connsiteY1" fmla="*/ 1368152 h 1404156"/>
                  <a:gd name="connsiteX2" fmla="*/ 6323446 w 6323446"/>
                  <a:gd name="connsiteY2" fmla="*/ 0 h 1404156"/>
                  <a:gd name="connsiteX0" fmla="*/ 0 w 6323446"/>
                  <a:gd name="connsiteY0" fmla="*/ 216024 h 1404156"/>
                  <a:gd name="connsiteX1" fmla="*/ 3711588 w 6323446"/>
                  <a:gd name="connsiteY1" fmla="*/ 1368152 h 1404156"/>
                  <a:gd name="connsiteX2" fmla="*/ 6323446 w 6323446"/>
                  <a:gd name="connsiteY2" fmla="*/ 0 h 1404156"/>
                  <a:gd name="connsiteX0" fmla="*/ 0 w 6529645"/>
                  <a:gd name="connsiteY0" fmla="*/ 288032 h 1488165"/>
                  <a:gd name="connsiteX1" fmla="*/ 3711588 w 6529645"/>
                  <a:gd name="connsiteY1" fmla="*/ 1440160 h 1488165"/>
                  <a:gd name="connsiteX2" fmla="*/ 6529645 w 6529645"/>
                  <a:gd name="connsiteY2" fmla="*/ 0 h 1488165"/>
                  <a:gd name="connsiteX0" fmla="*/ 0 w 6529645"/>
                  <a:gd name="connsiteY0" fmla="*/ 288032 h 1416157"/>
                  <a:gd name="connsiteX1" fmla="*/ 3849054 w 6529645"/>
                  <a:gd name="connsiteY1" fmla="*/ 1368152 h 1416157"/>
                  <a:gd name="connsiteX2" fmla="*/ 6529645 w 6529645"/>
                  <a:gd name="connsiteY2" fmla="*/ 0 h 1416157"/>
                  <a:gd name="connsiteX0" fmla="*/ 0 w 6529645"/>
                  <a:gd name="connsiteY0" fmla="*/ 288032 h 1416157"/>
                  <a:gd name="connsiteX1" fmla="*/ 4055253 w 6529645"/>
                  <a:gd name="connsiteY1" fmla="*/ 1368152 h 1416157"/>
                  <a:gd name="connsiteX2" fmla="*/ 6529645 w 6529645"/>
                  <a:gd name="connsiteY2" fmla="*/ 0 h 1416157"/>
                  <a:gd name="connsiteX0" fmla="*/ 0 w 6529645"/>
                  <a:gd name="connsiteY0" fmla="*/ 288032 h 1488165"/>
                  <a:gd name="connsiteX1" fmla="*/ 3367922 w 6529645"/>
                  <a:gd name="connsiteY1" fmla="*/ 1440160 h 1488165"/>
                  <a:gd name="connsiteX2" fmla="*/ 6529645 w 6529645"/>
                  <a:gd name="connsiteY2" fmla="*/ 0 h 1488165"/>
                  <a:gd name="connsiteX0" fmla="*/ 0 w 6647156"/>
                  <a:gd name="connsiteY0" fmla="*/ 288032 h 1488165"/>
                  <a:gd name="connsiteX1" fmla="*/ 3367922 w 6647156"/>
                  <a:gd name="connsiteY1" fmla="*/ 1440160 h 1488165"/>
                  <a:gd name="connsiteX2" fmla="*/ 6120202 w 6647156"/>
                  <a:gd name="connsiteY2" fmla="*/ 329520 h 1488165"/>
                  <a:gd name="connsiteX3" fmla="*/ 6529645 w 6647156"/>
                  <a:gd name="connsiteY3" fmla="*/ 0 h 1488165"/>
                  <a:gd name="connsiteX0" fmla="*/ 0 w 6618515"/>
                  <a:gd name="connsiteY0" fmla="*/ 288032 h 1488165"/>
                  <a:gd name="connsiteX1" fmla="*/ 3367922 w 6618515"/>
                  <a:gd name="connsiteY1" fmla="*/ 1440160 h 1488165"/>
                  <a:gd name="connsiteX2" fmla="*/ 6120202 w 6618515"/>
                  <a:gd name="connsiteY2" fmla="*/ 329520 h 1488165"/>
                  <a:gd name="connsiteX3" fmla="*/ 6357801 w 6618515"/>
                  <a:gd name="connsiteY3" fmla="*/ 217760 h 1488165"/>
                  <a:gd name="connsiteX4" fmla="*/ 6529645 w 6618515"/>
                  <a:gd name="connsiteY4" fmla="*/ 0 h 1488165"/>
                  <a:gd name="connsiteX0" fmla="*/ 0 w 6618515"/>
                  <a:gd name="connsiteY0" fmla="*/ 288032 h 1488165"/>
                  <a:gd name="connsiteX1" fmla="*/ 3367922 w 6618515"/>
                  <a:gd name="connsiteY1" fmla="*/ 1440160 h 1488165"/>
                  <a:gd name="connsiteX2" fmla="*/ 5911696 w 6618515"/>
                  <a:gd name="connsiteY2" fmla="*/ 441280 h 1488165"/>
                  <a:gd name="connsiteX3" fmla="*/ 6120202 w 6618515"/>
                  <a:gd name="connsiteY3" fmla="*/ 329520 h 1488165"/>
                  <a:gd name="connsiteX4" fmla="*/ 6357801 w 6618515"/>
                  <a:gd name="connsiteY4" fmla="*/ 217760 h 1488165"/>
                  <a:gd name="connsiteX5" fmla="*/ 6529645 w 6618515"/>
                  <a:gd name="connsiteY5" fmla="*/ 0 h 1488165"/>
                  <a:gd name="connsiteX0" fmla="*/ 0 w 6546827"/>
                  <a:gd name="connsiteY0" fmla="*/ 550325 h 3179866"/>
                  <a:gd name="connsiteX1" fmla="*/ 3367922 w 6546827"/>
                  <a:gd name="connsiteY1" fmla="*/ 1702453 h 3179866"/>
                  <a:gd name="connsiteX2" fmla="*/ 5911696 w 6546827"/>
                  <a:gd name="connsiteY2" fmla="*/ 703573 h 3179866"/>
                  <a:gd name="connsiteX3" fmla="*/ 6048514 w 6546827"/>
                  <a:gd name="connsiteY3" fmla="*/ 3142613 h 3179866"/>
                  <a:gd name="connsiteX4" fmla="*/ 6357801 w 6546827"/>
                  <a:gd name="connsiteY4" fmla="*/ 480053 h 3179866"/>
                  <a:gd name="connsiteX5" fmla="*/ 6529645 w 6546827"/>
                  <a:gd name="connsiteY5" fmla="*/ 262293 h 3179866"/>
                  <a:gd name="connsiteX0" fmla="*/ 0 w 6546827"/>
                  <a:gd name="connsiteY0" fmla="*/ 288032 h 3072341"/>
                  <a:gd name="connsiteX1" fmla="*/ 3367922 w 6546827"/>
                  <a:gd name="connsiteY1" fmla="*/ 1440160 h 3072341"/>
                  <a:gd name="connsiteX2" fmla="*/ 5911696 w 6546827"/>
                  <a:gd name="connsiteY2" fmla="*/ 441280 h 3072341"/>
                  <a:gd name="connsiteX3" fmla="*/ 6048514 w 6546827"/>
                  <a:gd name="connsiteY3" fmla="*/ 2880320 h 3072341"/>
                  <a:gd name="connsiteX4" fmla="*/ 1512128 w 6546827"/>
                  <a:gd name="connsiteY4" fmla="*/ 2592288 h 3072341"/>
                  <a:gd name="connsiteX5" fmla="*/ 6529645 w 6546827"/>
                  <a:gd name="connsiteY5" fmla="*/ 0 h 3072341"/>
                  <a:gd name="connsiteX0" fmla="*/ 0 w 6546827"/>
                  <a:gd name="connsiteY0" fmla="*/ 86779 h 2716320"/>
                  <a:gd name="connsiteX1" fmla="*/ 3367922 w 6546827"/>
                  <a:gd name="connsiteY1" fmla="*/ 1238907 h 2716320"/>
                  <a:gd name="connsiteX2" fmla="*/ 5911696 w 6546827"/>
                  <a:gd name="connsiteY2" fmla="*/ 240027 h 2716320"/>
                  <a:gd name="connsiteX3" fmla="*/ 6048514 w 6546827"/>
                  <a:gd name="connsiteY3" fmla="*/ 2679067 h 2716320"/>
                  <a:gd name="connsiteX4" fmla="*/ 1512128 w 6546827"/>
                  <a:gd name="connsiteY4" fmla="*/ 2391035 h 2716320"/>
                  <a:gd name="connsiteX5" fmla="*/ 137466 w 6546827"/>
                  <a:gd name="connsiteY5" fmla="*/ 806859 h 2716320"/>
                  <a:gd name="connsiteX0" fmla="*/ 90176 w 6637003"/>
                  <a:gd name="connsiteY0" fmla="*/ 86779 h 2716320"/>
                  <a:gd name="connsiteX1" fmla="*/ 3458098 w 6637003"/>
                  <a:gd name="connsiteY1" fmla="*/ 1238907 h 2716320"/>
                  <a:gd name="connsiteX2" fmla="*/ 6001872 w 6637003"/>
                  <a:gd name="connsiteY2" fmla="*/ 240027 h 2716320"/>
                  <a:gd name="connsiteX3" fmla="*/ 6138690 w 6637003"/>
                  <a:gd name="connsiteY3" fmla="*/ 2679067 h 2716320"/>
                  <a:gd name="connsiteX4" fmla="*/ 1602304 w 6637003"/>
                  <a:gd name="connsiteY4" fmla="*/ 2391035 h 2716320"/>
                  <a:gd name="connsiteX5" fmla="*/ 227642 w 6637003"/>
                  <a:gd name="connsiteY5" fmla="*/ 806859 h 2716320"/>
                  <a:gd name="connsiteX6" fmla="*/ 236454 w 6637003"/>
                  <a:gd name="connsiteY6" fmla="*/ 834386 h 2716320"/>
                  <a:gd name="connsiteX0" fmla="*/ 0 w 6546827"/>
                  <a:gd name="connsiteY0" fmla="*/ 86779 h 2716320"/>
                  <a:gd name="connsiteX1" fmla="*/ 3367922 w 6546827"/>
                  <a:gd name="connsiteY1" fmla="*/ 1238907 h 2716320"/>
                  <a:gd name="connsiteX2" fmla="*/ 5911696 w 6546827"/>
                  <a:gd name="connsiteY2" fmla="*/ 240027 h 2716320"/>
                  <a:gd name="connsiteX3" fmla="*/ 6048514 w 6546827"/>
                  <a:gd name="connsiteY3" fmla="*/ 2679067 h 2716320"/>
                  <a:gd name="connsiteX4" fmla="*/ 1512128 w 6546827"/>
                  <a:gd name="connsiteY4" fmla="*/ 2391035 h 2716320"/>
                  <a:gd name="connsiteX5" fmla="*/ 137466 w 6546827"/>
                  <a:gd name="connsiteY5" fmla="*/ 806859 h 2716320"/>
                  <a:gd name="connsiteX0" fmla="*/ 0 w 6546827"/>
                  <a:gd name="connsiteY0" fmla="*/ 86779 h 2716320"/>
                  <a:gd name="connsiteX1" fmla="*/ 3367922 w 6546827"/>
                  <a:gd name="connsiteY1" fmla="*/ 1238907 h 2716320"/>
                  <a:gd name="connsiteX2" fmla="*/ 5911696 w 6546827"/>
                  <a:gd name="connsiteY2" fmla="*/ 240027 h 2716320"/>
                  <a:gd name="connsiteX3" fmla="*/ 6048514 w 6546827"/>
                  <a:gd name="connsiteY3" fmla="*/ 2679067 h 2716320"/>
                  <a:gd name="connsiteX4" fmla="*/ 1512128 w 6546827"/>
                  <a:gd name="connsiteY4" fmla="*/ 2391035 h 2716320"/>
                  <a:gd name="connsiteX5" fmla="*/ 137466 w 6546827"/>
                  <a:gd name="connsiteY5" fmla="*/ 806859 h 2716320"/>
                  <a:gd name="connsiteX6" fmla="*/ 0 w 6546827"/>
                  <a:gd name="connsiteY6" fmla="*/ 86779 h 2716320"/>
                  <a:gd name="connsiteX0" fmla="*/ 309299 w 6856126"/>
                  <a:gd name="connsiteY0" fmla="*/ 86779 h 2823083"/>
                  <a:gd name="connsiteX1" fmla="*/ 3677221 w 6856126"/>
                  <a:gd name="connsiteY1" fmla="*/ 1238907 h 2823083"/>
                  <a:gd name="connsiteX2" fmla="*/ 6220995 w 6856126"/>
                  <a:gd name="connsiteY2" fmla="*/ 240027 h 2823083"/>
                  <a:gd name="connsiteX3" fmla="*/ 6357813 w 6856126"/>
                  <a:gd name="connsiteY3" fmla="*/ 2679067 h 2823083"/>
                  <a:gd name="connsiteX4" fmla="*/ 1821427 w 6856126"/>
                  <a:gd name="connsiteY4" fmla="*/ 2391035 h 2823083"/>
                  <a:gd name="connsiteX5" fmla="*/ 309299 w 6856126"/>
                  <a:gd name="connsiteY5" fmla="*/ 86779 h 2823083"/>
                  <a:gd name="connsiteX0" fmla="*/ 0 w 6546827"/>
                  <a:gd name="connsiteY0" fmla="*/ 86779 h 2823083"/>
                  <a:gd name="connsiteX1" fmla="*/ 3367922 w 6546827"/>
                  <a:gd name="connsiteY1" fmla="*/ 1238907 h 2823083"/>
                  <a:gd name="connsiteX2" fmla="*/ 5911696 w 6546827"/>
                  <a:gd name="connsiteY2" fmla="*/ 240027 h 2823083"/>
                  <a:gd name="connsiteX3" fmla="*/ 6048514 w 6546827"/>
                  <a:gd name="connsiteY3" fmla="*/ 2679067 h 2823083"/>
                  <a:gd name="connsiteX4" fmla="*/ 1512128 w 6546827"/>
                  <a:gd name="connsiteY4" fmla="*/ 2391035 h 2823083"/>
                  <a:gd name="connsiteX5" fmla="*/ 0 w 6546827"/>
                  <a:gd name="connsiteY5" fmla="*/ 86779 h 2823083"/>
                  <a:gd name="connsiteX0" fmla="*/ 0 w 6546827"/>
                  <a:gd name="connsiteY0" fmla="*/ 86779 h 2823083"/>
                  <a:gd name="connsiteX1" fmla="*/ 3367922 w 6546827"/>
                  <a:gd name="connsiteY1" fmla="*/ 1238907 h 2823083"/>
                  <a:gd name="connsiteX2" fmla="*/ 5911696 w 6546827"/>
                  <a:gd name="connsiteY2" fmla="*/ 240027 h 2823083"/>
                  <a:gd name="connsiteX3" fmla="*/ 6048514 w 6546827"/>
                  <a:gd name="connsiteY3" fmla="*/ 2679067 h 2823083"/>
                  <a:gd name="connsiteX4" fmla="*/ 1512128 w 6546827"/>
                  <a:gd name="connsiteY4" fmla="*/ 2391035 h 2823083"/>
                  <a:gd name="connsiteX5" fmla="*/ 0 w 6546827"/>
                  <a:gd name="connsiteY5" fmla="*/ 86779 h 2823083"/>
                  <a:gd name="connsiteX0" fmla="*/ 0 w 6546827"/>
                  <a:gd name="connsiteY0" fmla="*/ 86779 h 2823083"/>
                  <a:gd name="connsiteX1" fmla="*/ 3367922 w 6546827"/>
                  <a:gd name="connsiteY1" fmla="*/ 1238907 h 2823083"/>
                  <a:gd name="connsiteX2" fmla="*/ 5911696 w 6546827"/>
                  <a:gd name="connsiteY2" fmla="*/ 240027 h 2823083"/>
                  <a:gd name="connsiteX3" fmla="*/ 6048514 w 6546827"/>
                  <a:gd name="connsiteY3" fmla="*/ 2679067 h 2823083"/>
                  <a:gd name="connsiteX4" fmla="*/ 1512128 w 6546827"/>
                  <a:gd name="connsiteY4" fmla="*/ 2391035 h 2823083"/>
                  <a:gd name="connsiteX5" fmla="*/ 0 w 6546827"/>
                  <a:gd name="connsiteY5" fmla="*/ 86779 h 2823083"/>
                  <a:gd name="connsiteX0" fmla="*/ 0 w 6546827"/>
                  <a:gd name="connsiteY0" fmla="*/ 86779 h 3255130"/>
                  <a:gd name="connsiteX1" fmla="*/ 3367922 w 6546827"/>
                  <a:gd name="connsiteY1" fmla="*/ 1238907 h 3255130"/>
                  <a:gd name="connsiteX2" fmla="*/ 5911696 w 6546827"/>
                  <a:gd name="connsiteY2" fmla="*/ 240027 h 3255130"/>
                  <a:gd name="connsiteX3" fmla="*/ 6048514 w 6546827"/>
                  <a:gd name="connsiteY3" fmla="*/ 2679067 h 3255130"/>
                  <a:gd name="connsiteX4" fmla="*/ 2611858 w 6546827"/>
                  <a:gd name="connsiteY4" fmla="*/ 2823082 h 3255130"/>
                  <a:gd name="connsiteX5" fmla="*/ 0 w 6546827"/>
                  <a:gd name="connsiteY5" fmla="*/ 86779 h 3255130"/>
                  <a:gd name="connsiteX0" fmla="*/ 0 w 6546827"/>
                  <a:gd name="connsiteY0" fmla="*/ 86779 h 3255130"/>
                  <a:gd name="connsiteX1" fmla="*/ 3367922 w 6546827"/>
                  <a:gd name="connsiteY1" fmla="*/ 1238907 h 3255130"/>
                  <a:gd name="connsiteX2" fmla="*/ 5911696 w 6546827"/>
                  <a:gd name="connsiteY2" fmla="*/ 240027 h 3255130"/>
                  <a:gd name="connsiteX3" fmla="*/ 6048514 w 6546827"/>
                  <a:gd name="connsiteY3" fmla="*/ 2679067 h 3255130"/>
                  <a:gd name="connsiteX4" fmla="*/ 2611858 w 6546827"/>
                  <a:gd name="connsiteY4" fmla="*/ 2823082 h 3255130"/>
                  <a:gd name="connsiteX5" fmla="*/ 0 w 6546827"/>
                  <a:gd name="connsiteY5" fmla="*/ 86779 h 3255130"/>
                  <a:gd name="connsiteX0" fmla="*/ 0 w 6684293"/>
                  <a:gd name="connsiteY0" fmla="*/ 170788 h 3339139"/>
                  <a:gd name="connsiteX1" fmla="*/ 3367922 w 6684293"/>
                  <a:gd name="connsiteY1" fmla="*/ 1322916 h 3339139"/>
                  <a:gd name="connsiteX2" fmla="*/ 5911696 w 6684293"/>
                  <a:gd name="connsiteY2" fmla="*/ 324036 h 3339139"/>
                  <a:gd name="connsiteX3" fmla="*/ 6185980 w 6684293"/>
                  <a:gd name="connsiteY3" fmla="*/ 3267130 h 3339139"/>
                  <a:gd name="connsiteX4" fmla="*/ 2611858 w 6684293"/>
                  <a:gd name="connsiteY4" fmla="*/ 2907091 h 3339139"/>
                  <a:gd name="connsiteX5" fmla="*/ 0 w 6684293"/>
                  <a:gd name="connsiteY5" fmla="*/ 170788 h 3339139"/>
                  <a:gd name="connsiteX0" fmla="*/ 0 w 6684293"/>
                  <a:gd name="connsiteY0" fmla="*/ 170788 h 3339139"/>
                  <a:gd name="connsiteX1" fmla="*/ 3367922 w 6684293"/>
                  <a:gd name="connsiteY1" fmla="*/ 1322916 h 3339139"/>
                  <a:gd name="connsiteX2" fmla="*/ 5911696 w 6684293"/>
                  <a:gd name="connsiteY2" fmla="*/ 324036 h 3339139"/>
                  <a:gd name="connsiteX3" fmla="*/ 6185980 w 6684293"/>
                  <a:gd name="connsiteY3" fmla="*/ 3267130 h 3339139"/>
                  <a:gd name="connsiteX4" fmla="*/ 2611858 w 6684293"/>
                  <a:gd name="connsiteY4" fmla="*/ 2907091 h 3339139"/>
                  <a:gd name="connsiteX5" fmla="*/ 0 w 6684293"/>
                  <a:gd name="connsiteY5" fmla="*/ 170788 h 3339139"/>
                  <a:gd name="connsiteX0" fmla="*/ 0 w 6381372"/>
                  <a:gd name="connsiteY0" fmla="*/ 170788 h 3339139"/>
                  <a:gd name="connsiteX1" fmla="*/ 3367922 w 6381372"/>
                  <a:gd name="connsiteY1" fmla="*/ 1322916 h 3339139"/>
                  <a:gd name="connsiteX2" fmla="*/ 5911696 w 6381372"/>
                  <a:gd name="connsiteY2" fmla="*/ 324036 h 3339139"/>
                  <a:gd name="connsiteX3" fmla="*/ 6185980 w 6381372"/>
                  <a:gd name="connsiteY3" fmla="*/ 3267130 h 3339139"/>
                  <a:gd name="connsiteX4" fmla="*/ 2611858 w 6381372"/>
                  <a:gd name="connsiteY4" fmla="*/ 2907091 h 3339139"/>
                  <a:gd name="connsiteX5" fmla="*/ 0 w 6381372"/>
                  <a:gd name="connsiteY5" fmla="*/ 170788 h 3339139"/>
                  <a:gd name="connsiteX0" fmla="*/ 0 w 6381372"/>
                  <a:gd name="connsiteY0" fmla="*/ 170788 h 3339139"/>
                  <a:gd name="connsiteX1" fmla="*/ 3367922 w 6381372"/>
                  <a:gd name="connsiteY1" fmla="*/ 1322916 h 3339139"/>
                  <a:gd name="connsiteX2" fmla="*/ 5911696 w 6381372"/>
                  <a:gd name="connsiteY2" fmla="*/ 324036 h 3339139"/>
                  <a:gd name="connsiteX3" fmla="*/ 6185980 w 6381372"/>
                  <a:gd name="connsiteY3" fmla="*/ 3267130 h 3339139"/>
                  <a:gd name="connsiteX4" fmla="*/ 2611858 w 6381372"/>
                  <a:gd name="connsiteY4" fmla="*/ 2907091 h 3339139"/>
                  <a:gd name="connsiteX5" fmla="*/ 0 w 6381372"/>
                  <a:gd name="connsiteY5" fmla="*/ 170788 h 3339139"/>
                  <a:gd name="connsiteX0" fmla="*/ 0 w 6185980"/>
                  <a:gd name="connsiteY0" fmla="*/ 170788 h 3339139"/>
                  <a:gd name="connsiteX1" fmla="*/ 3367922 w 6185980"/>
                  <a:gd name="connsiteY1" fmla="*/ 1322916 h 3339139"/>
                  <a:gd name="connsiteX2" fmla="*/ 5911696 w 6185980"/>
                  <a:gd name="connsiteY2" fmla="*/ 324036 h 3339139"/>
                  <a:gd name="connsiteX3" fmla="*/ 6185980 w 6185980"/>
                  <a:gd name="connsiteY3" fmla="*/ 3267130 h 3339139"/>
                  <a:gd name="connsiteX4" fmla="*/ 2611858 w 6185980"/>
                  <a:gd name="connsiteY4" fmla="*/ 2907091 h 3339139"/>
                  <a:gd name="connsiteX5" fmla="*/ 0 w 6185980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79781" h="3339139">
                    <a:moveTo>
                      <a:pt x="0" y="170788"/>
                    </a:moveTo>
                    <a:cubicBezTo>
                      <a:pt x="1157619" y="849725"/>
                      <a:pt x="2279648" y="1370921"/>
                      <a:pt x="3367922" y="1322916"/>
                    </a:cubicBezTo>
                    <a:cubicBezTo>
                      <a:pt x="4353205" y="1348457"/>
                      <a:pt x="5442020" y="0"/>
                      <a:pt x="5911696" y="324036"/>
                    </a:cubicBezTo>
                    <a:cubicBezTo>
                      <a:pt x="5915436" y="800184"/>
                      <a:pt x="5947177" y="1967208"/>
                      <a:pt x="5979781" y="2979099"/>
                    </a:cubicBezTo>
                    <a:cubicBezTo>
                      <a:pt x="5183596" y="2933734"/>
                      <a:pt x="3619944" y="3339139"/>
                      <a:pt x="2611858" y="2907091"/>
                    </a:cubicBezTo>
                    <a:cubicBezTo>
                      <a:pt x="1032304" y="2208715"/>
                      <a:pt x="431433" y="1431852"/>
                      <a:pt x="0" y="1707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40000"/>
                </a:schemeClr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Freihandform 16"/>
              <p:cNvSpPr/>
              <p:nvPr/>
            </p:nvSpPr>
            <p:spPr>
              <a:xfrm>
                <a:off x="1547664" y="1507232"/>
                <a:ext cx="6538232" cy="2808532"/>
              </a:xfrm>
              <a:custGeom>
                <a:avLst/>
                <a:gdLst>
                  <a:gd name="connsiteX0" fmla="*/ 0 w 6045200"/>
                  <a:gd name="connsiteY0" fmla="*/ 0 h 2009140"/>
                  <a:gd name="connsiteX1" fmla="*/ 2804160 w 6045200"/>
                  <a:gd name="connsiteY1" fmla="*/ 1874520 h 2009140"/>
                  <a:gd name="connsiteX2" fmla="*/ 6045200 w 6045200"/>
                  <a:gd name="connsiteY2" fmla="*/ 807720 h 2009140"/>
                  <a:gd name="connsiteX0" fmla="*/ 0 w 6185980"/>
                  <a:gd name="connsiteY0" fmla="*/ 0 h 2078543"/>
                  <a:gd name="connsiteX1" fmla="*/ 2804160 w 6185980"/>
                  <a:gd name="connsiteY1" fmla="*/ 1874520 h 2078543"/>
                  <a:gd name="connsiteX2" fmla="*/ 6185980 w 6185980"/>
                  <a:gd name="connsiteY2" fmla="*/ 1224136 h 2078543"/>
                  <a:gd name="connsiteX0" fmla="*/ 0 w 6392179"/>
                  <a:gd name="connsiteY0" fmla="*/ 0 h 1874520"/>
                  <a:gd name="connsiteX1" fmla="*/ 2804160 w 6392179"/>
                  <a:gd name="connsiteY1" fmla="*/ 1874520 h 1874520"/>
                  <a:gd name="connsiteX2" fmla="*/ 6392179 w 6392179"/>
                  <a:gd name="connsiteY2" fmla="*/ 0 h 1874520"/>
                  <a:gd name="connsiteX0" fmla="*/ 0 w 6392179"/>
                  <a:gd name="connsiteY0" fmla="*/ 0 h 1296144"/>
                  <a:gd name="connsiteX1" fmla="*/ 3642855 w 6392179"/>
                  <a:gd name="connsiteY1" fmla="*/ 1296144 h 1296144"/>
                  <a:gd name="connsiteX2" fmla="*/ 6392179 w 6392179"/>
                  <a:gd name="connsiteY2" fmla="*/ 0 h 1296144"/>
                  <a:gd name="connsiteX0" fmla="*/ 0 w 6392179"/>
                  <a:gd name="connsiteY0" fmla="*/ 0 h 1296144"/>
                  <a:gd name="connsiteX1" fmla="*/ 3642855 w 6392179"/>
                  <a:gd name="connsiteY1" fmla="*/ 1296144 h 1296144"/>
                  <a:gd name="connsiteX2" fmla="*/ 6392179 w 6392179"/>
                  <a:gd name="connsiteY2" fmla="*/ 0 h 1296144"/>
                  <a:gd name="connsiteX0" fmla="*/ 0 w 6323446"/>
                  <a:gd name="connsiteY0" fmla="*/ 0 h 1296144"/>
                  <a:gd name="connsiteX1" fmla="*/ 3574122 w 6323446"/>
                  <a:gd name="connsiteY1" fmla="*/ 1296144 h 1296144"/>
                  <a:gd name="connsiteX2" fmla="*/ 6323446 w 6323446"/>
                  <a:gd name="connsiteY2" fmla="*/ 0 h 1296144"/>
                  <a:gd name="connsiteX0" fmla="*/ 0 w 6254713"/>
                  <a:gd name="connsiteY0" fmla="*/ 216024 h 1548172"/>
                  <a:gd name="connsiteX1" fmla="*/ 3574122 w 6254713"/>
                  <a:gd name="connsiteY1" fmla="*/ 1512168 h 1548172"/>
                  <a:gd name="connsiteX2" fmla="*/ 6254713 w 6254713"/>
                  <a:gd name="connsiteY2" fmla="*/ 0 h 1548172"/>
                  <a:gd name="connsiteX0" fmla="*/ 0 w 6254713"/>
                  <a:gd name="connsiteY0" fmla="*/ 216024 h 1404156"/>
                  <a:gd name="connsiteX1" fmla="*/ 3711588 w 6254713"/>
                  <a:gd name="connsiteY1" fmla="*/ 1368152 h 1404156"/>
                  <a:gd name="connsiteX2" fmla="*/ 6254713 w 6254713"/>
                  <a:gd name="connsiteY2" fmla="*/ 0 h 1404156"/>
                  <a:gd name="connsiteX0" fmla="*/ 0 w 6323446"/>
                  <a:gd name="connsiteY0" fmla="*/ 216024 h 1404156"/>
                  <a:gd name="connsiteX1" fmla="*/ 3711588 w 6323446"/>
                  <a:gd name="connsiteY1" fmla="*/ 1368152 h 1404156"/>
                  <a:gd name="connsiteX2" fmla="*/ 6323446 w 6323446"/>
                  <a:gd name="connsiteY2" fmla="*/ 0 h 1404156"/>
                  <a:gd name="connsiteX0" fmla="*/ 0 w 6323446"/>
                  <a:gd name="connsiteY0" fmla="*/ 216024 h 1404156"/>
                  <a:gd name="connsiteX1" fmla="*/ 3711588 w 6323446"/>
                  <a:gd name="connsiteY1" fmla="*/ 1368152 h 1404156"/>
                  <a:gd name="connsiteX2" fmla="*/ 6323446 w 6323446"/>
                  <a:gd name="connsiteY2" fmla="*/ 0 h 1404156"/>
                  <a:gd name="connsiteX0" fmla="*/ 0 w 6323446"/>
                  <a:gd name="connsiteY0" fmla="*/ 216024 h 1404156"/>
                  <a:gd name="connsiteX1" fmla="*/ 3711588 w 6323446"/>
                  <a:gd name="connsiteY1" fmla="*/ 1368152 h 1404156"/>
                  <a:gd name="connsiteX2" fmla="*/ 6323446 w 6323446"/>
                  <a:gd name="connsiteY2" fmla="*/ 0 h 1404156"/>
                  <a:gd name="connsiteX0" fmla="*/ 0 w 6529645"/>
                  <a:gd name="connsiteY0" fmla="*/ 288032 h 1488165"/>
                  <a:gd name="connsiteX1" fmla="*/ 3711588 w 6529645"/>
                  <a:gd name="connsiteY1" fmla="*/ 1440160 h 1488165"/>
                  <a:gd name="connsiteX2" fmla="*/ 6529645 w 6529645"/>
                  <a:gd name="connsiteY2" fmla="*/ 0 h 1488165"/>
                  <a:gd name="connsiteX0" fmla="*/ 0 w 6529645"/>
                  <a:gd name="connsiteY0" fmla="*/ 288032 h 1416157"/>
                  <a:gd name="connsiteX1" fmla="*/ 3849054 w 6529645"/>
                  <a:gd name="connsiteY1" fmla="*/ 1368152 h 1416157"/>
                  <a:gd name="connsiteX2" fmla="*/ 6529645 w 6529645"/>
                  <a:gd name="connsiteY2" fmla="*/ 0 h 1416157"/>
                  <a:gd name="connsiteX0" fmla="*/ 0 w 6529645"/>
                  <a:gd name="connsiteY0" fmla="*/ 288032 h 1416157"/>
                  <a:gd name="connsiteX1" fmla="*/ 4055253 w 6529645"/>
                  <a:gd name="connsiteY1" fmla="*/ 1368152 h 1416157"/>
                  <a:gd name="connsiteX2" fmla="*/ 6529645 w 6529645"/>
                  <a:gd name="connsiteY2" fmla="*/ 0 h 1416157"/>
                  <a:gd name="connsiteX0" fmla="*/ 0 w 6529645"/>
                  <a:gd name="connsiteY0" fmla="*/ 288032 h 1488165"/>
                  <a:gd name="connsiteX1" fmla="*/ 3367922 w 6529645"/>
                  <a:gd name="connsiteY1" fmla="*/ 1440160 h 1488165"/>
                  <a:gd name="connsiteX2" fmla="*/ 6529645 w 6529645"/>
                  <a:gd name="connsiteY2" fmla="*/ 0 h 1488165"/>
                  <a:gd name="connsiteX0" fmla="*/ 0 w 6647156"/>
                  <a:gd name="connsiteY0" fmla="*/ 288032 h 1488165"/>
                  <a:gd name="connsiteX1" fmla="*/ 3367922 w 6647156"/>
                  <a:gd name="connsiteY1" fmla="*/ 1440160 h 1488165"/>
                  <a:gd name="connsiteX2" fmla="*/ 6120202 w 6647156"/>
                  <a:gd name="connsiteY2" fmla="*/ 329520 h 1488165"/>
                  <a:gd name="connsiteX3" fmla="*/ 6529645 w 6647156"/>
                  <a:gd name="connsiteY3" fmla="*/ 0 h 1488165"/>
                  <a:gd name="connsiteX0" fmla="*/ 0 w 6618515"/>
                  <a:gd name="connsiteY0" fmla="*/ 288032 h 1488165"/>
                  <a:gd name="connsiteX1" fmla="*/ 3367922 w 6618515"/>
                  <a:gd name="connsiteY1" fmla="*/ 1440160 h 1488165"/>
                  <a:gd name="connsiteX2" fmla="*/ 6120202 w 6618515"/>
                  <a:gd name="connsiteY2" fmla="*/ 329520 h 1488165"/>
                  <a:gd name="connsiteX3" fmla="*/ 6357801 w 6618515"/>
                  <a:gd name="connsiteY3" fmla="*/ 217760 h 1488165"/>
                  <a:gd name="connsiteX4" fmla="*/ 6529645 w 6618515"/>
                  <a:gd name="connsiteY4" fmla="*/ 0 h 1488165"/>
                  <a:gd name="connsiteX0" fmla="*/ 0 w 6618515"/>
                  <a:gd name="connsiteY0" fmla="*/ 288032 h 1488165"/>
                  <a:gd name="connsiteX1" fmla="*/ 3367922 w 6618515"/>
                  <a:gd name="connsiteY1" fmla="*/ 1440160 h 1488165"/>
                  <a:gd name="connsiteX2" fmla="*/ 5911696 w 6618515"/>
                  <a:gd name="connsiteY2" fmla="*/ 441280 h 1488165"/>
                  <a:gd name="connsiteX3" fmla="*/ 6120202 w 6618515"/>
                  <a:gd name="connsiteY3" fmla="*/ 329520 h 1488165"/>
                  <a:gd name="connsiteX4" fmla="*/ 6357801 w 6618515"/>
                  <a:gd name="connsiteY4" fmla="*/ 217760 h 1488165"/>
                  <a:gd name="connsiteX5" fmla="*/ 6529645 w 6618515"/>
                  <a:gd name="connsiteY5" fmla="*/ 0 h 1488165"/>
                  <a:gd name="connsiteX0" fmla="*/ 0 w 6546827"/>
                  <a:gd name="connsiteY0" fmla="*/ 550325 h 3179866"/>
                  <a:gd name="connsiteX1" fmla="*/ 3367922 w 6546827"/>
                  <a:gd name="connsiteY1" fmla="*/ 1702453 h 3179866"/>
                  <a:gd name="connsiteX2" fmla="*/ 5911696 w 6546827"/>
                  <a:gd name="connsiteY2" fmla="*/ 703573 h 3179866"/>
                  <a:gd name="connsiteX3" fmla="*/ 6048514 w 6546827"/>
                  <a:gd name="connsiteY3" fmla="*/ 3142613 h 3179866"/>
                  <a:gd name="connsiteX4" fmla="*/ 6357801 w 6546827"/>
                  <a:gd name="connsiteY4" fmla="*/ 480053 h 3179866"/>
                  <a:gd name="connsiteX5" fmla="*/ 6529645 w 6546827"/>
                  <a:gd name="connsiteY5" fmla="*/ 262293 h 3179866"/>
                  <a:gd name="connsiteX0" fmla="*/ 0 w 6546827"/>
                  <a:gd name="connsiteY0" fmla="*/ 288032 h 3072341"/>
                  <a:gd name="connsiteX1" fmla="*/ 3367922 w 6546827"/>
                  <a:gd name="connsiteY1" fmla="*/ 1440160 h 3072341"/>
                  <a:gd name="connsiteX2" fmla="*/ 5911696 w 6546827"/>
                  <a:gd name="connsiteY2" fmla="*/ 441280 h 3072341"/>
                  <a:gd name="connsiteX3" fmla="*/ 6048514 w 6546827"/>
                  <a:gd name="connsiteY3" fmla="*/ 2880320 h 3072341"/>
                  <a:gd name="connsiteX4" fmla="*/ 1512128 w 6546827"/>
                  <a:gd name="connsiteY4" fmla="*/ 2592288 h 3072341"/>
                  <a:gd name="connsiteX5" fmla="*/ 6529645 w 6546827"/>
                  <a:gd name="connsiteY5" fmla="*/ 0 h 3072341"/>
                  <a:gd name="connsiteX0" fmla="*/ 0 w 6546827"/>
                  <a:gd name="connsiteY0" fmla="*/ 86779 h 2716320"/>
                  <a:gd name="connsiteX1" fmla="*/ 3367922 w 6546827"/>
                  <a:gd name="connsiteY1" fmla="*/ 1238907 h 2716320"/>
                  <a:gd name="connsiteX2" fmla="*/ 5911696 w 6546827"/>
                  <a:gd name="connsiteY2" fmla="*/ 240027 h 2716320"/>
                  <a:gd name="connsiteX3" fmla="*/ 6048514 w 6546827"/>
                  <a:gd name="connsiteY3" fmla="*/ 2679067 h 2716320"/>
                  <a:gd name="connsiteX4" fmla="*/ 1512128 w 6546827"/>
                  <a:gd name="connsiteY4" fmla="*/ 2391035 h 2716320"/>
                  <a:gd name="connsiteX5" fmla="*/ 137466 w 6546827"/>
                  <a:gd name="connsiteY5" fmla="*/ 806859 h 2716320"/>
                  <a:gd name="connsiteX0" fmla="*/ 90176 w 6637003"/>
                  <a:gd name="connsiteY0" fmla="*/ 86779 h 2716320"/>
                  <a:gd name="connsiteX1" fmla="*/ 3458098 w 6637003"/>
                  <a:gd name="connsiteY1" fmla="*/ 1238907 h 2716320"/>
                  <a:gd name="connsiteX2" fmla="*/ 6001872 w 6637003"/>
                  <a:gd name="connsiteY2" fmla="*/ 240027 h 2716320"/>
                  <a:gd name="connsiteX3" fmla="*/ 6138690 w 6637003"/>
                  <a:gd name="connsiteY3" fmla="*/ 2679067 h 2716320"/>
                  <a:gd name="connsiteX4" fmla="*/ 1602304 w 6637003"/>
                  <a:gd name="connsiteY4" fmla="*/ 2391035 h 2716320"/>
                  <a:gd name="connsiteX5" fmla="*/ 227642 w 6637003"/>
                  <a:gd name="connsiteY5" fmla="*/ 806859 h 2716320"/>
                  <a:gd name="connsiteX6" fmla="*/ 236454 w 6637003"/>
                  <a:gd name="connsiteY6" fmla="*/ 834386 h 2716320"/>
                  <a:gd name="connsiteX0" fmla="*/ 0 w 6546827"/>
                  <a:gd name="connsiteY0" fmla="*/ 86779 h 2716320"/>
                  <a:gd name="connsiteX1" fmla="*/ 3367922 w 6546827"/>
                  <a:gd name="connsiteY1" fmla="*/ 1238907 h 2716320"/>
                  <a:gd name="connsiteX2" fmla="*/ 5911696 w 6546827"/>
                  <a:gd name="connsiteY2" fmla="*/ 240027 h 2716320"/>
                  <a:gd name="connsiteX3" fmla="*/ 6048514 w 6546827"/>
                  <a:gd name="connsiteY3" fmla="*/ 2679067 h 2716320"/>
                  <a:gd name="connsiteX4" fmla="*/ 1512128 w 6546827"/>
                  <a:gd name="connsiteY4" fmla="*/ 2391035 h 2716320"/>
                  <a:gd name="connsiteX5" fmla="*/ 137466 w 6546827"/>
                  <a:gd name="connsiteY5" fmla="*/ 806859 h 2716320"/>
                  <a:gd name="connsiteX0" fmla="*/ 0 w 6546827"/>
                  <a:gd name="connsiteY0" fmla="*/ 86779 h 2716320"/>
                  <a:gd name="connsiteX1" fmla="*/ 3367922 w 6546827"/>
                  <a:gd name="connsiteY1" fmla="*/ 1238907 h 2716320"/>
                  <a:gd name="connsiteX2" fmla="*/ 5911696 w 6546827"/>
                  <a:gd name="connsiteY2" fmla="*/ 240027 h 2716320"/>
                  <a:gd name="connsiteX3" fmla="*/ 6048514 w 6546827"/>
                  <a:gd name="connsiteY3" fmla="*/ 2679067 h 2716320"/>
                  <a:gd name="connsiteX4" fmla="*/ 1512128 w 6546827"/>
                  <a:gd name="connsiteY4" fmla="*/ 2391035 h 2716320"/>
                  <a:gd name="connsiteX5" fmla="*/ 137466 w 6546827"/>
                  <a:gd name="connsiteY5" fmla="*/ 806859 h 2716320"/>
                  <a:gd name="connsiteX6" fmla="*/ 0 w 6546827"/>
                  <a:gd name="connsiteY6" fmla="*/ 86779 h 2716320"/>
                  <a:gd name="connsiteX0" fmla="*/ 309299 w 6856126"/>
                  <a:gd name="connsiteY0" fmla="*/ 86779 h 2823083"/>
                  <a:gd name="connsiteX1" fmla="*/ 3677221 w 6856126"/>
                  <a:gd name="connsiteY1" fmla="*/ 1238907 h 2823083"/>
                  <a:gd name="connsiteX2" fmla="*/ 6220995 w 6856126"/>
                  <a:gd name="connsiteY2" fmla="*/ 240027 h 2823083"/>
                  <a:gd name="connsiteX3" fmla="*/ 6357813 w 6856126"/>
                  <a:gd name="connsiteY3" fmla="*/ 2679067 h 2823083"/>
                  <a:gd name="connsiteX4" fmla="*/ 1821427 w 6856126"/>
                  <a:gd name="connsiteY4" fmla="*/ 2391035 h 2823083"/>
                  <a:gd name="connsiteX5" fmla="*/ 309299 w 6856126"/>
                  <a:gd name="connsiteY5" fmla="*/ 86779 h 2823083"/>
                  <a:gd name="connsiteX0" fmla="*/ 0 w 6546827"/>
                  <a:gd name="connsiteY0" fmla="*/ 86779 h 2823083"/>
                  <a:gd name="connsiteX1" fmla="*/ 3367922 w 6546827"/>
                  <a:gd name="connsiteY1" fmla="*/ 1238907 h 2823083"/>
                  <a:gd name="connsiteX2" fmla="*/ 5911696 w 6546827"/>
                  <a:gd name="connsiteY2" fmla="*/ 240027 h 2823083"/>
                  <a:gd name="connsiteX3" fmla="*/ 6048514 w 6546827"/>
                  <a:gd name="connsiteY3" fmla="*/ 2679067 h 2823083"/>
                  <a:gd name="connsiteX4" fmla="*/ 1512128 w 6546827"/>
                  <a:gd name="connsiteY4" fmla="*/ 2391035 h 2823083"/>
                  <a:gd name="connsiteX5" fmla="*/ 0 w 6546827"/>
                  <a:gd name="connsiteY5" fmla="*/ 86779 h 2823083"/>
                  <a:gd name="connsiteX0" fmla="*/ 0 w 6546827"/>
                  <a:gd name="connsiteY0" fmla="*/ 86779 h 2823083"/>
                  <a:gd name="connsiteX1" fmla="*/ 3367922 w 6546827"/>
                  <a:gd name="connsiteY1" fmla="*/ 1238907 h 2823083"/>
                  <a:gd name="connsiteX2" fmla="*/ 5911696 w 6546827"/>
                  <a:gd name="connsiteY2" fmla="*/ 240027 h 2823083"/>
                  <a:gd name="connsiteX3" fmla="*/ 6048514 w 6546827"/>
                  <a:gd name="connsiteY3" fmla="*/ 2679067 h 2823083"/>
                  <a:gd name="connsiteX4" fmla="*/ 1512128 w 6546827"/>
                  <a:gd name="connsiteY4" fmla="*/ 2391035 h 2823083"/>
                  <a:gd name="connsiteX5" fmla="*/ 0 w 6546827"/>
                  <a:gd name="connsiteY5" fmla="*/ 86779 h 2823083"/>
                  <a:gd name="connsiteX0" fmla="*/ 0 w 6546827"/>
                  <a:gd name="connsiteY0" fmla="*/ 86779 h 2823083"/>
                  <a:gd name="connsiteX1" fmla="*/ 3367922 w 6546827"/>
                  <a:gd name="connsiteY1" fmla="*/ 1238907 h 2823083"/>
                  <a:gd name="connsiteX2" fmla="*/ 5911696 w 6546827"/>
                  <a:gd name="connsiteY2" fmla="*/ 240027 h 2823083"/>
                  <a:gd name="connsiteX3" fmla="*/ 6048514 w 6546827"/>
                  <a:gd name="connsiteY3" fmla="*/ 2679067 h 2823083"/>
                  <a:gd name="connsiteX4" fmla="*/ 1512128 w 6546827"/>
                  <a:gd name="connsiteY4" fmla="*/ 2391035 h 2823083"/>
                  <a:gd name="connsiteX5" fmla="*/ 0 w 6546827"/>
                  <a:gd name="connsiteY5" fmla="*/ 86779 h 2823083"/>
                  <a:gd name="connsiteX0" fmla="*/ 0 w 6546827"/>
                  <a:gd name="connsiteY0" fmla="*/ 86779 h 3255130"/>
                  <a:gd name="connsiteX1" fmla="*/ 3367922 w 6546827"/>
                  <a:gd name="connsiteY1" fmla="*/ 1238907 h 3255130"/>
                  <a:gd name="connsiteX2" fmla="*/ 5911696 w 6546827"/>
                  <a:gd name="connsiteY2" fmla="*/ 240027 h 3255130"/>
                  <a:gd name="connsiteX3" fmla="*/ 6048514 w 6546827"/>
                  <a:gd name="connsiteY3" fmla="*/ 2679067 h 3255130"/>
                  <a:gd name="connsiteX4" fmla="*/ 2611858 w 6546827"/>
                  <a:gd name="connsiteY4" fmla="*/ 2823082 h 3255130"/>
                  <a:gd name="connsiteX5" fmla="*/ 0 w 6546827"/>
                  <a:gd name="connsiteY5" fmla="*/ 86779 h 3255130"/>
                  <a:gd name="connsiteX0" fmla="*/ 0 w 6546827"/>
                  <a:gd name="connsiteY0" fmla="*/ 86779 h 3255130"/>
                  <a:gd name="connsiteX1" fmla="*/ 3367922 w 6546827"/>
                  <a:gd name="connsiteY1" fmla="*/ 1238907 h 3255130"/>
                  <a:gd name="connsiteX2" fmla="*/ 5911696 w 6546827"/>
                  <a:gd name="connsiteY2" fmla="*/ 240027 h 3255130"/>
                  <a:gd name="connsiteX3" fmla="*/ 6048514 w 6546827"/>
                  <a:gd name="connsiteY3" fmla="*/ 2679067 h 3255130"/>
                  <a:gd name="connsiteX4" fmla="*/ 2611858 w 6546827"/>
                  <a:gd name="connsiteY4" fmla="*/ 2823082 h 3255130"/>
                  <a:gd name="connsiteX5" fmla="*/ 0 w 6546827"/>
                  <a:gd name="connsiteY5" fmla="*/ 86779 h 3255130"/>
                  <a:gd name="connsiteX0" fmla="*/ 0 w 6684293"/>
                  <a:gd name="connsiteY0" fmla="*/ 170788 h 3339139"/>
                  <a:gd name="connsiteX1" fmla="*/ 3367922 w 6684293"/>
                  <a:gd name="connsiteY1" fmla="*/ 1322916 h 3339139"/>
                  <a:gd name="connsiteX2" fmla="*/ 5911696 w 6684293"/>
                  <a:gd name="connsiteY2" fmla="*/ 324036 h 3339139"/>
                  <a:gd name="connsiteX3" fmla="*/ 6185980 w 6684293"/>
                  <a:gd name="connsiteY3" fmla="*/ 3267130 h 3339139"/>
                  <a:gd name="connsiteX4" fmla="*/ 2611858 w 6684293"/>
                  <a:gd name="connsiteY4" fmla="*/ 2907091 h 3339139"/>
                  <a:gd name="connsiteX5" fmla="*/ 0 w 6684293"/>
                  <a:gd name="connsiteY5" fmla="*/ 170788 h 3339139"/>
                  <a:gd name="connsiteX0" fmla="*/ 0 w 6684293"/>
                  <a:gd name="connsiteY0" fmla="*/ 170788 h 3339139"/>
                  <a:gd name="connsiteX1" fmla="*/ 3367922 w 6684293"/>
                  <a:gd name="connsiteY1" fmla="*/ 1322916 h 3339139"/>
                  <a:gd name="connsiteX2" fmla="*/ 5911696 w 6684293"/>
                  <a:gd name="connsiteY2" fmla="*/ 324036 h 3339139"/>
                  <a:gd name="connsiteX3" fmla="*/ 6185980 w 6684293"/>
                  <a:gd name="connsiteY3" fmla="*/ 3267130 h 3339139"/>
                  <a:gd name="connsiteX4" fmla="*/ 2611858 w 6684293"/>
                  <a:gd name="connsiteY4" fmla="*/ 2907091 h 3339139"/>
                  <a:gd name="connsiteX5" fmla="*/ 0 w 6684293"/>
                  <a:gd name="connsiteY5" fmla="*/ 170788 h 3339139"/>
                  <a:gd name="connsiteX0" fmla="*/ 0 w 6381372"/>
                  <a:gd name="connsiteY0" fmla="*/ 170788 h 3339139"/>
                  <a:gd name="connsiteX1" fmla="*/ 3367922 w 6381372"/>
                  <a:gd name="connsiteY1" fmla="*/ 1322916 h 3339139"/>
                  <a:gd name="connsiteX2" fmla="*/ 5911696 w 6381372"/>
                  <a:gd name="connsiteY2" fmla="*/ 324036 h 3339139"/>
                  <a:gd name="connsiteX3" fmla="*/ 6185980 w 6381372"/>
                  <a:gd name="connsiteY3" fmla="*/ 3267130 h 3339139"/>
                  <a:gd name="connsiteX4" fmla="*/ 2611858 w 6381372"/>
                  <a:gd name="connsiteY4" fmla="*/ 2907091 h 3339139"/>
                  <a:gd name="connsiteX5" fmla="*/ 0 w 6381372"/>
                  <a:gd name="connsiteY5" fmla="*/ 170788 h 3339139"/>
                  <a:gd name="connsiteX0" fmla="*/ 0 w 6381372"/>
                  <a:gd name="connsiteY0" fmla="*/ 170788 h 3339139"/>
                  <a:gd name="connsiteX1" fmla="*/ 3367922 w 6381372"/>
                  <a:gd name="connsiteY1" fmla="*/ 1322916 h 3339139"/>
                  <a:gd name="connsiteX2" fmla="*/ 5911696 w 6381372"/>
                  <a:gd name="connsiteY2" fmla="*/ 324036 h 3339139"/>
                  <a:gd name="connsiteX3" fmla="*/ 6185980 w 6381372"/>
                  <a:gd name="connsiteY3" fmla="*/ 3267130 h 3339139"/>
                  <a:gd name="connsiteX4" fmla="*/ 2611858 w 6381372"/>
                  <a:gd name="connsiteY4" fmla="*/ 2907091 h 3339139"/>
                  <a:gd name="connsiteX5" fmla="*/ 0 w 6381372"/>
                  <a:gd name="connsiteY5" fmla="*/ 170788 h 3339139"/>
                  <a:gd name="connsiteX0" fmla="*/ 0 w 6185980"/>
                  <a:gd name="connsiteY0" fmla="*/ 170788 h 3339139"/>
                  <a:gd name="connsiteX1" fmla="*/ 3367922 w 6185980"/>
                  <a:gd name="connsiteY1" fmla="*/ 1322916 h 3339139"/>
                  <a:gd name="connsiteX2" fmla="*/ 5911696 w 6185980"/>
                  <a:gd name="connsiteY2" fmla="*/ 324036 h 3339139"/>
                  <a:gd name="connsiteX3" fmla="*/ 6185980 w 6185980"/>
                  <a:gd name="connsiteY3" fmla="*/ 3267130 h 3339139"/>
                  <a:gd name="connsiteX4" fmla="*/ 2611858 w 6185980"/>
                  <a:gd name="connsiteY4" fmla="*/ 2907091 h 3339139"/>
                  <a:gd name="connsiteX5" fmla="*/ 0 w 6185980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3339139"/>
                  <a:gd name="connsiteX1" fmla="*/ 3367922 w 5979781"/>
                  <a:gd name="connsiteY1" fmla="*/ 1322916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3339139"/>
                  <a:gd name="connsiteX1" fmla="*/ 3436656 w 5979781"/>
                  <a:gd name="connsiteY1" fmla="*/ 2016224 h 3339139"/>
                  <a:gd name="connsiteX2" fmla="*/ 5911696 w 5979781"/>
                  <a:gd name="connsiteY2" fmla="*/ 324036 h 3339139"/>
                  <a:gd name="connsiteX3" fmla="*/ 5979781 w 5979781"/>
                  <a:gd name="connsiteY3" fmla="*/ 2979099 h 3339139"/>
                  <a:gd name="connsiteX4" fmla="*/ 2611858 w 5979781"/>
                  <a:gd name="connsiteY4" fmla="*/ 2907091 h 3339139"/>
                  <a:gd name="connsiteX5" fmla="*/ 0 w 5979781"/>
                  <a:gd name="connsiteY5" fmla="*/ 170788 h 3339139"/>
                  <a:gd name="connsiteX0" fmla="*/ 0 w 5979781"/>
                  <a:gd name="connsiteY0" fmla="*/ 170788 h 2979099"/>
                  <a:gd name="connsiteX1" fmla="*/ 3436656 w 5979781"/>
                  <a:gd name="connsiteY1" fmla="*/ 2016224 h 2979099"/>
                  <a:gd name="connsiteX2" fmla="*/ 5911696 w 5979781"/>
                  <a:gd name="connsiteY2" fmla="*/ 324036 h 2979099"/>
                  <a:gd name="connsiteX3" fmla="*/ 5979781 w 5979781"/>
                  <a:gd name="connsiteY3" fmla="*/ 2979099 h 2979099"/>
                  <a:gd name="connsiteX4" fmla="*/ 3505389 w 5979781"/>
                  <a:gd name="connsiteY4" fmla="*/ 2376264 h 2979099"/>
                  <a:gd name="connsiteX5" fmla="*/ 0 w 5979781"/>
                  <a:gd name="connsiteY5" fmla="*/ 170788 h 2979099"/>
                  <a:gd name="connsiteX0" fmla="*/ 0 w 5915436"/>
                  <a:gd name="connsiteY0" fmla="*/ 170788 h 2808312"/>
                  <a:gd name="connsiteX1" fmla="*/ 3436656 w 5915436"/>
                  <a:gd name="connsiteY1" fmla="*/ 2016224 h 2808312"/>
                  <a:gd name="connsiteX2" fmla="*/ 5911696 w 5915436"/>
                  <a:gd name="connsiteY2" fmla="*/ 324036 h 2808312"/>
                  <a:gd name="connsiteX3" fmla="*/ 5911048 w 5915436"/>
                  <a:gd name="connsiteY3" fmla="*/ 1872208 h 2808312"/>
                  <a:gd name="connsiteX4" fmla="*/ 3505389 w 5915436"/>
                  <a:gd name="connsiteY4" fmla="*/ 2376264 h 2808312"/>
                  <a:gd name="connsiteX5" fmla="*/ 0 w 5915436"/>
                  <a:gd name="connsiteY5" fmla="*/ 170788 h 2808312"/>
                  <a:gd name="connsiteX0" fmla="*/ 0 w 5983522"/>
                  <a:gd name="connsiteY0" fmla="*/ 0 h 2637524"/>
                  <a:gd name="connsiteX1" fmla="*/ 3436656 w 5983522"/>
                  <a:gd name="connsiteY1" fmla="*/ 1845436 h 2637524"/>
                  <a:gd name="connsiteX2" fmla="*/ 5979782 w 5983522"/>
                  <a:gd name="connsiteY2" fmla="*/ 1197364 h 2637524"/>
                  <a:gd name="connsiteX3" fmla="*/ 5911048 w 5983522"/>
                  <a:gd name="connsiteY3" fmla="*/ 1701420 h 2637524"/>
                  <a:gd name="connsiteX4" fmla="*/ 3505389 w 5983522"/>
                  <a:gd name="connsiteY4" fmla="*/ 2205476 h 2637524"/>
                  <a:gd name="connsiteX5" fmla="*/ 0 w 5983522"/>
                  <a:gd name="connsiteY5" fmla="*/ 0 h 2637524"/>
                  <a:gd name="connsiteX0" fmla="*/ 0 w 5983522"/>
                  <a:gd name="connsiteY0" fmla="*/ 0 h 2637524"/>
                  <a:gd name="connsiteX1" fmla="*/ 3436656 w 5983522"/>
                  <a:gd name="connsiteY1" fmla="*/ 1845436 h 2637524"/>
                  <a:gd name="connsiteX2" fmla="*/ 5979782 w 5983522"/>
                  <a:gd name="connsiteY2" fmla="*/ 1197364 h 2637524"/>
                  <a:gd name="connsiteX3" fmla="*/ 5911048 w 5983522"/>
                  <a:gd name="connsiteY3" fmla="*/ 1701420 h 2637524"/>
                  <a:gd name="connsiteX4" fmla="*/ 3505389 w 5983522"/>
                  <a:gd name="connsiteY4" fmla="*/ 2205476 h 2637524"/>
                  <a:gd name="connsiteX5" fmla="*/ 0 w 5983522"/>
                  <a:gd name="connsiteY5" fmla="*/ 0 h 2637524"/>
                  <a:gd name="connsiteX0" fmla="*/ 0 w 5983522"/>
                  <a:gd name="connsiteY0" fmla="*/ 0 h 2637524"/>
                  <a:gd name="connsiteX1" fmla="*/ 3436656 w 5983522"/>
                  <a:gd name="connsiteY1" fmla="*/ 1845436 h 2637524"/>
                  <a:gd name="connsiteX2" fmla="*/ 5979782 w 5983522"/>
                  <a:gd name="connsiteY2" fmla="*/ 1197364 h 2637524"/>
                  <a:gd name="connsiteX3" fmla="*/ 5911048 w 5983522"/>
                  <a:gd name="connsiteY3" fmla="*/ 1701420 h 2637524"/>
                  <a:gd name="connsiteX4" fmla="*/ 3505389 w 5983522"/>
                  <a:gd name="connsiteY4" fmla="*/ 2205476 h 2637524"/>
                  <a:gd name="connsiteX5" fmla="*/ 0 w 5983522"/>
                  <a:gd name="connsiteY5" fmla="*/ 0 h 2637524"/>
                  <a:gd name="connsiteX0" fmla="*/ 0 w 5983522"/>
                  <a:gd name="connsiteY0" fmla="*/ 0 h 2206508"/>
                  <a:gd name="connsiteX1" fmla="*/ 3436656 w 5983522"/>
                  <a:gd name="connsiteY1" fmla="*/ 1845436 h 2206508"/>
                  <a:gd name="connsiteX2" fmla="*/ 5979782 w 5983522"/>
                  <a:gd name="connsiteY2" fmla="*/ 1197364 h 2206508"/>
                  <a:gd name="connsiteX3" fmla="*/ 5911048 w 5983522"/>
                  <a:gd name="connsiteY3" fmla="*/ 1701420 h 2206508"/>
                  <a:gd name="connsiteX4" fmla="*/ 3505389 w 5983522"/>
                  <a:gd name="connsiteY4" fmla="*/ 2205476 h 2206508"/>
                  <a:gd name="connsiteX5" fmla="*/ 0 w 5983522"/>
                  <a:gd name="connsiteY5" fmla="*/ 0 h 2206508"/>
                  <a:gd name="connsiteX0" fmla="*/ 0 w 5983522"/>
                  <a:gd name="connsiteY0" fmla="*/ 0 h 2903852"/>
                  <a:gd name="connsiteX1" fmla="*/ 3436656 w 5983522"/>
                  <a:gd name="connsiteY1" fmla="*/ 1845436 h 2903852"/>
                  <a:gd name="connsiteX2" fmla="*/ 5979782 w 5983522"/>
                  <a:gd name="connsiteY2" fmla="*/ 1197364 h 2903852"/>
                  <a:gd name="connsiteX3" fmla="*/ 5911048 w 5983522"/>
                  <a:gd name="connsiteY3" fmla="*/ 1701420 h 2903852"/>
                  <a:gd name="connsiteX4" fmla="*/ 3505389 w 5983522"/>
                  <a:gd name="connsiteY4" fmla="*/ 2205476 h 2903852"/>
                  <a:gd name="connsiteX5" fmla="*/ 0 w 5983522"/>
                  <a:gd name="connsiteY5" fmla="*/ 0 h 2903852"/>
                  <a:gd name="connsiteX0" fmla="*/ 0 w 5983522"/>
                  <a:gd name="connsiteY0" fmla="*/ 0 h 2903852"/>
                  <a:gd name="connsiteX1" fmla="*/ 3436656 w 5983522"/>
                  <a:gd name="connsiteY1" fmla="*/ 1845436 h 2903852"/>
                  <a:gd name="connsiteX2" fmla="*/ 5979782 w 5983522"/>
                  <a:gd name="connsiteY2" fmla="*/ 1197364 h 2903852"/>
                  <a:gd name="connsiteX3" fmla="*/ 5911048 w 5983522"/>
                  <a:gd name="connsiteY3" fmla="*/ 1701420 h 2903852"/>
                  <a:gd name="connsiteX4" fmla="*/ 3505389 w 5983522"/>
                  <a:gd name="connsiteY4" fmla="*/ 2205476 h 2903852"/>
                  <a:gd name="connsiteX5" fmla="*/ 0 w 5983522"/>
                  <a:gd name="connsiteY5" fmla="*/ 0 h 2903852"/>
                  <a:gd name="connsiteX0" fmla="*/ 0 w 5983522"/>
                  <a:gd name="connsiteY0" fmla="*/ 0 h 2385940"/>
                  <a:gd name="connsiteX1" fmla="*/ 3436656 w 5983522"/>
                  <a:gd name="connsiteY1" fmla="*/ 1845436 h 2385940"/>
                  <a:gd name="connsiteX2" fmla="*/ 5979782 w 5983522"/>
                  <a:gd name="connsiteY2" fmla="*/ 1197364 h 2385940"/>
                  <a:gd name="connsiteX3" fmla="*/ 5911048 w 5983522"/>
                  <a:gd name="connsiteY3" fmla="*/ 1701420 h 2385940"/>
                  <a:gd name="connsiteX4" fmla="*/ 3505389 w 5983522"/>
                  <a:gd name="connsiteY4" fmla="*/ 2205476 h 2385940"/>
                  <a:gd name="connsiteX5" fmla="*/ 0 w 5983522"/>
                  <a:gd name="connsiteY5" fmla="*/ 0 h 2385940"/>
                  <a:gd name="connsiteX0" fmla="*/ 0 w 5983522"/>
                  <a:gd name="connsiteY0" fmla="*/ 0 h 2385940"/>
                  <a:gd name="connsiteX1" fmla="*/ 3436656 w 5983522"/>
                  <a:gd name="connsiteY1" fmla="*/ 1845436 h 2385940"/>
                  <a:gd name="connsiteX2" fmla="*/ 5979782 w 5983522"/>
                  <a:gd name="connsiteY2" fmla="*/ 1197364 h 2385940"/>
                  <a:gd name="connsiteX3" fmla="*/ 5911048 w 5983522"/>
                  <a:gd name="connsiteY3" fmla="*/ 1701420 h 2385940"/>
                  <a:gd name="connsiteX4" fmla="*/ 3505389 w 5983522"/>
                  <a:gd name="connsiteY4" fmla="*/ 2205476 h 2385940"/>
                  <a:gd name="connsiteX5" fmla="*/ 0 w 5983522"/>
                  <a:gd name="connsiteY5" fmla="*/ 0 h 2385940"/>
                  <a:gd name="connsiteX0" fmla="*/ 0 w 5983522"/>
                  <a:gd name="connsiteY0" fmla="*/ 0 h 2385940"/>
                  <a:gd name="connsiteX1" fmla="*/ 3436656 w 5983522"/>
                  <a:gd name="connsiteY1" fmla="*/ 1845436 h 2385940"/>
                  <a:gd name="connsiteX2" fmla="*/ 5979782 w 5983522"/>
                  <a:gd name="connsiteY2" fmla="*/ 1197364 h 2385940"/>
                  <a:gd name="connsiteX3" fmla="*/ 5911048 w 5983522"/>
                  <a:gd name="connsiteY3" fmla="*/ 1701420 h 2385940"/>
                  <a:gd name="connsiteX4" fmla="*/ 3505389 w 5983522"/>
                  <a:gd name="connsiteY4" fmla="*/ 2205476 h 2385940"/>
                  <a:gd name="connsiteX5" fmla="*/ 0 w 5983522"/>
                  <a:gd name="connsiteY5" fmla="*/ 0 h 2385940"/>
                  <a:gd name="connsiteX0" fmla="*/ 0 w 5983522"/>
                  <a:gd name="connsiteY0" fmla="*/ 0 h 2385940"/>
                  <a:gd name="connsiteX1" fmla="*/ 3436656 w 5983522"/>
                  <a:gd name="connsiteY1" fmla="*/ 1845436 h 2385940"/>
                  <a:gd name="connsiteX2" fmla="*/ 5979782 w 5983522"/>
                  <a:gd name="connsiteY2" fmla="*/ 1197364 h 2385940"/>
                  <a:gd name="connsiteX3" fmla="*/ 5911048 w 5983522"/>
                  <a:gd name="connsiteY3" fmla="*/ 1701420 h 2385940"/>
                  <a:gd name="connsiteX4" fmla="*/ 3505389 w 5983522"/>
                  <a:gd name="connsiteY4" fmla="*/ 2205476 h 2385940"/>
                  <a:gd name="connsiteX5" fmla="*/ 0 w 5983522"/>
                  <a:gd name="connsiteY5" fmla="*/ 0 h 2385940"/>
                  <a:gd name="connsiteX0" fmla="*/ 0 w 5983522"/>
                  <a:gd name="connsiteY0" fmla="*/ 0 h 2385940"/>
                  <a:gd name="connsiteX1" fmla="*/ 3436657 w 5983522"/>
                  <a:gd name="connsiteY1" fmla="*/ 1917444 h 2385940"/>
                  <a:gd name="connsiteX2" fmla="*/ 5979782 w 5983522"/>
                  <a:gd name="connsiteY2" fmla="*/ 1197364 h 2385940"/>
                  <a:gd name="connsiteX3" fmla="*/ 5911048 w 5983522"/>
                  <a:gd name="connsiteY3" fmla="*/ 1701420 h 2385940"/>
                  <a:gd name="connsiteX4" fmla="*/ 3505389 w 5983522"/>
                  <a:gd name="connsiteY4" fmla="*/ 2205476 h 2385940"/>
                  <a:gd name="connsiteX5" fmla="*/ 0 w 5983522"/>
                  <a:gd name="connsiteY5" fmla="*/ 0 h 2385940"/>
                  <a:gd name="connsiteX0" fmla="*/ 0 w 5983522"/>
                  <a:gd name="connsiteY0" fmla="*/ 0 h 2385940"/>
                  <a:gd name="connsiteX1" fmla="*/ 3436657 w 5983522"/>
                  <a:gd name="connsiteY1" fmla="*/ 1917444 h 2385940"/>
                  <a:gd name="connsiteX2" fmla="*/ 5979782 w 5983522"/>
                  <a:gd name="connsiteY2" fmla="*/ 1197364 h 2385940"/>
                  <a:gd name="connsiteX3" fmla="*/ 5911048 w 5983522"/>
                  <a:gd name="connsiteY3" fmla="*/ 1701420 h 2385940"/>
                  <a:gd name="connsiteX4" fmla="*/ 3505389 w 5983522"/>
                  <a:gd name="connsiteY4" fmla="*/ 2205476 h 2385940"/>
                  <a:gd name="connsiteX5" fmla="*/ 0 w 5983522"/>
                  <a:gd name="connsiteY5" fmla="*/ 0 h 2385940"/>
                  <a:gd name="connsiteX0" fmla="*/ 0 w 5983522"/>
                  <a:gd name="connsiteY0" fmla="*/ 0 h 2385940"/>
                  <a:gd name="connsiteX1" fmla="*/ 3436657 w 5983522"/>
                  <a:gd name="connsiteY1" fmla="*/ 1917444 h 2385940"/>
                  <a:gd name="connsiteX2" fmla="*/ 5979782 w 5983522"/>
                  <a:gd name="connsiteY2" fmla="*/ 1197364 h 2385940"/>
                  <a:gd name="connsiteX3" fmla="*/ 5911048 w 5983522"/>
                  <a:gd name="connsiteY3" fmla="*/ 1701420 h 2385940"/>
                  <a:gd name="connsiteX4" fmla="*/ 3505389 w 5983522"/>
                  <a:gd name="connsiteY4" fmla="*/ 2205476 h 2385940"/>
                  <a:gd name="connsiteX5" fmla="*/ 0 w 5983522"/>
                  <a:gd name="connsiteY5" fmla="*/ 0 h 2385940"/>
                  <a:gd name="connsiteX0" fmla="*/ 0 w 5983522"/>
                  <a:gd name="connsiteY0" fmla="*/ 0 h 2385940"/>
                  <a:gd name="connsiteX1" fmla="*/ 3436657 w 5983522"/>
                  <a:gd name="connsiteY1" fmla="*/ 1917444 h 2385940"/>
                  <a:gd name="connsiteX2" fmla="*/ 5979782 w 5983522"/>
                  <a:gd name="connsiteY2" fmla="*/ 1197364 h 2385940"/>
                  <a:gd name="connsiteX3" fmla="*/ 5911048 w 5983522"/>
                  <a:gd name="connsiteY3" fmla="*/ 1701420 h 2385940"/>
                  <a:gd name="connsiteX4" fmla="*/ 3505389 w 5983522"/>
                  <a:gd name="connsiteY4" fmla="*/ 2205476 h 2385940"/>
                  <a:gd name="connsiteX5" fmla="*/ 0 w 5983522"/>
                  <a:gd name="connsiteY5" fmla="*/ 0 h 2385940"/>
                  <a:gd name="connsiteX0" fmla="*/ 0 w 5983522"/>
                  <a:gd name="connsiteY0" fmla="*/ 0 h 2205476"/>
                  <a:gd name="connsiteX1" fmla="*/ 3436657 w 5983522"/>
                  <a:gd name="connsiteY1" fmla="*/ 1917444 h 2205476"/>
                  <a:gd name="connsiteX2" fmla="*/ 5979782 w 5983522"/>
                  <a:gd name="connsiteY2" fmla="*/ 1197364 h 2205476"/>
                  <a:gd name="connsiteX3" fmla="*/ 5911048 w 5983522"/>
                  <a:gd name="connsiteY3" fmla="*/ 1701420 h 2205476"/>
                  <a:gd name="connsiteX4" fmla="*/ 3505389 w 5983522"/>
                  <a:gd name="connsiteY4" fmla="*/ 2205476 h 2205476"/>
                  <a:gd name="connsiteX5" fmla="*/ 0 w 5983522"/>
                  <a:gd name="connsiteY5" fmla="*/ 0 h 2205476"/>
                  <a:gd name="connsiteX0" fmla="*/ 0 w 5983522"/>
                  <a:gd name="connsiteY0" fmla="*/ 0 h 2205476"/>
                  <a:gd name="connsiteX1" fmla="*/ 3436657 w 5983522"/>
                  <a:gd name="connsiteY1" fmla="*/ 1917444 h 2205476"/>
                  <a:gd name="connsiteX2" fmla="*/ 5979782 w 5983522"/>
                  <a:gd name="connsiteY2" fmla="*/ 1197364 h 2205476"/>
                  <a:gd name="connsiteX3" fmla="*/ 5911049 w 5983522"/>
                  <a:gd name="connsiteY3" fmla="*/ 1773428 h 2205476"/>
                  <a:gd name="connsiteX4" fmla="*/ 3505389 w 5983522"/>
                  <a:gd name="connsiteY4" fmla="*/ 2205476 h 2205476"/>
                  <a:gd name="connsiteX5" fmla="*/ 0 w 5983522"/>
                  <a:gd name="connsiteY5" fmla="*/ 0 h 2205476"/>
                  <a:gd name="connsiteX0" fmla="*/ 0 w 5983522"/>
                  <a:gd name="connsiteY0" fmla="*/ 0 h 2205476"/>
                  <a:gd name="connsiteX1" fmla="*/ 3436657 w 5983522"/>
                  <a:gd name="connsiteY1" fmla="*/ 1917444 h 2205476"/>
                  <a:gd name="connsiteX2" fmla="*/ 5979782 w 5983522"/>
                  <a:gd name="connsiteY2" fmla="*/ 909332 h 2205476"/>
                  <a:gd name="connsiteX3" fmla="*/ 5911049 w 5983522"/>
                  <a:gd name="connsiteY3" fmla="*/ 1773428 h 2205476"/>
                  <a:gd name="connsiteX4" fmla="*/ 3505389 w 5983522"/>
                  <a:gd name="connsiteY4" fmla="*/ 2205476 h 2205476"/>
                  <a:gd name="connsiteX5" fmla="*/ 0 w 5983522"/>
                  <a:gd name="connsiteY5" fmla="*/ 0 h 2205476"/>
                  <a:gd name="connsiteX0" fmla="*/ 0 w 5983522"/>
                  <a:gd name="connsiteY0" fmla="*/ 0 h 2205476"/>
                  <a:gd name="connsiteX1" fmla="*/ 3780322 w 5983522"/>
                  <a:gd name="connsiteY1" fmla="*/ 1701420 h 2205476"/>
                  <a:gd name="connsiteX2" fmla="*/ 5979782 w 5983522"/>
                  <a:gd name="connsiteY2" fmla="*/ 909332 h 2205476"/>
                  <a:gd name="connsiteX3" fmla="*/ 5911049 w 5983522"/>
                  <a:gd name="connsiteY3" fmla="*/ 1773428 h 2205476"/>
                  <a:gd name="connsiteX4" fmla="*/ 3505389 w 5983522"/>
                  <a:gd name="connsiteY4" fmla="*/ 2205476 h 2205476"/>
                  <a:gd name="connsiteX5" fmla="*/ 0 w 5983522"/>
                  <a:gd name="connsiteY5" fmla="*/ 0 h 2205476"/>
                  <a:gd name="connsiteX0" fmla="*/ 0 w 5983522"/>
                  <a:gd name="connsiteY0" fmla="*/ 0 h 2205476"/>
                  <a:gd name="connsiteX1" fmla="*/ 3780322 w 5983522"/>
                  <a:gd name="connsiteY1" fmla="*/ 1701420 h 2205476"/>
                  <a:gd name="connsiteX2" fmla="*/ 5979782 w 5983522"/>
                  <a:gd name="connsiteY2" fmla="*/ 909332 h 2205476"/>
                  <a:gd name="connsiteX3" fmla="*/ 5911049 w 5983522"/>
                  <a:gd name="connsiteY3" fmla="*/ 1773428 h 2205476"/>
                  <a:gd name="connsiteX4" fmla="*/ 3505389 w 5983522"/>
                  <a:gd name="connsiteY4" fmla="*/ 2205476 h 2205476"/>
                  <a:gd name="connsiteX5" fmla="*/ 0 w 5983522"/>
                  <a:gd name="connsiteY5" fmla="*/ 0 h 2205476"/>
                  <a:gd name="connsiteX0" fmla="*/ 0 w 5983522"/>
                  <a:gd name="connsiteY0" fmla="*/ 0 h 2205476"/>
                  <a:gd name="connsiteX1" fmla="*/ 3780322 w 5983522"/>
                  <a:gd name="connsiteY1" fmla="*/ 1701420 h 2205476"/>
                  <a:gd name="connsiteX2" fmla="*/ 5979782 w 5983522"/>
                  <a:gd name="connsiteY2" fmla="*/ 909332 h 2205476"/>
                  <a:gd name="connsiteX3" fmla="*/ 5911049 w 5983522"/>
                  <a:gd name="connsiteY3" fmla="*/ 1773428 h 2205476"/>
                  <a:gd name="connsiteX4" fmla="*/ 3505389 w 5983522"/>
                  <a:gd name="connsiteY4" fmla="*/ 2205476 h 2205476"/>
                  <a:gd name="connsiteX5" fmla="*/ 0 w 5983522"/>
                  <a:gd name="connsiteY5" fmla="*/ 0 h 2205476"/>
                  <a:gd name="connsiteX0" fmla="*/ 0 w 5983522"/>
                  <a:gd name="connsiteY0" fmla="*/ 0 h 2205476"/>
                  <a:gd name="connsiteX1" fmla="*/ 3574123 w 5983522"/>
                  <a:gd name="connsiteY1" fmla="*/ 1773428 h 2205476"/>
                  <a:gd name="connsiteX2" fmla="*/ 5979782 w 5983522"/>
                  <a:gd name="connsiteY2" fmla="*/ 909332 h 2205476"/>
                  <a:gd name="connsiteX3" fmla="*/ 5911049 w 5983522"/>
                  <a:gd name="connsiteY3" fmla="*/ 1773428 h 2205476"/>
                  <a:gd name="connsiteX4" fmla="*/ 3505389 w 5983522"/>
                  <a:gd name="connsiteY4" fmla="*/ 2205476 h 2205476"/>
                  <a:gd name="connsiteX5" fmla="*/ 0 w 5983522"/>
                  <a:gd name="connsiteY5" fmla="*/ 0 h 2205476"/>
                  <a:gd name="connsiteX0" fmla="*/ 0 w 5983522"/>
                  <a:gd name="connsiteY0" fmla="*/ 0 h 2205476"/>
                  <a:gd name="connsiteX1" fmla="*/ 3574123 w 5983522"/>
                  <a:gd name="connsiteY1" fmla="*/ 1773428 h 2205476"/>
                  <a:gd name="connsiteX2" fmla="*/ 5979782 w 5983522"/>
                  <a:gd name="connsiteY2" fmla="*/ 909332 h 2205476"/>
                  <a:gd name="connsiteX3" fmla="*/ 5911049 w 5983522"/>
                  <a:gd name="connsiteY3" fmla="*/ 1773428 h 2205476"/>
                  <a:gd name="connsiteX4" fmla="*/ 3505389 w 5983522"/>
                  <a:gd name="connsiteY4" fmla="*/ 2205476 h 2205476"/>
                  <a:gd name="connsiteX5" fmla="*/ 0 w 5983522"/>
                  <a:gd name="connsiteY5" fmla="*/ 0 h 2205476"/>
                  <a:gd name="connsiteX0" fmla="*/ 0 w 5983522"/>
                  <a:gd name="connsiteY0" fmla="*/ 0 h 2205476"/>
                  <a:gd name="connsiteX1" fmla="*/ 3574123 w 5983522"/>
                  <a:gd name="connsiteY1" fmla="*/ 1773428 h 2205476"/>
                  <a:gd name="connsiteX2" fmla="*/ 5979782 w 5983522"/>
                  <a:gd name="connsiteY2" fmla="*/ 909332 h 2205476"/>
                  <a:gd name="connsiteX3" fmla="*/ 5911049 w 5983522"/>
                  <a:gd name="connsiteY3" fmla="*/ 1773428 h 2205476"/>
                  <a:gd name="connsiteX4" fmla="*/ 3505389 w 5983522"/>
                  <a:gd name="connsiteY4" fmla="*/ 2205476 h 2205476"/>
                  <a:gd name="connsiteX5" fmla="*/ 0 w 5983522"/>
                  <a:gd name="connsiteY5" fmla="*/ 0 h 2205476"/>
                  <a:gd name="connsiteX0" fmla="*/ 0 w 5983522"/>
                  <a:gd name="connsiteY0" fmla="*/ 0 h 2342988"/>
                  <a:gd name="connsiteX1" fmla="*/ 3574123 w 5983522"/>
                  <a:gd name="connsiteY1" fmla="*/ 1773428 h 2342988"/>
                  <a:gd name="connsiteX2" fmla="*/ 5979782 w 5983522"/>
                  <a:gd name="connsiteY2" fmla="*/ 909332 h 2342988"/>
                  <a:gd name="connsiteX3" fmla="*/ 5911049 w 5983522"/>
                  <a:gd name="connsiteY3" fmla="*/ 1773428 h 2342988"/>
                  <a:gd name="connsiteX4" fmla="*/ 3505389 w 5983522"/>
                  <a:gd name="connsiteY4" fmla="*/ 2205476 h 2342988"/>
                  <a:gd name="connsiteX5" fmla="*/ 0 w 5983522"/>
                  <a:gd name="connsiteY5" fmla="*/ 0 h 2342988"/>
                  <a:gd name="connsiteX0" fmla="*/ 0 w 5983522"/>
                  <a:gd name="connsiteY0" fmla="*/ 0 h 2342988"/>
                  <a:gd name="connsiteX1" fmla="*/ 3574123 w 5983522"/>
                  <a:gd name="connsiteY1" fmla="*/ 1773428 h 2342988"/>
                  <a:gd name="connsiteX2" fmla="*/ 5979782 w 5983522"/>
                  <a:gd name="connsiteY2" fmla="*/ 909332 h 2342988"/>
                  <a:gd name="connsiteX3" fmla="*/ 5911049 w 5983522"/>
                  <a:gd name="connsiteY3" fmla="*/ 1773428 h 2342988"/>
                  <a:gd name="connsiteX4" fmla="*/ 3505389 w 5983522"/>
                  <a:gd name="connsiteY4" fmla="*/ 2205476 h 2342988"/>
                  <a:gd name="connsiteX5" fmla="*/ 0 w 5983522"/>
                  <a:gd name="connsiteY5" fmla="*/ 0 h 2342988"/>
                  <a:gd name="connsiteX0" fmla="*/ 0 w 5983522"/>
                  <a:gd name="connsiteY0" fmla="*/ 0 h 2271124"/>
                  <a:gd name="connsiteX1" fmla="*/ 3574123 w 5983522"/>
                  <a:gd name="connsiteY1" fmla="*/ 1773428 h 2271124"/>
                  <a:gd name="connsiteX2" fmla="*/ 5979782 w 5983522"/>
                  <a:gd name="connsiteY2" fmla="*/ 909332 h 2271124"/>
                  <a:gd name="connsiteX3" fmla="*/ 5911049 w 5983522"/>
                  <a:gd name="connsiteY3" fmla="*/ 1773428 h 2271124"/>
                  <a:gd name="connsiteX4" fmla="*/ 3505389 w 5983522"/>
                  <a:gd name="connsiteY4" fmla="*/ 2205476 h 2271124"/>
                  <a:gd name="connsiteX5" fmla="*/ 0 w 5983522"/>
                  <a:gd name="connsiteY5" fmla="*/ 0 h 2271124"/>
                  <a:gd name="connsiteX0" fmla="*/ 0 w 5983522"/>
                  <a:gd name="connsiteY0" fmla="*/ 0 h 2343132"/>
                  <a:gd name="connsiteX1" fmla="*/ 3574123 w 5983522"/>
                  <a:gd name="connsiteY1" fmla="*/ 1773428 h 2343132"/>
                  <a:gd name="connsiteX2" fmla="*/ 5979782 w 5983522"/>
                  <a:gd name="connsiteY2" fmla="*/ 909332 h 2343132"/>
                  <a:gd name="connsiteX3" fmla="*/ 5911049 w 5983522"/>
                  <a:gd name="connsiteY3" fmla="*/ 1773428 h 2343132"/>
                  <a:gd name="connsiteX4" fmla="*/ 3574123 w 5983522"/>
                  <a:gd name="connsiteY4" fmla="*/ 2277484 h 2343132"/>
                  <a:gd name="connsiteX5" fmla="*/ 0 w 5983522"/>
                  <a:gd name="connsiteY5" fmla="*/ 0 h 2343132"/>
                  <a:gd name="connsiteX0" fmla="*/ 0 w 5983522"/>
                  <a:gd name="connsiteY0" fmla="*/ 0 h 2356308"/>
                  <a:gd name="connsiteX1" fmla="*/ 3574123 w 5983522"/>
                  <a:gd name="connsiteY1" fmla="*/ 1773428 h 2356308"/>
                  <a:gd name="connsiteX2" fmla="*/ 5979782 w 5983522"/>
                  <a:gd name="connsiteY2" fmla="*/ 909332 h 2356308"/>
                  <a:gd name="connsiteX3" fmla="*/ 5911049 w 5983522"/>
                  <a:gd name="connsiteY3" fmla="*/ 1773428 h 2356308"/>
                  <a:gd name="connsiteX4" fmla="*/ 3574123 w 5983522"/>
                  <a:gd name="connsiteY4" fmla="*/ 2277484 h 2356308"/>
                  <a:gd name="connsiteX5" fmla="*/ 0 w 5983522"/>
                  <a:gd name="connsiteY5" fmla="*/ 0 h 235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83522" h="2356308">
                    <a:moveTo>
                      <a:pt x="0" y="0"/>
                    </a:moveTo>
                    <a:cubicBezTo>
                      <a:pt x="1548416" y="1267577"/>
                      <a:pt x="2485225" y="1835729"/>
                      <a:pt x="3574123" y="1773428"/>
                    </a:cubicBezTo>
                    <a:cubicBezTo>
                      <a:pt x="4663021" y="1711127"/>
                      <a:pt x="5318966" y="1379552"/>
                      <a:pt x="5979782" y="909332"/>
                    </a:cubicBezTo>
                    <a:cubicBezTo>
                      <a:pt x="5983522" y="1385480"/>
                      <a:pt x="5878445" y="761537"/>
                      <a:pt x="5911049" y="1773428"/>
                    </a:cubicBezTo>
                    <a:cubicBezTo>
                      <a:pt x="5229445" y="2030839"/>
                      <a:pt x="4974342" y="2356308"/>
                      <a:pt x="3574123" y="2277484"/>
                    </a:cubicBezTo>
                    <a:cubicBezTo>
                      <a:pt x="2173904" y="2198660"/>
                      <a:pt x="1006115" y="158352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40000"/>
                </a:schemeClr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" name="Gruppieren 24"/>
            <p:cNvGrpSpPr/>
            <p:nvPr/>
          </p:nvGrpSpPr>
          <p:grpSpPr>
            <a:xfrm>
              <a:off x="251520" y="548680"/>
              <a:ext cx="8640960" cy="5760640"/>
              <a:chOff x="1691680" y="548680"/>
              <a:chExt cx="5760640" cy="5760640"/>
            </a:xfrm>
          </p:grpSpPr>
          <p:cxnSp>
            <p:nvCxnSpPr>
              <p:cNvPr id="20" name="Gerade Verbindung 19"/>
              <p:cNvCxnSpPr/>
              <p:nvPr/>
            </p:nvCxnSpPr>
            <p:spPr>
              <a:xfrm>
                <a:off x="1691680" y="548680"/>
                <a:ext cx="0" cy="5760640"/>
              </a:xfrm>
              <a:prstGeom prst="line">
                <a:avLst/>
              </a:prstGeom>
              <a:ln w="254000" cap="sq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>
                <a:off x="7452320" y="548680"/>
                <a:ext cx="0" cy="5760640"/>
              </a:xfrm>
              <a:prstGeom prst="line">
                <a:avLst/>
              </a:prstGeom>
              <a:ln w="254000" cap="sq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1691680" y="548680"/>
                <a:ext cx="5760640" cy="0"/>
              </a:xfrm>
              <a:prstGeom prst="line">
                <a:avLst/>
              </a:prstGeom>
              <a:ln w="254000" cap="sq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>
                <a:off x="1691680" y="6309320"/>
                <a:ext cx="5760640" cy="0"/>
              </a:xfrm>
              <a:prstGeom prst="line">
                <a:avLst/>
              </a:prstGeom>
              <a:ln w="254000" cap="sq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3"/>
            <p:cNvGrpSpPr/>
            <p:nvPr/>
          </p:nvGrpSpPr>
          <p:grpSpPr>
            <a:xfrm>
              <a:off x="539552" y="1163654"/>
              <a:ext cx="8136904" cy="4318626"/>
              <a:chOff x="467544" y="1163654"/>
              <a:chExt cx="8136904" cy="4318626"/>
            </a:xfrm>
          </p:grpSpPr>
          <p:sp>
            <p:nvSpPr>
              <p:cNvPr id="10" name="Gleichschenkliges Dreieck 9"/>
              <p:cNvSpPr/>
              <p:nvPr/>
            </p:nvSpPr>
            <p:spPr>
              <a:xfrm rot="10800000">
                <a:off x="467544" y="1988839"/>
                <a:ext cx="3503782" cy="3493441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Gleichschenkliges Dreieck 10"/>
              <p:cNvSpPr/>
              <p:nvPr/>
            </p:nvSpPr>
            <p:spPr>
              <a:xfrm rot="10800000">
                <a:off x="4084352" y="1988839"/>
                <a:ext cx="3503782" cy="3493441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7321065" y="1163654"/>
                <a:ext cx="1283383" cy="200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700" dirty="0" smtClean="0">
                    <a:solidFill>
                      <a:schemeClr val="accent5">
                        <a:lumMod val="50000"/>
                      </a:schemeClr>
                    </a:solidFill>
                    <a:latin typeface="Arial Black" pitchFamily="34" charset="0"/>
                  </a:rPr>
                  <a:t>T</a:t>
                </a:r>
                <a:endParaRPr lang="de-DE" sz="10700" dirty="0">
                  <a:solidFill>
                    <a:schemeClr val="accent5">
                      <a:lumMod val="50000"/>
                    </a:schemeClr>
                  </a:solidFill>
                  <a:latin typeface="Arial Black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7"/>
          <p:cNvGrpSpPr/>
          <p:nvPr/>
        </p:nvGrpSpPr>
        <p:grpSpPr>
          <a:xfrm>
            <a:off x="-468312" y="-1043756"/>
            <a:ext cx="9582515" cy="7506072"/>
            <a:chOff x="1547664" y="-386226"/>
            <a:chExt cx="6696744" cy="7152095"/>
          </a:xfrm>
        </p:grpSpPr>
        <p:sp>
          <p:nvSpPr>
            <p:cNvPr id="29" name="Freihandform 28"/>
            <p:cNvSpPr/>
            <p:nvPr/>
          </p:nvSpPr>
          <p:spPr>
            <a:xfrm>
              <a:off x="1547665" y="-386226"/>
              <a:ext cx="6696743" cy="7152095"/>
            </a:xfrm>
            <a:custGeom>
              <a:avLst/>
              <a:gdLst>
                <a:gd name="connsiteX0" fmla="*/ 0 w 6045200"/>
                <a:gd name="connsiteY0" fmla="*/ 0 h 2009140"/>
                <a:gd name="connsiteX1" fmla="*/ 2804160 w 6045200"/>
                <a:gd name="connsiteY1" fmla="*/ 1874520 h 2009140"/>
                <a:gd name="connsiteX2" fmla="*/ 6045200 w 6045200"/>
                <a:gd name="connsiteY2" fmla="*/ 807720 h 2009140"/>
                <a:gd name="connsiteX0" fmla="*/ 0 w 6185980"/>
                <a:gd name="connsiteY0" fmla="*/ 0 h 2078543"/>
                <a:gd name="connsiteX1" fmla="*/ 2804160 w 6185980"/>
                <a:gd name="connsiteY1" fmla="*/ 1874520 h 2078543"/>
                <a:gd name="connsiteX2" fmla="*/ 6185980 w 6185980"/>
                <a:gd name="connsiteY2" fmla="*/ 1224136 h 2078543"/>
                <a:gd name="connsiteX0" fmla="*/ 0 w 6392179"/>
                <a:gd name="connsiteY0" fmla="*/ 0 h 1874520"/>
                <a:gd name="connsiteX1" fmla="*/ 2804160 w 6392179"/>
                <a:gd name="connsiteY1" fmla="*/ 1874520 h 1874520"/>
                <a:gd name="connsiteX2" fmla="*/ 6392179 w 6392179"/>
                <a:gd name="connsiteY2" fmla="*/ 0 h 1874520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23446"/>
                <a:gd name="connsiteY0" fmla="*/ 0 h 1296144"/>
                <a:gd name="connsiteX1" fmla="*/ 3574122 w 6323446"/>
                <a:gd name="connsiteY1" fmla="*/ 1296144 h 1296144"/>
                <a:gd name="connsiteX2" fmla="*/ 6323446 w 6323446"/>
                <a:gd name="connsiteY2" fmla="*/ 0 h 1296144"/>
                <a:gd name="connsiteX0" fmla="*/ 0 w 6254713"/>
                <a:gd name="connsiteY0" fmla="*/ 216024 h 1548172"/>
                <a:gd name="connsiteX1" fmla="*/ 3574122 w 6254713"/>
                <a:gd name="connsiteY1" fmla="*/ 1512168 h 1548172"/>
                <a:gd name="connsiteX2" fmla="*/ 6254713 w 6254713"/>
                <a:gd name="connsiteY2" fmla="*/ 0 h 1548172"/>
                <a:gd name="connsiteX0" fmla="*/ 0 w 6254713"/>
                <a:gd name="connsiteY0" fmla="*/ 216024 h 1404156"/>
                <a:gd name="connsiteX1" fmla="*/ 3711588 w 6254713"/>
                <a:gd name="connsiteY1" fmla="*/ 1368152 h 1404156"/>
                <a:gd name="connsiteX2" fmla="*/ 6254713 w 6254713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529645"/>
                <a:gd name="connsiteY0" fmla="*/ 288032 h 1488165"/>
                <a:gd name="connsiteX1" fmla="*/ 3711588 w 6529645"/>
                <a:gd name="connsiteY1" fmla="*/ 1440160 h 1488165"/>
                <a:gd name="connsiteX2" fmla="*/ 6529645 w 6529645"/>
                <a:gd name="connsiteY2" fmla="*/ 0 h 1488165"/>
                <a:gd name="connsiteX0" fmla="*/ 0 w 6529645"/>
                <a:gd name="connsiteY0" fmla="*/ 288032 h 1416157"/>
                <a:gd name="connsiteX1" fmla="*/ 3849054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16157"/>
                <a:gd name="connsiteX1" fmla="*/ 4055253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88165"/>
                <a:gd name="connsiteX1" fmla="*/ 3367922 w 6529645"/>
                <a:gd name="connsiteY1" fmla="*/ 1440160 h 1488165"/>
                <a:gd name="connsiteX2" fmla="*/ 6529645 w 6529645"/>
                <a:gd name="connsiteY2" fmla="*/ 0 h 1488165"/>
                <a:gd name="connsiteX0" fmla="*/ 0 w 6647156"/>
                <a:gd name="connsiteY0" fmla="*/ 288032 h 1488165"/>
                <a:gd name="connsiteX1" fmla="*/ 3367922 w 6647156"/>
                <a:gd name="connsiteY1" fmla="*/ 1440160 h 1488165"/>
                <a:gd name="connsiteX2" fmla="*/ 6120202 w 6647156"/>
                <a:gd name="connsiteY2" fmla="*/ 329520 h 1488165"/>
                <a:gd name="connsiteX3" fmla="*/ 6529645 w 6647156"/>
                <a:gd name="connsiteY3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6120202 w 6618515"/>
                <a:gd name="connsiteY2" fmla="*/ 329520 h 1488165"/>
                <a:gd name="connsiteX3" fmla="*/ 6357801 w 6618515"/>
                <a:gd name="connsiteY3" fmla="*/ 217760 h 1488165"/>
                <a:gd name="connsiteX4" fmla="*/ 6529645 w 6618515"/>
                <a:gd name="connsiteY4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5911696 w 6618515"/>
                <a:gd name="connsiteY2" fmla="*/ 441280 h 1488165"/>
                <a:gd name="connsiteX3" fmla="*/ 6120202 w 6618515"/>
                <a:gd name="connsiteY3" fmla="*/ 329520 h 1488165"/>
                <a:gd name="connsiteX4" fmla="*/ 6357801 w 6618515"/>
                <a:gd name="connsiteY4" fmla="*/ 217760 h 1488165"/>
                <a:gd name="connsiteX5" fmla="*/ 6529645 w 6618515"/>
                <a:gd name="connsiteY5" fmla="*/ 0 h 1488165"/>
                <a:gd name="connsiteX0" fmla="*/ 0 w 6546827"/>
                <a:gd name="connsiteY0" fmla="*/ 550325 h 3179866"/>
                <a:gd name="connsiteX1" fmla="*/ 3367922 w 6546827"/>
                <a:gd name="connsiteY1" fmla="*/ 1702453 h 3179866"/>
                <a:gd name="connsiteX2" fmla="*/ 5911696 w 6546827"/>
                <a:gd name="connsiteY2" fmla="*/ 703573 h 3179866"/>
                <a:gd name="connsiteX3" fmla="*/ 6048514 w 6546827"/>
                <a:gd name="connsiteY3" fmla="*/ 3142613 h 3179866"/>
                <a:gd name="connsiteX4" fmla="*/ 6357801 w 6546827"/>
                <a:gd name="connsiteY4" fmla="*/ 480053 h 3179866"/>
                <a:gd name="connsiteX5" fmla="*/ 6529645 w 6546827"/>
                <a:gd name="connsiteY5" fmla="*/ 262293 h 3179866"/>
                <a:gd name="connsiteX0" fmla="*/ 0 w 6546827"/>
                <a:gd name="connsiteY0" fmla="*/ 288032 h 3072341"/>
                <a:gd name="connsiteX1" fmla="*/ 3367922 w 6546827"/>
                <a:gd name="connsiteY1" fmla="*/ 1440160 h 3072341"/>
                <a:gd name="connsiteX2" fmla="*/ 5911696 w 6546827"/>
                <a:gd name="connsiteY2" fmla="*/ 441280 h 3072341"/>
                <a:gd name="connsiteX3" fmla="*/ 6048514 w 6546827"/>
                <a:gd name="connsiteY3" fmla="*/ 2880320 h 3072341"/>
                <a:gd name="connsiteX4" fmla="*/ 1512128 w 6546827"/>
                <a:gd name="connsiteY4" fmla="*/ 2592288 h 3072341"/>
                <a:gd name="connsiteX5" fmla="*/ 6529645 w 6546827"/>
                <a:gd name="connsiteY5" fmla="*/ 0 h 3072341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90176 w 6637003"/>
                <a:gd name="connsiteY0" fmla="*/ 86779 h 2716320"/>
                <a:gd name="connsiteX1" fmla="*/ 3458098 w 6637003"/>
                <a:gd name="connsiteY1" fmla="*/ 1238907 h 2716320"/>
                <a:gd name="connsiteX2" fmla="*/ 6001872 w 6637003"/>
                <a:gd name="connsiteY2" fmla="*/ 240027 h 2716320"/>
                <a:gd name="connsiteX3" fmla="*/ 6138690 w 6637003"/>
                <a:gd name="connsiteY3" fmla="*/ 2679067 h 2716320"/>
                <a:gd name="connsiteX4" fmla="*/ 1602304 w 6637003"/>
                <a:gd name="connsiteY4" fmla="*/ 2391035 h 2716320"/>
                <a:gd name="connsiteX5" fmla="*/ 227642 w 6637003"/>
                <a:gd name="connsiteY5" fmla="*/ 806859 h 2716320"/>
                <a:gd name="connsiteX6" fmla="*/ 236454 w 6637003"/>
                <a:gd name="connsiteY6" fmla="*/ 834386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6" fmla="*/ 0 w 6546827"/>
                <a:gd name="connsiteY6" fmla="*/ 86779 h 2716320"/>
                <a:gd name="connsiteX0" fmla="*/ 309299 w 6856126"/>
                <a:gd name="connsiteY0" fmla="*/ 86779 h 2823083"/>
                <a:gd name="connsiteX1" fmla="*/ 3677221 w 6856126"/>
                <a:gd name="connsiteY1" fmla="*/ 1238907 h 2823083"/>
                <a:gd name="connsiteX2" fmla="*/ 6220995 w 6856126"/>
                <a:gd name="connsiteY2" fmla="*/ 240027 h 2823083"/>
                <a:gd name="connsiteX3" fmla="*/ 6357813 w 6856126"/>
                <a:gd name="connsiteY3" fmla="*/ 2679067 h 2823083"/>
                <a:gd name="connsiteX4" fmla="*/ 1821427 w 6856126"/>
                <a:gd name="connsiteY4" fmla="*/ 2391035 h 2823083"/>
                <a:gd name="connsiteX5" fmla="*/ 309299 w 6856126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185980"/>
                <a:gd name="connsiteY0" fmla="*/ 170788 h 3339139"/>
                <a:gd name="connsiteX1" fmla="*/ 3367922 w 6185980"/>
                <a:gd name="connsiteY1" fmla="*/ 1322916 h 3339139"/>
                <a:gd name="connsiteX2" fmla="*/ 5911696 w 6185980"/>
                <a:gd name="connsiteY2" fmla="*/ 324036 h 3339139"/>
                <a:gd name="connsiteX3" fmla="*/ 6185980 w 6185980"/>
                <a:gd name="connsiteY3" fmla="*/ 3267130 h 3339139"/>
                <a:gd name="connsiteX4" fmla="*/ 2611858 w 6185980"/>
                <a:gd name="connsiteY4" fmla="*/ 2907091 h 3339139"/>
                <a:gd name="connsiteX5" fmla="*/ 0 w 6185980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299190 w 5979781"/>
                <a:gd name="connsiteY1" fmla="*/ 720080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638840 h 3807191"/>
                <a:gd name="connsiteX1" fmla="*/ 3299190 w 5979781"/>
                <a:gd name="connsiteY1" fmla="*/ 1188132 h 3807191"/>
                <a:gd name="connsiteX2" fmla="*/ 5911048 w 5979781"/>
                <a:gd name="connsiteY2" fmla="*/ 324036 h 3807191"/>
                <a:gd name="connsiteX3" fmla="*/ 5979781 w 5979781"/>
                <a:gd name="connsiteY3" fmla="*/ 3447151 h 3807191"/>
                <a:gd name="connsiteX4" fmla="*/ 2611858 w 5979781"/>
                <a:gd name="connsiteY4" fmla="*/ 3375143 h 3807191"/>
                <a:gd name="connsiteX5" fmla="*/ 0 w 5979781"/>
                <a:gd name="connsiteY5" fmla="*/ 638840 h 3807191"/>
                <a:gd name="connsiteX0" fmla="*/ 0 w 5979781"/>
                <a:gd name="connsiteY0" fmla="*/ 1322916 h 4491267"/>
                <a:gd name="connsiteX1" fmla="*/ 3299190 w 5979781"/>
                <a:gd name="connsiteY1" fmla="*/ 187220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764196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69218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69218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5979781"/>
                <a:gd name="connsiteY0" fmla="*/ 1322916 h 4491267"/>
                <a:gd name="connsiteX1" fmla="*/ 3249881 w 5979781"/>
                <a:gd name="connsiteY1" fmla="*/ 1692188 h 4491267"/>
                <a:gd name="connsiteX2" fmla="*/ 5849786 w 5979781"/>
                <a:gd name="connsiteY2" fmla="*/ 324036 h 4491267"/>
                <a:gd name="connsiteX3" fmla="*/ 5979781 w 5979781"/>
                <a:gd name="connsiteY3" fmla="*/ 4131227 h 4491267"/>
                <a:gd name="connsiteX4" fmla="*/ 2611858 w 5979781"/>
                <a:gd name="connsiteY4" fmla="*/ 4059219 h 4491267"/>
                <a:gd name="connsiteX5" fmla="*/ 0 w 5979781"/>
                <a:gd name="connsiteY5" fmla="*/ 1322916 h 4491267"/>
                <a:gd name="connsiteX0" fmla="*/ 0 w 6044779"/>
                <a:gd name="connsiteY0" fmla="*/ 1322916 h 5436604"/>
                <a:gd name="connsiteX1" fmla="*/ 3249881 w 6044779"/>
                <a:gd name="connsiteY1" fmla="*/ 1692188 h 5436604"/>
                <a:gd name="connsiteX2" fmla="*/ 5849786 w 6044779"/>
                <a:gd name="connsiteY2" fmla="*/ 324036 h 5436604"/>
                <a:gd name="connsiteX3" fmla="*/ 6044779 w 6044779"/>
                <a:gd name="connsiteY3" fmla="*/ 5436604 h 5436604"/>
                <a:gd name="connsiteX4" fmla="*/ 2611858 w 6044779"/>
                <a:gd name="connsiteY4" fmla="*/ 4059219 h 5436604"/>
                <a:gd name="connsiteX5" fmla="*/ 0 w 6044779"/>
                <a:gd name="connsiteY5" fmla="*/ 1322916 h 5436604"/>
                <a:gd name="connsiteX0" fmla="*/ 0 w 6044779"/>
                <a:gd name="connsiteY0" fmla="*/ 1322916 h 5436604"/>
                <a:gd name="connsiteX1" fmla="*/ 3249881 w 6044779"/>
                <a:gd name="connsiteY1" fmla="*/ 1692188 h 5436604"/>
                <a:gd name="connsiteX2" fmla="*/ 5849786 w 6044779"/>
                <a:gd name="connsiteY2" fmla="*/ 324036 h 5436604"/>
                <a:gd name="connsiteX3" fmla="*/ 6044779 w 6044779"/>
                <a:gd name="connsiteY3" fmla="*/ 5436604 h 5436604"/>
                <a:gd name="connsiteX4" fmla="*/ 2274917 w 6044779"/>
                <a:gd name="connsiteY4" fmla="*/ 4644515 h 5436604"/>
                <a:gd name="connsiteX5" fmla="*/ 0 w 6044779"/>
                <a:gd name="connsiteY5" fmla="*/ 1322916 h 5436604"/>
                <a:gd name="connsiteX0" fmla="*/ 0 w 6044779"/>
                <a:gd name="connsiteY0" fmla="*/ 1322916 h 5436604"/>
                <a:gd name="connsiteX1" fmla="*/ 3249881 w 6044779"/>
                <a:gd name="connsiteY1" fmla="*/ 1692188 h 5436604"/>
                <a:gd name="connsiteX2" fmla="*/ 5849786 w 6044779"/>
                <a:gd name="connsiteY2" fmla="*/ 324036 h 5436604"/>
                <a:gd name="connsiteX3" fmla="*/ 6044779 w 6044779"/>
                <a:gd name="connsiteY3" fmla="*/ 5436604 h 5436604"/>
                <a:gd name="connsiteX4" fmla="*/ 2209919 w 6044779"/>
                <a:gd name="connsiteY4" fmla="*/ 4788531 h 5436604"/>
                <a:gd name="connsiteX5" fmla="*/ 0 w 6044779"/>
                <a:gd name="connsiteY5" fmla="*/ 1322916 h 5436604"/>
                <a:gd name="connsiteX0" fmla="*/ 0 w 5853526"/>
                <a:gd name="connsiteY0" fmla="*/ 1322916 h 5617844"/>
                <a:gd name="connsiteX1" fmla="*/ 3249881 w 5853526"/>
                <a:gd name="connsiteY1" fmla="*/ 1692188 h 5617844"/>
                <a:gd name="connsiteX2" fmla="*/ 5849786 w 5853526"/>
                <a:gd name="connsiteY2" fmla="*/ 324036 h 5617844"/>
                <a:gd name="connsiteX3" fmla="*/ 5795510 w 5853526"/>
                <a:gd name="connsiteY3" fmla="*/ 5617844 h 5617844"/>
                <a:gd name="connsiteX4" fmla="*/ 2209919 w 5853526"/>
                <a:gd name="connsiteY4" fmla="*/ 4788531 h 5617844"/>
                <a:gd name="connsiteX5" fmla="*/ 0 w 5853526"/>
                <a:gd name="connsiteY5" fmla="*/ 1322916 h 5617844"/>
                <a:gd name="connsiteX0" fmla="*/ 0 w 5853526"/>
                <a:gd name="connsiteY0" fmla="*/ 1322916 h 5698814"/>
                <a:gd name="connsiteX1" fmla="*/ 3249881 w 5853526"/>
                <a:gd name="connsiteY1" fmla="*/ 1692188 h 5698814"/>
                <a:gd name="connsiteX2" fmla="*/ 5849786 w 5853526"/>
                <a:gd name="connsiteY2" fmla="*/ 324036 h 5698814"/>
                <a:gd name="connsiteX3" fmla="*/ 5795510 w 5853526"/>
                <a:gd name="connsiteY3" fmla="*/ 5617844 h 5698814"/>
                <a:gd name="connsiteX4" fmla="*/ 2209919 w 5853526"/>
                <a:gd name="connsiteY4" fmla="*/ 4788531 h 5698814"/>
                <a:gd name="connsiteX5" fmla="*/ 0 w 5853526"/>
                <a:gd name="connsiteY5" fmla="*/ 1322916 h 5698814"/>
                <a:gd name="connsiteX0" fmla="*/ 0 w 5853526"/>
                <a:gd name="connsiteY0" fmla="*/ 1322916 h 5698814"/>
                <a:gd name="connsiteX1" fmla="*/ 3249881 w 5853526"/>
                <a:gd name="connsiteY1" fmla="*/ 1692188 h 5698814"/>
                <a:gd name="connsiteX2" fmla="*/ 5849786 w 5853526"/>
                <a:gd name="connsiteY2" fmla="*/ 324036 h 5698814"/>
                <a:gd name="connsiteX3" fmla="*/ 5795510 w 5853526"/>
                <a:gd name="connsiteY3" fmla="*/ 5617844 h 5698814"/>
                <a:gd name="connsiteX4" fmla="*/ 2209919 w 5853526"/>
                <a:gd name="connsiteY4" fmla="*/ 4788531 h 5698814"/>
                <a:gd name="connsiteX5" fmla="*/ 0 w 5853526"/>
                <a:gd name="connsiteY5" fmla="*/ 1322916 h 5698814"/>
                <a:gd name="connsiteX0" fmla="*/ 0 w 5853526"/>
                <a:gd name="connsiteY0" fmla="*/ 1322916 h 5698814"/>
                <a:gd name="connsiteX1" fmla="*/ 3249881 w 5853526"/>
                <a:gd name="connsiteY1" fmla="*/ 1692188 h 5698814"/>
                <a:gd name="connsiteX2" fmla="*/ 5849786 w 5853526"/>
                <a:gd name="connsiteY2" fmla="*/ 324036 h 5698814"/>
                <a:gd name="connsiteX3" fmla="*/ 5795510 w 5853526"/>
                <a:gd name="connsiteY3" fmla="*/ 5617844 h 5698814"/>
                <a:gd name="connsiteX4" fmla="*/ 2305740 w 5853526"/>
                <a:gd name="connsiteY4" fmla="*/ 4832469 h 5698814"/>
                <a:gd name="connsiteX5" fmla="*/ 0 w 5853526"/>
                <a:gd name="connsiteY5" fmla="*/ 1322916 h 5698814"/>
                <a:gd name="connsiteX0" fmla="*/ 0 w 5853526"/>
                <a:gd name="connsiteY0" fmla="*/ 1322916 h 5698814"/>
                <a:gd name="connsiteX1" fmla="*/ 3249881 w 5853526"/>
                <a:gd name="connsiteY1" fmla="*/ 1692188 h 5698814"/>
                <a:gd name="connsiteX2" fmla="*/ 5849786 w 5853526"/>
                <a:gd name="connsiteY2" fmla="*/ 324036 h 5698814"/>
                <a:gd name="connsiteX3" fmla="*/ 5795510 w 5853526"/>
                <a:gd name="connsiteY3" fmla="*/ 5617844 h 5698814"/>
                <a:gd name="connsiteX4" fmla="*/ 2430375 w 5853526"/>
                <a:gd name="connsiteY4" fmla="*/ 4892883 h 5698814"/>
                <a:gd name="connsiteX5" fmla="*/ 0 w 5853526"/>
                <a:gd name="connsiteY5" fmla="*/ 1322916 h 5698814"/>
                <a:gd name="connsiteX0" fmla="*/ 0 w 5853526"/>
                <a:gd name="connsiteY0" fmla="*/ 1322916 h 5698814"/>
                <a:gd name="connsiteX1" fmla="*/ 3249881 w 5853526"/>
                <a:gd name="connsiteY1" fmla="*/ 1692188 h 5698814"/>
                <a:gd name="connsiteX2" fmla="*/ 5849786 w 5853526"/>
                <a:gd name="connsiteY2" fmla="*/ 324036 h 5698814"/>
                <a:gd name="connsiteX3" fmla="*/ 5795510 w 5853526"/>
                <a:gd name="connsiteY3" fmla="*/ 5617844 h 5698814"/>
                <a:gd name="connsiteX4" fmla="*/ 2430375 w 5853526"/>
                <a:gd name="connsiteY4" fmla="*/ 4892883 h 5698814"/>
                <a:gd name="connsiteX5" fmla="*/ 0 w 5853526"/>
                <a:gd name="connsiteY5" fmla="*/ 1322916 h 5698814"/>
                <a:gd name="connsiteX0" fmla="*/ 0 w 5853526"/>
                <a:gd name="connsiteY0" fmla="*/ 1322916 h 5698814"/>
                <a:gd name="connsiteX1" fmla="*/ 3249881 w 5853526"/>
                <a:gd name="connsiteY1" fmla="*/ 1692188 h 5698814"/>
                <a:gd name="connsiteX2" fmla="*/ 5849786 w 5853526"/>
                <a:gd name="connsiteY2" fmla="*/ 324036 h 5698814"/>
                <a:gd name="connsiteX3" fmla="*/ 5795510 w 5853526"/>
                <a:gd name="connsiteY3" fmla="*/ 5617844 h 5698814"/>
                <a:gd name="connsiteX4" fmla="*/ 2430375 w 5853526"/>
                <a:gd name="connsiteY4" fmla="*/ 4892883 h 5698814"/>
                <a:gd name="connsiteX5" fmla="*/ 0 w 5853526"/>
                <a:gd name="connsiteY5" fmla="*/ 1322916 h 5698814"/>
                <a:gd name="connsiteX0" fmla="*/ 0 w 5853526"/>
                <a:gd name="connsiteY0" fmla="*/ 1322916 h 5698814"/>
                <a:gd name="connsiteX1" fmla="*/ 3249881 w 5853526"/>
                <a:gd name="connsiteY1" fmla="*/ 1692188 h 5698814"/>
                <a:gd name="connsiteX2" fmla="*/ 5849786 w 5853526"/>
                <a:gd name="connsiteY2" fmla="*/ 324036 h 5698814"/>
                <a:gd name="connsiteX3" fmla="*/ 5795510 w 5853526"/>
                <a:gd name="connsiteY3" fmla="*/ 5617844 h 5698814"/>
                <a:gd name="connsiteX4" fmla="*/ 2430375 w 5853526"/>
                <a:gd name="connsiteY4" fmla="*/ 4892883 h 5698814"/>
                <a:gd name="connsiteX5" fmla="*/ 0 w 5853526"/>
                <a:gd name="connsiteY5" fmla="*/ 1322916 h 5698814"/>
                <a:gd name="connsiteX0" fmla="*/ 0 w 5853526"/>
                <a:gd name="connsiteY0" fmla="*/ 1322916 h 5698814"/>
                <a:gd name="connsiteX1" fmla="*/ 3249881 w 5853526"/>
                <a:gd name="connsiteY1" fmla="*/ 1692188 h 5698814"/>
                <a:gd name="connsiteX2" fmla="*/ 5849786 w 5853526"/>
                <a:gd name="connsiteY2" fmla="*/ 324036 h 5698814"/>
                <a:gd name="connsiteX3" fmla="*/ 5795510 w 5853526"/>
                <a:gd name="connsiteY3" fmla="*/ 5617844 h 5698814"/>
                <a:gd name="connsiteX4" fmla="*/ 2430375 w 5853526"/>
                <a:gd name="connsiteY4" fmla="*/ 4892883 h 5698814"/>
                <a:gd name="connsiteX5" fmla="*/ 0 w 5853526"/>
                <a:gd name="connsiteY5" fmla="*/ 1322916 h 5698814"/>
                <a:gd name="connsiteX0" fmla="*/ 0 w 5853526"/>
                <a:gd name="connsiteY0" fmla="*/ 1322916 h 5698814"/>
                <a:gd name="connsiteX1" fmla="*/ 3249881 w 5853526"/>
                <a:gd name="connsiteY1" fmla="*/ 1692188 h 5698814"/>
                <a:gd name="connsiteX2" fmla="*/ 5849786 w 5853526"/>
                <a:gd name="connsiteY2" fmla="*/ 324036 h 5698814"/>
                <a:gd name="connsiteX3" fmla="*/ 5795510 w 5853526"/>
                <a:gd name="connsiteY3" fmla="*/ 5617844 h 5698814"/>
                <a:gd name="connsiteX4" fmla="*/ 2430375 w 5853526"/>
                <a:gd name="connsiteY4" fmla="*/ 4892883 h 5698814"/>
                <a:gd name="connsiteX5" fmla="*/ 0 w 5853526"/>
                <a:gd name="connsiteY5" fmla="*/ 1322916 h 5698814"/>
                <a:gd name="connsiteX0" fmla="*/ 0 w 5853526"/>
                <a:gd name="connsiteY0" fmla="*/ 1322916 h 5698814"/>
                <a:gd name="connsiteX1" fmla="*/ 3249881 w 5853526"/>
                <a:gd name="connsiteY1" fmla="*/ 1692188 h 5698814"/>
                <a:gd name="connsiteX2" fmla="*/ 5849786 w 5853526"/>
                <a:gd name="connsiteY2" fmla="*/ 324036 h 5698814"/>
                <a:gd name="connsiteX3" fmla="*/ 5795510 w 5853526"/>
                <a:gd name="connsiteY3" fmla="*/ 5617844 h 5698814"/>
                <a:gd name="connsiteX4" fmla="*/ 2430375 w 5853526"/>
                <a:gd name="connsiteY4" fmla="*/ 4892883 h 5698814"/>
                <a:gd name="connsiteX5" fmla="*/ 0 w 5853526"/>
                <a:gd name="connsiteY5" fmla="*/ 1322916 h 5698814"/>
                <a:gd name="connsiteX0" fmla="*/ 0 w 5795510"/>
                <a:gd name="connsiteY0" fmla="*/ 1624581 h 6000479"/>
                <a:gd name="connsiteX1" fmla="*/ 3249881 w 5795510"/>
                <a:gd name="connsiteY1" fmla="*/ 1993853 h 6000479"/>
                <a:gd name="connsiteX2" fmla="*/ 5359289 w 5795510"/>
                <a:gd name="connsiteY2" fmla="*/ 324036 h 6000479"/>
                <a:gd name="connsiteX3" fmla="*/ 5795510 w 5795510"/>
                <a:gd name="connsiteY3" fmla="*/ 5919509 h 6000479"/>
                <a:gd name="connsiteX4" fmla="*/ 2430375 w 5795510"/>
                <a:gd name="connsiteY4" fmla="*/ 5194548 h 6000479"/>
                <a:gd name="connsiteX5" fmla="*/ 0 w 5795510"/>
                <a:gd name="connsiteY5" fmla="*/ 1624581 h 600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5510" h="6000479">
                  <a:moveTo>
                    <a:pt x="0" y="1624581"/>
                  </a:moveTo>
                  <a:cubicBezTo>
                    <a:pt x="1157619" y="2303518"/>
                    <a:pt x="2356666" y="2210611"/>
                    <a:pt x="3249881" y="1993853"/>
                  </a:cubicBezTo>
                  <a:cubicBezTo>
                    <a:pt x="4143096" y="1777096"/>
                    <a:pt x="4889613" y="0"/>
                    <a:pt x="5359289" y="324036"/>
                  </a:cubicBezTo>
                  <a:cubicBezTo>
                    <a:pt x="5363029" y="800184"/>
                    <a:pt x="5762906" y="4907618"/>
                    <a:pt x="5795510" y="5919509"/>
                  </a:cubicBezTo>
                  <a:cubicBezTo>
                    <a:pt x="4254215" y="6000479"/>
                    <a:pt x="3396281" y="5717003"/>
                    <a:pt x="2430375" y="5194548"/>
                  </a:cubicBezTo>
                  <a:cubicBezTo>
                    <a:pt x="1464469" y="4672093"/>
                    <a:pt x="431433" y="2885645"/>
                    <a:pt x="0" y="1624581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40000"/>
              </a:schemeClr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reihandform 29"/>
            <p:cNvSpPr/>
            <p:nvPr/>
          </p:nvSpPr>
          <p:spPr>
            <a:xfrm>
              <a:off x="1547665" y="1268760"/>
              <a:ext cx="6534144" cy="3979988"/>
            </a:xfrm>
            <a:custGeom>
              <a:avLst/>
              <a:gdLst>
                <a:gd name="connsiteX0" fmla="*/ 0 w 6045200"/>
                <a:gd name="connsiteY0" fmla="*/ 0 h 2009140"/>
                <a:gd name="connsiteX1" fmla="*/ 2804160 w 6045200"/>
                <a:gd name="connsiteY1" fmla="*/ 1874520 h 2009140"/>
                <a:gd name="connsiteX2" fmla="*/ 6045200 w 6045200"/>
                <a:gd name="connsiteY2" fmla="*/ 807720 h 2009140"/>
                <a:gd name="connsiteX0" fmla="*/ 0 w 6185980"/>
                <a:gd name="connsiteY0" fmla="*/ 0 h 2078543"/>
                <a:gd name="connsiteX1" fmla="*/ 2804160 w 6185980"/>
                <a:gd name="connsiteY1" fmla="*/ 1874520 h 2078543"/>
                <a:gd name="connsiteX2" fmla="*/ 6185980 w 6185980"/>
                <a:gd name="connsiteY2" fmla="*/ 1224136 h 2078543"/>
                <a:gd name="connsiteX0" fmla="*/ 0 w 6392179"/>
                <a:gd name="connsiteY0" fmla="*/ 0 h 1874520"/>
                <a:gd name="connsiteX1" fmla="*/ 2804160 w 6392179"/>
                <a:gd name="connsiteY1" fmla="*/ 1874520 h 1874520"/>
                <a:gd name="connsiteX2" fmla="*/ 6392179 w 6392179"/>
                <a:gd name="connsiteY2" fmla="*/ 0 h 1874520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23446"/>
                <a:gd name="connsiteY0" fmla="*/ 0 h 1296144"/>
                <a:gd name="connsiteX1" fmla="*/ 3574122 w 6323446"/>
                <a:gd name="connsiteY1" fmla="*/ 1296144 h 1296144"/>
                <a:gd name="connsiteX2" fmla="*/ 6323446 w 6323446"/>
                <a:gd name="connsiteY2" fmla="*/ 0 h 1296144"/>
                <a:gd name="connsiteX0" fmla="*/ 0 w 6254713"/>
                <a:gd name="connsiteY0" fmla="*/ 216024 h 1548172"/>
                <a:gd name="connsiteX1" fmla="*/ 3574122 w 6254713"/>
                <a:gd name="connsiteY1" fmla="*/ 1512168 h 1548172"/>
                <a:gd name="connsiteX2" fmla="*/ 6254713 w 6254713"/>
                <a:gd name="connsiteY2" fmla="*/ 0 h 1548172"/>
                <a:gd name="connsiteX0" fmla="*/ 0 w 6254713"/>
                <a:gd name="connsiteY0" fmla="*/ 216024 h 1404156"/>
                <a:gd name="connsiteX1" fmla="*/ 3711588 w 6254713"/>
                <a:gd name="connsiteY1" fmla="*/ 1368152 h 1404156"/>
                <a:gd name="connsiteX2" fmla="*/ 6254713 w 6254713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529645"/>
                <a:gd name="connsiteY0" fmla="*/ 288032 h 1488165"/>
                <a:gd name="connsiteX1" fmla="*/ 3711588 w 6529645"/>
                <a:gd name="connsiteY1" fmla="*/ 1440160 h 1488165"/>
                <a:gd name="connsiteX2" fmla="*/ 6529645 w 6529645"/>
                <a:gd name="connsiteY2" fmla="*/ 0 h 1488165"/>
                <a:gd name="connsiteX0" fmla="*/ 0 w 6529645"/>
                <a:gd name="connsiteY0" fmla="*/ 288032 h 1416157"/>
                <a:gd name="connsiteX1" fmla="*/ 3849054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16157"/>
                <a:gd name="connsiteX1" fmla="*/ 4055253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88165"/>
                <a:gd name="connsiteX1" fmla="*/ 3367922 w 6529645"/>
                <a:gd name="connsiteY1" fmla="*/ 1440160 h 1488165"/>
                <a:gd name="connsiteX2" fmla="*/ 6529645 w 6529645"/>
                <a:gd name="connsiteY2" fmla="*/ 0 h 1488165"/>
                <a:gd name="connsiteX0" fmla="*/ 0 w 6647156"/>
                <a:gd name="connsiteY0" fmla="*/ 288032 h 1488165"/>
                <a:gd name="connsiteX1" fmla="*/ 3367922 w 6647156"/>
                <a:gd name="connsiteY1" fmla="*/ 1440160 h 1488165"/>
                <a:gd name="connsiteX2" fmla="*/ 6120202 w 6647156"/>
                <a:gd name="connsiteY2" fmla="*/ 329520 h 1488165"/>
                <a:gd name="connsiteX3" fmla="*/ 6529645 w 6647156"/>
                <a:gd name="connsiteY3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6120202 w 6618515"/>
                <a:gd name="connsiteY2" fmla="*/ 329520 h 1488165"/>
                <a:gd name="connsiteX3" fmla="*/ 6357801 w 6618515"/>
                <a:gd name="connsiteY3" fmla="*/ 217760 h 1488165"/>
                <a:gd name="connsiteX4" fmla="*/ 6529645 w 6618515"/>
                <a:gd name="connsiteY4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5911696 w 6618515"/>
                <a:gd name="connsiteY2" fmla="*/ 441280 h 1488165"/>
                <a:gd name="connsiteX3" fmla="*/ 6120202 w 6618515"/>
                <a:gd name="connsiteY3" fmla="*/ 329520 h 1488165"/>
                <a:gd name="connsiteX4" fmla="*/ 6357801 w 6618515"/>
                <a:gd name="connsiteY4" fmla="*/ 217760 h 1488165"/>
                <a:gd name="connsiteX5" fmla="*/ 6529645 w 6618515"/>
                <a:gd name="connsiteY5" fmla="*/ 0 h 1488165"/>
                <a:gd name="connsiteX0" fmla="*/ 0 w 6546827"/>
                <a:gd name="connsiteY0" fmla="*/ 550325 h 3179866"/>
                <a:gd name="connsiteX1" fmla="*/ 3367922 w 6546827"/>
                <a:gd name="connsiteY1" fmla="*/ 1702453 h 3179866"/>
                <a:gd name="connsiteX2" fmla="*/ 5911696 w 6546827"/>
                <a:gd name="connsiteY2" fmla="*/ 703573 h 3179866"/>
                <a:gd name="connsiteX3" fmla="*/ 6048514 w 6546827"/>
                <a:gd name="connsiteY3" fmla="*/ 3142613 h 3179866"/>
                <a:gd name="connsiteX4" fmla="*/ 6357801 w 6546827"/>
                <a:gd name="connsiteY4" fmla="*/ 480053 h 3179866"/>
                <a:gd name="connsiteX5" fmla="*/ 6529645 w 6546827"/>
                <a:gd name="connsiteY5" fmla="*/ 262293 h 3179866"/>
                <a:gd name="connsiteX0" fmla="*/ 0 w 6546827"/>
                <a:gd name="connsiteY0" fmla="*/ 288032 h 3072341"/>
                <a:gd name="connsiteX1" fmla="*/ 3367922 w 6546827"/>
                <a:gd name="connsiteY1" fmla="*/ 1440160 h 3072341"/>
                <a:gd name="connsiteX2" fmla="*/ 5911696 w 6546827"/>
                <a:gd name="connsiteY2" fmla="*/ 441280 h 3072341"/>
                <a:gd name="connsiteX3" fmla="*/ 6048514 w 6546827"/>
                <a:gd name="connsiteY3" fmla="*/ 2880320 h 3072341"/>
                <a:gd name="connsiteX4" fmla="*/ 1512128 w 6546827"/>
                <a:gd name="connsiteY4" fmla="*/ 2592288 h 3072341"/>
                <a:gd name="connsiteX5" fmla="*/ 6529645 w 6546827"/>
                <a:gd name="connsiteY5" fmla="*/ 0 h 3072341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90176 w 6637003"/>
                <a:gd name="connsiteY0" fmla="*/ 86779 h 2716320"/>
                <a:gd name="connsiteX1" fmla="*/ 3458098 w 6637003"/>
                <a:gd name="connsiteY1" fmla="*/ 1238907 h 2716320"/>
                <a:gd name="connsiteX2" fmla="*/ 6001872 w 6637003"/>
                <a:gd name="connsiteY2" fmla="*/ 240027 h 2716320"/>
                <a:gd name="connsiteX3" fmla="*/ 6138690 w 6637003"/>
                <a:gd name="connsiteY3" fmla="*/ 2679067 h 2716320"/>
                <a:gd name="connsiteX4" fmla="*/ 1602304 w 6637003"/>
                <a:gd name="connsiteY4" fmla="*/ 2391035 h 2716320"/>
                <a:gd name="connsiteX5" fmla="*/ 227642 w 6637003"/>
                <a:gd name="connsiteY5" fmla="*/ 806859 h 2716320"/>
                <a:gd name="connsiteX6" fmla="*/ 236454 w 6637003"/>
                <a:gd name="connsiteY6" fmla="*/ 834386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6" fmla="*/ 0 w 6546827"/>
                <a:gd name="connsiteY6" fmla="*/ 86779 h 2716320"/>
                <a:gd name="connsiteX0" fmla="*/ 309299 w 6856126"/>
                <a:gd name="connsiteY0" fmla="*/ 86779 h 2823083"/>
                <a:gd name="connsiteX1" fmla="*/ 3677221 w 6856126"/>
                <a:gd name="connsiteY1" fmla="*/ 1238907 h 2823083"/>
                <a:gd name="connsiteX2" fmla="*/ 6220995 w 6856126"/>
                <a:gd name="connsiteY2" fmla="*/ 240027 h 2823083"/>
                <a:gd name="connsiteX3" fmla="*/ 6357813 w 6856126"/>
                <a:gd name="connsiteY3" fmla="*/ 2679067 h 2823083"/>
                <a:gd name="connsiteX4" fmla="*/ 1821427 w 6856126"/>
                <a:gd name="connsiteY4" fmla="*/ 2391035 h 2823083"/>
                <a:gd name="connsiteX5" fmla="*/ 309299 w 6856126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185980"/>
                <a:gd name="connsiteY0" fmla="*/ 170788 h 3339139"/>
                <a:gd name="connsiteX1" fmla="*/ 3367922 w 6185980"/>
                <a:gd name="connsiteY1" fmla="*/ 1322916 h 3339139"/>
                <a:gd name="connsiteX2" fmla="*/ 5911696 w 6185980"/>
                <a:gd name="connsiteY2" fmla="*/ 324036 h 3339139"/>
                <a:gd name="connsiteX3" fmla="*/ 6185980 w 6185980"/>
                <a:gd name="connsiteY3" fmla="*/ 3267130 h 3339139"/>
                <a:gd name="connsiteX4" fmla="*/ 2611858 w 6185980"/>
                <a:gd name="connsiteY4" fmla="*/ 2907091 h 3339139"/>
                <a:gd name="connsiteX5" fmla="*/ 0 w 6185980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9781" h="3339139">
                  <a:moveTo>
                    <a:pt x="0" y="170788"/>
                  </a:moveTo>
                  <a:cubicBezTo>
                    <a:pt x="1157619" y="849725"/>
                    <a:pt x="2279648" y="1370921"/>
                    <a:pt x="3367922" y="1322916"/>
                  </a:cubicBezTo>
                  <a:cubicBezTo>
                    <a:pt x="4353205" y="1348457"/>
                    <a:pt x="5442020" y="0"/>
                    <a:pt x="5911696" y="324036"/>
                  </a:cubicBezTo>
                  <a:cubicBezTo>
                    <a:pt x="5915436" y="800184"/>
                    <a:pt x="5947177" y="1967208"/>
                    <a:pt x="5979781" y="2979099"/>
                  </a:cubicBezTo>
                  <a:cubicBezTo>
                    <a:pt x="5183596" y="2933734"/>
                    <a:pt x="3619944" y="3339139"/>
                    <a:pt x="2611858" y="2907091"/>
                  </a:cubicBezTo>
                  <a:cubicBezTo>
                    <a:pt x="1032304" y="2208715"/>
                    <a:pt x="431433" y="1431852"/>
                    <a:pt x="0" y="170788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40000"/>
              </a:schemeClr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reihandform 30"/>
            <p:cNvSpPr/>
            <p:nvPr/>
          </p:nvSpPr>
          <p:spPr>
            <a:xfrm>
              <a:off x="1547664" y="1507232"/>
              <a:ext cx="6538232" cy="2808532"/>
            </a:xfrm>
            <a:custGeom>
              <a:avLst/>
              <a:gdLst>
                <a:gd name="connsiteX0" fmla="*/ 0 w 6045200"/>
                <a:gd name="connsiteY0" fmla="*/ 0 h 2009140"/>
                <a:gd name="connsiteX1" fmla="*/ 2804160 w 6045200"/>
                <a:gd name="connsiteY1" fmla="*/ 1874520 h 2009140"/>
                <a:gd name="connsiteX2" fmla="*/ 6045200 w 6045200"/>
                <a:gd name="connsiteY2" fmla="*/ 807720 h 2009140"/>
                <a:gd name="connsiteX0" fmla="*/ 0 w 6185980"/>
                <a:gd name="connsiteY0" fmla="*/ 0 h 2078543"/>
                <a:gd name="connsiteX1" fmla="*/ 2804160 w 6185980"/>
                <a:gd name="connsiteY1" fmla="*/ 1874520 h 2078543"/>
                <a:gd name="connsiteX2" fmla="*/ 6185980 w 6185980"/>
                <a:gd name="connsiteY2" fmla="*/ 1224136 h 2078543"/>
                <a:gd name="connsiteX0" fmla="*/ 0 w 6392179"/>
                <a:gd name="connsiteY0" fmla="*/ 0 h 1874520"/>
                <a:gd name="connsiteX1" fmla="*/ 2804160 w 6392179"/>
                <a:gd name="connsiteY1" fmla="*/ 1874520 h 1874520"/>
                <a:gd name="connsiteX2" fmla="*/ 6392179 w 6392179"/>
                <a:gd name="connsiteY2" fmla="*/ 0 h 1874520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92179"/>
                <a:gd name="connsiteY0" fmla="*/ 0 h 1296144"/>
                <a:gd name="connsiteX1" fmla="*/ 3642855 w 6392179"/>
                <a:gd name="connsiteY1" fmla="*/ 1296144 h 1296144"/>
                <a:gd name="connsiteX2" fmla="*/ 6392179 w 6392179"/>
                <a:gd name="connsiteY2" fmla="*/ 0 h 1296144"/>
                <a:gd name="connsiteX0" fmla="*/ 0 w 6323446"/>
                <a:gd name="connsiteY0" fmla="*/ 0 h 1296144"/>
                <a:gd name="connsiteX1" fmla="*/ 3574122 w 6323446"/>
                <a:gd name="connsiteY1" fmla="*/ 1296144 h 1296144"/>
                <a:gd name="connsiteX2" fmla="*/ 6323446 w 6323446"/>
                <a:gd name="connsiteY2" fmla="*/ 0 h 1296144"/>
                <a:gd name="connsiteX0" fmla="*/ 0 w 6254713"/>
                <a:gd name="connsiteY0" fmla="*/ 216024 h 1548172"/>
                <a:gd name="connsiteX1" fmla="*/ 3574122 w 6254713"/>
                <a:gd name="connsiteY1" fmla="*/ 1512168 h 1548172"/>
                <a:gd name="connsiteX2" fmla="*/ 6254713 w 6254713"/>
                <a:gd name="connsiteY2" fmla="*/ 0 h 1548172"/>
                <a:gd name="connsiteX0" fmla="*/ 0 w 6254713"/>
                <a:gd name="connsiteY0" fmla="*/ 216024 h 1404156"/>
                <a:gd name="connsiteX1" fmla="*/ 3711588 w 6254713"/>
                <a:gd name="connsiteY1" fmla="*/ 1368152 h 1404156"/>
                <a:gd name="connsiteX2" fmla="*/ 6254713 w 6254713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323446"/>
                <a:gd name="connsiteY0" fmla="*/ 216024 h 1404156"/>
                <a:gd name="connsiteX1" fmla="*/ 3711588 w 6323446"/>
                <a:gd name="connsiteY1" fmla="*/ 1368152 h 1404156"/>
                <a:gd name="connsiteX2" fmla="*/ 6323446 w 6323446"/>
                <a:gd name="connsiteY2" fmla="*/ 0 h 1404156"/>
                <a:gd name="connsiteX0" fmla="*/ 0 w 6529645"/>
                <a:gd name="connsiteY0" fmla="*/ 288032 h 1488165"/>
                <a:gd name="connsiteX1" fmla="*/ 3711588 w 6529645"/>
                <a:gd name="connsiteY1" fmla="*/ 1440160 h 1488165"/>
                <a:gd name="connsiteX2" fmla="*/ 6529645 w 6529645"/>
                <a:gd name="connsiteY2" fmla="*/ 0 h 1488165"/>
                <a:gd name="connsiteX0" fmla="*/ 0 w 6529645"/>
                <a:gd name="connsiteY0" fmla="*/ 288032 h 1416157"/>
                <a:gd name="connsiteX1" fmla="*/ 3849054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16157"/>
                <a:gd name="connsiteX1" fmla="*/ 4055253 w 6529645"/>
                <a:gd name="connsiteY1" fmla="*/ 1368152 h 1416157"/>
                <a:gd name="connsiteX2" fmla="*/ 6529645 w 6529645"/>
                <a:gd name="connsiteY2" fmla="*/ 0 h 1416157"/>
                <a:gd name="connsiteX0" fmla="*/ 0 w 6529645"/>
                <a:gd name="connsiteY0" fmla="*/ 288032 h 1488165"/>
                <a:gd name="connsiteX1" fmla="*/ 3367922 w 6529645"/>
                <a:gd name="connsiteY1" fmla="*/ 1440160 h 1488165"/>
                <a:gd name="connsiteX2" fmla="*/ 6529645 w 6529645"/>
                <a:gd name="connsiteY2" fmla="*/ 0 h 1488165"/>
                <a:gd name="connsiteX0" fmla="*/ 0 w 6647156"/>
                <a:gd name="connsiteY0" fmla="*/ 288032 h 1488165"/>
                <a:gd name="connsiteX1" fmla="*/ 3367922 w 6647156"/>
                <a:gd name="connsiteY1" fmla="*/ 1440160 h 1488165"/>
                <a:gd name="connsiteX2" fmla="*/ 6120202 w 6647156"/>
                <a:gd name="connsiteY2" fmla="*/ 329520 h 1488165"/>
                <a:gd name="connsiteX3" fmla="*/ 6529645 w 6647156"/>
                <a:gd name="connsiteY3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6120202 w 6618515"/>
                <a:gd name="connsiteY2" fmla="*/ 329520 h 1488165"/>
                <a:gd name="connsiteX3" fmla="*/ 6357801 w 6618515"/>
                <a:gd name="connsiteY3" fmla="*/ 217760 h 1488165"/>
                <a:gd name="connsiteX4" fmla="*/ 6529645 w 6618515"/>
                <a:gd name="connsiteY4" fmla="*/ 0 h 1488165"/>
                <a:gd name="connsiteX0" fmla="*/ 0 w 6618515"/>
                <a:gd name="connsiteY0" fmla="*/ 288032 h 1488165"/>
                <a:gd name="connsiteX1" fmla="*/ 3367922 w 6618515"/>
                <a:gd name="connsiteY1" fmla="*/ 1440160 h 1488165"/>
                <a:gd name="connsiteX2" fmla="*/ 5911696 w 6618515"/>
                <a:gd name="connsiteY2" fmla="*/ 441280 h 1488165"/>
                <a:gd name="connsiteX3" fmla="*/ 6120202 w 6618515"/>
                <a:gd name="connsiteY3" fmla="*/ 329520 h 1488165"/>
                <a:gd name="connsiteX4" fmla="*/ 6357801 w 6618515"/>
                <a:gd name="connsiteY4" fmla="*/ 217760 h 1488165"/>
                <a:gd name="connsiteX5" fmla="*/ 6529645 w 6618515"/>
                <a:gd name="connsiteY5" fmla="*/ 0 h 1488165"/>
                <a:gd name="connsiteX0" fmla="*/ 0 w 6546827"/>
                <a:gd name="connsiteY0" fmla="*/ 550325 h 3179866"/>
                <a:gd name="connsiteX1" fmla="*/ 3367922 w 6546827"/>
                <a:gd name="connsiteY1" fmla="*/ 1702453 h 3179866"/>
                <a:gd name="connsiteX2" fmla="*/ 5911696 w 6546827"/>
                <a:gd name="connsiteY2" fmla="*/ 703573 h 3179866"/>
                <a:gd name="connsiteX3" fmla="*/ 6048514 w 6546827"/>
                <a:gd name="connsiteY3" fmla="*/ 3142613 h 3179866"/>
                <a:gd name="connsiteX4" fmla="*/ 6357801 w 6546827"/>
                <a:gd name="connsiteY4" fmla="*/ 480053 h 3179866"/>
                <a:gd name="connsiteX5" fmla="*/ 6529645 w 6546827"/>
                <a:gd name="connsiteY5" fmla="*/ 262293 h 3179866"/>
                <a:gd name="connsiteX0" fmla="*/ 0 w 6546827"/>
                <a:gd name="connsiteY0" fmla="*/ 288032 h 3072341"/>
                <a:gd name="connsiteX1" fmla="*/ 3367922 w 6546827"/>
                <a:gd name="connsiteY1" fmla="*/ 1440160 h 3072341"/>
                <a:gd name="connsiteX2" fmla="*/ 5911696 w 6546827"/>
                <a:gd name="connsiteY2" fmla="*/ 441280 h 3072341"/>
                <a:gd name="connsiteX3" fmla="*/ 6048514 w 6546827"/>
                <a:gd name="connsiteY3" fmla="*/ 2880320 h 3072341"/>
                <a:gd name="connsiteX4" fmla="*/ 1512128 w 6546827"/>
                <a:gd name="connsiteY4" fmla="*/ 2592288 h 3072341"/>
                <a:gd name="connsiteX5" fmla="*/ 6529645 w 6546827"/>
                <a:gd name="connsiteY5" fmla="*/ 0 h 3072341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90176 w 6637003"/>
                <a:gd name="connsiteY0" fmla="*/ 86779 h 2716320"/>
                <a:gd name="connsiteX1" fmla="*/ 3458098 w 6637003"/>
                <a:gd name="connsiteY1" fmla="*/ 1238907 h 2716320"/>
                <a:gd name="connsiteX2" fmla="*/ 6001872 w 6637003"/>
                <a:gd name="connsiteY2" fmla="*/ 240027 h 2716320"/>
                <a:gd name="connsiteX3" fmla="*/ 6138690 w 6637003"/>
                <a:gd name="connsiteY3" fmla="*/ 2679067 h 2716320"/>
                <a:gd name="connsiteX4" fmla="*/ 1602304 w 6637003"/>
                <a:gd name="connsiteY4" fmla="*/ 2391035 h 2716320"/>
                <a:gd name="connsiteX5" fmla="*/ 227642 w 6637003"/>
                <a:gd name="connsiteY5" fmla="*/ 806859 h 2716320"/>
                <a:gd name="connsiteX6" fmla="*/ 236454 w 6637003"/>
                <a:gd name="connsiteY6" fmla="*/ 834386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0" fmla="*/ 0 w 6546827"/>
                <a:gd name="connsiteY0" fmla="*/ 86779 h 2716320"/>
                <a:gd name="connsiteX1" fmla="*/ 3367922 w 6546827"/>
                <a:gd name="connsiteY1" fmla="*/ 1238907 h 2716320"/>
                <a:gd name="connsiteX2" fmla="*/ 5911696 w 6546827"/>
                <a:gd name="connsiteY2" fmla="*/ 240027 h 2716320"/>
                <a:gd name="connsiteX3" fmla="*/ 6048514 w 6546827"/>
                <a:gd name="connsiteY3" fmla="*/ 2679067 h 2716320"/>
                <a:gd name="connsiteX4" fmla="*/ 1512128 w 6546827"/>
                <a:gd name="connsiteY4" fmla="*/ 2391035 h 2716320"/>
                <a:gd name="connsiteX5" fmla="*/ 137466 w 6546827"/>
                <a:gd name="connsiteY5" fmla="*/ 806859 h 2716320"/>
                <a:gd name="connsiteX6" fmla="*/ 0 w 6546827"/>
                <a:gd name="connsiteY6" fmla="*/ 86779 h 2716320"/>
                <a:gd name="connsiteX0" fmla="*/ 309299 w 6856126"/>
                <a:gd name="connsiteY0" fmla="*/ 86779 h 2823083"/>
                <a:gd name="connsiteX1" fmla="*/ 3677221 w 6856126"/>
                <a:gd name="connsiteY1" fmla="*/ 1238907 h 2823083"/>
                <a:gd name="connsiteX2" fmla="*/ 6220995 w 6856126"/>
                <a:gd name="connsiteY2" fmla="*/ 240027 h 2823083"/>
                <a:gd name="connsiteX3" fmla="*/ 6357813 w 6856126"/>
                <a:gd name="connsiteY3" fmla="*/ 2679067 h 2823083"/>
                <a:gd name="connsiteX4" fmla="*/ 1821427 w 6856126"/>
                <a:gd name="connsiteY4" fmla="*/ 2391035 h 2823083"/>
                <a:gd name="connsiteX5" fmla="*/ 309299 w 6856126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2823083"/>
                <a:gd name="connsiteX1" fmla="*/ 3367922 w 6546827"/>
                <a:gd name="connsiteY1" fmla="*/ 1238907 h 2823083"/>
                <a:gd name="connsiteX2" fmla="*/ 5911696 w 6546827"/>
                <a:gd name="connsiteY2" fmla="*/ 240027 h 2823083"/>
                <a:gd name="connsiteX3" fmla="*/ 6048514 w 6546827"/>
                <a:gd name="connsiteY3" fmla="*/ 2679067 h 2823083"/>
                <a:gd name="connsiteX4" fmla="*/ 1512128 w 6546827"/>
                <a:gd name="connsiteY4" fmla="*/ 2391035 h 2823083"/>
                <a:gd name="connsiteX5" fmla="*/ 0 w 6546827"/>
                <a:gd name="connsiteY5" fmla="*/ 86779 h 2823083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546827"/>
                <a:gd name="connsiteY0" fmla="*/ 86779 h 3255130"/>
                <a:gd name="connsiteX1" fmla="*/ 3367922 w 6546827"/>
                <a:gd name="connsiteY1" fmla="*/ 1238907 h 3255130"/>
                <a:gd name="connsiteX2" fmla="*/ 5911696 w 6546827"/>
                <a:gd name="connsiteY2" fmla="*/ 240027 h 3255130"/>
                <a:gd name="connsiteX3" fmla="*/ 6048514 w 6546827"/>
                <a:gd name="connsiteY3" fmla="*/ 2679067 h 3255130"/>
                <a:gd name="connsiteX4" fmla="*/ 2611858 w 6546827"/>
                <a:gd name="connsiteY4" fmla="*/ 2823082 h 3255130"/>
                <a:gd name="connsiteX5" fmla="*/ 0 w 6546827"/>
                <a:gd name="connsiteY5" fmla="*/ 86779 h 3255130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684293"/>
                <a:gd name="connsiteY0" fmla="*/ 170788 h 3339139"/>
                <a:gd name="connsiteX1" fmla="*/ 3367922 w 6684293"/>
                <a:gd name="connsiteY1" fmla="*/ 1322916 h 3339139"/>
                <a:gd name="connsiteX2" fmla="*/ 5911696 w 6684293"/>
                <a:gd name="connsiteY2" fmla="*/ 324036 h 3339139"/>
                <a:gd name="connsiteX3" fmla="*/ 6185980 w 6684293"/>
                <a:gd name="connsiteY3" fmla="*/ 3267130 h 3339139"/>
                <a:gd name="connsiteX4" fmla="*/ 2611858 w 6684293"/>
                <a:gd name="connsiteY4" fmla="*/ 2907091 h 3339139"/>
                <a:gd name="connsiteX5" fmla="*/ 0 w 6684293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381372"/>
                <a:gd name="connsiteY0" fmla="*/ 170788 h 3339139"/>
                <a:gd name="connsiteX1" fmla="*/ 3367922 w 6381372"/>
                <a:gd name="connsiteY1" fmla="*/ 1322916 h 3339139"/>
                <a:gd name="connsiteX2" fmla="*/ 5911696 w 6381372"/>
                <a:gd name="connsiteY2" fmla="*/ 324036 h 3339139"/>
                <a:gd name="connsiteX3" fmla="*/ 6185980 w 6381372"/>
                <a:gd name="connsiteY3" fmla="*/ 3267130 h 3339139"/>
                <a:gd name="connsiteX4" fmla="*/ 2611858 w 6381372"/>
                <a:gd name="connsiteY4" fmla="*/ 2907091 h 3339139"/>
                <a:gd name="connsiteX5" fmla="*/ 0 w 6381372"/>
                <a:gd name="connsiteY5" fmla="*/ 170788 h 3339139"/>
                <a:gd name="connsiteX0" fmla="*/ 0 w 6185980"/>
                <a:gd name="connsiteY0" fmla="*/ 170788 h 3339139"/>
                <a:gd name="connsiteX1" fmla="*/ 3367922 w 6185980"/>
                <a:gd name="connsiteY1" fmla="*/ 1322916 h 3339139"/>
                <a:gd name="connsiteX2" fmla="*/ 5911696 w 6185980"/>
                <a:gd name="connsiteY2" fmla="*/ 324036 h 3339139"/>
                <a:gd name="connsiteX3" fmla="*/ 6185980 w 6185980"/>
                <a:gd name="connsiteY3" fmla="*/ 3267130 h 3339139"/>
                <a:gd name="connsiteX4" fmla="*/ 2611858 w 6185980"/>
                <a:gd name="connsiteY4" fmla="*/ 2907091 h 3339139"/>
                <a:gd name="connsiteX5" fmla="*/ 0 w 6185980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367922 w 5979781"/>
                <a:gd name="connsiteY1" fmla="*/ 1322916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3339139"/>
                <a:gd name="connsiteX1" fmla="*/ 3436656 w 5979781"/>
                <a:gd name="connsiteY1" fmla="*/ 2016224 h 3339139"/>
                <a:gd name="connsiteX2" fmla="*/ 5911696 w 5979781"/>
                <a:gd name="connsiteY2" fmla="*/ 324036 h 3339139"/>
                <a:gd name="connsiteX3" fmla="*/ 5979781 w 5979781"/>
                <a:gd name="connsiteY3" fmla="*/ 2979099 h 3339139"/>
                <a:gd name="connsiteX4" fmla="*/ 2611858 w 5979781"/>
                <a:gd name="connsiteY4" fmla="*/ 2907091 h 3339139"/>
                <a:gd name="connsiteX5" fmla="*/ 0 w 5979781"/>
                <a:gd name="connsiteY5" fmla="*/ 170788 h 3339139"/>
                <a:gd name="connsiteX0" fmla="*/ 0 w 5979781"/>
                <a:gd name="connsiteY0" fmla="*/ 170788 h 2979099"/>
                <a:gd name="connsiteX1" fmla="*/ 3436656 w 5979781"/>
                <a:gd name="connsiteY1" fmla="*/ 2016224 h 2979099"/>
                <a:gd name="connsiteX2" fmla="*/ 5911696 w 5979781"/>
                <a:gd name="connsiteY2" fmla="*/ 324036 h 2979099"/>
                <a:gd name="connsiteX3" fmla="*/ 5979781 w 5979781"/>
                <a:gd name="connsiteY3" fmla="*/ 2979099 h 2979099"/>
                <a:gd name="connsiteX4" fmla="*/ 3505389 w 5979781"/>
                <a:gd name="connsiteY4" fmla="*/ 2376264 h 2979099"/>
                <a:gd name="connsiteX5" fmla="*/ 0 w 5979781"/>
                <a:gd name="connsiteY5" fmla="*/ 170788 h 2979099"/>
                <a:gd name="connsiteX0" fmla="*/ 0 w 5915436"/>
                <a:gd name="connsiteY0" fmla="*/ 170788 h 2808312"/>
                <a:gd name="connsiteX1" fmla="*/ 3436656 w 5915436"/>
                <a:gd name="connsiteY1" fmla="*/ 2016224 h 2808312"/>
                <a:gd name="connsiteX2" fmla="*/ 5911696 w 5915436"/>
                <a:gd name="connsiteY2" fmla="*/ 324036 h 2808312"/>
                <a:gd name="connsiteX3" fmla="*/ 5911048 w 5915436"/>
                <a:gd name="connsiteY3" fmla="*/ 1872208 h 2808312"/>
                <a:gd name="connsiteX4" fmla="*/ 3505389 w 5915436"/>
                <a:gd name="connsiteY4" fmla="*/ 2376264 h 2808312"/>
                <a:gd name="connsiteX5" fmla="*/ 0 w 5915436"/>
                <a:gd name="connsiteY5" fmla="*/ 170788 h 2808312"/>
                <a:gd name="connsiteX0" fmla="*/ 0 w 5983522"/>
                <a:gd name="connsiteY0" fmla="*/ 0 h 2637524"/>
                <a:gd name="connsiteX1" fmla="*/ 3436656 w 5983522"/>
                <a:gd name="connsiteY1" fmla="*/ 1845436 h 2637524"/>
                <a:gd name="connsiteX2" fmla="*/ 5979782 w 5983522"/>
                <a:gd name="connsiteY2" fmla="*/ 1197364 h 2637524"/>
                <a:gd name="connsiteX3" fmla="*/ 5911048 w 5983522"/>
                <a:gd name="connsiteY3" fmla="*/ 1701420 h 2637524"/>
                <a:gd name="connsiteX4" fmla="*/ 3505389 w 5983522"/>
                <a:gd name="connsiteY4" fmla="*/ 2205476 h 2637524"/>
                <a:gd name="connsiteX5" fmla="*/ 0 w 5983522"/>
                <a:gd name="connsiteY5" fmla="*/ 0 h 2637524"/>
                <a:gd name="connsiteX0" fmla="*/ 0 w 5983522"/>
                <a:gd name="connsiteY0" fmla="*/ 0 h 2637524"/>
                <a:gd name="connsiteX1" fmla="*/ 3436656 w 5983522"/>
                <a:gd name="connsiteY1" fmla="*/ 1845436 h 2637524"/>
                <a:gd name="connsiteX2" fmla="*/ 5979782 w 5983522"/>
                <a:gd name="connsiteY2" fmla="*/ 1197364 h 2637524"/>
                <a:gd name="connsiteX3" fmla="*/ 5911048 w 5983522"/>
                <a:gd name="connsiteY3" fmla="*/ 1701420 h 2637524"/>
                <a:gd name="connsiteX4" fmla="*/ 3505389 w 5983522"/>
                <a:gd name="connsiteY4" fmla="*/ 2205476 h 2637524"/>
                <a:gd name="connsiteX5" fmla="*/ 0 w 5983522"/>
                <a:gd name="connsiteY5" fmla="*/ 0 h 2637524"/>
                <a:gd name="connsiteX0" fmla="*/ 0 w 5983522"/>
                <a:gd name="connsiteY0" fmla="*/ 0 h 2637524"/>
                <a:gd name="connsiteX1" fmla="*/ 3436656 w 5983522"/>
                <a:gd name="connsiteY1" fmla="*/ 1845436 h 2637524"/>
                <a:gd name="connsiteX2" fmla="*/ 5979782 w 5983522"/>
                <a:gd name="connsiteY2" fmla="*/ 1197364 h 2637524"/>
                <a:gd name="connsiteX3" fmla="*/ 5911048 w 5983522"/>
                <a:gd name="connsiteY3" fmla="*/ 1701420 h 2637524"/>
                <a:gd name="connsiteX4" fmla="*/ 3505389 w 5983522"/>
                <a:gd name="connsiteY4" fmla="*/ 2205476 h 2637524"/>
                <a:gd name="connsiteX5" fmla="*/ 0 w 5983522"/>
                <a:gd name="connsiteY5" fmla="*/ 0 h 2637524"/>
                <a:gd name="connsiteX0" fmla="*/ 0 w 5983522"/>
                <a:gd name="connsiteY0" fmla="*/ 0 h 2206508"/>
                <a:gd name="connsiteX1" fmla="*/ 3436656 w 5983522"/>
                <a:gd name="connsiteY1" fmla="*/ 1845436 h 2206508"/>
                <a:gd name="connsiteX2" fmla="*/ 5979782 w 5983522"/>
                <a:gd name="connsiteY2" fmla="*/ 1197364 h 2206508"/>
                <a:gd name="connsiteX3" fmla="*/ 5911048 w 5983522"/>
                <a:gd name="connsiteY3" fmla="*/ 1701420 h 2206508"/>
                <a:gd name="connsiteX4" fmla="*/ 3505389 w 5983522"/>
                <a:gd name="connsiteY4" fmla="*/ 2205476 h 2206508"/>
                <a:gd name="connsiteX5" fmla="*/ 0 w 5983522"/>
                <a:gd name="connsiteY5" fmla="*/ 0 h 2206508"/>
                <a:gd name="connsiteX0" fmla="*/ 0 w 5983522"/>
                <a:gd name="connsiteY0" fmla="*/ 0 h 2903852"/>
                <a:gd name="connsiteX1" fmla="*/ 3436656 w 5983522"/>
                <a:gd name="connsiteY1" fmla="*/ 1845436 h 2903852"/>
                <a:gd name="connsiteX2" fmla="*/ 5979782 w 5983522"/>
                <a:gd name="connsiteY2" fmla="*/ 1197364 h 2903852"/>
                <a:gd name="connsiteX3" fmla="*/ 5911048 w 5983522"/>
                <a:gd name="connsiteY3" fmla="*/ 1701420 h 2903852"/>
                <a:gd name="connsiteX4" fmla="*/ 3505389 w 5983522"/>
                <a:gd name="connsiteY4" fmla="*/ 2205476 h 2903852"/>
                <a:gd name="connsiteX5" fmla="*/ 0 w 5983522"/>
                <a:gd name="connsiteY5" fmla="*/ 0 h 2903852"/>
                <a:gd name="connsiteX0" fmla="*/ 0 w 5983522"/>
                <a:gd name="connsiteY0" fmla="*/ 0 h 2903852"/>
                <a:gd name="connsiteX1" fmla="*/ 3436656 w 5983522"/>
                <a:gd name="connsiteY1" fmla="*/ 1845436 h 2903852"/>
                <a:gd name="connsiteX2" fmla="*/ 5979782 w 5983522"/>
                <a:gd name="connsiteY2" fmla="*/ 1197364 h 2903852"/>
                <a:gd name="connsiteX3" fmla="*/ 5911048 w 5983522"/>
                <a:gd name="connsiteY3" fmla="*/ 1701420 h 2903852"/>
                <a:gd name="connsiteX4" fmla="*/ 3505389 w 5983522"/>
                <a:gd name="connsiteY4" fmla="*/ 2205476 h 2903852"/>
                <a:gd name="connsiteX5" fmla="*/ 0 w 5983522"/>
                <a:gd name="connsiteY5" fmla="*/ 0 h 2903852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6 w 5983522"/>
                <a:gd name="connsiteY1" fmla="*/ 1845436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385940"/>
                <a:gd name="connsiteX1" fmla="*/ 3436657 w 5983522"/>
                <a:gd name="connsiteY1" fmla="*/ 1917444 h 2385940"/>
                <a:gd name="connsiteX2" fmla="*/ 5979782 w 5983522"/>
                <a:gd name="connsiteY2" fmla="*/ 1197364 h 2385940"/>
                <a:gd name="connsiteX3" fmla="*/ 5911048 w 5983522"/>
                <a:gd name="connsiteY3" fmla="*/ 1701420 h 2385940"/>
                <a:gd name="connsiteX4" fmla="*/ 3505389 w 5983522"/>
                <a:gd name="connsiteY4" fmla="*/ 2205476 h 2385940"/>
                <a:gd name="connsiteX5" fmla="*/ 0 w 5983522"/>
                <a:gd name="connsiteY5" fmla="*/ 0 h 2385940"/>
                <a:gd name="connsiteX0" fmla="*/ 0 w 5983522"/>
                <a:gd name="connsiteY0" fmla="*/ 0 h 2205476"/>
                <a:gd name="connsiteX1" fmla="*/ 3436657 w 5983522"/>
                <a:gd name="connsiteY1" fmla="*/ 1917444 h 2205476"/>
                <a:gd name="connsiteX2" fmla="*/ 5979782 w 5983522"/>
                <a:gd name="connsiteY2" fmla="*/ 1197364 h 2205476"/>
                <a:gd name="connsiteX3" fmla="*/ 5911048 w 5983522"/>
                <a:gd name="connsiteY3" fmla="*/ 1701420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436657 w 5983522"/>
                <a:gd name="connsiteY1" fmla="*/ 1917444 h 2205476"/>
                <a:gd name="connsiteX2" fmla="*/ 5979782 w 5983522"/>
                <a:gd name="connsiteY2" fmla="*/ 1197364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436657 w 5983522"/>
                <a:gd name="connsiteY1" fmla="*/ 1917444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780322 w 5983522"/>
                <a:gd name="connsiteY1" fmla="*/ 1701420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780322 w 5983522"/>
                <a:gd name="connsiteY1" fmla="*/ 1701420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780322 w 5983522"/>
                <a:gd name="connsiteY1" fmla="*/ 1701420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574123 w 5983522"/>
                <a:gd name="connsiteY1" fmla="*/ 1773428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574123 w 5983522"/>
                <a:gd name="connsiteY1" fmla="*/ 1773428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205476"/>
                <a:gd name="connsiteX1" fmla="*/ 3574123 w 5983522"/>
                <a:gd name="connsiteY1" fmla="*/ 1773428 h 2205476"/>
                <a:gd name="connsiteX2" fmla="*/ 5979782 w 5983522"/>
                <a:gd name="connsiteY2" fmla="*/ 909332 h 2205476"/>
                <a:gd name="connsiteX3" fmla="*/ 5911049 w 5983522"/>
                <a:gd name="connsiteY3" fmla="*/ 1773428 h 2205476"/>
                <a:gd name="connsiteX4" fmla="*/ 3505389 w 5983522"/>
                <a:gd name="connsiteY4" fmla="*/ 2205476 h 2205476"/>
                <a:gd name="connsiteX5" fmla="*/ 0 w 5983522"/>
                <a:gd name="connsiteY5" fmla="*/ 0 h 2205476"/>
                <a:gd name="connsiteX0" fmla="*/ 0 w 5983522"/>
                <a:gd name="connsiteY0" fmla="*/ 0 h 2342988"/>
                <a:gd name="connsiteX1" fmla="*/ 3574123 w 5983522"/>
                <a:gd name="connsiteY1" fmla="*/ 1773428 h 2342988"/>
                <a:gd name="connsiteX2" fmla="*/ 5979782 w 5983522"/>
                <a:gd name="connsiteY2" fmla="*/ 909332 h 2342988"/>
                <a:gd name="connsiteX3" fmla="*/ 5911049 w 5983522"/>
                <a:gd name="connsiteY3" fmla="*/ 1773428 h 2342988"/>
                <a:gd name="connsiteX4" fmla="*/ 3505389 w 5983522"/>
                <a:gd name="connsiteY4" fmla="*/ 2205476 h 2342988"/>
                <a:gd name="connsiteX5" fmla="*/ 0 w 5983522"/>
                <a:gd name="connsiteY5" fmla="*/ 0 h 2342988"/>
                <a:gd name="connsiteX0" fmla="*/ 0 w 5983522"/>
                <a:gd name="connsiteY0" fmla="*/ 0 h 2342988"/>
                <a:gd name="connsiteX1" fmla="*/ 3574123 w 5983522"/>
                <a:gd name="connsiteY1" fmla="*/ 1773428 h 2342988"/>
                <a:gd name="connsiteX2" fmla="*/ 5979782 w 5983522"/>
                <a:gd name="connsiteY2" fmla="*/ 909332 h 2342988"/>
                <a:gd name="connsiteX3" fmla="*/ 5911049 w 5983522"/>
                <a:gd name="connsiteY3" fmla="*/ 1773428 h 2342988"/>
                <a:gd name="connsiteX4" fmla="*/ 3505389 w 5983522"/>
                <a:gd name="connsiteY4" fmla="*/ 2205476 h 2342988"/>
                <a:gd name="connsiteX5" fmla="*/ 0 w 5983522"/>
                <a:gd name="connsiteY5" fmla="*/ 0 h 2342988"/>
                <a:gd name="connsiteX0" fmla="*/ 0 w 5983522"/>
                <a:gd name="connsiteY0" fmla="*/ 0 h 2271124"/>
                <a:gd name="connsiteX1" fmla="*/ 3574123 w 5983522"/>
                <a:gd name="connsiteY1" fmla="*/ 1773428 h 2271124"/>
                <a:gd name="connsiteX2" fmla="*/ 5979782 w 5983522"/>
                <a:gd name="connsiteY2" fmla="*/ 909332 h 2271124"/>
                <a:gd name="connsiteX3" fmla="*/ 5911049 w 5983522"/>
                <a:gd name="connsiteY3" fmla="*/ 1773428 h 2271124"/>
                <a:gd name="connsiteX4" fmla="*/ 3505389 w 5983522"/>
                <a:gd name="connsiteY4" fmla="*/ 2205476 h 2271124"/>
                <a:gd name="connsiteX5" fmla="*/ 0 w 5983522"/>
                <a:gd name="connsiteY5" fmla="*/ 0 h 2271124"/>
                <a:gd name="connsiteX0" fmla="*/ 0 w 5983522"/>
                <a:gd name="connsiteY0" fmla="*/ 0 h 2343132"/>
                <a:gd name="connsiteX1" fmla="*/ 3574123 w 5983522"/>
                <a:gd name="connsiteY1" fmla="*/ 1773428 h 2343132"/>
                <a:gd name="connsiteX2" fmla="*/ 5979782 w 5983522"/>
                <a:gd name="connsiteY2" fmla="*/ 909332 h 2343132"/>
                <a:gd name="connsiteX3" fmla="*/ 5911049 w 5983522"/>
                <a:gd name="connsiteY3" fmla="*/ 1773428 h 2343132"/>
                <a:gd name="connsiteX4" fmla="*/ 3574123 w 5983522"/>
                <a:gd name="connsiteY4" fmla="*/ 2277484 h 2343132"/>
                <a:gd name="connsiteX5" fmla="*/ 0 w 5983522"/>
                <a:gd name="connsiteY5" fmla="*/ 0 h 2343132"/>
                <a:gd name="connsiteX0" fmla="*/ 0 w 5983522"/>
                <a:gd name="connsiteY0" fmla="*/ 0 h 2356308"/>
                <a:gd name="connsiteX1" fmla="*/ 3574123 w 5983522"/>
                <a:gd name="connsiteY1" fmla="*/ 1773428 h 2356308"/>
                <a:gd name="connsiteX2" fmla="*/ 5979782 w 5983522"/>
                <a:gd name="connsiteY2" fmla="*/ 909332 h 2356308"/>
                <a:gd name="connsiteX3" fmla="*/ 5911049 w 5983522"/>
                <a:gd name="connsiteY3" fmla="*/ 1773428 h 2356308"/>
                <a:gd name="connsiteX4" fmla="*/ 3574123 w 5983522"/>
                <a:gd name="connsiteY4" fmla="*/ 2277484 h 2356308"/>
                <a:gd name="connsiteX5" fmla="*/ 0 w 5983522"/>
                <a:gd name="connsiteY5" fmla="*/ 0 h 23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3522" h="2356308">
                  <a:moveTo>
                    <a:pt x="0" y="0"/>
                  </a:moveTo>
                  <a:cubicBezTo>
                    <a:pt x="1548416" y="1267577"/>
                    <a:pt x="2485225" y="1835729"/>
                    <a:pt x="3574123" y="1773428"/>
                  </a:cubicBezTo>
                  <a:cubicBezTo>
                    <a:pt x="4663021" y="1711127"/>
                    <a:pt x="5318966" y="1379552"/>
                    <a:pt x="5979782" y="909332"/>
                  </a:cubicBezTo>
                  <a:cubicBezTo>
                    <a:pt x="5983522" y="1385480"/>
                    <a:pt x="5878445" y="761537"/>
                    <a:pt x="5911049" y="1773428"/>
                  </a:cubicBezTo>
                  <a:cubicBezTo>
                    <a:pt x="5229445" y="2030839"/>
                    <a:pt x="4974342" y="2356308"/>
                    <a:pt x="3574123" y="2277484"/>
                  </a:cubicBezTo>
                  <a:cubicBezTo>
                    <a:pt x="2173904" y="2198660"/>
                    <a:pt x="1006115" y="158352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40000"/>
              </a:schemeClr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13"/>
          <p:cNvGrpSpPr/>
          <p:nvPr/>
        </p:nvGrpSpPr>
        <p:grpSpPr>
          <a:xfrm>
            <a:off x="373448" y="723346"/>
            <a:ext cx="7625523" cy="4318626"/>
            <a:chOff x="467544" y="1163654"/>
            <a:chExt cx="8136904" cy="4318626"/>
          </a:xfrm>
        </p:grpSpPr>
        <p:sp>
          <p:nvSpPr>
            <p:cNvPr id="22" name="Gleichschenkliges Dreieck 21"/>
            <p:cNvSpPr/>
            <p:nvPr/>
          </p:nvSpPr>
          <p:spPr>
            <a:xfrm rot="10800000">
              <a:off x="467544" y="1988839"/>
              <a:ext cx="3503782" cy="349344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Gleichschenkliges Dreieck 22"/>
            <p:cNvSpPr/>
            <p:nvPr/>
          </p:nvSpPr>
          <p:spPr>
            <a:xfrm rot="10800000">
              <a:off x="4084352" y="1988839"/>
              <a:ext cx="3503782" cy="349344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21065" y="1163654"/>
              <a:ext cx="128338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500" dirty="0" smtClean="0">
                  <a:solidFill>
                    <a:schemeClr val="accent5">
                      <a:lumMod val="50000"/>
                    </a:schemeClr>
                  </a:solidFill>
                  <a:latin typeface="Arial Black" pitchFamily="34" charset="0"/>
                </a:rPr>
                <a:t>T</a:t>
              </a:r>
              <a:endParaRPr lang="de-DE" sz="11500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15" name="Rechteck 14"/>
          <p:cNvSpPr/>
          <p:nvPr/>
        </p:nvSpPr>
        <p:spPr>
          <a:xfrm>
            <a:off x="0" y="0"/>
            <a:ext cx="270024" cy="59404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 rot="5400000">
            <a:off x="4023446" y="-4023446"/>
            <a:ext cx="270024" cy="83169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8046889" y="0"/>
            <a:ext cx="270024" cy="59404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 rot="5400000">
            <a:off x="4023445" y="1646957"/>
            <a:ext cx="270024" cy="83169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Benutzerdefiniert</PresentationFormat>
  <Paragraphs>15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Lukas</dc:creator>
  <cp:lastModifiedBy>Lukas</cp:lastModifiedBy>
  <cp:revision>13</cp:revision>
  <dcterms:created xsi:type="dcterms:W3CDTF">2022-02-11T09:21:46Z</dcterms:created>
  <dcterms:modified xsi:type="dcterms:W3CDTF">2022-02-14T08:59:30Z</dcterms:modified>
</cp:coreProperties>
</file>