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EA59B-4A95-6DF9-6369-01890314E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9E3FDE-C7D0-E2B6-3061-8A9678EC5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B2ADA-E694-37FD-C4BD-EACB7E68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F2B3-6800-4000-A826-820F43EA3EEB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4C2F66-D296-3D79-AEF6-60B996B8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FE485C-89F0-3519-E7A7-0239A068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5F10-6EB5-4F63-A6C0-FDB5CF6057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41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5B38B-5187-02BF-4FBB-E656F6FF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0618F7-5636-E015-2B02-AFA1056A9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9A2E32-C990-4042-EFD5-510B1F30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F2B3-6800-4000-A826-820F43EA3EEB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FA1E15-4650-BD74-97EC-480CBD1B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40CBB3-34EC-8C85-18D8-C4852EF9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5F10-6EB5-4F63-A6C0-FDB5CF6057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81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C48EA00-8234-6540-8ACC-56F8744A3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65750C-69BE-AA80-2A00-691415CC3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A56859-5F5D-6BA0-70FC-C02F1D062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F2B3-6800-4000-A826-820F43EA3EEB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F9345D-CFFF-45A1-B1BD-C339E27B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06B9FB-0280-49C6-D220-FEE0F129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5F10-6EB5-4F63-A6C0-FDB5CF6057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30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E6CCAB-4873-D628-4EFF-B18FE2BCB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AB0009-326C-45B1-547E-A256C8892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381376-152B-BB31-37D2-BA4F3C1B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F2B3-6800-4000-A826-820F43EA3EEB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B93AC2-5A8A-8464-6606-4044D45A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A0D0D4-6055-7196-230A-E062E057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5F10-6EB5-4F63-A6C0-FDB5CF6057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76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1F6D-D6B7-4951-210F-540E94C14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0FF30D-A3D7-56EB-1B0D-114EE7E8E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9690F-D5F6-D96D-003A-F93EFAF7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F2B3-6800-4000-A826-820F43EA3EEB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BECBD1-60EB-31B3-195A-7F6BE1CF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A00D6D-6C7C-DF86-17AB-1C87411CB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5F10-6EB5-4F63-A6C0-FDB5CF6057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97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9C3139-3D87-13AE-2E80-E7201BC9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569C1D-20A3-A634-21F0-970671F7F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038045-6BDC-F0B2-1B3D-667736FD9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2805EE-D045-7426-0E41-8ED5BE34D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F2B3-6800-4000-A826-820F43EA3EEB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FF3D9A-D6C0-FF62-7E82-63C2B6AA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469921-0EF7-AA5F-5E1E-C83D031C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5F10-6EB5-4F63-A6C0-FDB5CF6057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533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CD004-E4AF-C7FB-9FB0-642A6EBB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E091E1-6708-B94B-F5EA-1239E5008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A505AC-9982-37F8-71BE-DA064779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D56C85-69A8-6A2F-F8A4-355210D6B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87CC0A-5CD4-DDFF-9C59-693DF7B4A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6D39E0-EF95-FCCB-A104-C6D84EB8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F2B3-6800-4000-A826-820F43EA3EEB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A56C46E-5146-8B67-A801-3ED4CA5D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42CD030-92E4-E73A-DD21-2FD26932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5F10-6EB5-4F63-A6C0-FDB5CF6057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797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2DE63-5137-CC50-C261-6B3E0D6E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105291-DA27-0FE7-9FCC-E3441B11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F2B3-6800-4000-A826-820F43EA3EEB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4C9ADE-252B-CF9E-C055-3827841F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CBCFC6-42AC-E3C7-7669-5A27BD001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5F10-6EB5-4F63-A6C0-FDB5CF6057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284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117ACE-328D-A7B4-B003-63A8578E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F2B3-6800-4000-A826-820F43EA3EEB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CDADC9-DAD5-070B-8843-B92213E5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E06783-71F3-8910-47AD-E0AD6B1C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5F10-6EB5-4F63-A6C0-FDB5CF6057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837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EC9B4-46C6-3450-0594-4EC1343B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0F8642-B820-9940-9BD9-AE8D28815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C7408E-3C1A-0AAB-2F16-7B07ABE8A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13C313-1D0D-2CF6-8134-A26A2519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F2B3-6800-4000-A826-820F43EA3EEB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6E850D8-AA37-B816-F790-4BC52866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79BEAA-7C68-172A-5F7F-F0FD93DE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5F10-6EB5-4F63-A6C0-FDB5CF6057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567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0FE623-E77E-F1B3-5A69-81E02813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B94897-0E40-231B-0E2C-C92F46781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FC05CF-7905-52AC-6CF3-E1FBDB7C9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C7CEC2-2FF2-4D3E-F58D-A462C7F1D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7F2B3-6800-4000-A826-820F43EA3EEB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0FCF10-6451-9EF5-8A55-EB1DA6D9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56360B-0D62-BEEE-21C9-505EE489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5F10-6EB5-4F63-A6C0-FDB5CF6057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2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18FFB50-3D99-3178-9C5B-ED33B659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BF8FE1-A8FA-E244-F98F-245D740A4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4DDACC-AAA1-4657-F6F8-081CE79F0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27F2B3-6800-4000-A826-820F43EA3EEB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890F93-0B95-69BE-5AD1-71E199A69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728B0F-9326-D2C0-BA5A-BD2D447C8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075F10-6EB5-4F63-A6C0-FDB5CF60570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42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05DBA-4EA2-86B3-9D49-067321E448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E399F4-5A02-3004-5703-58AB5B877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42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4CC404E-0A6C-72D2-38E2-5CDE5AF2CDD9}"/>
              </a:ext>
            </a:extLst>
          </p:cNvPr>
          <p:cNvGrpSpPr/>
          <p:nvPr/>
        </p:nvGrpSpPr>
        <p:grpSpPr>
          <a:xfrm>
            <a:off x="-2413984" y="-2523407"/>
            <a:ext cx="17392727" cy="9272549"/>
            <a:chOff x="546931" y="364937"/>
            <a:chExt cx="8539464" cy="5243259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D1531E81-C939-35C8-1681-BE9AD442F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43187" y="364937"/>
              <a:ext cx="3589718" cy="2639909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F3EBF136-3982-4136-9D8C-72B84F033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931" y="364937"/>
              <a:ext cx="4896256" cy="2641681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7C839A80-6B48-1A59-BB0E-2318FF993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3693" y="3004846"/>
              <a:ext cx="3299494" cy="2453470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A7359C8B-444F-F329-4BA0-382163496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88298" y="2968287"/>
              <a:ext cx="3498097" cy="26399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142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9802A8-8707-7F5F-3929-4C13052B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695BAC-900F-2BA3-C473-331B8CE1D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F53142-06E1-B013-3D2A-DEA8EE623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6304"/>
            <a:ext cx="12192000" cy="648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12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A1AAEE7-6264-3BAD-3542-E3B0173B2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748" y="88900"/>
            <a:ext cx="5247152" cy="368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63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Fabio Dennstädt</dc:creator>
  <cp:lastModifiedBy>Fabio Dennstädt</cp:lastModifiedBy>
  <cp:revision>2</cp:revision>
  <dcterms:created xsi:type="dcterms:W3CDTF">2025-03-24T09:07:52Z</dcterms:created>
  <dcterms:modified xsi:type="dcterms:W3CDTF">2025-03-24T09:46:05Z</dcterms:modified>
</cp:coreProperties>
</file>