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022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CC6667-992B-40C9-8B94-F8D31DE77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81D5396-3A0F-4E5E-AA82-BC13B2321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908C66A-2684-4BB1-BC41-39114ACC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1FA7-E36A-40B1-A577-47478A429E0F}" type="datetimeFigureOut">
              <a:rPr lang="en-IN" smtClean="0"/>
              <a:pPr/>
              <a:t>05-10-2019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16F7E4-4D4A-47C8-B244-8E5FADAD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5CF6B6-2C78-4C8E-BA2F-C1763085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D51-9F9C-4041-B6AB-A9382827B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496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3400D4-52E3-43A0-B58F-245B6C24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2C3C6BE-DC0A-4EF7-AF17-33ECB5C12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E0A315-36A1-4C43-8ECC-90D9363F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1FA7-E36A-40B1-A577-47478A429E0F}" type="datetimeFigureOut">
              <a:rPr lang="en-IN" smtClean="0"/>
              <a:pPr/>
              <a:t>05-10-2019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9C3356-5FC7-4AB3-B547-23BAB811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FB8CB3-E73B-4DDF-B9C5-BFDD3608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D51-9F9C-4041-B6AB-A9382827B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457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36ADB34-AFB6-41EB-944A-3051FC001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9DC8B7-72FD-4BFD-8E3B-3346BD2BC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438FEF-0910-4314-8D60-F8A52DEB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1FA7-E36A-40B1-A577-47478A429E0F}" type="datetimeFigureOut">
              <a:rPr lang="en-IN" smtClean="0"/>
              <a:pPr/>
              <a:t>05-10-2019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D2970A-9B82-4F8F-89E4-6ACD9E50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41FC7F-47D8-4E5C-8202-8F202187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D51-9F9C-4041-B6AB-A9382827B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853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2C1E32-9881-4ADC-8B68-580D0675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799661-678F-4BD6-A1B4-91C2BD0A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8EA3ED-49B4-4A70-9074-DA647F74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1FA7-E36A-40B1-A577-47478A429E0F}" type="datetimeFigureOut">
              <a:rPr lang="en-IN" smtClean="0"/>
              <a:pPr/>
              <a:t>05-10-2019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BE3A61-FE34-42B4-A63C-E7D11EE0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ECADA7-5802-45E4-A9E6-896531D0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D51-9F9C-4041-B6AB-A9382827B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2390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9982BA-BC9A-40EC-B5A1-0F49ED5B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36AD5E-3A92-4119-82C5-B4F01B67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0AF53F-DF1E-43B9-9B18-79E8764A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1FA7-E36A-40B1-A577-47478A429E0F}" type="datetimeFigureOut">
              <a:rPr lang="en-IN" smtClean="0"/>
              <a:pPr/>
              <a:t>05-10-2019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507C9C-1BA3-45A1-A6E2-1FF6F17B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3BCB96-11C4-4EB1-A41D-8BACDF32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D51-9F9C-4041-B6AB-A9382827B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8695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4A1324-E2E1-4375-8518-962500A7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D7C240-AE06-42C4-90FF-9D59C503B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05AA49C-0AE4-4C7C-AA24-051DD74FC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436081F-D854-4761-A558-92B37CFD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1FA7-E36A-40B1-A577-47478A429E0F}" type="datetimeFigureOut">
              <a:rPr lang="en-IN" smtClean="0"/>
              <a:pPr/>
              <a:t>05-10-2019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558718-DF24-496A-861F-3BF72F80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5475F14-B0E0-4B75-A2C2-863146B1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D51-9F9C-4041-B6AB-A9382827B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9416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63F940-CB76-4930-906E-77FAB740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8E3A66-4973-48A4-95D4-E0AB99233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996CBA-F196-40A1-8A46-331B82081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9121C93-68C5-492A-92C7-2E6E46529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2B20DCD-780C-47E4-8EA0-B360FED9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780B976-84A2-45C3-B74B-BF236255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1FA7-E36A-40B1-A577-47478A429E0F}" type="datetimeFigureOut">
              <a:rPr lang="en-IN" smtClean="0"/>
              <a:pPr/>
              <a:t>05-10-2019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3644141-982E-47B2-A6D4-4CB73D62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4E6989F-A90D-4D84-92D1-687E4306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D51-9F9C-4041-B6AB-A9382827B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611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F39F2E-1492-4433-8340-6B75CEFD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44A96E3-F9B0-40FA-BFBC-AEE06B23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1FA7-E36A-40B1-A577-47478A429E0F}" type="datetimeFigureOut">
              <a:rPr lang="en-IN" smtClean="0"/>
              <a:pPr/>
              <a:t>05-10-2019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EB9A090-6982-4D08-AD2B-27D2DEF0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9115B82-9E2E-45FA-9FA8-8E72E9C7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D51-9F9C-4041-B6AB-A9382827B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7194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225C1B5-5195-4832-8E0C-03321F67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1FA7-E36A-40B1-A577-47478A429E0F}" type="datetimeFigureOut">
              <a:rPr lang="en-IN" smtClean="0"/>
              <a:pPr/>
              <a:t>05-10-2019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6CB786E-B62B-4A74-862C-59C87220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79BC5BA-0196-4E50-AE02-630DBE5C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D51-9F9C-4041-B6AB-A9382827B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200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5344CD-613B-47ED-8B0C-5BCDB7DB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07A0D6-8D2E-426F-9960-619F1369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C09BC59-6F6D-4805-A92A-1D31B3DE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CB5AE9D-5773-4CC6-95DB-0BD5819C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1FA7-E36A-40B1-A577-47478A429E0F}" type="datetimeFigureOut">
              <a:rPr lang="en-IN" smtClean="0"/>
              <a:pPr/>
              <a:t>05-10-2019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FA5B2B-1B4A-41DE-976B-CEBC247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D347D4-C9B4-4BDF-AF11-0C2629C6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D51-9F9C-4041-B6AB-A9382827B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859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7C2567-DC0D-48C3-AA80-8DDFD52A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F23848F-5E03-4412-97AC-FEB41F29F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56ACD2B-F0E8-4DAC-840D-2674DD256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2901C9-ABE5-4F80-A144-522C4EC0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1FA7-E36A-40B1-A577-47478A429E0F}" type="datetimeFigureOut">
              <a:rPr lang="en-IN" smtClean="0"/>
              <a:pPr/>
              <a:t>05-10-2019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1C38C6B-0909-4291-B37B-0663D03B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43DE74-BE7B-4FB6-9FEE-45C48840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BD51-9F9C-4041-B6AB-A9382827B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902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9D6AC04-E337-4B86-917C-4838D9DC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B2D85D-238F-4340-B90B-83DDA203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4160A5-0B15-4CAA-BA58-437499D2B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41FA7-E36A-40B1-A577-47478A429E0F}" type="datetimeFigureOut">
              <a:rPr lang="en-IN" smtClean="0"/>
              <a:pPr/>
              <a:t>05-10-2019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524B0D-CF58-47CA-B602-59123DEF5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032BFC-211C-4B13-BBF2-5770F9B52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BD51-9F9C-4041-B6AB-A9382827BA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4352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FAFABFC-316B-49FC-B3F5-D1266BF6608E}"/>
              </a:ext>
            </a:extLst>
          </p:cNvPr>
          <p:cNvSpPr txBox="1"/>
          <p:nvPr/>
        </p:nvSpPr>
        <p:spPr>
          <a:xfrm>
            <a:off x="4735627" y="227171"/>
            <a:ext cx="3946142" cy="1090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CUP CRUSHER</a:t>
            </a:r>
            <a:endParaRPr lang="en-IN" sz="4800" dirty="0"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3F33DB02-34E7-419D-B9F0-A4926B11155F}"/>
              </a:ext>
            </a:extLst>
          </p:cNvPr>
          <p:cNvCxnSpPr>
            <a:cxnSpLocks/>
          </p:cNvCxnSpPr>
          <p:nvPr/>
        </p:nvCxnSpPr>
        <p:spPr>
          <a:xfrm flipV="1">
            <a:off x="3313224" y="1694747"/>
            <a:ext cx="7002037" cy="14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flipV="1">
            <a:off x="6622133" y="1317971"/>
            <a:ext cx="0" cy="383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2E494A0-E0E6-4D0B-BFBA-921B8008243E}"/>
              </a:ext>
            </a:extLst>
          </p:cNvPr>
          <p:cNvCxnSpPr/>
          <p:nvPr/>
        </p:nvCxnSpPr>
        <p:spPr>
          <a:xfrm rot="10800000" flipV="1">
            <a:off x="701041" y="4937759"/>
            <a:ext cx="467361" cy="4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81FA7D5B-9071-44B9-8EA4-5BD5294B15B0}"/>
              </a:ext>
            </a:extLst>
          </p:cNvPr>
          <p:cNvCxnSpPr>
            <a:cxnSpLocks/>
          </p:cNvCxnSpPr>
          <p:nvPr/>
        </p:nvCxnSpPr>
        <p:spPr>
          <a:xfrm>
            <a:off x="5964801" y="1690138"/>
            <a:ext cx="7398" cy="85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F8A1A8FD-5159-4C00-84B1-F409C720BDDA}"/>
              </a:ext>
            </a:extLst>
          </p:cNvPr>
          <p:cNvCxnSpPr/>
          <p:nvPr/>
        </p:nvCxnSpPr>
        <p:spPr>
          <a:xfrm>
            <a:off x="8020030" y="1708802"/>
            <a:ext cx="0" cy="8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7DF48487-63E1-40EA-93D3-BBF87478E7DB}"/>
              </a:ext>
            </a:extLst>
          </p:cNvPr>
          <p:cNvCxnSpPr/>
          <p:nvPr/>
        </p:nvCxnSpPr>
        <p:spPr>
          <a:xfrm>
            <a:off x="10315261" y="1694747"/>
            <a:ext cx="0" cy="8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39624B8-E849-4872-8FFF-8DDA19FAAB87}"/>
              </a:ext>
            </a:extLst>
          </p:cNvPr>
          <p:cNvSpPr txBox="1"/>
          <p:nvPr/>
        </p:nvSpPr>
        <p:spPr>
          <a:xfrm>
            <a:off x="2736915" y="2596569"/>
            <a:ext cx="134496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INTAKE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8D05480-71A3-48F0-845C-0D4C5E87916E}"/>
              </a:ext>
            </a:extLst>
          </p:cNvPr>
          <p:cNvSpPr txBox="1"/>
          <p:nvPr/>
        </p:nvSpPr>
        <p:spPr>
          <a:xfrm>
            <a:off x="5253852" y="2596569"/>
            <a:ext cx="157578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CRUSHING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5C73BD5-D1F2-4553-9A9C-EF2AA80C1F77}"/>
              </a:ext>
            </a:extLst>
          </p:cNvPr>
          <p:cNvSpPr txBox="1"/>
          <p:nvPr/>
        </p:nvSpPr>
        <p:spPr>
          <a:xfrm>
            <a:off x="7302785" y="2585135"/>
            <a:ext cx="176665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ALERT USER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B6DBB50-9752-4864-A1EA-9C3492404F1E}"/>
              </a:ext>
            </a:extLst>
          </p:cNvPr>
          <p:cNvSpPr txBox="1"/>
          <p:nvPr/>
        </p:nvSpPr>
        <p:spPr>
          <a:xfrm>
            <a:off x="9527366" y="2589010"/>
            <a:ext cx="1766657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DISPENSE</a:t>
            </a:r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5670288C-3F5E-452A-B3F3-2B4BF111DD88}"/>
              </a:ext>
            </a:extLst>
          </p:cNvPr>
          <p:cNvCxnSpPr>
            <a:cxnSpLocks/>
          </p:cNvCxnSpPr>
          <p:nvPr/>
        </p:nvCxnSpPr>
        <p:spPr>
          <a:xfrm>
            <a:off x="3313224" y="2934374"/>
            <a:ext cx="0" cy="451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6667ED15-3040-4130-B24B-E54B148C2930}"/>
              </a:ext>
            </a:extLst>
          </p:cNvPr>
          <p:cNvCxnSpPr>
            <a:cxnSpLocks/>
          </p:cNvCxnSpPr>
          <p:nvPr/>
        </p:nvCxnSpPr>
        <p:spPr>
          <a:xfrm>
            <a:off x="1974176" y="3386227"/>
            <a:ext cx="29192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="" xmlns:a16="http://schemas.microsoft.com/office/drawing/2014/main" id="{9D25C3FB-4FD5-471A-AAF2-E916349C6C03}"/>
              </a:ext>
            </a:extLst>
          </p:cNvPr>
          <p:cNvCxnSpPr>
            <a:cxnSpLocks/>
          </p:cNvCxnSpPr>
          <p:nvPr/>
        </p:nvCxnSpPr>
        <p:spPr>
          <a:xfrm>
            <a:off x="1974176" y="3386228"/>
            <a:ext cx="0" cy="62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5CDD1627-890D-4DE8-9C10-4B3455FE9568}"/>
              </a:ext>
            </a:extLst>
          </p:cNvPr>
          <p:cNvCxnSpPr>
            <a:cxnSpLocks/>
          </p:cNvCxnSpPr>
          <p:nvPr/>
        </p:nvCxnSpPr>
        <p:spPr>
          <a:xfrm>
            <a:off x="3313224" y="3386227"/>
            <a:ext cx="0" cy="62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7A58F1F5-49C7-4E8D-89AB-B072C1B5A2D4}"/>
              </a:ext>
            </a:extLst>
          </p:cNvPr>
          <p:cNvCxnSpPr>
            <a:cxnSpLocks/>
          </p:cNvCxnSpPr>
          <p:nvPr/>
        </p:nvCxnSpPr>
        <p:spPr>
          <a:xfrm>
            <a:off x="4893450" y="3386227"/>
            <a:ext cx="0" cy="62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EEC7E17-8A6D-4950-AC8B-1AD221656ED4}"/>
              </a:ext>
            </a:extLst>
          </p:cNvPr>
          <p:cNvSpPr txBox="1"/>
          <p:nvPr/>
        </p:nvSpPr>
        <p:spPr>
          <a:xfrm>
            <a:off x="1543608" y="4008572"/>
            <a:ext cx="110970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Collecting the waste cups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796D23E-C628-413E-A5C8-921D58C4662E}"/>
              </a:ext>
            </a:extLst>
          </p:cNvPr>
          <p:cNvSpPr txBox="1"/>
          <p:nvPr/>
        </p:nvSpPr>
        <p:spPr>
          <a:xfrm>
            <a:off x="2758372" y="4013012"/>
            <a:ext cx="110970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Accepting the cups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FD5F5C11-C67B-4B5E-B1F4-A82579CB3539}"/>
              </a:ext>
            </a:extLst>
          </p:cNvPr>
          <p:cNvSpPr txBox="1"/>
          <p:nvPr/>
        </p:nvSpPr>
        <p:spPr>
          <a:xfrm>
            <a:off x="3983481" y="4013012"/>
            <a:ext cx="110970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Pushing the START button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A7CED7A8-869F-486B-9624-F474BADE5577}"/>
              </a:ext>
            </a:extLst>
          </p:cNvPr>
          <p:cNvCxnSpPr>
            <a:cxnSpLocks/>
          </p:cNvCxnSpPr>
          <p:nvPr/>
        </p:nvCxnSpPr>
        <p:spPr>
          <a:xfrm>
            <a:off x="5972199" y="2985562"/>
            <a:ext cx="0" cy="107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C35B656D-39A1-424D-BE6D-7EF99DFB3554}"/>
              </a:ext>
            </a:extLst>
          </p:cNvPr>
          <p:cNvSpPr txBox="1"/>
          <p:nvPr/>
        </p:nvSpPr>
        <p:spPr>
          <a:xfrm>
            <a:off x="5512429" y="4076117"/>
            <a:ext cx="110970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Crushing different size of cups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8FCBE63-2507-4B83-992D-23841595601F}"/>
              </a:ext>
            </a:extLst>
          </p:cNvPr>
          <p:cNvSpPr txBox="1"/>
          <p:nvPr/>
        </p:nvSpPr>
        <p:spPr>
          <a:xfrm>
            <a:off x="7530285" y="4082509"/>
            <a:ext cx="1109704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Indication</a:t>
            </a:r>
          </a:p>
          <a:p>
            <a:pPr algn="ctr"/>
            <a:r>
              <a:rPr lang="en-US" dirty="0"/>
              <a:t>After crushing by alert message or buzzer</a:t>
            </a:r>
            <a:endParaRPr lang="en-IN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23939805-FE1F-437E-9DA1-EE5B9D75607C}"/>
              </a:ext>
            </a:extLst>
          </p:cNvPr>
          <p:cNvCxnSpPr>
            <a:cxnSpLocks/>
          </p:cNvCxnSpPr>
          <p:nvPr/>
        </p:nvCxnSpPr>
        <p:spPr>
          <a:xfrm>
            <a:off x="8020030" y="2954466"/>
            <a:ext cx="0" cy="110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FF3C0125-322D-4F6B-AA42-C0EFA9415D6C}"/>
              </a:ext>
            </a:extLst>
          </p:cNvPr>
          <p:cNvCxnSpPr>
            <a:cxnSpLocks/>
          </p:cNvCxnSpPr>
          <p:nvPr/>
        </p:nvCxnSpPr>
        <p:spPr>
          <a:xfrm>
            <a:off x="10315261" y="2958340"/>
            <a:ext cx="0" cy="126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04D742B3-617B-4A42-ADF0-EFD733090E02}"/>
              </a:ext>
            </a:extLst>
          </p:cNvPr>
          <p:cNvSpPr txBox="1"/>
          <p:nvPr/>
        </p:nvSpPr>
        <p:spPr>
          <a:xfrm>
            <a:off x="9758918" y="4224883"/>
            <a:ext cx="1109704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crushing </a:t>
            </a:r>
            <a:r>
              <a:rPr lang="en-US" dirty="0" err="1"/>
              <a:t>dispence</a:t>
            </a:r>
            <a:r>
              <a:rPr lang="en-US" dirty="0"/>
              <a:t> it into the dispenser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07EE656-49A8-44AD-84BF-59E1C7B82C81}"/>
              </a:ext>
            </a:extLst>
          </p:cNvPr>
          <p:cNvSpPr txBox="1"/>
          <p:nvPr/>
        </p:nvSpPr>
        <p:spPr>
          <a:xfrm>
            <a:off x="364280" y="566198"/>
            <a:ext cx="1819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SYSTEM</a:t>
            </a:r>
            <a:endParaRPr lang="en-IN" sz="3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22E494A0-E0E6-4D0B-BFBA-921B8008243E}"/>
              </a:ext>
            </a:extLst>
          </p:cNvPr>
          <p:cNvCxnSpPr/>
          <p:nvPr/>
        </p:nvCxnSpPr>
        <p:spPr>
          <a:xfrm>
            <a:off x="3306898" y="1709377"/>
            <a:ext cx="0" cy="88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-340360" y="3672840"/>
            <a:ext cx="2997200" cy="40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06801" y="3667760"/>
            <a:ext cx="2976881" cy="30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17604" y="2194559"/>
            <a:ext cx="3952237" cy="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58244" y="5161279"/>
            <a:ext cx="3952237" cy="1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0800000">
            <a:off x="5262880" y="5567680"/>
            <a:ext cx="167640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0800000">
            <a:off x="5222240" y="2204720"/>
            <a:ext cx="16357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17162" y="3876042"/>
            <a:ext cx="3393437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76321" y="3860801"/>
            <a:ext cx="3332477" cy="6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05042" y="5872479"/>
            <a:ext cx="1889759" cy="40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03442" y="2387599"/>
            <a:ext cx="1910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81244" y="4119884"/>
            <a:ext cx="3535675" cy="7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91483" y="4119882"/>
            <a:ext cx="3525515" cy="6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50402" y="5831839"/>
            <a:ext cx="1889759" cy="40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48802" y="2346959"/>
            <a:ext cx="19100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26604" y="4079244"/>
            <a:ext cx="3535675" cy="7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3B84A288-8A08-4FD2-B80D-4EFB8B9295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36843" y="4079242"/>
            <a:ext cx="3525515" cy="6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32080" y="5384800"/>
            <a:ext cx="1412240" cy="47752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SUBSYSTEM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88080" y="6136640"/>
            <a:ext cx="1493520" cy="50800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SUBSYSTEM  2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22E494A0-E0E6-4D0B-BFBA-921B8008243E}"/>
              </a:ext>
            </a:extLst>
          </p:cNvPr>
          <p:cNvCxnSpPr/>
          <p:nvPr/>
        </p:nvCxnSpPr>
        <p:spPr>
          <a:xfrm rot="5400000">
            <a:off x="4500882" y="5415278"/>
            <a:ext cx="894081" cy="60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22E494A0-E0E6-4D0B-BFBA-921B8008243E}"/>
              </a:ext>
            </a:extLst>
          </p:cNvPr>
          <p:cNvCxnSpPr/>
          <p:nvPr/>
        </p:nvCxnSpPr>
        <p:spPr>
          <a:xfrm rot="10800000" flipV="1">
            <a:off x="7691121" y="5892799"/>
            <a:ext cx="467361" cy="4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="" xmlns:a16="http://schemas.microsoft.com/office/drawing/2014/main" id="{22E494A0-E0E6-4D0B-BFBA-921B8008243E}"/>
              </a:ext>
            </a:extLst>
          </p:cNvPr>
          <p:cNvCxnSpPr/>
          <p:nvPr/>
        </p:nvCxnSpPr>
        <p:spPr>
          <a:xfrm rot="5400000">
            <a:off x="9845042" y="5872478"/>
            <a:ext cx="477521" cy="45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634480" y="6350000"/>
            <a:ext cx="1493520" cy="50800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SUBSYSTEM  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991600" y="6350000"/>
            <a:ext cx="1493520" cy="50800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SUBSYSTEM 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95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SUNITA SURAPURAMATH</dc:creator>
  <cp:lastModifiedBy>yalappa</cp:lastModifiedBy>
  <cp:revision>14</cp:revision>
  <dcterms:created xsi:type="dcterms:W3CDTF">2019-09-14T16:02:44Z</dcterms:created>
  <dcterms:modified xsi:type="dcterms:W3CDTF">2019-10-05T02:16:44Z</dcterms:modified>
</cp:coreProperties>
</file>