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A154-3D58-42C2-8ED1-A6DEB51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C8569-3967-44BD-A6AD-9D17D499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BFEB4-869D-45D8-9DA7-0199903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6CD0-58A7-4AF5-A28F-9FD0B7D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1894E-352A-4D43-BBE5-A61AC9D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9DEC-7362-4AE4-BE6A-645AB94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90D1F-FF1D-4AF6-A2DD-B5C53671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8D32D-303A-470E-96B4-F2110ED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9F64C-1E7B-4861-B655-84D81D1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22D90-9569-4A46-A9AE-FA73FDE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4ADE2-CE0F-4CF8-ADF9-5212C67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375D7-2B9D-4A81-A889-3AD3399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706D4-64B6-4E8D-BB65-9AC3DC35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8311D-9022-4E3C-AB5B-4060C5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8FF0-95C5-454A-AEBA-9CFA536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ADEB-38AB-481B-8B12-F2BFFAF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D92DA-6618-4322-9845-89D08CE1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89FE3-DDCD-47CF-A84E-EAC3ECD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7A275-FA25-4AF8-80EB-94B1DB8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B8B13-13A5-4CE8-BEA0-3085470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5D592-6B7B-4BCF-83A7-A8B83F6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E670-30A0-4712-B7F4-A3A63A37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BB93-8664-40D2-9093-3A8D1028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8BB84-87EC-4EB4-8C9A-4820FF7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06B4B-AF6C-47F9-8436-F77BAB0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AA9C-1D7D-4A24-B121-1924919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F21BE-AFBC-40F3-95DC-50C15AE1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2646-0063-4810-8E22-F1391B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BB77B-C271-4DDB-A51C-1E5350B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3FD21-AE65-4340-A653-E8A282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8C80D-588B-4AD9-A291-A6989F4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59F0D-27B7-417F-9F82-3B6B8A65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215F-CE8A-4DC3-81B3-6446FF2D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C4ED6-3F63-40B4-BB6C-BCEAA154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30B31-DAE6-4F51-B6E1-47040C12C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69F68-DCFF-4EC5-B06F-74F3591D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5AC94-A958-4384-960A-965EACC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54DF7-354A-48D1-8765-5223BD8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6F601-355C-45E4-A4FF-FFD5841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C2B9-4419-499E-8A4C-5561634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D5EDB-B61F-4EF4-A416-6026753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75373-3796-41D2-B8BB-70EFBB0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3255E-9DCC-4E28-A4D0-82A6411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96D6-0DC8-46FC-9D0E-0532D8D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4F60C-BAB4-46F0-B75B-C1B5EF20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A2AC5-5D06-4582-82BC-B7BA5C44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75D9C-EB67-466C-B637-03C4717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4BA66-E77C-44FA-9BAF-2723C62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C6068-63C1-409C-8A6B-E9636582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249B5-5DD9-4311-8205-F368D094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7D752-624E-485D-8E6C-1858633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3D8A0-C7CD-4ABF-A37F-C0C9821E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2FB1-6545-4840-86A1-480FA54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F93D9-6508-4C70-BA28-F5329ED0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45EFA-C3B6-4731-AB14-A405E69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AA54-366C-4609-AAE0-487A922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32CB8-575C-43FE-A559-97FE014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DF9DE-90F8-4573-ABCB-BA952CA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58E-E57A-4FE1-AFF2-6C0FBD32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A5B-AB48-4AF8-9491-1CF3AF95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9A44C-F7CB-4880-94F5-53B70D23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194-9E4F-4C62-A0F9-1D0D86016CFE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F776B-1FF6-4B6C-BAF3-B578B25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5008-AC85-4E87-8340-0AB8833B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EFA1-CD69-4361-970A-424E3BF6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1859" y="529624"/>
            <a:ext cx="9144000" cy="2387600"/>
          </a:xfrm>
        </p:spPr>
        <p:txBody>
          <a:bodyPr/>
          <a:lstStyle/>
          <a:p>
            <a:r>
              <a:rPr lang="en-US" b="1" dirty="0" err="1"/>
              <a:t>NoNameGame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A48EF-8F5C-4453-A0B7-0D5C151A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758" y="5304283"/>
            <a:ext cx="3991992" cy="605978"/>
          </a:xfrm>
        </p:spPr>
        <p:txBody>
          <a:bodyPr/>
          <a:lstStyle/>
          <a:p>
            <a:pPr algn="r"/>
            <a:r>
              <a:rPr lang="ru-RU" i="1" dirty="0"/>
              <a:t>Автор: </a:t>
            </a:r>
            <a:r>
              <a:rPr lang="ru-RU" i="1" dirty="0" err="1"/>
              <a:t>Цыканова</a:t>
            </a:r>
            <a:r>
              <a:rPr lang="ru-RU" i="1" dirty="0"/>
              <a:t> Ксения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DFA-0CF2-4BE7-9A71-1AED9224D1E1}"/>
              </a:ext>
            </a:extLst>
          </p:cNvPr>
          <p:cNvSpPr txBox="1"/>
          <p:nvPr/>
        </p:nvSpPr>
        <p:spPr>
          <a:xfrm>
            <a:off x="5127336" y="5984159"/>
            <a:ext cx="19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Сыктывкар, 2022</a:t>
            </a:r>
          </a:p>
        </p:txBody>
      </p:sp>
    </p:spTree>
    <p:extLst>
      <p:ext uri="{BB962C8B-B14F-4D97-AF65-F5344CB8AC3E}">
        <p14:creationId xmlns:p14="http://schemas.microsoft.com/office/powerpoint/2010/main" val="1428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8586-3163-406E-BFBF-E564DCCE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87" y="14355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Цель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5FE30-0378-48FB-8F77-73DD197D9674}"/>
              </a:ext>
            </a:extLst>
          </p:cNvPr>
          <p:cNvSpPr txBox="1">
            <a:spLocks/>
          </p:cNvSpPr>
          <p:nvPr/>
        </p:nvSpPr>
        <p:spPr>
          <a:xfrm>
            <a:off x="613032" y="912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	</a:t>
            </a:r>
            <a:r>
              <a:rPr lang="ru-RU" sz="2400" dirty="0">
                <a:latin typeface="+mn-lt"/>
              </a:rPr>
              <a:t>Создание небольшой игры с использованием </a:t>
            </a:r>
            <a:r>
              <a:rPr lang="en-US" sz="2400" dirty="0" err="1">
                <a:latin typeface="+mn-lt"/>
              </a:rPr>
              <a:t>PyGame</a:t>
            </a:r>
            <a:r>
              <a:rPr lang="ru-RU" sz="2400" dirty="0">
                <a:latin typeface="+mn-lt"/>
              </a:rPr>
              <a:t> для изучения возможностей языка и получения опыта в разработке.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5501BB-A691-470A-856A-5518202A3E0B}"/>
              </a:ext>
            </a:extLst>
          </p:cNvPr>
          <p:cNvSpPr txBox="1">
            <a:spLocks/>
          </p:cNvSpPr>
          <p:nvPr/>
        </p:nvSpPr>
        <p:spPr>
          <a:xfrm>
            <a:off x="755076" y="518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DA72ABC-892F-4481-9A78-1C1ABF0CD217}"/>
              </a:ext>
            </a:extLst>
          </p:cNvPr>
          <p:cNvSpPr txBox="1">
            <a:spLocks/>
          </p:cNvSpPr>
          <p:nvPr/>
        </p:nvSpPr>
        <p:spPr>
          <a:xfrm>
            <a:off x="613032" y="17214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Идея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D4398-F519-4927-86D7-6D4E8D9964EC}"/>
              </a:ext>
            </a:extLst>
          </p:cNvPr>
          <p:cNvSpPr txBox="1"/>
          <p:nvPr/>
        </p:nvSpPr>
        <p:spPr>
          <a:xfrm>
            <a:off x="613032" y="2898366"/>
            <a:ext cx="8575356" cy="3165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Пиксельная </a:t>
            </a:r>
            <a:r>
              <a:rPr lang="en-US" sz="2400" dirty="0"/>
              <a:t>2D</a:t>
            </a:r>
            <a:r>
              <a:rPr lang="ru-RU" sz="2400" dirty="0"/>
              <a:t> графика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Несколько уровней, возрастающих по сложности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Каждый уровень представляет из себя сражение с врагами, появляющимися на поле и атакующими в ответ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Между уровнями игрок может исследовать небольшое </a:t>
            </a:r>
            <a:r>
              <a:rPr lang="en-US" sz="2400" dirty="0"/>
              <a:t>2D </a:t>
            </a:r>
            <a:r>
              <a:rPr lang="ru-RU" sz="2400" dirty="0"/>
              <a:t>поле в поисках различных артефактов, взаимодействовать с персонажами</a:t>
            </a:r>
          </a:p>
        </p:txBody>
      </p:sp>
    </p:spTree>
    <p:extLst>
      <p:ext uri="{BB962C8B-B14F-4D97-AF65-F5344CB8AC3E}">
        <p14:creationId xmlns:p14="http://schemas.microsoft.com/office/powerpoint/2010/main" val="23537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841FE6-0D8B-4BA1-9321-22A2D79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5" y="281006"/>
            <a:ext cx="10515600" cy="1325563"/>
          </a:xfrm>
        </p:spPr>
        <p:txBody>
          <a:bodyPr/>
          <a:lstStyle/>
          <a:p>
            <a:r>
              <a:rPr lang="ru-RU" sz="4000" dirty="0"/>
              <a:t>Реализация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18357-3785-4A3F-AA5E-0A20DE075AA5}"/>
              </a:ext>
            </a:extLst>
          </p:cNvPr>
          <p:cNvSpPr txBox="1"/>
          <p:nvPr/>
        </p:nvSpPr>
        <p:spPr>
          <a:xfrm>
            <a:off x="684657" y="3313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(Скриншоты из игры, комментарии к скриншотам)</a:t>
            </a:r>
            <a:endParaRPr lang="ru-RU" i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04304A-DF8E-47CD-BDF4-6F38BEF7DDCF}"/>
              </a:ext>
            </a:extLst>
          </p:cNvPr>
          <p:cNvSpPr txBox="1">
            <a:spLocks/>
          </p:cNvSpPr>
          <p:nvPr/>
        </p:nvSpPr>
        <p:spPr>
          <a:xfrm>
            <a:off x="782311" y="17119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Описание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0289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8B6588-0B4F-4B51-BFA9-96ACD69F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485193"/>
            <a:ext cx="10515600" cy="1325563"/>
          </a:xfrm>
        </p:spPr>
        <p:txBody>
          <a:bodyPr/>
          <a:lstStyle/>
          <a:p>
            <a:r>
              <a:rPr lang="ru-RU" sz="4000" dirty="0"/>
              <a:t>Перспективы и 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13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NoNameGame</vt:lpstr>
      <vt:lpstr>Цель</vt:lpstr>
      <vt:lpstr>Реализация</vt:lpstr>
      <vt:lpstr>Перспективы и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NoNameGame</dc:title>
  <dc:creator>ksu_sha</dc:creator>
  <cp:lastModifiedBy>ksu_sha</cp:lastModifiedBy>
  <cp:revision>5</cp:revision>
  <dcterms:created xsi:type="dcterms:W3CDTF">2022-01-20T16:18:02Z</dcterms:created>
  <dcterms:modified xsi:type="dcterms:W3CDTF">2022-01-20T16:26:45Z</dcterms:modified>
</cp:coreProperties>
</file>