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1A154-3D58-42C2-8ED1-A6DEB51EB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1C8569-3967-44BD-A6AD-9D17D4996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BBFEB4-869D-45D8-9DA7-01999032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266CD0-58A7-4AF5-A28F-9FD0B7D35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91894E-352A-4D43-BBE5-A61AC9DD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71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C9DEC-7362-4AE4-BE6A-645AB940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590D1F-FF1D-4AF6-A2DD-B5C53671D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F8D32D-303A-470E-96B4-F2110EDB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F9F64C-1E7B-4861-B655-84D81D12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E22D90-9569-4A46-A9AE-FA73FDEA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6D4ADE2-CE0F-4CF8-ADF9-5212C67AC4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4375D7-2B9D-4A81-A889-3AD339906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5706D4-64B6-4E8D-BB65-9AC3DC35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68311D-9022-4E3C-AB5B-4060C5F1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FC8FF0-95C5-454A-AEBA-9CFA536F1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90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4ADEB-38AB-481B-8B12-F2BFFAFB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4D92DA-6618-4322-9845-89D08CE1C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D89FE3-DDCD-47CF-A84E-EAC3ECD3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17A275-FA25-4AF8-80EB-94B1DB84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DB8B13-13A5-4CE8-BEA0-30854703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64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B5D592-6B7B-4BCF-83A7-A8B83F64C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0CE670-30A0-4712-B7F4-A3A63A371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A6BB93-8664-40D2-9093-3A8D1028A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88BB84-87EC-4EB4-8C9A-4820FF758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406B4B-AF6C-47F9-8436-F77BAB06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91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9AA9C-1D7D-4A24-B121-1924919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3F21BE-AFBC-40F3-95DC-50C15AE18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38F2646-0063-4810-8E22-F1391BC11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2BB77B-C271-4DDB-A51C-1E5350BE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43FD21-AE65-4340-A653-E8A28291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58C80D-588B-4AD9-A291-A6989F49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04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59F0D-27B7-417F-9F82-3B6B8A653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2E215F-CE8A-4DC3-81B3-6446FF2D2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7C4ED6-3F63-40B4-BB6C-BCEAA1541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0730B31-DAE6-4F51-B6E1-47040C12C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869F68-DCFF-4EC5-B06F-74F3591D4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995AC94-A958-4384-960A-965EACC2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F554DF7-354A-48D1-8765-5223BD8E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796F601-355C-45E4-A4FF-FFD5841F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96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A9C2B9-4419-499E-8A4C-5561634F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93D5EDB-B61F-4EF4-A416-60267536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975373-3796-41D2-B8BB-70EFBB079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753255E-9DCC-4E28-A4D0-82A6411F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57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3FE96D6-0DC8-46FC-9D0E-0532D8D0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424F60C-BAB4-46F0-B75B-C1B5EF20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DA2AC5-5D06-4582-82BC-B7BA5C44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70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75D9C-EB67-466C-B637-03C47176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04BA66-E77C-44FA-9BAF-2723C62B5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4C6068-63C1-409C-8A6B-E96365829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2249B5-5DD9-4311-8205-F368D094C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B7D752-624E-485D-8E6C-18586336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F3D8A0-C7CD-4ABF-A37F-C0C9821E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98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E2FB1-6545-4840-86A1-480FA5417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51F93D9-6508-4C70-BA28-F5329ED071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845EFA-C3B6-4731-AB14-A405E6920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98AA54-366C-4609-AAE0-487A922D1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132CB8-575C-43FE-A559-97FE0146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FDF9DE-90F8-4573-ABCB-BA952CAD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64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5358E-E57A-4FE1-AFF2-6C0FBD32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37FA5B-AB48-4AF8-9491-1CF3AF95D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E9A44C-F7CB-4880-94F5-53B70D233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1194-9E4F-4C62-A0F9-1D0D86016CFE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3F776B-1FF6-4B6C-BAF3-B578B2579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175008-AC85-4E87-8340-0AB8833B4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52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04EFA1-CD69-4361-970A-424E3BF6C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79610" y="906439"/>
            <a:ext cx="9144000" cy="2387600"/>
          </a:xfrm>
        </p:spPr>
        <p:txBody>
          <a:bodyPr/>
          <a:lstStyle/>
          <a:p>
            <a:r>
              <a:rPr lang="en-US" b="1" dirty="0" err="1"/>
              <a:t>NoNameGame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9A48EF-8F5C-4453-A0B7-0D5C151AC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0881" y="5295410"/>
            <a:ext cx="3991992" cy="605978"/>
          </a:xfrm>
        </p:spPr>
        <p:txBody>
          <a:bodyPr/>
          <a:lstStyle/>
          <a:p>
            <a:pPr algn="r"/>
            <a:r>
              <a:rPr lang="ru-RU" i="1" dirty="0"/>
              <a:t>Автор: </a:t>
            </a:r>
            <a:r>
              <a:rPr lang="ru-RU" i="1" dirty="0" err="1"/>
              <a:t>Цыканова</a:t>
            </a:r>
            <a:r>
              <a:rPr lang="ru-RU" i="1" dirty="0"/>
              <a:t> Ксения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044DFA-0CF2-4BE7-9A71-1AED9224D1E1}"/>
              </a:ext>
            </a:extLst>
          </p:cNvPr>
          <p:cNvSpPr txBox="1"/>
          <p:nvPr/>
        </p:nvSpPr>
        <p:spPr>
          <a:xfrm>
            <a:off x="5127336" y="5984159"/>
            <a:ext cx="1937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Сыктывкар, 2022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F0423B9-89B5-40B0-A6CD-CD6D14434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039" y="271561"/>
            <a:ext cx="2145169" cy="160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F19F049-8FCA-4618-BD33-618EF6F58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421" y="662289"/>
            <a:ext cx="1651399" cy="82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99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48586-3163-406E-BFBF-E564DCCE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87" y="143556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Цель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585FE30-0378-48FB-8F77-73DD197D9674}"/>
              </a:ext>
            </a:extLst>
          </p:cNvPr>
          <p:cNvSpPr txBox="1">
            <a:spLocks/>
          </p:cNvSpPr>
          <p:nvPr/>
        </p:nvSpPr>
        <p:spPr>
          <a:xfrm>
            <a:off x="613032" y="9129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	</a:t>
            </a:r>
            <a:r>
              <a:rPr lang="ru-RU" sz="2400" dirty="0">
                <a:latin typeface="+mn-lt"/>
              </a:rPr>
              <a:t>Создание небольшой игры с использованием </a:t>
            </a:r>
            <a:r>
              <a:rPr lang="en-US" sz="2400" dirty="0" err="1">
                <a:latin typeface="+mn-lt"/>
              </a:rPr>
              <a:t>PyGame</a:t>
            </a:r>
            <a:r>
              <a:rPr lang="ru-RU" sz="2400" dirty="0">
                <a:latin typeface="+mn-lt"/>
              </a:rPr>
              <a:t> для изучения возможностей языка и получения опыта в разработке.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55501BB-A691-470A-856A-5518202A3E0B}"/>
              </a:ext>
            </a:extLst>
          </p:cNvPr>
          <p:cNvSpPr txBox="1">
            <a:spLocks/>
          </p:cNvSpPr>
          <p:nvPr/>
        </p:nvSpPr>
        <p:spPr>
          <a:xfrm>
            <a:off x="755076" y="51811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7DA72ABC-892F-4481-9A78-1C1ABF0CD217}"/>
              </a:ext>
            </a:extLst>
          </p:cNvPr>
          <p:cNvSpPr txBox="1">
            <a:spLocks/>
          </p:cNvSpPr>
          <p:nvPr/>
        </p:nvSpPr>
        <p:spPr>
          <a:xfrm>
            <a:off x="613032" y="17214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/>
              <a:t>Идея</a:t>
            </a:r>
            <a:endParaRPr lang="ru-RU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6D4398-F519-4927-86D7-6D4E8D9964EC}"/>
              </a:ext>
            </a:extLst>
          </p:cNvPr>
          <p:cNvSpPr txBox="1"/>
          <p:nvPr/>
        </p:nvSpPr>
        <p:spPr>
          <a:xfrm>
            <a:off x="613032" y="2898366"/>
            <a:ext cx="8575356" cy="3165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Пиксельная </a:t>
            </a:r>
            <a:r>
              <a:rPr lang="en-US" sz="2400" dirty="0"/>
              <a:t>2D</a:t>
            </a:r>
            <a:r>
              <a:rPr lang="ru-RU" sz="2400" dirty="0"/>
              <a:t> графика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Несколько уровней, возрастающих по сложности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Каждый уровень представляет из себя сражение с врагами, появляющимися на поле и атакующими в ответ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Между уровнями игрок может исследовать небольшое </a:t>
            </a:r>
            <a:r>
              <a:rPr lang="en-US" sz="2400" dirty="0"/>
              <a:t>2D </a:t>
            </a:r>
            <a:r>
              <a:rPr lang="ru-RU" sz="2400" dirty="0"/>
              <a:t>поле в поисках различных артефактов, взаимодействовать с персонажами</a:t>
            </a:r>
          </a:p>
        </p:txBody>
      </p:sp>
    </p:spTree>
    <p:extLst>
      <p:ext uri="{BB962C8B-B14F-4D97-AF65-F5344CB8AC3E}">
        <p14:creationId xmlns:p14="http://schemas.microsoft.com/office/powerpoint/2010/main" val="235379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F841FE6-0D8B-4BA1-9321-22A2D79C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94" y="520705"/>
            <a:ext cx="10515600" cy="1325563"/>
          </a:xfrm>
        </p:spPr>
        <p:txBody>
          <a:bodyPr/>
          <a:lstStyle/>
          <a:p>
            <a:r>
              <a:rPr lang="ru-RU" sz="4000" b="1" dirty="0"/>
              <a:t>Реализация</a:t>
            </a:r>
            <a:endParaRPr lang="ru-RU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613617-6E0E-42C9-8989-F5491FB7BE4C}"/>
              </a:ext>
            </a:extLst>
          </p:cNvPr>
          <p:cNvSpPr txBox="1"/>
          <p:nvPr/>
        </p:nvSpPr>
        <p:spPr>
          <a:xfrm>
            <a:off x="828604" y="3512208"/>
            <a:ext cx="6283395" cy="117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База данных: несколько таблиц для хранения общей информации о пользователе и его сохранениях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F56450-15E8-477E-9A32-7EF3383E2F76}"/>
              </a:ext>
            </a:extLst>
          </p:cNvPr>
          <p:cNvSpPr txBox="1"/>
          <p:nvPr/>
        </p:nvSpPr>
        <p:spPr>
          <a:xfrm>
            <a:off x="828605" y="4873051"/>
            <a:ext cx="4971022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Используемые модули: </a:t>
            </a:r>
            <a:r>
              <a:rPr lang="en-US" sz="2000" dirty="0" err="1"/>
              <a:t>PyGame</a:t>
            </a:r>
            <a:endParaRPr lang="ru-RU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F4F1F-6268-40F1-BF8A-E21246D4839C}"/>
              </a:ext>
            </a:extLst>
          </p:cNvPr>
          <p:cNvSpPr txBox="1"/>
          <p:nvPr/>
        </p:nvSpPr>
        <p:spPr>
          <a:xfrm>
            <a:off x="828605" y="5412107"/>
            <a:ext cx="4971022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Графика: </a:t>
            </a:r>
            <a:r>
              <a:rPr lang="en-US" sz="2000" dirty="0" err="1"/>
              <a:t>Krita</a:t>
            </a:r>
            <a:endParaRPr lang="ru-RU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957985-1C05-4E16-86FF-909D0DE75109}"/>
              </a:ext>
            </a:extLst>
          </p:cNvPr>
          <p:cNvSpPr txBox="1"/>
          <p:nvPr/>
        </p:nvSpPr>
        <p:spPr>
          <a:xfrm>
            <a:off x="837842" y="2068349"/>
            <a:ext cx="7622668" cy="117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Классы: несколько штук под спрайты(</a:t>
            </a:r>
            <a:r>
              <a:rPr lang="en-US" sz="2000" dirty="0"/>
              <a:t>Character, </a:t>
            </a:r>
            <a:r>
              <a:rPr lang="en-US" sz="2000" dirty="0" err="1"/>
              <a:t>WorldSprite</a:t>
            </a:r>
            <a:r>
              <a:rPr lang="en-US" sz="2000" dirty="0"/>
              <a:t>, Button </a:t>
            </a:r>
            <a:r>
              <a:rPr lang="ru-RU" sz="2000" dirty="0"/>
              <a:t>и </a:t>
            </a:r>
            <a:r>
              <a:rPr lang="ru-RU" sz="2000" dirty="0" err="1"/>
              <a:t>тп</a:t>
            </a:r>
            <a:r>
              <a:rPr lang="ru-RU" sz="2000" dirty="0"/>
              <a:t>), классы сцен(</a:t>
            </a:r>
            <a:r>
              <a:rPr lang="en-US" sz="2000" dirty="0" err="1"/>
              <a:t>MainMenu</a:t>
            </a:r>
            <a:r>
              <a:rPr lang="en-US" sz="2000" dirty="0"/>
              <a:t>, Scene, Level</a:t>
            </a:r>
            <a:r>
              <a:rPr lang="ru-RU" sz="2000" dirty="0"/>
              <a:t>), другие вспомогательные классы(</a:t>
            </a:r>
            <a:r>
              <a:rPr lang="en-US" sz="2000" dirty="0" err="1"/>
              <a:t>ImgEditor</a:t>
            </a:r>
            <a:r>
              <a:rPr lang="en-US" sz="2000" dirty="0"/>
              <a:t>, </a:t>
            </a:r>
            <a:r>
              <a:rPr lang="en-US" sz="2000" dirty="0" err="1"/>
              <a:t>DbReq</a:t>
            </a:r>
            <a:r>
              <a:rPr lang="ru-RU" sz="2000" dirty="0"/>
              <a:t>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644645-5855-49CF-8279-B7308D128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441" y="5011733"/>
            <a:ext cx="994169" cy="132556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30C0545-8668-4B3A-9C45-6FA478634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472" y="2600728"/>
            <a:ext cx="1781049" cy="388862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8888780-BAC8-4DFF-8850-95D0155D02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87" y="5335954"/>
            <a:ext cx="2052784" cy="102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0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A62169C-66D1-4B76-92D3-8C381AF90BFB}"/>
              </a:ext>
            </a:extLst>
          </p:cNvPr>
          <p:cNvSpPr txBox="1">
            <a:spLocks/>
          </p:cNvSpPr>
          <p:nvPr/>
        </p:nvSpPr>
        <p:spPr>
          <a:xfrm>
            <a:off x="743683" y="38253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/>
              <a:t>Вывод</a:t>
            </a:r>
            <a:r>
              <a:rPr lang="ru-RU" b="1" dirty="0"/>
              <a:t>: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AB7178F-79A8-4EF2-B369-9880F5AFC383}"/>
              </a:ext>
            </a:extLst>
          </p:cNvPr>
          <p:cNvSpPr txBox="1">
            <a:spLocks/>
          </p:cNvSpPr>
          <p:nvPr/>
        </p:nvSpPr>
        <p:spPr>
          <a:xfrm>
            <a:off x="752922" y="373457"/>
            <a:ext cx="48749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/>
              <a:t>Перспективы: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A6B5F09-B237-4398-A5D3-606CFC12AF8B}"/>
              </a:ext>
            </a:extLst>
          </p:cNvPr>
          <p:cNvSpPr txBox="1">
            <a:spLocks/>
          </p:cNvSpPr>
          <p:nvPr/>
        </p:nvSpPr>
        <p:spPr>
          <a:xfrm>
            <a:off x="836949" y="1588140"/>
            <a:ext cx="10636856" cy="14161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Увеличить игровое время</a:t>
            </a:r>
          </a:p>
          <a:p>
            <a:r>
              <a:rPr lang="ru-RU" sz="2000" dirty="0"/>
              <a:t>Добавить иллюстрации</a:t>
            </a:r>
          </a:p>
          <a:p>
            <a:r>
              <a:rPr lang="ru-RU" sz="2000" dirty="0"/>
              <a:t>…</a:t>
            </a:r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C24692F-22C1-4C00-8365-661B2132CF6B}"/>
              </a:ext>
            </a:extLst>
          </p:cNvPr>
          <p:cNvSpPr txBox="1">
            <a:spLocks/>
          </p:cNvSpPr>
          <p:nvPr/>
        </p:nvSpPr>
        <p:spPr>
          <a:xfrm>
            <a:off x="1050629" y="4775564"/>
            <a:ext cx="101694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/>
              <a:t>       </a:t>
            </a:r>
            <a:r>
              <a:rPr lang="ru-RU" sz="2400" dirty="0"/>
              <a:t>В целом, я довольна результатом. Идей очень много, скорее всего, я буду развивать этот проект.</a:t>
            </a:r>
          </a:p>
        </p:txBody>
      </p:sp>
    </p:spTree>
    <p:extLst>
      <p:ext uri="{BB962C8B-B14F-4D97-AF65-F5344CB8AC3E}">
        <p14:creationId xmlns:p14="http://schemas.microsoft.com/office/powerpoint/2010/main" val="38521350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153</Words>
  <Application>Microsoft Office PowerPoint</Application>
  <PresentationFormat>Широкоэкранный</PresentationFormat>
  <Paragraphs>22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NoNameGame</vt:lpstr>
      <vt:lpstr>Цель</vt:lpstr>
      <vt:lpstr>Реализация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NoNameGame</dc:title>
  <dc:creator>ksu_sha</dc:creator>
  <cp:lastModifiedBy>ksu_sha</cp:lastModifiedBy>
  <cp:revision>6</cp:revision>
  <dcterms:created xsi:type="dcterms:W3CDTF">2022-01-20T16:18:02Z</dcterms:created>
  <dcterms:modified xsi:type="dcterms:W3CDTF">2022-01-25T14:13:41Z</dcterms:modified>
</cp:coreProperties>
</file>