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7" r:id="rId3"/>
    <p:sldId id="285" r:id="rId4"/>
    <p:sldId id="258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E886FF-A4B8-4926-881F-C4AEC37E61DB}">
  <a:tblStyle styleId="{DAE886FF-A4B8-4926-881F-C4AEC37E6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7f9262ee2f_0_26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7f9262ee2f_0_26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">
  <p:cSld name="SECTION_HEADER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2062800" y="2442050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2896500" y="339132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3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sz="1600" dirty="0"/>
              <a:t>Modernización y Automatización de la Gestión de Datos Estadísticos del DANE</a:t>
            </a:r>
            <a:br>
              <a:rPr lang="es-ES" sz="1600" dirty="0"/>
            </a:br>
            <a:r>
              <a:rPr lang="es-ES" sz="1600" dirty="0"/>
              <a:t>en Colombia.</a:t>
            </a:r>
            <a:endParaRPr sz="1600"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Contexto</a:t>
            </a:r>
            <a:endParaRPr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938500" y="4221950"/>
            <a:ext cx="68202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You can delete this slide when you’re done editing the presentation.</a:t>
            </a:r>
            <a:endParaRPr sz="115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693F1E-F633-4013-AB74-305924441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5575" indent="0" algn="just">
              <a:buNone/>
            </a:pPr>
            <a:r>
              <a:rPr lang="es-ES" dirty="0"/>
              <a:t>Dentro del marco de la gestión de información del Departamento Administrativo</a:t>
            </a:r>
          </a:p>
          <a:p>
            <a:pPr marL="155575" indent="0" algn="just">
              <a:buNone/>
            </a:pPr>
            <a:r>
              <a:rPr lang="es-ES" dirty="0"/>
              <a:t>Nacional de Estadística (DANE) en Colombia, se destaca un proyecto transversal</a:t>
            </a:r>
          </a:p>
          <a:p>
            <a:pPr marL="155575" indent="0" algn="just">
              <a:buNone/>
            </a:pPr>
            <a:r>
              <a:rPr lang="es-ES" dirty="0"/>
              <a:t>que tiene la responsabilidad de llevar a cabo el recuento, sensibilización y</a:t>
            </a:r>
          </a:p>
          <a:p>
            <a:pPr marL="155575" indent="0" algn="just">
              <a:buNone/>
            </a:pPr>
            <a:r>
              <a:rPr lang="es-ES" dirty="0"/>
              <a:t>recolección de datos.</a:t>
            </a:r>
          </a:p>
          <a:p>
            <a:pPr marL="155575" indent="0" algn="just">
              <a:buNone/>
            </a:pPr>
            <a:endParaRPr lang="es-ES" dirty="0"/>
          </a:p>
          <a:p>
            <a:pPr marL="155575" indent="0" algn="just">
              <a:buNone/>
            </a:pPr>
            <a:r>
              <a:rPr lang="es-ES" dirty="0"/>
              <a:t>El propósito de nuestro proyecto consiste en modernizar esta operación</a:t>
            </a:r>
          </a:p>
          <a:p>
            <a:pPr marL="155575" indent="0" algn="just">
              <a:buNone/>
            </a:pPr>
            <a:r>
              <a:rPr lang="es-ES" dirty="0"/>
              <a:t>mediante la implementación de un sistema de automatización e integración de</a:t>
            </a:r>
          </a:p>
          <a:p>
            <a:pPr marL="155575" indent="0" algn="just">
              <a:buNone/>
            </a:pPr>
            <a:r>
              <a:rPr lang="es-ES" dirty="0"/>
              <a:t>datos centralizado. Esto no solo acelerar ́a la manipulación de la información,</a:t>
            </a:r>
          </a:p>
          <a:p>
            <a:pPr marL="155575" indent="0" algn="just">
              <a:buNone/>
            </a:pPr>
            <a:r>
              <a:rPr lang="es-ES" dirty="0"/>
              <a:t>sino que también permitir ́a una interacción m ́as eficiente con herramientas</a:t>
            </a:r>
          </a:p>
          <a:p>
            <a:pPr marL="155575" indent="0" algn="just">
              <a:buNone/>
            </a:pPr>
            <a:r>
              <a:rPr lang="es-ES" dirty="0"/>
              <a:t>analíticas como </a:t>
            </a:r>
            <a:r>
              <a:rPr lang="es-ES" dirty="0" err="1"/>
              <a:t>Power</a:t>
            </a:r>
            <a:r>
              <a:rPr lang="es-ES" dirty="0"/>
              <a:t> BI.</a:t>
            </a: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67"/>
          <p:cNvSpPr txBox="1">
            <a:spLocks noGrp="1"/>
          </p:cNvSpPr>
          <p:nvPr>
            <p:ph type="title"/>
          </p:nvPr>
        </p:nvSpPr>
        <p:spPr>
          <a:xfrm>
            <a:off x="1775798" y="1554348"/>
            <a:ext cx="50184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Objetivo General</a:t>
            </a:r>
            <a:endParaRPr dirty="0"/>
          </a:p>
        </p:txBody>
      </p:sp>
      <p:sp>
        <p:nvSpPr>
          <p:cNvPr id="2153" name="Google Shape;2153;p67"/>
          <p:cNvSpPr txBox="1">
            <a:spLocks noGrp="1"/>
          </p:cNvSpPr>
          <p:nvPr>
            <p:ph type="subTitle" idx="1"/>
          </p:nvPr>
        </p:nvSpPr>
        <p:spPr>
          <a:xfrm>
            <a:off x="2676242" y="2223295"/>
            <a:ext cx="33510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ES" dirty="0"/>
              <a:t>Implementar un sistema de modernización y automatización de la gestión de</a:t>
            </a:r>
          </a:p>
          <a:p>
            <a:pPr marL="0" lvl="0" indent="0" algn="l"/>
            <a:r>
              <a:rPr lang="es-ES" dirty="0"/>
              <a:t>datos estadísticos en el Departamento Administrativo Nacional de Estadística</a:t>
            </a:r>
          </a:p>
          <a:p>
            <a:pPr marL="0" lvl="0" indent="0" algn="l"/>
            <a:r>
              <a:rPr lang="es-ES" dirty="0"/>
              <a:t>(DANE) en Colombia, con el fin de optimizar la recopilación, procesamiento y</a:t>
            </a:r>
          </a:p>
          <a:p>
            <a:pPr marL="0" lvl="0" indent="0" algn="l"/>
            <a:r>
              <a:rPr lang="es-ES" dirty="0"/>
              <a:t>análisis de información sobre viviendas, hogares y personas, permitiendo una</a:t>
            </a:r>
          </a:p>
          <a:p>
            <a:pPr marL="0" lvl="0" indent="0" algn="l"/>
            <a:r>
              <a:rPr lang="es-ES" dirty="0"/>
              <a:t>toma de decisiones mas informada y eficiente en el  ámbito estadístico del país.</a:t>
            </a:r>
            <a:endParaRPr dirty="0"/>
          </a:p>
        </p:txBody>
      </p:sp>
      <p:cxnSp>
        <p:nvCxnSpPr>
          <p:cNvPr id="2154" name="Google Shape;2154;p67"/>
          <p:cNvCxnSpPr/>
          <p:nvPr/>
        </p:nvCxnSpPr>
        <p:spPr>
          <a:xfrm>
            <a:off x="2830080" y="2088663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663400" y="2597340"/>
            <a:ext cx="2214399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ES" sz="900" dirty="0"/>
              <a:t>Implementar una base de datos centralizada que integre la información de</a:t>
            </a:r>
          </a:p>
          <a:p>
            <a:pPr marL="0" indent="0" algn="l"/>
            <a:r>
              <a:rPr lang="es-ES" sz="900" dirty="0"/>
              <a:t>los diferentes procesos estadísticos, asegurando la consistencia y disponibilidad</a:t>
            </a:r>
          </a:p>
          <a:p>
            <a:pPr marL="0" indent="0" algn="l"/>
            <a:r>
              <a:rPr lang="es-ES" sz="900" dirty="0"/>
              <a:t>de los datos en tiempo real, lo que facilitar ́a el análisis y la generación de</a:t>
            </a:r>
          </a:p>
          <a:p>
            <a:pPr marL="0" indent="0" algn="l"/>
            <a:r>
              <a:rPr lang="es-ES" sz="900" dirty="0"/>
              <a:t>informes.</a:t>
            </a:r>
            <a:endParaRPr sz="900"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293617" y="2604438"/>
            <a:ext cx="2668256" cy="133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ES" sz="900" dirty="0"/>
              <a:t>Habilitar la capacidad de utilizar herramientas analíticas avanzadas, como </a:t>
            </a:r>
            <a:r>
              <a:rPr lang="es-ES" sz="900" dirty="0" err="1"/>
              <a:t>Power</a:t>
            </a:r>
            <a:r>
              <a:rPr lang="es-ES" sz="900" dirty="0"/>
              <a:t> BI, para analizar los datos recopilados de manera m ́as eficiente y precisa, lo que permitirá a los analistas y tomadores de decisiones obtener </a:t>
            </a:r>
            <a:r>
              <a:rPr lang="es-ES" sz="900" dirty="0" err="1"/>
              <a:t>insights</a:t>
            </a:r>
            <a:r>
              <a:rPr lang="es-ES" sz="900" dirty="0"/>
              <a:t> mas rápidos y relevantes para la toma de decisiones estratégicas en el  ámbito estadístico del país.</a:t>
            </a:r>
            <a:endParaRPr sz="9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4" y="2633286"/>
            <a:ext cx="2214399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ES" sz="900" dirty="0"/>
              <a:t>Desarrollar un sistema automatizado para la recopilación de datos en el</a:t>
            </a:r>
          </a:p>
          <a:p>
            <a:pPr marL="0" lvl="0" indent="0" algn="l"/>
            <a:r>
              <a:rPr lang="es-ES" sz="900" dirty="0"/>
              <a:t>DANE, que permita la captura eficiente y precisa de información sobre</a:t>
            </a:r>
          </a:p>
          <a:p>
            <a:pPr marL="0" lvl="0" indent="0" algn="l"/>
            <a:r>
              <a:rPr lang="es-ES" sz="900" dirty="0"/>
              <a:t>viviendas, hogares y personas, reduciendo errores humanos y acelerando</a:t>
            </a:r>
          </a:p>
          <a:p>
            <a:pPr marL="0" lvl="0" indent="0" algn="l"/>
            <a:r>
              <a:rPr lang="es-ES" sz="900" dirty="0"/>
              <a:t>el proceso de recolección.</a:t>
            </a:r>
            <a:endParaRPr sz="900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395645" y="175272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7230545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4" name="Google Shape;2152;p67">
            <a:extLst>
              <a:ext uri="{FF2B5EF4-FFF2-40B4-BE49-F238E27FC236}">
                <a16:creationId xmlns:a16="http://schemas.microsoft.com/office/drawing/2014/main" id="{FEDBCC9D-B077-44F4-A207-65D8D3EF8D96}"/>
              </a:ext>
            </a:extLst>
          </p:cNvPr>
          <p:cNvSpPr txBox="1">
            <a:spLocks/>
          </p:cNvSpPr>
          <p:nvPr/>
        </p:nvSpPr>
        <p:spPr>
          <a:xfrm>
            <a:off x="2043650" y="518425"/>
            <a:ext cx="50184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 ExtraBold"/>
              <a:buNone/>
              <a:defRPr sz="1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ontserrat"/>
              <a:buNone/>
              <a:defRPr sz="4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CO" sz="2400" dirty="0">
                <a:solidFill>
                  <a:schemeClr val="accent1"/>
                </a:solidFill>
              </a:rPr>
              <a:t>Objetivos específicos</a:t>
            </a:r>
            <a:r>
              <a:rPr lang="es-CO" dirty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2000" dirty="0"/>
              <a:t>Diseño de integración y Automatización de</a:t>
            </a:r>
            <a:br>
              <a:rPr lang="es-ES" sz="2000" dirty="0"/>
            </a:br>
            <a:r>
              <a:rPr lang="es-ES" sz="2000" dirty="0"/>
              <a:t>Datos</a:t>
            </a:r>
            <a:endParaRPr sz="2000"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D4D81F42-4B80-4D3D-812C-3D53DE394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19" y="1954745"/>
            <a:ext cx="4772025" cy="1647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334</Words>
  <Application>Microsoft Office PowerPoint</Application>
  <PresentationFormat>Presentación en pantalla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Montserrat</vt:lpstr>
      <vt:lpstr>Montserrat ExtraBold</vt:lpstr>
      <vt:lpstr>Futuristic Background by Slidesgo</vt:lpstr>
      <vt:lpstr>Modernización y Automatización de la Gestión de Datos Estadísticos del DANE en Colombia.</vt:lpstr>
      <vt:lpstr>Contexto</vt:lpstr>
      <vt:lpstr>Objetivo General</vt:lpstr>
      <vt:lpstr>01</vt:lpstr>
      <vt:lpstr>Diseño de integración y Automatización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Modernización y Automatización de la Gestión de Datos Estadísticos del DANE en Colombia.</dc:title>
  <dc:creator>Cra4_204</dc:creator>
  <cp:lastModifiedBy>Sala_000</cp:lastModifiedBy>
  <cp:revision>2</cp:revision>
  <dcterms:modified xsi:type="dcterms:W3CDTF">2023-11-25T12:41:36Z</dcterms:modified>
</cp:coreProperties>
</file>