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 Presentation Made via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Fadjar Fathurrahman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adding a bullet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First item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