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7" r:id="rId1"/>
    <p:sldMasterId id="2147483851" r:id="rId2"/>
  </p:sldMasterIdLst>
  <p:notesMasterIdLst>
    <p:notesMasterId r:id="rId24"/>
  </p:notesMasterIdLst>
  <p:sldIdLst>
    <p:sldId id="256" r:id="rId3"/>
    <p:sldId id="377" r:id="rId4"/>
    <p:sldId id="257" r:id="rId5"/>
    <p:sldId id="378" r:id="rId6"/>
    <p:sldId id="379" r:id="rId7"/>
    <p:sldId id="385" r:id="rId8"/>
    <p:sldId id="380" r:id="rId9"/>
    <p:sldId id="383" r:id="rId10"/>
    <p:sldId id="384" r:id="rId11"/>
    <p:sldId id="381" r:id="rId12"/>
    <p:sldId id="390" r:id="rId13"/>
    <p:sldId id="386" r:id="rId14"/>
    <p:sldId id="391" r:id="rId15"/>
    <p:sldId id="388" r:id="rId16"/>
    <p:sldId id="392" r:id="rId17"/>
    <p:sldId id="393" r:id="rId18"/>
    <p:sldId id="394" r:id="rId19"/>
    <p:sldId id="395" r:id="rId20"/>
    <p:sldId id="387" r:id="rId21"/>
    <p:sldId id="389" r:id="rId22"/>
    <p:sldId id="293" r:id="rId23"/>
  </p:sldIdLst>
  <p:sldSz cx="9144000" cy="5143500" type="screen16x9"/>
  <p:notesSz cx="6858000" cy="9144000"/>
  <p:embeddedFontLst>
    <p:embeddedFont>
      <p:font typeface="Delivery" panose="020B0604020202020204" charset="0"/>
      <p:regular r:id="rId25"/>
      <p:bold r:id="rId26"/>
      <p:italic r:id="rId27"/>
      <p:boldItalic r:id="rId28"/>
    </p:embeddedFont>
    <p:embeddedFont>
      <p:font typeface="Oswald" panose="00000500000000000000" pitchFamily="2" charset="0"/>
      <p:regular r:id="rId29"/>
      <p:bold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Roboto Medium" panose="02000000000000000000" pitchFamily="2" charset="0"/>
      <p:regular r:id="rId39"/>
      <p:bold r:id="rId40"/>
      <p:italic r:id="rId41"/>
      <p:boldItalic r:id="rId42"/>
    </p:embeddedFont>
    <p:embeddedFont>
      <p:font typeface="Source Sans Pro" panose="020B0503030403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C9C3"/>
    <a:srgbClr val="221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91D3DA-9E59-48D9-BD73-D73CACECF424}">
  <a:tblStyle styleId="{4C91D3DA-9E59-48D9-BD73-D73CACECF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69" autoAdjust="0"/>
    <p:restoredTop sz="93690" autoAdjust="0"/>
  </p:normalViewPr>
  <p:slideViewPr>
    <p:cSldViewPr snapToGrid="0">
      <p:cViewPr varScale="1">
        <p:scale>
          <a:sx n="159" d="100"/>
          <a:sy n="159" d="100"/>
        </p:scale>
        <p:origin x="57" y="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5.fntdata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20" Type="http://schemas.openxmlformats.org/officeDocument/2006/relationships/slide" Target="slides/slide18.xml"/><Relationship Id="rId41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Gibellini (DHL EXPRESS GHO)" userId="32f0fdec-7993-4246-b0b8-93c24a4affb6" providerId="ADAL" clId="{DCBA9D2B-A330-4CB2-8208-15AC62A6793D}"/>
    <pc:docChg chg="undo custSel addSld delSld addMainMaster delMainMaster">
      <pc:chgData name="Francesco Gibellini (DHL EXPRESS GHO)" userId="32f0fdec-7993-4246-b0b8-93c24a4affb6" providerId="ADAL" clId="{DCBA9D2B-A330-4CB2-8208-15AC62A6793D}" dt="2025-03-01T12:31:56.014" v="21" actId="47"/>
      <pc:docMkLst>
        <pc:docMk/>
      </pc:docMkLst>
      <pc:sldChg chg="del">
        <pc:chgData name="Francesco Gibellini (DHL EXPRESS GHO)" userId="32f0fdec-7993-4246-b0b8-93c24a4affb6" providerId="ADAL" clId="{DCBA9D2B-A330-4CB2-8208-15AC62A6793D}" dt="2025-03-01T12:31:29.203" v="15" actId="47"/>
        <pc:sldMkLst>
          <pc:docMk/>
          <pc:sldMk cId="0" sldId="258"/>
        </pc:sldMkLst>
      </pc:sldChg>
      <pc:sldChg chg="add del">
        <pc:chgData name="Francesco Gibellini (DHL EXPRESS GHO)" userId="32f0fdec-7993-4246-b0b8-93c24a4affb6" providerId="ADAL" clId="{DCBA9D2B-A330-4CB2-8208-15AC62A6793D}" dt="2025-03-01T12:31:30.933" v="16" actId="47"/>
        <pc:sldMkLst>
          <pc:docMk/>
          <pc:sldMk cId="0" sldId="259"/>
        </pc:sldMkLst>
      </pc:sldChg>
      <pc:sldChg chg="add del">
        <pc:chgData name="Francesco Gibellini (DHL EXPRESS GHO)" userId="32f0fdec-7993-4246-b0b8-93c24a4affb6" providerId="ADAL" clId="{DCBA9D2B-A330-4CB2-8208-15AC62A6793D}" dt="2025-03-01T12:31:38.634" v="17" actId="47"/>
        <pc:sldMkLst>
          <pc:docMk/>
          <pc:sldMk cId="0" sldId="260"/>
        </pc:sldMkLst>
      </pc:sldChg>
      <pc:sldChg chg="add del">
        <pc:chgData name="Francesco Gibellini (DHL EXPRESS GHO)" userId="32f0fdec-7993-4246-b0b8-93c24a4affb6" providerId="ADAL" clId="{DCBA9D2B-A330-4CB2-8208-15AC62A6793D}" dt="2025-03-01T12:31:07.338" v="14" actId="47"/>
        <pc:sldMkLst>
          <pc:docMk/>
          <pc:sldMk cId="0" sldId="261"/>
        </pc:sldMkLst>
      </pc:sldChg>
      <pc:sldChg chg="add del">
        <pc:chgData name="Francesco Gibellini (DHL EXPRESS GHO)" userId="32f0fdec-7993-4246-b0b8-93c24a4affb6" providerId="ADAL" clId="{DCBA9D2B-A330-4CB2-8208-15AC62A6793D}" dt="2025-03-01T12:31:07.338" v="14" actId="47"/>
        <pc:sldMkLst>
          <pc:docMk/>
          <pc:sldMk cId="0" sldId="262"/>
        </pc:sldMkLst>
      </pc:sldChg>
      <pc:sldChg chg="add del">
        <pc:chgData name="Francesco Gibellini (DHL EXPRESS GHO)" userId="32f0fdec-7993-4246-b0b8-93c24a4affb6" providerId="ADAL" clId="{DCBA9D2B-A330-4CB2-8208-15AC62A6793D}" dt="2025-03-01T12:31:07.338" v="14" actId="47"/>
        <pc:sldMkLst>
          <pc:docMk/>
          <pc:sldMk cId="0" sldId="263"/>
        </pc:sldMkLst>
      </pc:sldChg>
      <pc:sldChg chg="add del">
        <pc:chgData name="Francesco Gibellini (DHL EXPRESS GHO)" userId="32f0fdec-7993-4246-b0b8-93c24a4affb6" providerId="ADAL" clId="{DCBA9D2B-A330-4CB2-8208-15AC62A6793D}" dt="2025-03-01T12:31:07.338" v="14" actId="47"/>
        <pc:sldMkLst>
          <pc:docMk/>
          <pc:sldMk cId="0" sldId="264"/>
        </pc:sldMkLst>
      </pc:sldChg>
      <pc:sldChg chg="add del">
        <pc:chgData name="Francesco Gibellini (DHL EXPRESS GHO)" userId="32f0fdec-7993-4246-b0b8-93c24a4affb6" providerId="ADAL" clId="{DCBA9D2B-A330-4CB2-8208-15AC62A6793D}" dt="2025-03-01T12:31:07.338" v="14" actId="47"/>
        <pc:sldMkLst>
          <pc:docMk/>
          <pc:sldMk cId="0" sldId="265"/>
        </pc:sldMkLst>
      </pc:sldChg>
      <pc:sldChg chg="del">
        <pc:chgData name="Francesco Gibellini (DHL EXPRESS GHO)" userId="32f0fdec-7993-4246-b0b8-93c24a4affb6" providerId="ADAL" clId="{DCBA9D2B-A330-4CB2-8208-15AC62A6793D}" dt="2025-03-01T12:30:56.131" v="11" actId="47"/>
        <pc:sldMkLst>
          <pc:docMk/>
          <pc:sldMk cId="0" sldId="266"/>
        </pc:sldMkLst>
      </pc:sldChg>
      <pc:sldChg chg="del">
        <pc:chgData name="Francesco Gibellini (DHL EXPRESS GHO)" userId="32f0fdec-7993-4246-b0b8-93c24a4affb6" providerId="ADAL" clId="{DCBA9D2B-A330-4CB2-8208-15AC62A6793D}" dt="2025-03-01T12:30:54.825" v="10" actId="47"/>
        <pc:sldMkLst>
          <pc:docMk/>
          <pc:sldMk cId="0" sldId="267"/>
        </pc:sldMkLst>
      </pc:sldChg>
      <pc:sldChg chg="del">
        <pc:chgData name="Francesco Gibellini (DHL EXPRESS GHO)" userId="32f0fdec-7993-4246-b0b8-93c24a4affb6" providerId="ADAL" clId="{DCBA9D2B-A330-4CB2-8208-15AC62A6793D}" dt="2025-03-01T12:31:41.776" v="18" actId="47"/>
        <pc:sldMkLst>
          <pc:docMk/>
          <pc:sldMk cId="0" sldId="268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69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0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1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2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3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4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5"/>
        </pc:sldMkLst>
      </pc:sldChg>
      <pc:sldChg chg="del">
        <pc:chgData name="Francesco Gibellini (DHL EXPRESS GHO)" userId="32f0fdec-7993-4246-b0b8-93c24a4affb6" providerId="ADAL" clId="{DCBA9D2B-A330-4CB2-8208-15AC62A6793D}" dt="2025-03-01T12:30:53.049" v="9" actId="47"/>
        <pc:sldMkLst>
          <pc:docMk/>
          <pc:sldMk cId="0" sldId="276"/>
        </pc:sldMkLst>
      </pc:sldChg>
      <pc:sldChg chg="del">
        <pc:chgData name="Francesco Gibellini (DHL EXPRESS GHO)" userId="32f0fdec-7993-4246-b0b8-93c24a4affb6" providerId="ADAL" clId="{DCBA9D2B-A330-4CB2-8208-15AC62A6793D}" dt="2025-03-01T12:30:42.931" v="8" actId="47"/>
        <pc:sldMkLst>
          <pc:docMk/>
          <pc:sldMk cId="0" sldId="278"/>
        </pc:sldMkLst>
      </pc:sldChg>
      <pc:sldChg chg="del">
        <pc:chgData name="Francesco Gibellini (DHL EXPRESS GHO)" userId="32f0fdec-7993-4246-b0b8-93c24a4affb6" providerId="ADAL" clId="{DCBA9D2B-A330-4CB2-8208-15AC62A6793D}" dt="2025-03-01T12:30:42.931" v="8" actId="47"/>
        <pc:sldMkLst>
          <pc:docMk/>
          <pc:sldMk cId="0" sldId="279"/>
        </pc:sldMkLst>
      </pc:sldChg>
      <pc:sldChg chg="del">
        <pc:chgData name="Francesco Gibellini (DHL EXPRESS GHO)" userId="32f0fdec-7993-4246-b0b8-93c24a4affb6" providerId="ADAL" clId="{DCBA9D2B-A330-4CB2-8208-15AC62A6793D}" dt="2025-03-01T12:30:42.931" v="8" actId="47"/>
        <pc:sldMkLst>
          <pc:docMk/>
          <pc:sldMk cId="0" sldId="280"/>
        </pc:sldMkLst>
      </pc:sldChg>
      <pc:sldChg chg="del">
        <pc:chgData name="Francesco Gibellini (DHL EXPRESS GHO)" userId="32f0fdec-7993-4246-b0b8-93c24a4affb6" providerId="ADAL" clId="{DCBA9D2B-A330-4CB2-8208-15AC62A6793D}" dt="2025-03-01T12:30:42.931" v="8" actId="47"/>
        <pc:sldMkLst>
          <pc:docMk/>
          <pc:sldMk cId="0" sldId="281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3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4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5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6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7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8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89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90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91"/>
        </pc:sldMkLst>
      </pc:sldChg>
      <pc:sldChg chg="del">
        <pc:chgData name="Francesco Gibellini (DHL EXPRESS GHO)" userId="32f0fdec-7993-4246-b0b8-93c24a4affb6" providerId="ADAL" clId="{DCBA9D2B-A330-4CB2-8208-15AC62A6793D}" dt="2025-03-01T12:30:38.308" v="7" actId="47"/>
        <pc:sldMkLst>
          <pc:docMk/>
          <pc:sldMk cId="0" sldId="292"/>
        </pc:sldMkLst>
      </pc:sldChg>
      <pc:sldChg chg="del">
        <pc:chgData name="Francesco Gibellini (DHL EXPRESS GHO)" userId="32f0fdec-7993-4246-b0b8-93c24a4affb6" providerId="ADAL" clId="{DCBA9D2B-A330-4CB2-8208-15AC62A6793D}" dt="2025-03-01T12:30:08.962" v="6" actId="47"/>
        <pc:sldMkLst>
          <pc:docMk/>
          <pc:sldMk cId="0" sldId="296"/>
        </pc:sldMkLst>
      </pc:sldChg>
      <pc:sldChg chg="del">
        <pc:chgData name="Francesco Gibellini (DHL EXPRESS GHO)" userId="32f0fdec-7993-4246-b0b8-93c24a4affb6" providerId="ADAL" clId="{DCBA9D2B-A330-4CB2-8208-15AC62A6793D}" dt="2025-03-01T12:30:08.962" v="6" actId="47"/>
        <pc:sldMkLst>
          <pc:docMk/>
          <pc:sldMk cId="0" sldId="297"/>
        </pc:sldMkLst>
      </pc:sldChg>
      <pc:sldChg chg="del">
        <pc:chgData name="Francesco Gibellini (DHL EXPRESS GHO)" userId="32f0fdec-7993-4246-b0b8-93c24a4affb6" providerId="ADAL" clId="{DCBA9D2B-A330-4CB2-8208-15AC62A6793D}" dt="2025-03-01T12:30:08.962" v="6" actId="47"/>
        <pc:sldMkLst>
          <pc:docMk/>
          <pc:sldMk cId="0" sldId="298"/>
        </pc:sldMkLst>
      </pc:sldChg>
      <pc:sldChg chg="del">
        <pc:chgData name="Francesco Gibellini (DHL EXPRESS GHO)" userId="32f0fdec-7993-4246-b0b8-93c24a4affb6" providerId="ADAL" clId="{DCBA9D2B-A330-4CB2-8208-15AC62A6793D}" dt="2025-03-01T12:30:08.962" v="6" actId="47"/>
        <pc:sldMkLst>
          <pc:docMk/>
          <pc:sldMk cId="0" sldId="299"/>
        </pc:sldMkLst>
      </pc:sldChg>
      <pc:sldChg chg="del">
        <pc:chgData name="Francesco Gibellini (DHL EXPRESS GHO)" userId="32f0fdec-7993-4246-b0b8-93c24a4affb6" providerId="ADAL" clId="{DCBA9D2B-A330-4CB2-8208-15AC62A6793D}" dt="2025-03-01T12:30:08.962" v="6" actId="47"/>
        <pc:sldMkLst>
          <pc:docMk/>
          <pc:sldMk cId="0" sldId="300"/>
        </pc:sldMkLst>
      </pc:sldChg>
      <pc:sldChg chg="del">
        <pc:chgData name="Francesco Gibellini (DHL EXPRESS GHO)" userId="32f0fdec-7993-4246-b0b8-93c24a4affb6" providerId="ADAL" clId="{DCBA9D2B-A330-4CB2-8208-15AC62A6793D}" dt="2025-03-01T12:30:08.962" v="6" actId="47"/>
        <pc:sldMkLst>
          <pc:docMk/>
          <pc:sldMk cId="0" sldId="301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3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4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5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6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7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8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09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0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1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2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3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4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5"/>
        </pc:sldMkLst>
      </pc:sldChg>
      <pc:sldChg chg="del">
        <pc:chgData name="Francesco Gibellini (DHL EXPRESS GHO)" userId="32f0fdec-7993-4246-b0b8-93c24a4affb6" providerId="ADAL" clId="{DCBA9D2B-A330-4CB2-8208-15AC62A6793D}" dt="2025-03-01T12:30:05.349" v="5" actId="47"/>
        <pc:sldMkLst>
          <pc:docMk/>
          <pc:sldMk cId="0" sldId="316"/>
        </pc:sldMkLst>
      </pc:sldChg>
      <pc:sldChg chg="del">
        <pc:chgData name="Francesco Gibellini (DHL EXPRESS GHO)" userId="32f0fdec-7993-4246-b0b8-93c24a4affb6" providerId="ADAL" clId="{DCBA9D2B-A330-4CB2-8208-15AC62A6793D}" dt="2025-03-01T12:31:49.481" v="19" actId="47"/>
        <pc:sldMkLst>
          <pc:docMk/>
          <pc:sldMk cId="0" sldId="318"/>
        </pc:sldMkLst>
      </pc:sldChg>
      <pc:sldChg chg="del">
        <pc:chgData name="Francesco Gibellini (DHL EXPRESS GHO)" userId="32f0fdec-7993-4246-b0b8-93c24a4affb6" providerId="ADAL" clId="{DCBA9D2B-A330-4CB2-8208-15AC62A6793D}" dt="2025-03-01T12:29:58.479" v="4" actId="47"/>
        <pc:sldMkLst>
          <pc:docMk/>
          <pc:sldMk cId="0" sldId="320"/>
        </pc:sldMkLst>
      </pc:sldChg>
      <pc:sldChg chg="del">
        <pc:chgData name="Francesco Gibellini (DHL EXPRESS GHO)" userId="32f0fdec-7993-4246-b0b8-93c24a4affb6" providerId="ADAL" clId="{DCBA9D2B-A330-4CB2-8208-15AC62A6793D}" dt="2025-03-01T12:29:58.479" v="4" actId="47"/>
        <pc:sldMkLst>
          <pc:docMk/>
          <pc:sldMk cId="0" sldId="321"/>
        </pc:sldMkLst>
      </pc:sldChg>
      <pc:sldChg chg="del">
        <pc:chgData name="Francesco Gibellini (DHL EXPRESS GHO)" userId="32f0fdec-7993-4246-b0b8-93c24a4affb6" providerId="ADAL" clId="{DCBA9D2B-A330-4CB2-8208-15AC62A6793D}" dt="2025-03-01T12:29:58.479" v="4" actId="47"/>
        <pc:sldMkLst>
          <pc:docMk/>
          <pc:sldMk cId="0" sldId="322"/>
        </pc:sldMkLst>
      </pc:sldChg>
      <pc:sldChg chg="del">
        <pc:chgData name="Francesco Gibellini (DHL EXPRESS GHO)" userId="32f0fdec-7993-4246-b0b8-93c24a4affb6" providerId="ADAL" clId="{DCBA9D2B-A330-4CB2-8208-15AC62A6793D}" dt="2025-03-01T12:29:58.479" v="4" actId="47"/>
        <pc:sldMkLst>
          <pc:docMk/>
          <pc:sldMk cId="0" sldId="323"/>
        </pc:sldMkLst>
      </pc:sldChg>
      <pc:sldChg chg="del">
        <pc:chgData name="Francesco Gibellini (DHL EXPRESS GHO)" userId="32f0fdec-7993-4246-b0b8-93c24a4affb6" providerId="ADAL" clId="{DCBA9D2B-A330-4CB2-8208-15AC62A6793D}" dt="2025-03-01T12:31:56.014" v="21" actId="47"/>
        <pc:sldMkLst>
          <pc:docMk/>
          <pc:sldMk cId="0" sldId="325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26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27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28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29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0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1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2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3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4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5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6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7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8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39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0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1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2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3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4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5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6"/>
        </pc:sldMkLst>
      </pc:sldChg>
      <pc:sldChg chg="del">
        <pc:chgData name="Francesco Gibellini (DHL EXPRESS GHO)" userId="32f0fdec-7993-4246-b0b8-93c24a4affb6" providerId="ADAL" clId="{DCBA9D2B-A330-4CB2-8208-15AC62A6793D}" dt="2025-03-01T12:29:54.110" v="3" actId="47"/>
        <pc:sldMkLst>
          <pc:docMk/>
          <pc:sldMk cId="0" sldId="347"/>
        </pc:sldMkLst>
      </pc:sldChg>
      <pc:sldChg chg="del">
        <pc:chgData name="Francesco Gibellini (DHL EXPRESS GHO)" userId="32f0fdec-7993-4246-b0b8-93c24a4affb6" providerId="ADAL" clId="{DCBA9D2B-A330-4CB2-8208-15AC62A6793D}" dt="2025-03-01T12:31:54.590" v="20" actId="47"/>
        <pc:sldMkLst>
          <pc:docMk/>
          <pc:sldMk cId="0" sldId="348"/>
        </pc:sldMkLst>
      </pc:sldChg>
      <pc:sldChg chg="del">
        <pc:chgData name="Francesco Gibellini (DHL EXPRESS GHO)" userId="32f0fdec-7993-4246-b0b8-93c24a4affb6" providerId="ADAL" clId="{DCBA9D2B-A330-4CB2-8208-15AC62A6793D}" dt="2025-03-01T12:29:46.991" v="2" actId="47"/>
        <pc:sldMkLst>
          <pc:docMk/>
          <pc:sldMk cId="0" sldId="349"/>
        </pc:sldMkLst>
      </pc:sldChg>
      <pc:sldChg chg="del">
        <pc:chgData name="Francesco Gibellini (DHL EXPRESS GHO)" userId="32f0fdec-7993-4246-b0b8-93c24a4affb6" providerId="ADAL" clId="{DCBA9D2B-A330-4CB2-8208-15AC62A6793D}" dt="2025-03-01T12:29:46.991" v="2" actId="47"/>
        <pc:sldMkLst>
          <pc:docMk/>
          <pc:sldMk cId="0" sldId="350"/>
        </pc:sldMkLst>
      </pc:sldChg>
      <pc:sldChg chg="del">
        <pc:chgData name="Francesco Gibellini (DHL EXPRESS GHO)" userId="32f0fdec-7993-4246-b0b8-93c24a4affb6" providerId="ADAL" clId="{DCBA9D2B-A330-4CB2-8208-15AC62A6793D}" dt="2025-03-01T12:29:46.991" v="2" actId="47"/>
        <pc:sldMkLst>
          <pc:docMk/>
          <pc:sldMk cId="0" sldId="351"/>
        </pc:sldMkLst>
      </pc:sldChg>
      <pc:sldChg chg="del">
        <pc:chgData name="Francesco Gibellini (DHL EXPRESS GHO)" userId="32f0fdec-7993-4246-b0b8-93c24a4affb6" providerId="ADAL" clId="{DCBA9D2B-A330-4CB2-8208-15AC62A6793D}" dt="2025-03-01T12:29:46.991" v="2" actId="47"/>
        <pc:sldMkLst>
          <pc:docMk/>
          <pc:sldMk cId="0" sldId="352"/>
        </pc:sldMkLst>
      </pc:sldChg>
      <pc:sldChg chg="del">
        <pc:chgData name="Francesco Gibellini (DHL EXPRESS GHO)" userId="32f0fdec-7993-4246-b0b8-93c24a4affb6" providerId="ADAL" clId="{DCBA9D2B-A330-4CB2-8208-15AC62A6793D}" dt="2025-03-01T12:29:46.991" v="2" actId="47"/>
        <pc:sldMkLst>
          <pc:docMk/>
          <pc:sldMk cId="0" sldId="353"/>
        </pc:sldMkLst>
      </pc:sldChg>
      <pc:sldChg chg="del">
        <pc:chgData name="Francesco Gibellini (DHL EXPRESS GHO)" userId="32f0fdec-7993-4246-b0b8-93c24a4affb6" providerId="ADAL" clId="{DCBA9D2B-A330-4CB2-8208-15AC62A6793D}" dt="2025-03-01T12:29:46.991" v="2" actId="47"/>
        <pc:sldMkLst>
          <pc:docMk/>
          <pc:sldMk cId="0" sldId="354"/>
        </pc:sldMkLst>
      </pc:sldChg>
      <pc:sldChg chg="del">
        <pc:chgData name="Francesco Gibellini (DHL EXPRESS GHO)" userId="32f0fdec-7993-4246-b0b8-93c24a4affb6" providerId="ADAL" clId="{DCBA9D2B-A330-4CB2-8208-15AC62A6793D}" dt="2025-03-01T12:31:54.590" v="20" actId="47"/>
        <pc:sldMkLst>
          <pc:docMk/>
          <pc:sldMk cId="0" sldId="355"/>
        </pc:sldMkLst>
      </pc:sldChg>
      <pc:sldChg chg="del">
        <pc:chgData name="Francesco Gibellini (DHL EXPRESS GHO)" userId="32f0fdec-7993-4246-b0b8-93c24a4affb6" providerId="ADAL" clId="{DCBA9D2B-A330-4CB2-8208-15AC62A6793D}" dt="2025-03-01T12:29:42.007" v="1" actId="47"/>
        <pc:sldMkLst>
          <pc:docMk/>
          <pc:sldMk cId="0" sldId="356"/>
        </pc:sldMkLst>
      </pc:sldChg>
      <pc:sldChg chg="del">
        <pc:chgData name="Francesco Gibellini (DHL EXPRESS GHO)" userId="32f0fdec-7993-4246-b0b8-93c24a4affb6" providerId="ADAL" clId="{DCBA9D2B-A330-4CB2-8208-15AC62A6793D}" dt="2025-03-01T12:29:42.007" v="1" actId="47"/>
        <pc:sldMkLst>
          <pc:docMk/>
          <pc:sldMk cId="0" sldId="357"/>
        </pc:sldMkLst>
      </pc:sldChg>
      <pc:sldChg chg="del">
        <pc:chgData name="Francesco Gibellini (DHL EXPRESS GHO)" userId="32f0fdec-7993-4246-b0b8-93c24a4affb6" providerId="ADAL" clId="{DCBA9D2B-A330-4CB2-8208-15AC62A6793D}" dt="2025-03-01T12:29:42.007" v="1" actId="47"/>
        <pc:sldMkLst>
          <pc:docMk/>
          <pc:sldMk cId="0" sldId="358"/>
        </pc:sldMkLst>
      </pc:sldChg>
      <pc:sldChg chg="del">
        <pc:chgData name="Francesco Gibellini (DHL EXPRESS GHO)" userId="32f0fdec-7993-4246-b0b8-93c24a4affb6" providerId="ADAL" clId="{DCBA9D2B-A330-4CB2-8208-15AC62A6793D}" dt="2025-03-01T12:29:42.007" v="1" actId="47"/>
        <pc:sldMkLst>
          <pc:docMk/>
          <pc:sldMk cId="0" sldId="359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1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2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3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4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5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6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7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8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69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70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71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72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73"/>
        </pc:sldMkLst>
      </pc:sldChg>
      <pc:sldChg chg="del">
        <pc:chgData name="Francesco Gibellini (DHL EXPRESS GHO)" userId="32f0fdec-7993-4246-b0b8-93c24a4affb6" providerId="ADAL" clId="{DCBA9D2B-A330-4CB2-8208-15AC62A6793D}" dt="2025-03-01T12:29:34.701" v="0" actId="47"/>
        <pc:sldMkLst>
          <pc:docMk/>
          <pc:sldMk cId="0" sldId="374"/>
        </pc:sldMkLst>
      </pc:sldChg>
      <pc:sldMasterChg chg="delSldLayout">
        <pc:chgData name="Francesco Gibellini (DHL EXPRESS GHO)" userId="32f0fdec-7993-4246-b0b8-93c24a4affb6" providerId="ADAL" clId="{DCBA9D2B-A330-4CB2-8208-15AC62A6793D}" dt="2025-03-01T12:31:49.481" v="19" actId="47"/>
        <pc:sldMasterMkLst>
          <pc:docMk/>
          <pc:sldMasterMk cId="0" sldId="2147483847"/>
        </pc:sldMasterMkLst>
        <pc:sldLayoutChg chg="del">
          <pc:chgData name="Francesco Gibellini (DHL EXPRESS GHO)" userId="32f0fdec-7993-4246-b0b8-93c24a4affb6" providerId="ADAL" clId="{DCBA9D2B-A330-4CB2-8208-15AC62A6793D}" dt="2025-03-01T12:31:41.776" v="18" actId="47"/>
          <pc:sldLayoutMkLst>
            <pc:docMk/>
            <pc:sldMasterMk cId="0" sldId="2147483847"/>
            <pc:sldLayoutMk cId="0" sldId="2147483648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53.049" v="9" actId="47"/>
          <pc:sldLayoutMkLst>
            <pc:docMk/>
            <pc:sldMasterMk cId="0" sldId="2147483847"/>
            <pc:sldLayoutMk cId="0" sldId="2147483678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1:49.481" v="19" actId="47"/>
          <pc:sldLayoutMkLst>
            <pc:docMk/>
            <pc:sldMasterMk cId="0" sldId="2147483847"/>
            <pc:sldLayoutMk cId="0" sldId="2147483682"/>
          </pc:sldLayoutMkLst>
        </pc:sldLayoutChg>
      </pc:sldMasterChg>
      <pc:sldMasterChg chg="add del addSldLayout delSldLayout">
        <pc:chgData name="Francesco Gibellini (DHL EXPRESS GHO)" userId="32f0fdec-7993-4246-b0b8-93c24a4affb6" providerId="ADAL" clId="{DCBA9D2B-A330-4CB2-8208-15AC62A6793D}" dt="2025-03-01T12:31:30.933" v="16" actId="47"/>
        <pc:sldMasterMkLst>
          <pc:docMk/>
          <pc:sldMasterMk cId="0" sldId="2147483848"/>
        </pc:sldMasterMkLst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8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8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8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8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8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69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0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1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56.131" v="11" actId="47"/>
          <pc:sldLayoutMkLst>
            <pc:docMk/>
            <pc:sldMasterMk cId="0" sldId="2147483848"/>
            <pc:sldLayoutMk cId="0" sldId="214748371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1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2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3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4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5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6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0.933" v="16" actId="47"/>
          <pc:sldLayoutMkLst>
            <pc:docMk/>
            <pc:sldMasterMk cId="0" sldId="2147483848"/>
            <pc:sldLayoutMk cId="0" sldId="2147483761"/>
          </pc:sldLayoutMkLst>
        </pc:sldLayoutChg>
      </pc:sldMasterChg>
      <pc:sldMasterChg chg="add del addSldLayout delSldLayout">
        <pc:chgData name="Francesco Gibellini (DHL EXPRESS GHO)" userId="32f0fdec-7993-4246-b0b8-93c24a4affb6" providerId="ADAL" clId="{DCBA9D2B-A330-4CB2-8208-15AC62A6793D}" dt="2025-03-01T12:31:07.338" v="14" actId="47"/>
        <pc:sldMasterMkLst>
          <pc:docMk/>
          <pc:sldMasterMk cId="0" sldId="2147483849"/>
        </pc:sldMasterMkLst>
        <pc:sldLayoutChg chg="add del">
          <pc:chgData name="Francesco Gibellini (DHL EXPRESS GHO)" userId="32f0fdec-7993-4246-b0b8-93c24a4affb6" providerId="ADAL" clId="{DCBA9D2B-A330-4CB2-8208-15AC62A6793D}" dt="2025-03-01T12:31:07.338" v="14" actId="47"/>
          <pc:sldLayoutMkLst>
            <pc:docMk/>
            <pc:sldMasterMk cId="0" sldId="2147483849"/>
            <pc:sldLayoutMk cId="0" sldId="214748376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07.338" v="14" actId="47"/>
          <pc:sldLayoutMkLst>
            <pc:docMk/>
            <pc:sldMasterMk cId="0" sldId="2147483849"/>
            <pc:sldLayoutMk cId="0" sldId="2147483763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07.338" v="14" actId="47"/>
          <pc:sldLayoutMkLst>
            <pc:docMk/>
            <pc:sldMasterMk cId="0" sldId="2147483849"/>
            <pc:sldLayoutMk cId="0" sldId="2147483764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07.338" v="14" actId="47"/>
          <pc:sldLayoutMkLst>
            <pc:docMk/>
            <pc:sldMasterMk cId="0" sldId="2147483849"/>
            <pc:sldLayoutMk cId="0" sldId="214748376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07.338" v="14" actId="47"/>
          <pc:sldLayoutMkLst>
            <pc:docMk/>
            <pc:sldMasterMk cId="0" sldId="2147483849"/>
            <pc:sldLayoutMk cId="0" sldId="214748376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07.338" v="14" actId="47"/>
          <pc:sldLayoutMkLst>
            <pc:docMk/>
            <pc:sldMasterMk cId="0" sldId="2147483849"/>
            <pc:sldLayoutMk cId="0" sldId="2147483767"/>
          </pc:sldLayoutMkLst>
        </pc:sldLayoutChg>
      </pc:sldMasterChg>
      <pc:sldMasterChg chg="add del addSldLayout delSldLayout">
        <pc:chgData name="Francesco Gibellini (DHL EXPRESS GHO)" userId="32f0fdec-7993-4246-b0b8-93c24a4affb6" providerId="ADAL" clId="{DCBA9D2B-A330-4CB2-8208-15AC62A6793D}" dt="2025-03-01T12:31:38.634" v="17" actId="47"/>
        <pc:sldMasterMkLst>
          <pc:docMk/>
          <pc:sldMasterMk cId="0" sldId="2147483850"/>
        </pc:sldMasterMkLst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6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69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0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1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2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3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0"/>
            <pc:sldLayoutMk cId="0" sldId="2147483774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0"/>
            <pc:sldLayoutMk cId="0" sldId="2147483775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6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7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8"/>
          </pc:sldLayoutMkLst>
        </pc:sldLayoutChg>
        <pc:sldLayoutChg chg="add del">
          <pc:chgData name="Francesco Gibellini (DHL EXPRESS GHO)" userId="32f0fdec-7993-4246-b0b8-93c24a4affb6" providerId="ADAL" clId="{DCBA9D2B-A330-4CB2-8208-15AC62A6793D}" dt="2025-03-01T12:31:38.634" v="17" actId="47"/>
          <pc:sldLayoutMkLst>
            <pc:docMk/>
            <pc:sldMasterMk cId="0" sldId="2147483850"/>
            <pc:sldLayoutMk cId="0" sldId="2147483779"/>
          </pc:sldLayoutMkLst>
        </pc:sldLayoutChg>
      </pc:sldMasterChg>
      <pc:sldMasterChg chg="del delSldLayout">
        <pc:chgData name="Francesco Gibellini (DHL EXPRESS GHO)" userId="32f0fdec-7993-4246-b0b8-93c24a4affb6" providerId="ADAL" clId="{DCBA9D2B-A330-4CB2-8208-15AC62A6793D}" dt="2025-03-01T12:30:38.308" v="7" actId="47"/>
        <pc:sldMasterMkLst>
          <pc:docMk/>
          <pc:sldMasterMk cId="0" sldId="2147483852"/>
        </pc:sldMasterMkLst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16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17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18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19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0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1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2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3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4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5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6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7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8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29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0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1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2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3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4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5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6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7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8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39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0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1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2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3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4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5"/>
          </pc:sldLayoutMkLst>
        </pc:sldLayoutChg>
        <pc:sldLayoutChg chg="del">
          <pc:chgData name="Francesco Gibellini (DHL EXPRESS GHO)" userId="32f0fdec-7993-4246-b0b8-93c24a4affb6" providerId="ADAL" clId="{DCBA9D2B-A330-4CB2-8208-15AC62A6793D}" dt="2025-03-01T12:30:38.308" v="7" actId="47"/>
          <pc:sldLayoutMkLst>
            <pc:docMk/>
            <pc:sldMasterMk cId="0" sldId="2147483852"/>
            <pc:sldLayoutMk cId="0" sldId="2147483846"/>
          </pc:sldLayoutMkLst>
        </pc:sldLayoutChg>
      </pc:sldMasterChg>
    </pc:docChg>
  </pc:docChgLst>
  <pc:docChgLst>
    <pc:chgData name="Francesco Gibellini (DHL EXPRESS GHO)" userId="32f0fdec-7993-4246-b0b8-93c24a4affb6" providerId="ADAL" clId="{DA0CDC5D-2FCE-4E16-9131-C34C111CA42F}"/>
    <pc:docChg chg="modSld">
      <pc:chgData name="Francesco Gibellini (DHL EXPRESS GHO)" userId="32f0fdec-7993-4246-b0b8-93c24a4affb6" providerId="ADAL" clId="{DA0CDC5D-2FCE-4E16-9131-C34C111CA42F}" dt="2024-06-18T12:53:26.370" v="3" actId="478"/>
      <pc:docMkLst>
        <pc:docMk/>
      </pc:docMkLst>
      <pc:sldChg chg="addSp delSp">
        <pc:chgData name="Francesco Gibellini (DHL EXPRESS GHO)" userId="32f0fdec-7993-4246-b0b8-93c24a4affb6" providerId="ADAL" clId="{DA0CDC5D-2FCE-4E16-9131-C34C111CA42F}" dt="2024-06-18T12:53:26.370" v="3" actId="478"/>
        <pc:sldMkLst>
          <pc:docMk/>
          <pc:sldMk cId="0" sldId="256"/>
        </pc:sldMkLst>
        <pc:spChg chg="add del">
          <ac:chgData name="Francesco Gibellini (DHL EXPRESS GHO)" userId="32f0fdec-7993-4246-b0b8-93c24a4affb6" providerId="ADAL" clId="{DA0CDC5D-2FCE-4E16-9131-C34C111CA42F}" dt="2024-06-18T12:53:26.370" v="3" actId="478"/>
          <ac:spMkLst>
            <pc:docMk/>
            <pc:sldMk cId="0" sldId="256"/>
            <ac:spMk id="2" creationId="{95861243-11D8-4877-8F33-852438C93FE0}"/>
          </ac:spMkLst>
        </pc:spChg>
      </pc:sldChg>
      <pc:sldChg chg="mod modShow">
        <pc:chgData name="Francesco Gibellini (DHL EXPRESS GHO)" userId="32f0fdec-7993-4246-b0b8-93c24a4affb6" providerId="ADAL" clId="{DA0CDC5D-2FCE-4E16-9131-C34C111CA42F}" dt="2024-06-18T11:21:55.709" v="1" actId="729"/>
        <pc:sldMkLst>
          <pc:docMk/>
          <pc:sldMk cId="0" sldId="258"/>
        </pc:sldMkLst>
      </pc:sldChg>
      <pc:sldChg chg="mod modShow">
        <pc:chgData name="Francesco Gibellini (DHL EXPRESS GHO)" userId="32f0fdec-7993-4246-b0b8-93c24a4affb6" providerId="ADAL" clId="{DA0CDC5D-2FCE-4E16-9131-C34C111CA42F}" dt="2024-06-18T11:21:55.709" v="1" actId="729"/>
        <pc:sldMkLst>
          <pc:docMk/>
          <pc:sldMk cId="0" sldId="259"/>
        </pc:sldMkLst>
      </pc:sldChg>
      <pc:sldChg chg="mod modShow">
        <pc:chgData name="Francesco Gibellini (DHL EXPRESS GHO)" userId="32f0fdec-7993-4246-b0b8-93c24a4affb6" providerId="ADAL" clId="{DA0CDC5D-2FCE-4E16-9131-C34C111CA42F}" dt="2024-06-18T09:18:50.970" v="0" actId="729"/>
        <pc:sldMkLst>
          <pc:docMk/>
          <pc:sldMk cId="0" sldId="28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Class Imbalance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4DC9C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A8-4EFA-85B3-77DCA7291F92}"/>
              </c:ext>
            </c:extLst>
          </c:dPt>
          <c:dPt>
            <c:idx val="1"/>
            <c:bubble3D val="0"/>
            <c:spPr>
              <a:solidFill>
                <a:srgbClr val="221C3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3A8-4EFA-85B3-77DCA7291F92}"/>
              </c:ext>
            </c:extLst>
          </c:dPt>
          <c:cat>
            <c:strRef>
              <c:f>Sheet1!$A$2:$A$3</c:f>
              <c:strCache>
                <c:ptCount val="2"/>
                <c:pt idx="0">
                  <c:v>Income &lt; 50k</c:v>
                </c:pt>
                <c:pt idx="1">
                  <c:v>Income &gt; 50k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8-4EFA-85B3-77DCA7291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7" name="Google Shape;3057;g1010844acc4_0_1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8" name="Google Shape;3058;g1010844acc4_0_1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01cd2a39a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101cd2a39a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>
          <a:extLst>
            <a:ext uri="{FF2B5EF4-FFF2-40B4-BE49-F238E27FC236}">
              <a16:creationId xmlns:a16="http://schemas.microsoft.com/office/drawing/2014/main" id="{D64B02BF-73D0-0DAC-AF6C-814CEC7D8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01cd2a39a0_0_3:notes">
            <a:extLst>
              <a:ext uri="{FF2B5EF4-FFF2-40B4-BE49-F238E27FC236}">
                <a16:creationId xmlns:a16="http://schemas.microsoft.com/office/drawing/2014/main" id="{AE18648C-C7A6-6752-796A-2836B12C8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101cd2a39a0_0_3:notes">
            <a:extLst>
              <a:ext uri="{FF2B5EF4-FFF2-40B4-BE49-F238E27FC236}">
                <a16:creationId xmlns:a16="http://schemas.microsoft.com/office/drawing/2014/main" id="{B1A8637D-A439-C54B-E892-6AC6C1229E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287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>
          <a:extLst>
            <a:ext uri="{FF2B5EF4-FFF2-40B4-BE49-F238E27FC236}">
              <a16:creationId xmlns:a16="http://schemas.microsoft.com/office/drawing/2014/main" id="{F85129D6-F84E-2DFA-B59C-F4A238ECB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01cd2a39a0_0_3:notes">
            <a:extLst>
              <a:ext uri="{FF2B5EF4-FFF2-40B4-BE49-F238E27FC236}">
                <a16:creationId xmlns:a16="http://schemas.microsoft.com/office/drawing/2014/main" id="{D59D4CB5-BECA-D4DD-0ACE-7BB30CFEC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101cd2a39a0_0_3:notes">
            <a:extLst>
              <a:ext uri="{FF2B5EF4-FFF2-40B4-BE49-F238E27FC236}">
                <a16:creationId xmlns:a16="http://schemas.microsoft.com/office/drawing/2014/main" id="{E341185C-3315-51B2-091A-77B9777F07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968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>
          <a:extLst>
            <a:ext uri="{FF2B5EF4-FFF2-40B4-BE49-F238E27FC236}">
              <a16:creationId xmlns:a16="http://schemas.microsoft.com/office/drawing/2014/main" id="{03F689BB-BA19-CA5A-4DF0-D763717CC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01cd2a39a0_0_3:notes">
            <a:extLst>
              <a:ext uri="{FF2B5EF4-FFF2-40B4-BE49-F238E27FC236}">
                <a16:creationId xmlns:a16="http://schemas.microsoft.com/office/drawing/2014/main" id="{DD07D427-7832-46F4-7B6B-145551C9D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101cd2a39a0_0_3:notes">
            <a:extLst>
              <a:ext uri="{FF2B5EF4-FFF2-40B4-BE49-F238E27FC236}">
                <a16:creationId xmlns:a16="http://schemas.microsoft.com/office/drawing/2014/main" id="{7078CB6E-278C-D1E6-4E53-9C521F770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17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>
          <a:extLst>
            <a:ext uri="{FF2B5EF4-FFF2-40B4-BE49-F238E27FC236}">
              <a16:creationId xmlns:a16="http://schemas.microsoft.com/office/drawing/2014/main" id="{5BC96A35-C4A7-D39F-0D5C-E1F779A3A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01cd2a39a0_0_3:notes">
            <a:extLst>
              <a:ext uri="{FF2B5EF4-FFF2-40B4-BE49-F238E27FC236}">
                <a16:creationId xmlns:a16="http://schemas.microsoft.com/office/drawing/2014/main" id="{2A84F4D3-E7D6-36D0-44BF-4E077E4A00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101cd2a39a0_0_3:notes">
            <a:extLst>
              <a:ext uri="{FF2B5EF4-FFF2-40B4-BE49-F238E27FC236}">
                <a16:creationId xmlns:a16="http://schemas.microsoft.com/office/drawing/2014/main" id="{481205A0-D5E6-1AB0-8202-AA7FAA3AB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001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12bc3740076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12bc3740076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Transactions_2021 : 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Transactions_2022 : 9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Merchant_info :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Cardholder_info : 7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frequent reward program : dining_entertainment (if trainees find a different one, if means they have computed their analysis only on the sample, and not the whole data)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Blank">
  <p:cSld name="TITLE_1_2">
    <p:bg>
      <p:bgPr>
        <a:noFill/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35" name="Google Shape;35;p3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221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" name="Google Shape;36;p3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Body Blank">
  <p:cSld name="TITLE_1_2_2">
    <p:bg>
      <p:bgPr>
        <a:solidFill>
          <a:srgbClr val="00B2A9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2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305" name="Google Shape;305;p12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" name="Google Shape;306;p12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307" name="Google Shape;307;p12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Body 50/50">
  <p:cSld name="TITLE_1_1_1_2">
    <p:bg>
      <p:bgPr>
        <a:solidFill>
          <a:srgbClr val="00B2A9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13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319" name="Google Shape;319;p13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13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321" name="Google Shape;321;p13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3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3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3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nds-on">
  <p:cSld name="TITLE_1_1_1_2_1">
    <p:bg>
      <p:bgPr>
        <a:solidFill>
          <a:srgbClr val="00B2A9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4"/>
          <p:cNvSpPr txBox="1"/>
          <p:nvPr/>
        </p:nvSpPr>
        <p:spPr>
          <a:xfrm>
            <a:off x="5220900" y="3556452"/>
            <a:ext cx="3283500" cy="415500"/>
          </a:xfrm>
          <a:prstGeom prst="rect">
            <a:avLst/>
          </a:prstGeom>
          <a:solidFill>
            <a:srgbClr val="00B2A9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HANDS-ON</a:t>
            </a:r>
            <a:endParaRPr sz="15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33" name="Google Shape;333;p14"/>
          <p:cNvGrpSpPr/>
          <p:nvPr/>
        </p:nvGrpSpPr>
        <p:grpSpPr>
          <a:xfrm>
            <a:off x="6228639" y="1171534"/>
            <a:ext cx="1158101" cy="1905944"/>
            <a:chOff x="6893325" y="1429475"/>
            <a:chExt cx="74100" cy="121950"/>
          </a:xfrm>
        </p:grpSpPr>
        <p:sp>
          <p:nvSpPr>
            <p:cNvPr id="334" name="Google Shape;334;p14"/>
            <p:cNvSpPr/>
            <p:nvPr/>
          </p:nvSpPr>
          <p:spPr>
            <a:xfrm>
              <a:off x="6908250" y="1448050"/>
              <a:ext cx="40075" cy="27775"/>
            </a:xfrm>
            <a:custGeom>
              <a:avLst/>
              <a:gdLst/>
              <a:ahLst/>
              <a:cxnLst/>
              <a:rect l="l" t="t" r="r" b="b"/>
              <a:pathLst>
                <a:path w="1603" h="1111" extrusionOk="0">
                  <a:moveTo>
                    <a:pt x="797" y="0"/>
                  </a:moveTo>
                  <a:cubicBezTo>
                    <a:pt x="788" y="0"/>
                    <a:pt x="778" y="0"/>
                    <a:pt x="769" y="1"/>
                  </a:cubicBezTo>
                  <a:cubicBezTo>
                    <a:pt x="208" y="25"/>
                    <a:pt x="1" y="757"/>
                    <a:pt x="464" y="1074"/>
                  </a:cubicBezTo>
                  <a:lnTo>
                    <a:pt x="635" y="647"/>
                  </a:lnTo>
                  <a:cubicBezTo>
                    <a:pt x="677" y="597"/>
                    <a:pt x="736" y="569"/>
                    <a:pt x="797" y="569"/>
                  </a:cubicBezTo>
                  <a:cubicBezTo>
                    <a:pt x="825" y="569"/>
                    <a:pt x="852" y="575"/>
                    <a:pt x="879" y="586"/>
                  </a:cubicBezTo>
                  <a:cubicBezTo>
                    <a:pt x="1037" y="635"/>
                    <a:pt x="1086" y="830"/>
                    <a:pt x="1062" y="1013"/>
                  </a:cubicBezTo>
                  <a:cubicBezTo>
                    <a:pt x="1057" y="1087"/>
                    <a:pt x="1072" y="1110"/>
                    <a:pt x="1092" y="1110"/>
                  </a:cubicBezTo>
                  <a:cubicBezTo>
                    <a:pt x="1125" y="1110"/>
                    <a:pt x="1171" y="1050"/>
                    <a:pt x="1171" y="1050"/>
                  </a:cubicBezTo>
                  <a:cubicBezTo>
                    <a:pt x="1603" y="690"/>
                    <a:pt x="1339" y="0"/>
                    <a:pt x="797" y="0"/>
                  </a:cubicBezTo>
                  <a:close/>
                </a:path>
              </a:pathLst>
            </a:custGeom>
            <a:solidFill>
              <a:srgbClr val="0FB1A9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6898500" y="1429475"/>
              <a:ext cx="14950" cy="13425"/>
            </a:xfrm>
            <a:custGeom>
              <a:avLst/>
              <a:gdLst/>
              <a:ahLst/>
              <a:cxnLst/>
              <a:rect l="l" t="t" r="r" b="b"/>
              <a:pathLst>
                <a:path w="598" h="537" fill="none" extrusionOk="0">
                  <a:moveTo>
                    <a:pt x="0" y="537"/>
                  </a:moveTo>
                  <a:lnTo>
                    <a:pt x="0" y="0"/>
                  </a:lnTo>
                  <a:lnTo>
                    <a:pt x="598" y="0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6898500" y="1458425"/>
              <a:ext cx="13450" cy="14975"/>
            </a:xfrm>
            <a:custGeom>
              <a:avLst/>
              <a:gdLst/>
              <a:ahLst/>
              <a:cxnLst/>
              <a:rect l="l" t="t" r="r" b="b"/>
              <a:pathLst>
                <a:path w="538" h="599" fill="none" extrusionOk="0">
                  <a:moveTo>
                    <a:pt x="537" y="598"/>
                  </a:moveTo>
                  <a:lnTo>
                    <a:pt x="0" y="598"/>
                  </a:ln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6942700" y="1429475"/>
              <a:ext cx="14975" cy="13425"/>
            </a:xfrm>
            <a:custGeom>
              <a:avLst/>
              <a:gdLst/>
              <a:ahLst/>
              <a:cxnLst/>
              <a:rect l="l" t="t" r="r" b="b"/>
              <a:pathLst>
                <a:path w="599" h="537" fill="none" extrusionOk="0">
                  <a:moveTo>
                    <a:pt x="598" y="537"/>
                  </a:moveTo>
                  <a:lnTo>
                    <a:pt x="598" y="0"/>
                  </a:lnTo>
                  <a:lnTo>
                    <a:pt x="1" y="0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6944225" y="1458425"/>
              <a:ext cx="13450" cy="14975"/>
            </a:xfrm>
            <a:custGeom>
              <a:avLst/>
              <a:gdLst/>
              <a:ahLst/>
              <a:cxnLst/>
              <a:rect l="l" t="t" r="r" b="b"/>
              <a:pathLst>
                <a:path w="538" h="599" fill="none" extrusionOk="0">
                  <a:moveTo>
                    <a:pt x="1" y="598"/>
                  </a:moveTo>
                  <a:lnTo>
                    <a:pt x="537" y="598"/>
                  </a:lnTo>
                  <a:lnTo>
                    <a:pt x="537" y="1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6934775" y="1483725"/>
              <a:ext cx="11600" cy="25325"/>
            </a:xfrm>
            <a:custGeom>
              <a:avLst/>
              <a:gdLst/>
              <a:ahLst/>
              <a:cxnLst/>
              <a:rect l="l" t="t" r="r" b="b"/>
              <a:pathLst>
                <a:path w="464" h="1013" fill="none" extrusionOk="0">
                  <a:moveTo>
                    <a:pt x="1" y="1013"/>
                  </a:moveTo>
                  <a:lnTo>
                    <a:pt x="1" y="232"/>
                  </a:lnTo>
                  <a:cubicBezTo>
                    <a:pt x="1" y="98"/>
                    <a:pt x="98" y="1"/>
                    <a:pt x="232" y="1"/>
                  </a:cubicBezTo>
                  <a:lnTo>
                    <a:pt x="232" y="1"/>
                  </a:lnTo>
                  <a:cubicBezTo>
                    <a:pt x="354" y="1"/>
                    <a:pt x="464" y="98"/>
                    <a:pt x="464" y="232"/>
                  </a:cubicBezTo>
                  <a:lnTo>
                    <a:pt x="464" y="1013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6946375" y="1488000"/>
              <a:ext cx="11300" cy="21050"/>
            </a:xfrm>
            <a:custGeom>
              <a:avLst/>
              <a:gdLst/>
              <a:ahLst/>
              <a:cxnLst/>
              <a:rect l="l" t="t" r="r" b="b"/>
              <a:pathLst>
                <a:path w="452" h="842" fill="none" extrusionOk="0">
                  <a:moveTo>
                    <a:pt x="0" y="232"/>
                  </a:moveTo>
                  <a:cubicBezTo>
                    <a:pt x="0" y="110"/>
                    <a:pt x="98" y="0"/>
                    <a:pt x="232" y="0"/>
                  </a:cubicBezTo>
                  <a:lnTo>
                    <a:pt x="232" y="0"/>
                  </a:lnTo>
                  <a:cubicBezTo>
                    <a:pt x="354" y="0"/>
                    <a:pt x="451" y="110"/>
                    <a:pt x="451" y="232"/>
                  </a:cubicBezTo>
                  <a:lnTo>
                    <a:pt x="451" y="842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6893325" y="1462400"/>
              <a:ext cx="74100" cy="89025"/>
            </a:xfrm>
            <a:custGeom>
              <a:avLst/>
              <a:gdLst/>
              <a:ahLst/>
              <a:cxnLst/>
              <a:rect l="l" t="t" r="r" b="b"/>
              <a:pathLst>
                <a:path w="2964" h="3561" fill="none" extrusionOk="0">
                  <a:moveTo>
                    <a:pt x="2573" y="1415"/>
                  </a:moveTo>
                  <a:cubicBezTo>
                    <a:pt x="2573" y="1305"/>
                    <a:pt x="2659" y="1219"/>
                    <a:pt x="2768" y="1219"/>
                  </a:cubicBezTo>
                  <a:lnTo>
                    <a:pt x="2768" y="1219"/>
                  </a:lnTo>
                  <a:cubicBezTo>
                    <a:pt x="2878" y="1219"/>
                    <a:pt x="2963" y="1305"/>
                    <a:pt x="2963" y="1415"/>
                  </a:cubicBezTo>
                  <a:lnTo>
                    <a:pt x="2963" y="2341"/>
                  </a:lnTo>
                  <a:cubicBezTo>
                    <a:pt x="2963" y="2975"/>
                    <a:pt x="2451" y="3488"/>
                    <a:pt x="1829" y="3488"/>
                  </a:cubicBezTo>
                  <a:cubicBezTo>
                    <a:pt x="1829" y="3488"/>
                    <a:pt x="1183" y="3561"/>
                    <a:pt x="829" y="3122"/>
                  </a:cubicBezTo>
                  <a:lnTo>
                    <a:pt x="634" y="2890"/>
                  </a:lnTo>
                  <a:lnTo>
                    <a:pt x="25" y="2000"/>
                  </a:lnTo>
                  <a:cubicBezTo>
                    <a:pt x="0" y="1902"/>
                    <a:pt x="134" y="1878"/>
                    <a:pt x="244" y="1878"/>
                  </a:cubicBezTo>
                  <a:lnTo>
                    <a:pt x="244" y="1878"/>
                  </a:lnTo>
                  <a:cubicBezTo>
                    <a:pt x="342" y="1878"/>
                    <a:pt x="415" y="1927"/>
                    <a:pt x="586" y="2110"/>
                  </a:cubicBezTo>
                  <a:lnTo>
                    <a:pt x="939" y="2439"/>
                  </a:lnTo>
                  <a:cubicBezTo>
                    <a:pt x="939" y="2439"/>
                    <a:pt x="1171" y="2390"/>
                    <a:pt x="1171" y="1817"/>
                  </a:cubicBezTo>
                  <a:lnTo>
                    <a:pt x="1171" y="220"/>
                  </a:lnTo>
                  <a:cubicBezTo>
                    <a:pt x="1171" y="98"/>
                    <a:pt x="1268" y="0"/>
                    <a:pt x="1403" y="0"/>
                  </a:cubicBezTo>
                  <a:lnTo>
                    <a:pt x="1403" y="0"/>
                  </a:lnTo>
                  <a:cubicBezTo>
                    <a:pt x="1524" y="0"/>
                    <a:pt x="1634" y="98"/>
                    <a:pt x="1634" y="220"/>
                  </a:cubicBezTo>
                  <a:lnTo>
                    <a:pt x="1659" y="1024"/>
                  </a:lnTo>
                </a:path>
              </a:pathLst>
            </a:custGeom>
            <a:noFill/>
            <a:ln w="38100" cap="rnd" cmpd="sng">
              <a:solidFill>
                <a:srgbClr val="231C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Steps">
  <p:cSld name="CUSTOM_1_3_2">
    <p:bg>
      <p:bgPr>
        <a:solidFill>
          <a:srgbClr val="00B2A9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"/>
          <p:cNvSpPr/>
          <p:nvPr/>
        </p:nvSpPr>
        <p:spPr>
          <a:xfrm>
            <a:off x="0" y="0"/>
            <a:ext cx="9144000" cy="28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7"/>
          <p:cNvSpPr/>
          <p:nvPr/>
        </p:nvSpPr>
        <p:spPr>
          <a:xfrm rot="10800000" flipH="1">
            <a:off x="0" y="2828500"/>
            <a:ext cx="9438900" cy="1156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17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381" name="Google Shape;381;p17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17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383" name="Google Shape;383;p17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7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7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7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Steps 1">
  <p:cSld name="CUSTOM_1_2_1_2">
    <p:bg>
      <p:bgPr>
        <a:solidFill>
          <a:srgbClr val="00B2A9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/>
          <p:nvPr/>
        </p:nvSpPr>
        <p:spPr>
          <a:xfrm>
            <a:off x="0" y="0"/>
            <a:ext cx="9144000" cy="33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18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405" name="Google Shape;405;p18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6" name="Google Shape;406;p18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Box">
  <p:cSld name="CUSTOM_1_1_2">
    <p:bg>
      <p:bgPr>
        <a:solidFill>
          <a:srgbClr val="00B2A9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/>
          <p:nvPr/>
        </p:nvSpPr>
        <p:spPr>
          <a:xfrm flipH="1">
            <a:off x="0" y="0"/>
            <a:ext cx="91440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19"/>
          <p:cNvSpPr/>
          <p:nvPr/>
        </p:nvSpPr>
        <p:spPr>
          <a:xfrm rot="10800000">
            <a:off x="-294900" y="2257300"/>
            <a:ext cx="9438900" cy="1728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19"/>
          <p:cNvGrpSpPr/>
          <p:nvPr/>
        </p:nvGrpSpPr>
        <p:grpSpPr>
          <a:xfrm>
            <a:off x="785350" y="315075"/>
            <a:ext cx="3191825" cy="3556500"/>
            <a:chOff x="785350" y="315075"/>
            <a:chExt cx="3191825" cy="3556500"/>
          </a:xfrm>
        </p:grpSpPr>
        <p:cxnSp>
          <p:nvCxnSpPr>
            <p:cNvPr id="428" name="Google Shape;428;p19"/>
            <p:cNvCxnSpPr/>
            <p:nvPr/>
          </p:nvCxnSpPr>
          <p:spPr>
            <a:xfrm>
              <a:off x="2771600" y="318675"/>
              <a:ext cx="999600" cy="9996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19"/>
            <p:cNvCxnSpPr/>
            <p:nvPr/>
          </p:nvCxnSpPr>
          <p:spPr>
            <a:xfrm>
              <a:off x="3200875" y="324150"/>
              <a:ext cx="570300" cy="5703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19"/>
            <p:cNvCxnSpPr/>
            <p:nvPr/>
          </p:nvCxnSpPr>
          <p:spPr>
            <a:xfrm>
              <a:off x="3640575" y="340125"/>
              <a:ext cx="336600" cy="3366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19"/>
            <p:cNvCxnSpPr/>
            <p:nvPr/>
          </p:nvCxnSpPr>
          <p:spPr>
            <a:xfrm>
              <a:off x="2363300" y="334150"/>
              <a:ext cx="1407900" cy="14079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19"/>
            <p:cNvCxnSpPr/>
            <p:nvPr/>
          </p:nvCxnSpPr>
          <p:spPr>
            <a:xfrm>
              <a:off x="1939300" y="333875"/>
              <a:ext cx="1831800" cy="18318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19"/>
            <p:cNvCxnSpPr/>
            <p:nvPr/>
          </p:nvCxnSpPr>
          <p:spPr>
            <a:xfrm>
              <a:off x="1496950" y="315325"/>
              <a:ext cx="2274300" cy="22743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19"/>
            <p:cNvCxnSpPr/>
            <p:nvPr/>
          </p:nvCxnSpPr>
          <p:spPr>
            <a:xfrm>
              <a:off x="1072925" y="315075"/>
              <a:ext cx="2698200" cy="26982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19"/>
            <p:cNvCxnSpPr/>
            <p:nvPr/>
          </p:nvCxnSpPr>
          <p:spPr>
            <a:xfrm>
              <a:off x="800800" y="466725"/>
              <a:ext cx="2970300" cy="29703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9"/>
            <p:cNvCxnSpPr/>
            <p:nvPr/>
          </p:nvCxnSpPr>
          <p:spPr>
            <a:xfrm>
              <a:off x="785350" y="875025"/>
              <a:ext cx="2985900" cy="29859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9"/>
            <p:cNvCxnSpPr/>
            <p:nvPr/>
          </p:nvCxnSpPr>
          <p:spPr>
            <a:xfrm>
              <a:off x="785350" y="1318275"/>
              <a:ext cx="2544000" cy="25440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9"/>
            <p:cNvCxnSpPr/>
            <p:nvPr/>
          </p:nvCxnSpPr>
          <p:spPr>
            <a:xfrm>
              <a:off x="785350" y="1742050"/>
              <a:ext cx="2117400" cy="21174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9"/>
            <p:cNvCxnSpPr/>
            <p:nvPr/>
          </p:nvCxnSpPr>
          <p:spPr>
            <a:xfrm>
              <a:off x="785350" y="2165675"/>
              <a:ext cx="1693200" cy="16935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19"/>
            <p:cNvCxnSpPr/>
            <p:nvPr/>
          </p:nvCxnSpPr>
          <p:spPr>
            <a:xfrm>
              <a:off x="785350" y="2589625"/>
              <a:ext cx="1266600" cy="12666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19"/>
            <p:cNvCxnSpPr/>
            <p:nvPr/>
          </p:nvCxnSpPr>
          <p:spPr>
            <a:xfrm>
              <a:off x="785350" y="3013275"/>
              <a:ext cx="842700" cy="8427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19"/>
            <p:cNvCxnSpPr/>
            <p:nvPr/>
          </p:nvCxnSpPr>
          <p:spPr>
            <a:xfrm>
              <a:off x="785350" y="3390375"/>
              <a:ext cx="481200" cy="4812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19"/>
            <p:cNvCxnSpPr/>
            <p:nvPr/>
          </p:nvCxnSpPr>
          <p:spPr>
            <a:xfrm>
              <a:off x="785350" y="3746550"/>
              <a:ext cx="119700" cy="1197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4" name="Google Shape;444;p19"/>
          <p:cNvSpPr/>
          <p:nvPr/>
        </p:nvSpPr>
        <p:spPr>
          <a:xfrm>
            <a:off x="1110425" y="675025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9"/>
          <p:cNvSpPr/>
          <p:nvPr/>
        </p:nvSpPr>
        <p:spPr>
          <a:xfrm>
            <a:off x="1424700" y="968350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19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447" name="Google Shape;447;p19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19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449" name="Google Shape;449;p19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Divider Slide">
  <p:cSld name="TITLE_2_1_1">
    <p:bg>
      <p:bgPr>
        <a:solidFill>
          <a:schemeClr val="accent5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"/>
          <p:cNvSpPr/>
          <p:nvPr/>
        </p:nvSpPr>
        <p:spPr>
          <a:xfrm>
            <a:off x="7227750" y="1077875"/>
            <a:ext cx="1313400" cy="13134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4598400" y="520250"/>
            <a:ext cx="1069800" cy="1069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3754575" y="-319400"/>
            <a:ext cx="1635000" cy="1634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0" name="Google Shape;470;p20"/>
          <p:cNvGrpSpPr/>
          <p:nvPr/>
        </p:nvGrpSpPr>
        <p:grpSpPr>
          <a:xfrm>
            <a:off x="4492721" y="413149"/>
            <a:ext cx="169754" cy="169754"/>
            <a:chOff x="8922575" y="3666725"/>
            <a:chExt cx="108000" cy="108000"/>
          </a:xfrm>
        </p:grpSpPr>
        <p:cxnSp>
          <p:nvCxnSpPr>
            <p:cNvPr id="471" name="Google Shape;471;p20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0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3" name="Google Shape;473;p20"/>
          <p:cNvSpPr/>
          <p:nvPr/>
        </p:nvSpPr>
        <p:spPr>
          <a:xfrm rot="-5400000">
            <a:off x="-777250" y="1608750"/>
            <a:ext cx="963000" cy="9630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 rot="-5400000">
            <a:off x="-434300" y="1954200"/>
            <a:ext cx="803100" cy="8031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>
            <a:off x="4207850" y="2377175"/>
            <a:ext cx="1079400" cy="575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405965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513230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4615350" y="2238875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1601125" y="3670250"/>
            <a:ext cx="638400" cy="63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0"/>
          <p:cNvSpPr/>
          <p:nvPr/>
        </p:nvSpPr>
        <p:spPr>
          <a:xfrm rot="-2700000">
            <a:off x="963428" y="3915407"/>
            <a:ext cx="1017385" cy="10173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0"/>
          <p:cNvSpPr/>
          <p:nvPr/>
        </p:nvSpPr>
        <p:spPr>
          <a:xfrm rot="-5400000">
            <a:off x="3254725" y="399990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0"/>
          <p:cNvSpPr/>
          <p:nvPr/>
        </p:nvSpPr>
        <p:spPr>
          <a:xfrm rot="5400000" flipH="1">
            <a:off x="3772825" y="385325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266850" y="-97125"/>
            <a:ext cx="790100" cy="1161600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4" name="Google Shape;484;p20"/>
          <p:cNvSpPr/>
          <p:nvPr/>
        </p:nvSpPr>
        <p:spPr>
          <a:xfrm>
            <a:off x="4393300" y="4701000"/>
            <a:ext cx="518100" cy="518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0" y="4844300"/>
            <a:ext cx="9144000" cy="29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6" name="Google Shape;486;p20"/>
          <p:cNvGrpSpPr/>
          <p:nvPr/>
        </p:nvGrpSpPr>
        <p:grpSpPr>
          <a:xfrm rot="1247106">
            <a:off x="1466237" y="755858"/>
            <a:ext cx="1879043" cy="1873650"/>
            <a:chOff x="1551281" y="267650"/>
            <a:chExt cx="1675809" cy="1671000"/>
          </a:xfrm>
        </p:grpSpPr>
        <p:sp>
          <p:nvSpPr>
            <p:cNvPr id="487" name="Google Shape;487;p20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0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490" name="Google Shape;490;p20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" name="Google Shape;491;p20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492" name="Google Shape;492;p20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Body Blank">
  <p:cSld name="TITLE_1_2_1">
    <p:bg>
      <p:bgPr>
        <a:solidFill>
          <a:schemeClr val="accent5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Body 50/50">
  <p:cSld name="TITLE_1_1_1_1">
    <p:bg>
      <p:bgPr>
        <a:solidFill>
          <a:schemeClr val="accent5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2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Quote">
  <p:cSld name="CUSTOM_3">
    <p:bg>
      <p:bgPr>
        <a:solidFill>
          <a:schemeClr val="accent5"/>
        </a:solidFill>
        <a:effectLst/>
      </p:bgPr>
    </p:bg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3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3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5" name="Google Shape;515;p23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6" name="Google Shape;516;p23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3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Divider Slide">
  <p:cSld name="TITLE_2">
    <p:bg>
      <p:bgPr>
        <a:solidFill>
          <a:srgbClr val="FFC84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7227750" y="1077875"/>
            <a:ext cx="1313400" cy="13134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4598400" y="520250"/>
            <a:ext cx="1069800" cy="1069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3754575" y="-319400"/>
            <a:ext cx="1635000" cy="1634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4492721" y="413149"/>
            <a:ext cx="169754" cy="169754"/>
            <a:chOff x="8922575" y="3666725"/>
            <a:chExt cx="108000" cy="108000"/>
          </a:xfrm>
        </p:grpSpPr>
        <p:cxnSp>
          <p:nvCxnSpPr>
            <p:cNvPr id="59" name="Google Shape;59;p4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4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" name="Google Shape;61;p4"/>
          <p:cNvSpPr/>
          <p:nvPr/>
        </p:nvSpPr>
        <p:spPr>
          <a:xfrm rot="-5400000">
            <a:off x="-777250" y="1608750"/>
            <a:ext cx="963000" cy="9630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 rot="-5400000">
            <a:off x="-434300" y="1954200"/>
            <a:ext cx="803100" cy="8031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4207850" y="2377175"/>
            <a:ext cx="1079400" cy="575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405965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513230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4615350" y="2238875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1601125" y="3670250"/>
            <a:ext cx="638400" cy="63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 rot="-2700000">
            <a:off x="963428" y="3915407"/>
            <a:ext cx="1017385" cy="10173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-5400000">
            <a:off x="3254725" y="399990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 rot="5400000" flipH="1">
            <a:off x="3772825" y="385325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266850" y="-97125"/>
            <a:ext cx="790100" cy="1161600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Google Shape;72;p4"/>
          <p:cNvSpPr/>
          <p:nvPr/>
        </p:nvSpPr>
        <p:spPr>
          <a:xfrm>
            <a:off x="4393300" y="4701000"/>
            <a:ext cx="518100" cy="518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0" y="4844300"/>
            <a:ext cx="9144000" cy="299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221C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4"/>
          <p:cNvGrpSpPr/>
          <p:nvPr/>
        </p:nvGrpSpPr>
        <p:grpSpPr>
          <a:xfrm rot="1247106">
            <a:off x="1466237" y="755858"/>
            <a:ext cx="1879043" cy="1873650"/>
            <a:chOff x="1551281" y="267650"/>
            <a:chExt cx="1675809" cy="1671000"/>
          </a:xfrm>
        </p:grpSpPr>
        <p:sp>
          <p:nvSpPr>
            <p:cNvPr id="75" name="Google Shape;75;p4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78" name="Google Shape;78;p4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" name="Google Shape;79;p4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Question">
  <p:cSld name="CUSTOM_3_1">
    <p:bg>
      <p:bgPr>
        <a:solidFill>
          <a:schemeClr val="accent5"/>
        </a:soli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4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4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1" name="Google Shape;521;p24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22" name="Google Shape;522;p24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4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524;p24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525" name="Google Shape;525;p24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" name="Google Shape;526;p24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527" name="Google Shape;527;p24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4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4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4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4" name="Google Shape;544;p24"/>
          <p:cNvSpPr/>
          <p:nvPr/>
        </p:nvSpPr>
        <p:spPr>
          <a:xfrm>
            <a:off x="559500" y="1966650"/>
            <a:ext cx="1210200" cy="12102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960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Steps">
  <p:cSld name="CUSTOM_1_3_1">
    <p:bg>
      <p:bgPr>
        <a:solidFill>
          <a:schemeClr val="accent5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5"/>
          <p:cNvSpPr/>
          <p:nvPr/>
        </p:nvSpPr>
        <p:spPr>
          <a:xfrm>
            <a:off x="0" y="0"/>
            <a:ext cx="9144000" cy="28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5"/>
          <p:cNvSpPr/>
          <p:nvPr/>
        </p:nvSpPr>
        <p:spPr>
          <a:xfrm rot="10800000" flipH="1">
            <a:off x="0" y="2828500"/>
            <a:ext cx="9438900" cy="1156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25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549" name="Google Shape;549;p25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0" name="Google Shape;550;p25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551" name="Google Shape;551;p25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5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5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5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5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Steps 1">
  <p:cSld name="CUSTOM_1_2_1_1">
    <p:bg>
      <p:bgPr>
        <a:solidFill>
          <a:schemeClr val="accent5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6"/>
          <p:cNvSpPr/>
          <p:nvPr/>
        </p:nvSpPr>
        <p:spPr>
          <a:xfrm>
            <a:off x="0" y="0"/>
            <a:ext cx="9144000" cy="33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6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6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26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573" name="Google Shape;573;p26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26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575" name="Google Shape;575;p26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6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6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6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6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6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6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6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6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6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6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6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Box">
  <p:cSld name="CUSTOM_1_1_1_1_1">
    <p:bg>
      <p:bgPr>
        <a:solidFill>
          <a:schemeClr val="accent5"/>
        </a:solidFill>
        <a:effectLst/>
      </p:bgPr>
    </p:bg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7"/>
          <p:cNvSpPr/>
          <p:nvPr/>
        </p:nvSpPr>
        <p:spPr>
          <a:xfrm flipH="1">
            <a:off x="0" y="0"/>
            <a:ext cx="91440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 rot="10800000">
            <a:off x="-294900" y="2257300"/>
            <a:ext cx="9438900" cy="1728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785350" y="315075"/>
            <a:ext cx="2985900" cy="3556500"/>
            <a:chOff x="785350" y="315075"/>
            <a:chExt cx="2985900" cy="3556500"/>
          </a:xfrm>
        </p:grpSpPr>
        <p:cxnSp>
          <p:nvCxnSpPr>
            <p:cNvPr id="596" name="Google Shape;596;p27"/>
            <p:cNvCxnSpPr/>
            <p:nvPr/>
          </p:nvCxnSpPr>
          <p:spPr>
            <a:xfrm>
              <a:off x="2771600" y="318675"/>
              <a:ext cx="999600" cy="9996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27"/>
            <p:cNvCxnSpPr/>
            <p:nvPr/>
          </p:nvCxnSpPr>
          <p:spPr>
            <a:xfrm>
              <a:off x="3200875" y="324150"/>
              <a:ext cx="570300" cy="5703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27"/>
            <p:cNvCxnSpPr/>
            <p:nvPr/>
          </p:nvCxnSpPr>
          <p:spPr>
            <a:xfrm>
              <a:off x="3640575" y="340125"/>
              <a:ext cx="130500" cy="1305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27"/>
            <p:cNvCxnSpPr/>
            <p:nvPr/>
          </p:nvCxnSpPr>
          <p:spPr>
            <a:xfrm>
              <a:off x="2363300" y="334150"/>
              <a:ext cx="1407900" cy="14079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27"/>
            <p:cNvCxnSpPr/>
            <p:nvPr/>
          </p:nvCxnSpPr>
          <p:spPr>
            <a:xfrm>
              <a:off x="1939300" y="333875"/>
              <a:ext cx="1831800" cy="18318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27"/>
            <p:cNvCxnSpPr/>
            <p:nvPr/>
          </p:nvCxnSpPr>
          <p:spPr>
            <a:xfrm>
              <a:off x="1496950" y="315325"/>
              <a:ext cx="2274300" cy="22743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27"/>
            <p:cNvCxnSpPr/>
            <p:nvPr/>
          </p:nvCxnSpPr>
          <p:spPr>
            <a:xfrm>
              <a:off x="1072925" y="315075"/>
              <a:ext cx="2698200" cy="26982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27"/>
            <p:cNvCxnSpPr/>
            <p:nvPr/>
          </p:nvCxnSpPr>
          <p:spPr>
            <a:xfrm>
              <a:off x="800800" y="466725"/>
              <a:ext cx="2970300" cy="29703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27"/>
            <p:cNvCxnSpPr/>
            <p:nvPr/>
          </p:nvCxnSpPr>
          <p:spPr>
            <a:xfrm>
              <a:off x="785350" y="875025"/>
              <a:ext cx="2985900" cy="29859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27"/>
            <p:cNvCxnSpPr/>
            <p:nvPr/>
          </p:nvCxnSpPr>
          <p:spPr>
            <a:xfrm>
              <a:off x="785350" y="1318275"/>
              <a:ext cx="2544000" cy="25440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27"/>
            <p:cNvCxnSpPr/>
            <p:nvPr/>
          </p:nvCxnSpPr>
          <p:spPr>
            <a:xfrm>
              <a:off x="785350" y="1742050"/>
              <a:ext cx="2117400" cy="21174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27"/>
            <p:cNvCxnSpPr/>
            <p:nvPr/>
          </p:nvCxnSpPr>
          <p:spPr>
            <a:xfrm>
              <a:off x="785350" y="2165675"/>
              <a:ext cx="1693200" cy="16935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27"/>
            <p:cNvCxnSpPr/>
            <p:nvPr/>
          </p:nvCxnSpPr>
          <p:spPr>
            <a:xfrm>
              <a:off x="785350" y="2589625"/>
              <a:ext cx="1266600" cy="12666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27"/>
            <p:cNvCxnSpPr/>
            <p:nvPr/>
          </p:nvCxnSpPr>
          <p:spPr>
            <a:xfrm>
              <a:off x="785350" y="3013275"/>
              <a:ext cx="842700" cy="8427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27"/>
            <p:cNvCxnSpPr/>
            <p:nvPr/>
          </p:nvCxnSpPr>
          <p:spPr>
            <a:xfrm>
              <a:off x="785350" y="3390375"/>
              <a:ext cx="481200" cy="4812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27"/>
            <p:cNvCxnSpPr/>
            <p:nvPr/>
          </p:nvCxnSpPr>
          <p:spPr>
            <a:xfrm>
              <a:off x="785350" y="3746550"/>
              <a:ext cx="119700" cy="1197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2" name="Google Shape;612;p27"/>
          <p:cNvSpPr/>
          <p:nvPr/>
        </p:nvSpPr>
        <p:spPr>
          <a:xfrm>
            <a:off x="1110425" y="675025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1424700" y="968350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4" name="Google Shape;614;p27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615" name="Google Shape;615;p27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6" name="Google Shape;616;p27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617" name="Google Shape;617;p27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7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7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7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7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7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7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7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-2">
  <p:cSld name="CUSTOM_10_1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AB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6" name="Google Shape;63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3775" y="2148525"/>
            <a:ext cx="1876450" cy="8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8"/>
          <p:cNvSpPr txBox="1"/>
          <p:nvPr/>
        </p:nvSpPr>
        <p:spPr>
          <a:xfrm>
            <a:off x="354875" y="4870650"/>
            <a:ext cx="38472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©2021 dataiku, Inc. | dataiku.com | contact@dataiku.com | @dataiku</a:t>
            </a:r>
            <a:endParaRPr sz="120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Blank" type="blank">
  <p:cSld name="BLANK"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9"/>
          <p:cNvSpPr txBox="1">
            <a:spLocks noGrp="1"/>
          </p:cNvSpPr>
          <p:nvPr>
            <p:ph type="title"/>
          </p:nvPr>
        </p:nvSpPr>
        <p:spPr>
          <a:xfrm>
            <a:off x="323600" y="301600"/>
            <a:ext cx="46518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40" name="Google Shape;640;p29"/>
          <p:cNvSpPr txBox="1">
            <a:spLocks noGrp="1"/>
          </p:cNvSpPr>
          <p:nvPr>
            <p:ph type="subTitle" idx="1"/>
          </p:nvPr>
        </p:nvSpPr>
        <p:spPr>
          <a:xfrm>
            <a:off x="354875" y="769850"/>
            <a:ext cx="3394500" cy="1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1" name="Google Shape;641;p29"/>
          <p:cNvSpPr txBox="1">
            <a:spLocks noGrp="1"/>
          </p:cNvSpPr>
          <p:nvPr>
            <p:ph type="body" idx="2"/>
          </p:nvPr>
        </p:nvSpPr>
        <p:spPr>
          <a:xfrm>
            <a:off x="354875" y="1368375"/>
            <a:ext cx="3588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42" name="Google Shape;642;p29"/>
          <p:cNvSpPr txBox="1">
            <a:spLocks noGrp="1"/>
          </p:cNvSpPr>
          <p:nvPr>
            <p:ph type="body" idx="3"/>
          </p:nvPr>
        </p:nvSpPr>
        <p:spPr>
          <a:xfrm>
            <a:off x="4534750" y="1368375"/>
            <a:ext cx="3588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43" name="Google Shape;643;p29"/>
          <p:cNvCxnSpPr/>
          <p:nvPr/>
        </p:nvCxnSpPr>
        <p:spPr>
          <a:xfrm>
            <a:off x="446030" y="715559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1B20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4" name="Google Shape;644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Steps 1 1">
  <p:cSld name="CUSTOM_1_2_1">
    <p:bg>
      <p:bgPr>
        <a:solidFill>
          <a:schemeClr val="accent6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0"/>
          <p:cNvSpPr/>
          <p:nvPr/>
        </p:nvSpPr>
        <p:spPr>
          <a:xfrm>
            <a:off x="0" y="0"/>
            <a:ext cx="9144000" cy="3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30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0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0"/>
          <p:cNvSpPr txBox="1">
            <a:spLocks noGrp="1"/>
          </p:cNvSpPr>
          <p:nvPr>
            <p:ph type="title"/>
          </p:nvPr>
        </p:nvSpPr>
        <p:spPr>
          <a:xfrm>
            <a:off x="323600" y="301600"/>
            <a:ext cx="46518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0" name="Google Shape;650;p30"/>
          <p:cNvSpPr txBox="1">
            <a:spLocks noGrp="1"/>
          </p:cNvSpPr>
          <p:nvPr>
            <p:ph type="subTitle" idx="1"/>
          </p:nvPr>
        </p:nvSpPr>
        <p:spPr>
          <a:xfrm>
            <a:off x="354875" y="769850"/>
            <a:ext cx="3394500" cy="1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51" name="Google Shape;651;p30"/>
          <p:cNvSpPr txBox="1">
            <a:spLocks noGrp="1"/>
          </p:cNvSpPr>
          <p:nvPr>
            <p:ph type="body" idx="2"/>
          </p:nvPr>
        </p:nvSpPr>
        <p:spPr>
          <a:xfrm>
            <a:off x="354875" y="1368375"/>
            <a:ext cx="3588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652" name="Google Shape;652;p30"/>
          <p:cNvCxnSpPr/>
          <p:nvPr/>
        </p:nvCxnSpPr>
        <p:spPr>
          <a:xfrm>
            <a:off x="436564" y="725025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1B20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3"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656" name="Google Shape;656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7" name="Google Shape;65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6" name="Google Shape;676;p33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677" name="Google Shape;677;p33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33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679" name="Google Shape;679;p33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3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3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3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3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3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3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3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3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ous-Titre, 2 Contenus">
  <p:cSld name="Titre, Sous-Titre, 2 Contenus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4"/>
          <p:cNvSpPr txBox="1">
            <a:spLocks noGrp="1"/>
          </p:cNvSpPr>
          <p:nvPr>
            <p:ph type="body" idx="1"/>
          </p:nvPr>
        </p:nvSpPr>
        <p:spPr>
          <a:xfrm>
            <a:off x="914425" y="1855694"/>
            <a:ext cx="3645000" cy="26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body" idx="2"/>
          </p:nvPr>
        </p:nvSpPr>
        <p:spPr>
          <a:xfrm>
            <a:off x="864000" y="323999"/>
            <a:ext cx="75771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1" name="Google Shape;691;p34"/>
          <p:cNvSpPr>
            <a:spLocks noGrp="1"/>
          </p:cNvSpPr>
          <p:nvPr>
            <p:ph type="pic" idx="3"/>
          </p:nvPr>
        </p:nvSpPr>
        <p:spPr>
          <a:xfrm>
            <a:off x="323999" y="418500"/>
            <a:ext cx="405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92" name="Google Shape;692;p34"/>
          <p:cNvSpPr txBox="1">
            <a:spLocks noGrp="1"/>
          </p:cNvSpPr>
          <p:nvPr>
            <p:ph type="body" idx="4"/>
          </p:nvPr>
        </p:nvSpPr>
        <p:spPr>
          <a:xfrm>
            <a:off x="904734" y="878750"/>
            <a:ext cx="7577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Body Blank">
  <p:cSld name="TITLE_1">
    <p:bg>
      <p:bgPr>
        <a:solidFill>
          <a:srgbClr val="FFC845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5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99" name="Google Shape;99;p5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100;p5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01" name="Google Shape;101;p5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6">
  <p:cSld name="TITLE_6"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695" name="Google Shape;695;p3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6" name="Google Shape;69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Blank 1">
  <p:cSld name="TITLE_1_2_3">
    <p:bg>
      <p:bgPr>
        <a:noFill/>
        <a:effectLst/>
      </p:bgPr>
    </p:bg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38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730" name="Google Shape;730;p38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221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1" name="Google Shape;731;p38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732" name="Google Shape;732;p38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49" name="Google Shape;749;p38"/>
          <p:cNvSpPr txBox="1">
            <a:spLocks noGrp="1"/>
          </p:cNvSpPr>
          <p:nvPr>
            <p:ph type="title"/>
          </p:nvPr>
        </p:nvSpPr>
        <p:spPr>
          <a:xfrm>
            <a:off x="360000" y="6438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Char char="●"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■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■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■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50" name="Google Shape;750;p38"/>
          <p:cNvSpPr txBox="1">
            <a:spLocks noGrp="1"/>
          </p:cNvSpPr>
          <p:nvPr>
            <p:ph type="title" idx="2"/>
          </p:nvPr>
        </p:nvSpPr>
        <p:spPr>
          <a:xfrm>
            <a:off x="360000" y="2838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Char char="●"/>
              <a:defRPr sz="23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○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■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●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○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■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●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○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■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751" name="Google Shape;751;p38"/>
          <p:cNvCxnSpPr/>
          <p:nvPr/>
        </p:nvCxnSpPr>
        <p:spPr>
          <a:xfrm>
            <a:off x="446030" y="715559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1B20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2" name="Google Shape;752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Blank">
  <p:cSld name="TITLE_1_2">
    <p:bg>
      <p:bgPr>
        <a:noFill/>
        <a:effectLst/>
      </p:bgPr>
    </p:bg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3" name="Google Shape;1653;p139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654" name="Google Shape;1654;p139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221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5" name="Google Shape;1655;p139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656" name="Google Shape;1656;p139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39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39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39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39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9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39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39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139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139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39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39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39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9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39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39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39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Divider Slide">
  <p:cSld name="TITLE_2">
    <p:bg>
      <p:bgPr>
        <a:solidFill>
          <a:srgbClr val="FFC845"/>
        </a:solidFill>
        <a:effectLst/>
      </p:bgPr>
    </p:bg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140"/>
          <p:cNvSpPr/>
          <p:nvPr/>
        </p:nvSpPr>
        <p:spPr>
          <a:xfrm>
            <a:off x="7227750" y="1077875"/>
            <a:ext cx="1313400" cy="13134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5" name="Google Shape;1675;p140"/>
          <p:cNvSpPr/>
          <p:nvPr/>
        </p:nvSpPr>
        <p:spPr>
          <a:xfrm>
            <a:off x="4598400" y="520250"/>
            <a:ext cx="1069800" cy="1069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140"/>
          <p:cNvSpPr/>
          <p:nvPr/>
        </p:nvSpPr>
        <p:spPr>
          <a:xfrm>
            <a:off x="3754575" y="-319400"/>
            <a:ext cx="1635000" cy="1634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77" name="Google Shape;1677;p140"/>
          <p:cNvGrpSpPr/>
          <p:nvPr/>
        </p:nvGrpSpPr>
        <p:grpSpPr>
          <a:xfrm>
            <a:off x="4492721" y="413149"/>
            <a:ext cx="169754" cy="169754"/>
            <a:chOff x="8922575" y="3666725"/>
            <a:chExt cx="108000" cy="108000"/>
          </a:xfrm>
        </p:grpSpPr>
        <p:cxnSp>
          <p:nvCxnSpPr>
            <p:cNvPr id="1678" name="Google Shape;1678;p140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9" name="Google Shape;1679;p140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80" name="Google Shape;1680;p140"/>
          <p:cNvSpPr/>
          <p:nvPr/>
        </p:nvSpPr>
        <p:spPr>
          <a:xfrm rot="-5400000">
            <a:off x="-777250" y="1608750"/>
            <a:ext cx="963000" cy="9630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140"/>
          <p:cNvSpPr/>
          <p:nvPr/>
        </p:nvSpPr>
        <p:spPr>
          <a:xfrm rot="-5400000">
            <a:off x="-434300" y="1954200"/>
            <a:ext cx="803100" cy="8031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2" name="Google Shape;1682;p140"/>
          <p:cNvSpPr/>
          <p:nvPr/>
        </p:nvSpPr>
        <p:spPr>
          <a:xfrm>
            <a:off x="4207850" y="2377175"/>
            <a:ext cx="1079400" cy="575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140"/>
          <p:cNvSpPr/>
          <p:nvPr/>
        </p:nvSpPr>
        <p:spPr>
          <a:xfrm>
            <a:off x="405965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140"/>
          <p:cNvSpPr/>
          <p:nvPr/>
        </p:nvSpPr>
        <p:spPr>
          <a:xfrm>
            <a:off x="513230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140"/>
          <p:cNvSpPr/>
          <p:nvPr/>
        </p:nvSpPr>
        <p:spPr>
          <a:xfrm>
            <a:off x="4615350" y="2238875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140"/>
          <p:cNvSpPr/>
          <p:nvPr/>
        </p:nvSpPr>
        <p:spPr>
          <a:xfrm>
            <a:off x="1601125" y="3670250"/>
            <a:ext cx="638400" cy="63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7" name="Google Shape;1687;p140"/>
          <p:cNvSpPr/>
          <p:nvPr/>
        </p:nvSpPr>
        <p:spPr>
          <a:xfrm rot="-2700000">
            <a:off x="963428" y="3915407"/>
            <a:ext cx="1017385" cy="10173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140"/>
          <p:cNvSpPr/>
          <p:nvPr/>
        </p:nvSpPr>
        <p:spPr>
          <a:xfrm rot="-5400000">
            <a:off x="3254725" y="399990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9" name="Google Shape;1689;p140"/>
          <p:cNvSpPr/>
          <p:nvPr/>
        </p:nvSpPr>
        <p:spPr>
          <a:xfrm rot="5400000" flipH="1">
            <a:off x="3772825" y="385325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0" name="Google Shape;1690;p140"/>
          <p:cNvSpPr/>
          <p:nvPr/>
        </p:nvSpPr>
        <p:spPr>
          <a:xfrm>
            <a:off x="266850" y="-97125"/>
            <a:ext cx="790100" cy="1161600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1" name="Google Shape;1691;p140"/>
          <p:cNvSpPr/>
          <p:nvPr/>
        </p:nvSpPr>
        <p:spPr>
          <a:xfrm>
            <a:off x="4393300" y="4701000"/>
            <a:ext cx="518100" cy="518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140"/>
          <p:cNvSpPr/>
          <p:nvPr/>
        </p:nvSpPr>
        <p:spPr>
          <a:xfrm>
            <a:off x="0" y="4844300"/>
            <a:ext cx="9144000" cy="299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rgbClr val="221C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3" name="Google Shape;1693;p140"/>
          <p:cNvGrpSpPr/>
          <p:nvPr/>
        </p:nvGrpSpPr>
        <p:grpSpPr>
          <a:xfrm rot="1247106">
            <a:off x="1466237" y="755858"/>
            <a:ext cx="1879043" cy="1873650"/>
            <a:chOff x="1551281" y="267650"/>
            <a:chExt cx="1675809" cy="1671000"/>
          </a:xfrm>
        </p:grpSpPr>
        <p:sp>
          <p:nvSpPr>
            <p:cNvPr id="1694" name="Google Shape;1694;p140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0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6" name="Google Shape;1696;p140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697" name="Google Shape;1697;p140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8" name="Google Shape;1698;p140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699" name="Google Shape;1699;p140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40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140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140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40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40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40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40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40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40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40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40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40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40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40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40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40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Body Blank">
  <p:cSld name="TITLE_1">
    <p:bg>
      <p:bgPr>
        <a:solidFill>
          <a:srgbClr val="FFC845"/>
        </a:solidFill>
        <a:effectLst/>
      </p:bgPr>
    </p:bg>
    <p:spTree>
      <p:nvGrpSpPr>
        <p:cNvPr id="1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7" name="Google Shape;1717;p141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718" name="Google Shape;1718;p141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9" name="Google Shape;1719;p141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720" name="Google Shape;1720;p141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41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41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41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41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41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41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41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41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41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41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41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41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41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41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41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41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Body 50/50">
  <p:cSld name="TITLE_1_1">
    <p:bg>
      <p:bgPr>
        <a:solidFill>
          <a:srgbClr val="FFC845"/>
        </a:solidFill>
        <a:effectLst/>
      </p:bgPr>
    </p:bg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42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Quote">
  <p:cSld name="CUSTOM">
    <p:bg>
      <p:bgPr>
        <a:solidFill>
          <a:srgbClr val="FFC845"/>
        </a:solidFill>
        <a:effectLst/>
      </p:bgPr>
    </p:bg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143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B2031"/>
              </a:solidFill>
            </a:endParaRPr>
          </a:p>
        </p:txBody>
      </p:sp>
      <p:sp>
        <p:nvSpPr>
          <p:cNvPr id="1741" name="Google Shape;1741;p143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2" name="Google Shape;1742;p143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3" name="Google Shape;1743;p143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4" name="Google Shape;1744;p143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745" name="Google Shape;1745;p143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746" name="Google Shape;1746;p143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221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7" name="Google Shape;1747;p143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748" name="Google Shape;1748;p143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43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43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43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43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43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43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43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43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43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43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43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43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43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43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43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43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Steps">
  <p:cSld name="CUSTOM_1">
    <p:bg>
      <p:bgPr>
        <a:solidFill>
          <a:srgbClr val="FFC845"/>
        </a:solidFill>
        <a:effectLst/>
      </p:bgPr>
    </p:bg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144"/>
          <p:cNvSpPr/>
          <p:nvPr/>
        </p:nvSpPr>
        <p:spPr>
          <a:xfrm>
            <a:off x="0" y="0"/>
            <a:ext cx="9144000" cy="28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144"/>
          <p:cNvSpPr/>
          <p:nvPr/>
        </p:nvSpPr>
        <p:spPr>
          <a:xfrm rot="10800000" flipH="1">
            <a:off x="0" y="2828500"/>
            <a:ext cx="9438900" cy="1156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8" name="Google Shape;1768;p144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769" name="Google Shape;1769;p144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70" name="Google Shape;1770;p144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771" name="Google Shape;1771;p144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44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44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44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144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144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144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144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144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144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144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144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144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144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144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144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144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Steps 1">
  <p:cSld name="CUSTOM_1_2">
    <p:bg>
      <p:bgPr>
        <a:solidFill>
          <a:srgbClr val="FFC845"/>
        </a:solidFill>
        <a:effectLst/>
      </p:bgPr>
    </p:bg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145"/>
          <p:cNvSpPr/>
          <p:nvPr/>
        </p:nvSpPr>
        <p:spPr>
          <a:xfrm>
            <a:off x="0" y="0"/>
            <a:ext cx="9144000" cy="3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145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145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2" name="Google Shape;1792;p145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793" name="Google Shape;1793;p145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145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795" name="Google Shape;1795;p145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145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145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145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45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45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45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45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45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145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145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145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145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145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145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145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145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Body 50/50">
  <p:cSld name="TITLE_1_1">
    <p:bg>
      <p:bgPr>
        <a:solidFill>
          <a:srgbClr val="FFC845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Box">
  <p:cSld name="CUSTOM_1_1_1">
    <p:bg>
      <p:bgPr>
        <a:solidFill>
          <a:srgbClr val="FFC845"/>
        </a:solidFill>
        <a:effectLst/>
      </p:bgPr>
    </p:bg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146"/>
          <p:cNvSpPr/>
          <p:nvPr/>
        </p:nvSpPr>
        <p:spPr>
          <a:xfrm flipH="1">
            <a:off x="0" y="0"/>
            <a:ext cx="91440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4" name="Google Shape;1814;p146"/>
          <p:cNvSpPr/>
          <p:nvPr/>
        </p:nvSpPr>
        <p:spPr>
          <a:xfrm rot="10800000">
            <a:off x="-294900" y="2257300"/>
            <a:ext cx="9438900" cy="1728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5" name="Google Shape;1815;p146"/>
          <p:cNvGrpSpPr/>
          <p:nvPr/>
        </p:nvGrpSpPr>
        <p:grpSpPr>
          <a:xfrm>
            <a:off x="7366882" y="490241"/>
            <a:ext cx="525038" cy="226534"/>
            <a:chOff x="-250525" y="1236725"/>
            <a:chExt cx="7322700" cy="3159475"/>
          </a:xfrm>
        </p:grpSpPr>
        <p:sp>
          <p:nvSpPr>
            <p:cNvPr id="1816" name="Google Shape;1816;p146"/>
            <p:cNvSpPr/>
            <p:nvPr/>
          </p:nvSpPr>
          <p:spPr>
            <a:xfrm>
              <a:off x="2172025" y="2145175"/>
              <a:ext cx="123900" cy="123900"/>
            </a:xfrm>
            <a:custGeom>
              <a:avLst/>
              <a:gdLst/>
              <a:ahLst/>
              <a:cxnLst/>
              <a:rect l="l" t="t" r="r" b="b"/>
              <a:pathLst>
                <a:path w="4956" h="4956" extrusionOk="0">
                  <a:moveTo>
                    <a:pt x="2478" y="0"/>
                  </a:moveTo>
                  <a:cubicBezTo>
                    <a:pt x="1101" y="0"/>
                    <a:pt x="0" y="1101"/>
                    <a:pt x="0" y="2478"/>
                  </a:cubicBezTo>
                  <a:cubicBezTo>
                    <a:pt x="0" y="3854"/>
                    <a:pt x="1101" y="4955"/>
                    <a:pt x="2478" y="4955"/>
                  </a:cubicBezTo>
                  <a:cubicBezTo>
                    <a:pt x="3854" y="4955"/>
                    <a:pt x="4955" y="3854"/>
                    <a:pt x="4955" y="2478"/>
                  </a:cubicBezTo>
                  <a:cubicBezTo>
                    <a:pt x="4955" y="1101"/>
                    <a:pt x="3854" y="0"/>
                    <a:pt x="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6"/>
            <p:cNvSpPr/>
            <p:nvPr/>
          </p:nvSpPr>
          <p:spPr>
            <a:xfrm>
              <a:off x="-250525" y="1395000"/>
              <a:ext cx="3413600" cy="2929925"/>
            </a:xfrm>
            <a:custGeom>
              <a:avLst/>
              <a:gdLst/>
              <a:ahLst/>
              <a:cxnLst/>
              <a:rect l="l" t="t" r="r" b="b"/>
              <a:pathLst>
                <a:path w="136544" h="117197" extrusionOk="0">
                  <a:moveTo>
                    <a:pt x="111217" y="72952"/>
                  </a:moveTo>
                  <a:lnTo>
                    <a:pt x="111217" y="77357"/>
                  </a:lnTo>
                  <a:lnTo>
                    <a:pt x="82037" y="77357"/>
                  </a:lnTo>
                  <a:lnTo>
                    <a:pt x="82037" y="72952"/>
                  </a:lnTo>
                  <a:close/>
                  <a:moveTo>
                    <a:pt x="98340" y="25127"/>
                  </a:moveTo>
                  <a:cubicBezTo>
                    <a:pt x="101226" y="25127"/>
                    <a:pt x="104155" y="26607"/>
                    <a:pt x="105987" y="29732"/>
                  </a:cubicBezTo>
                  <a:lnTo>
                    <a:pt x="112043" y="27530"/>
                  </a:lnTo>
                  <a:lnTo>
                    <a:pt x="112043" y="27530"/>
                  </a:lnTo>
                  <a:lnTo>
                    <a:pt x="106813" y="33035"/>
                  </a:lnTo>
                  <a:cubicBezTo>
                    <a:pt x="105161" y="36063"/>
                    <a:pt x="104886" y="39918"/>
                    <a:pt x="105711" y="43221"/>
                  </a:cubicBezTo>
                  <a:cubicBezTo>
                    <a:pt x="107638" y="56985"/>
                    <a:pt x="100481" y="69098"/>
                    <a:pt x="87818" y="69098"/>
                  </a:cubicBezTo>
                  <a:lnTo>
                    <a:pt x="78458" y="69098"/>
                  </a:lnTo>
                  <a:lnTo>
                    <a:pt x="78458" y="72952"/>
                  </a:lnTo>
                  <a:lnTo>
                    <a:pt x="71025" y="72952"/>
                  </a:lnTo>
                  <a:cubicBezTo>
                    <a:pt x="70474" y="72952"/>
                    <a:pt x="69767" y="72930"/>
                    <a:pt x="68998" y="72930"/>
                  </a:cubicBezTo>
                  <a:cubicBezTo>
                    <a:pt x="67075" y="72930"/>
                    <a:pt x="64772" y="73070"/>
                    <a:pt x="63592" y="74053"/>
                  </a:cubicBezTo>
                  <a:cubicBezTo>
                    <a:pt x="47075" y="90020"/>
                    <a:pt x="43496" y="94700"/>
                    <a:pt x="42395" y="95251"/>
                  </a:cubicBezTo>
                  <a:cubicBezTo>
                    <a:pt x="42120" y="95361"/>
                    <a:pt x="41910" y="95405"/>
                    <a:pt x="41752" y="95405"/>
                  </a:cubicBezTo>
                  <a:cubicBezTo>
                    <a:pt x="41118" y="95405"/>
                    <a:pt x="41294" y="94700"/>
                    <a:pt x="41294" y="94700"/>
                  </a:cubicBezTo>
                  <a:lnTo>
                    <a:pt x="89469" y="35238"/>
                  </a:lnTo>
                  <a:cubicBezTo>
                    <a:pt x="89469" y="28704"/>
                    <a:pt x="93853" y="25127"/>
                    <a:pt x="98340" y="25127"/>
                  </a:cubicBezTo>
                  <a:close/>
                  <a:moveTo>
                    <a:pt x="78183" y="1"/>
                  </a:moveTo>
                  <a:cubicBezTo>
                    <a:pt x="26153" y="1"/>
                    <a:pt x="0" y="63042"/>
                    <a:pt x="36889" y="99930"/>
                  </a:cubicBezTo>
                  <a:cubicBezTo>
                    <a:pt x="48730" y="111860"/>
                    <a:pt x="63335" y="117197"/>
                    <a:pt x="77678" y="117197"/>
                  </a:cubicBezTo>
                  <a:cubicBezTo>
                    <a:pt x="107685" y="117197"/>
                    <a:pt x="136544" y="93840"/>
                    <a:pt x="136544" y="58637"/>
                  </a:cubicBezTo>
                  <a:cubicBezTo>
                    <a:pt x="136544" y="26428"/>
                    <a:pt x="110391" y="1"/>
                    <a:pt x="7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46"/>
            <p:cNvSpPr/>
            <p:nvPr/>
          </p:nvSpPr>
          <p:spPr>
            <a:xfrm>
              <a:off x="3837525" y="1236725"/>
              <a:ext cx="770825" cy="1411350"/>
            </a:xfrm>
            <a:custGeom>
              <a:avLst/>
              <a:gdLst/>
              <a:ahLst/>
              <a:cxnLst/>
              <a:rect l="l" t="t" r="r" b="b"/>
              <a:pathLst>
                <a:path w="30833" h="56454" extrusionOk="0">
                  <a:moveTo>
                    <a:pt x="15416" y="19270"/>
                  </a:moveTo>
                  <a:cubicBezTo>
                    <a:pt x="21748" y="19270"/>
                    <a:pt x="22849" y="25051"/>
                    <a:pt x="22849" y="34962"/>
                  </a:cubicBezTo>
                  <a:cubicBezTo>
                    <a:pt x="22849" y="43771"/>
                    <a:pt x="21473" y="49552"/>
                    <a:pt x="15692" y="49552"/>
                  </a:cubicBezTo>
                  <a:cubicBezTo>
                    <a:pt x="10186" y="49552"/>
                    <a:pt x="8809" y="43771"/>
                    <a:pt x="8809" y="34136"/>
                  </a:cubicBezTo>
                  <a:cubicBezTo>
                    <a:pt x="8809" y="23124"/>
                    <a:pt x="10461" y="19270"/>
                    <a:pt x="15416" y="19270"/>
                  </a:cubicBezTo>
                  <a:close/>
                  <a:moveTo>
                    <a:pt x="22299" y="0"/>
                  </a:moveTo>
                  <a:lnTo>
                    <a:pt x="22299" y="18444"/>
                  </a:lnTo>
                  <a:cubicBezTo>
                    <a:pt x="20647" y="14590"/>
                    <a:pt x="16793" y="12388"/>
                    <a:pt x="12663" y="12388"/>
                  </a:cubicBezTo>
                  <a:cubicBezTo>
                    <a:pt x="6332" y="12388"/>
                    <a:pt x="0" y="15416"/>
                    <a:pt x="0" y="33861"/>
                  </a:cubicBezTo>
                  <a:cubicBezTo>
                    <a:pt x="0" y="48176"/>
                    <a:pt x="3854" y="56434"/>
                    <a:pt x="13765" y="56434"/>
                  </a:cubicBezTo>
                  <a:cubicBezTo>
                    <a:pt x="13942" y="56447"/>
                    <a:pt x="14120" y="56453"/>
                    <a:pt x="14298" y="56453"/>
                  </a:cubicBezTo>
                  <a:cubicBezTo>
                    <a:pt x="17969" y="56453"/>
                    <a:pt x="21536" y="53779"/>
                    <a:pt x="22849" y="50103"/>
                  </a:cubicBezTo>
                  <a:lnTo>
                    <a:pt x="22849" y="55333"/>
                  </a:lnTo>
                  <a:lnTo>
                    <a:pt x="30833" y="55333"/>
                  </a:lnTo>
                  <a:lnTo>
                    <a:pt x="308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46"/>
            <p:cNvSpPr/>
            <p:nvPr/>
          </p:nvSpPr>
          <p:spPr>
            <a:xfrm>
              <a:off x="4794150" y="1546400"/>
              <a:ext cx="812125" cy="1101200"/>
            </a:xfrm>
            <a:custGeom>
              <a:avLst/>
              <a:gdLst/>
              <a:ahLst/>
              <a:cxnLst/>
              <a:rect l="l" t="t" r="r" b="b"/>
              <a:pathLst>
                <a:path w="32485" h="44048" extrusionOk="0">
                  <a:moveTo>
                    <a:pt x="20922" y="20923"/>
                  </a:moveTo>
                  <a:lnTo>
                    <a:pt x="20922" y="27805"/>
                  </a:lnTo>
                  <a:cubicBezTo>
                    <a:pt x="20922" y="33862"/>
                    <a:pt x="18445" y="37716"/>
                    <a:pt x="13214" y="37716"/>
                  </a:cubicBezTo>
                  <a:cubicBezTo>
                    <a:pt x="9911" y="37716"/>
                    <a:pt x="8259" y="34963"/>
                    <a:pt x="8259" y="31384"/>
                  </a:cubicBezTo>
                  <a:cubicBezTo>
                    <a:pt x="7984" y="28631"/>
                    <a:pt x="9085" y="26153"/>
                    <a:pt x="11562" y="24777"/>
                  </a:cubicBezTo>
                  <a:cubicBezTo>
                    <a:pt x="14866" y="23676"/>
                    <a:pt x="17894" y="22575"/>
                    <a:pt x="20922" y="20923"/>
                  </a:cubicBezTo>
                  <a:close/>
                  <a:moveTo>
                    <a:pt x="15692" y="1"/>
                  </a:moveTo>
                  <a:cubicBezTo>
                    <a:pt x="4680" y="1"/>
                    <a:pt x="1101" y="4956"/>
                    <a:pt x="1101" y="13765"/>
                  </a:cubicBezTo>
                  <a:lnTo>
                    <a:pt x="9085" y="13765"/>
                  </a:lnTo>
                  <a:cubicBezTo>
                    <a:pt x="9085" y="9911"/>
                    <a:pt x="9911" y="5782"/>
                    <a:pt x="15417" y="5782"/>
                  </a:cubicBezTo>
                  <a:cubicBezTo>
                    <a:pt x="19821" y="5782"/>
                    <a:pt x="21198" y="8535"/>
                    <a:pt x="21198" y="12114"/>
                  </a:cubicBezTo>
                  <a:cubicBezTo>
                    <a:pt x="21198" y="15692"/>
                    <a:pt x="19271" y="16518"/>
                    <a:pt x="16242" y="17344"/>
                  </a:cubicBezTo>
                  <a:lnTo>
                    <a:pt x="9635" y="19271"/>
                  </a:lnTo>
                  <a:cubicBezTo>
                    <a:pt x="4130" y="21198"/>
                    <a:pt x="0" y="23125"/>
                    <a:pt x="0" y="32210"/>
                  </a:cubicBezTo>
                  <a:cubicBezTo>
                    <a:pt x="0" y="40193"/>
                    <a:pt x="4130" y="44047"/>
                    <a:pt x="11012" y="44047"/>
                  </a:cubicBezTo>
                  <a:cubicBezTo>
                    <a:pt x="15141" y="44047"/>
                    <a:pt x="19271" y="41845"/>
                    <a:pt x="21198" y="37991"/>
                  </a:cubicBezTo>
                  <a:cubicBezTo>
                    <a:pt x="21473" y="41845"/>
                    <a:pt x="24501" y="43221"/>
                    <a:pt x="28355" y="43221"/>
                  </a:cubicBezTo>
                  <a:cubicBezTo>
                    <a:pt x="29732" y="43221"/>
                    <a:pt x="31108" y="42946"/>
                    <a:pt x="32484" y="42395"/>
                  </a:cubicBezTo>
                  <a:lnTo>
                    <a:pt x="32484" y="36890"/>
                  </a:lnTo>
                  <a:cubicBezTo>
                    <a:pt x="31934" y="37165"/>
                    <a:pt x="31383" y="37165"/>
                    <a:pt x="31108" y="37165"/>
                  </a:cubicBezTo>
                  <a:cubicBezTo>
                    <a:pt x="29732" y="37165"/>
                    <a:pt x="28906" y="35789"/>
                    <a:pt x="28906" y="34137"/>
                  </a:cubicBezTo>
                  <a:lnTo>
                    <a:pt x="28906" y="10462"/>
                  </a:lnTo>
                  <a:cubicBezTo>
                    <a:pt x="28906" y="3029"/>
                    <a:pt x="23125" y="1"/>
                    <a:pt x="15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6"/>
            <p:cNvSpPr/>
            <p:nvPr/>
          </p:nvSpPr>
          <p:spPr>
            <a:xfrm>
              <a:off x="5654425" y="1278000"/>
              <a:ext cx="523075" cy="1355825"/>
            </a:xfrm>
            <a:custGeom>
              <a:avLst/>
              <a:gdLst/>
              <a:ahLst/>
              <a:cxnLst/>
              <a:rect l="l" t="t" r="r" b="b"/>
              <a:pathLst>
                <a:path w="20923" h="54233" extrusionOk="0">
                  <a:moveTo>
                    <a:pt x="5506" y="1"/>
                  </a:moveTo>
                  <a:lnTo>
                    <a:pt x="5506" y="12113"/>
                  </a:lnTo>
                  <a:lnTo>
                    <a:pt x="0" y="12113"/>
                  </a:lnTo>
                  <a:lnTo>
                    <a:pt x="0" y="18170"/>
                  </a:lnTo>
                  <a:lnTo>
                    <a:pt x="5506" y="18170"/>
                  </a:lnTo>
                  <a:lnTo>
                    <a:pt x="5506" y="44047"/>
                  </a:lnTo>
                  <a:cubicBezTo>
                    <a:pt x="5506" y="52581"/>
                    <a:pt x="8259" y="54233"/>
                    <a:pt x="14040" y="54233"/>
                  </a:cubicBezTo>
                  <a:cubicBezTo>
                    <a:pt x="16243" y="54233"/>
                    <a:pt x="18445" y="53957"/>
                    <a:pt x="20647" y="53407"/>
                  </a:cubicBezTo>
                  <a:lnTo>
                    <a:pt x="20647" y="47350"/>
                  </a:lnTo>
                  <a:cubicBezTo>
                    <a:pt x="19821" y="47350"/>
                    <a:pt x="18720" y="47626"/>
                    <a:pt x="17894" y="47626"/>
                  </a:cubicBezTo>
                  <a:cubicBezTo>
                    <a:pt x="14866" y="47626"/>
                    <a:pt x="14040" y="46249"/>
                    <a:pt x="14040" y="43221"/>
                  </a:cubicBezTo>
                  <a:lnTo>
                    <a:pt x="14040" y="18445"/>
                  </a:lnTo>
                  <a:lnTo>
                    <a:pt x="20922" y="18445"/>
                  </a:lnTo>
                  <a:lnTo>
                    <a:pt x="20922" y="12113"/>
                  </a:lnTo>
                  <a:lnTo>
                    <a:pt x="14040" y="12113"/>
                  </a:lnTo>
                  <a:lnTo>
                    <a:pt x="140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6"/>
            <p:cNvSpPr/>
            <p:nvPr/>
          </p:nvSpPr>
          <p:spPr>
            <a:xfrm>
              <a:off x="6266950" y="1546400"/>
              <a:ext cx="805225" cy="1101200"/>
            </a:xfrm>
            <a:custGeom>
              <a:avLst/>
              <a:gdLst/>
              <a:ahLst/>
              <a:cxnLst/>
              <a:rect l="l" t="t" r="r" b="b"/>
              <a:pathLst>
                <a:path w="32209" h="44048" extrusionOk="0">
                  <a:moveTo>
                    <a:pt x="20922" y="20923"/>
                  </a:moveTo>
                  <a:lnTo>
                    <a:pt x="20647" y="27805"/>
                  </a:lnTo>
                  <a:cubicBezTo>
                    <a:pt x="20647" y="33862"/>
                    <a:pt x="18169" y="37716"/>
                    <a:pt x="13214" y="37716"/>
                  </a:cubicBezTo>
                  <a:cubicBezTo>
                    <a:pt x="9911" y="37716"/>
                    <a:pt x="7984" y="34963"/>
                    <a:pt x="7984" y="31384"/>
                  </a:cubicBezTo>
                  <a:cubicBezTo>
                    <a:pt x="7708" y="28631"/>
                    <a:pt x="9085" y="26153"/>
                    <a:pt x="11562" y="24777"/>
                  </a:cubicBezTo>
                  <a:cubicBezTo>
                    <a:pt x="14866" y="23676"/>
                    <a:pt x="17894" y="22575"/>
                    <a:pt x="20922" y="20923"/>
                  </a:cubicBezTo>
                  <a:close/>
                  <a:moveTo>
                    <a:pt x="15416" y="1"/>
                  </a:moveTo>
                  <a:cubicBezTo>
                    <a:pt x="4405" y="1"/>
                    <a:pt x="826" y="4956"/>
                    <a:pt x="826" y="13765"/>
                  </a:cubicBezTo>
                  <a:lnTo>
                    <a:pt x="9085" y="13765"/>
                  </a:lnTo>
                  <a:cubicBezTo>
                    <a:pt x="9085" y="9911"/>
                    <a:pt x="9911" y="5782"/>
                    <a:pt x="15416" y="5782"/>
                  </a:cubicBezTo>
                  <a:cubicBezTo>
                    <a:pt x="19821" y="5782"/>
                    <a:pt x="21197" y="8535"/>
                    <a:pt x="21197" y="12114"/>
                  </a:cubicBezTo>
                  <a:cubicBezTo>
                    <a:pt x="21197" y="15692"/>
                    <a:pt x="19270" y="16518"/>
                    <a:pt x="16242" y="17344"/>
                  </a:cubicBezTo>
                  <a:lnTo>
                    <a:pt x="9911" y="19271"/>
                  </a:lnTo>
                  <a:cubicBezTo>
                    <a:pt x="4130" y="21198"/>
                    <a:pt x="0" y="23125"/>
                    <a:pt x="0" y="32210"/>
                  </a:cubicBezTo>
                  <a:cubicBezTo>
                    <a:pt x="0" y="40193"/>
                    <a:pt x="4405" y="44047"/>
                    <a:pt x="11012" y="44047"/>
                  </a:cubicBezTo>
                  <a:cubicBezTo>
                    <a:pt x="15416" y="44047"/>
                    <a:pt x="19270" y="41845"/>
                    <a:pt x="21197" y="37991"/>
                  </a:cubicBezTo>
                  <a:cubicBezTo>
                    <a:pt x="21197" y="41845"/>
                    <a:pt x="24501" y="43221"/>
                    <a:pt x="28080" y="43221"/>
                  </a:cubicBezTo>
                  <a:cubicBezTo>
                    <a:pt x="29456" y="43221"/>
                    <a:pt x="30833" y="42946"/>
                    <a:pt x="32209" y="42395"/>
                  </a:cubicBezTo>
                  <a:lnTo>
                    <a:pt x="32209" y="36890"/>
                  </a:lnTo>
                  <a:cubicBezTo>
                    <a:pt x="31934" y="37165"/>
                    <a:pt x="31383" y="37165"/>
                    <a:pt x="30833" y="37165"/>
                  </a:cubicBezTo>
                  <a:cubicBezTo>
                    <a:pt x="29731" y="37165"/>
                    <a:pt x="28630" y="35789"/>
                    <a:pt x="28630" y="34137"/>
                  </a:cubicBezTo>
                  <a:lnTo>
                    <a:pt x="28630" y="10462"/>
                  </a:lnTo>
                  <a:cubicBezTo>
                    <a:pt x="28630" y="3029"/>
                    <a:pt x="22849" y="1"/>
                    <a:pt x="15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6"/>
            <p:cNvSpPr/>
            <p:nvPr/>
          </p:nvSpPr>
          <p:spPr>
            <a:xfrm>
              <a:off x="3975150" y="2977925"/>
              <a:ext cx="206500" cy="1397100"/>
            </a:xfrm>
            <a:custGeom>
              <a:avLst/>
              <a:gdLst/>
              <a:ahLst/>
              <a:cxnLst/>
              <a:rect l="l" t="t" r="r" b="b"/>
              <a:pathLst>
                <a:path w="8260" h="55884" extrusionOk="0">
                  <a:moveTo>
                    <a:pt x="1" y="0"/>
                  </a:moveTo>
                  <a:lnTo>
                    <a:pt x="1" y="8259"/>
                  </a:lnTo>
                  <a:lnTo>
                    <a:pt x="8260" y="8259"/>
                  </a:lnTo>
                  <a:lnTo>
                    <a:pt x="8260" y="0"/>
                  </a:lnTo>
                  <a:close/>
                  <a:moveTo>
                    <a:pt x="1" y="14315"/>
                  </a:moveTo>
                  <a:lnTo>
                    <a:pt x="1" y="55884"/>
                  </a:lnTo>
                  <a:lnTo>
                    <a:pt x="8260" y="55884"/>
                  </a:lnTo>
                  <a:lnTo>
                    <a:pt x="8260" y="14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6"/>
            <p:cNvSpPr/>
            <p:nvPr/>
          </p:nvSpPr>
          <p:spPr>
            <a:xfrm>
              <a:off x="4415625" y="2991675"/>
              <a:ext cx="812125" cy="1383350"/>
            </a:xfrm>
            <a:custGeom>
              <a:avLst/>
              <a:gdLst/>
              <a:ahLst/>
              <a:cxnLst/>
              <a:rect l="l" t="t" r="r" b="b"/>
              <a:pathLst>
                <a:path w="32485" h="55334" extrusionOk="0">
                  <a:moveTo>
                    <a:pt x="0" y="1"/>
                  </a:moveTo>
                  <a:lnTo>
                    <a:pt x="0" y="55334"/>
                  </a:lnTo>
                  <a:lnTo>
                    <a:pt x="8259" y="55334"/>
                  </a:lnTo>
                  <a:lnTo>
                    <a:pt x="8259" y="42120"/>
                  </a:lnTo>
                  <a:lnTo>
                    <a:pt x="12939" y="36339"/>
                  </a:lnTo>
                  <a:lnTo>
                    <a:pt x="23400" y="55334"/>
                  </a:lnTo>
                  <a:lnTo>
                    <a:pt x="32485" y="55334"/>
                  </a:lnTo>
                  <a:lnTo>
                    <a:pt x="18170" y="29732"/>
                  </a:lnTo>
                  <a:lnTo>
                    <a:pt x="30558" y="13490"/>
                  </a:lnTo>
                  <a:lnTo>
                    <a:pt x="20922" y="13490"/>
                  </a:lnTo>
                  <a:lnTo>
                    <a:pt x="8259" y="31108"/>
                  </a:lnTo>
                  <a:lnTo>
                    <a:pt x="8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6"/>
            <p:cNvSpPr/>
            <p:nvPr/>
          </p:nvSpPr>
          <p:spPr>
            <a:xfrm>
              <a:off x="5330950" y="3335800"/>
              <a:ext cx="736425" cy="1060400"/>
            </a:xfrm>
            <a:custGeom>
              <a:avLst/>
              <a:gdLst/>
              <a:ahLst/>
              <a:cxnLst/>
              <a:rect l="l" t="t" r="r" b="b"/>
              <a:pathLst>
                <a:path w="29457" h="42416" extrusionOk="0">
                  <a:moveTo>
                    <a:pt x="1" y="0"/>
                  </a:moveTo>
                  <a:lnTo>
                    <a:pt x="1" y="28630"/>
                  </a:lnTo>
                  <a:cubicBezTo>
                    <a:pt x="1" y="39642"/>
                    <a:pt x="4130" y="42395"/>
                    <a:pt x="10462" y="42395"/>
                  </a:cubicBezTo>
                  <a:cubicBezTo>
                    <a:pt x="10686" y="42409"/>
                    <a:pt x="10908" y="42415"/>
                    <a:pt x="11130" y="42415"/>
                  </a:cubicBezTo>
                  <a:cubicBezTo>
                    <a:pt x="15281" y="42415"/>
                    <a:pt x="19108" y="40011"/>
                    <a:pt x="21198" y="36613"/>
                  </a:cubicBezTo>
                  <a:lnTo>
                    <a:pt x="21198" y="41569"/>
                  </a:lnTo>
                  <a:lnTo>
                    <a:pt x="29457" y="41569"/>
                  </a:lnTo>
                  <a:lnTo>
                    <a:pt x="29457" y="0"/>
                  </a:lnTo>
                  <a:lnTo>
                    <a:pt x="20923" y="0"/>
                  </a:lnTo>
                  <a:lnTo>
                    <a:pt x="20923" y="28905"/>
                  </a:lnTo>
                  <a:cubicBezTo>
                    <a:pt x="21187" y="32609"/>
                    <a:pt x="18148" y="35804"/>
                    <a:pt x="14490" y="35804"/>
                  </a:cubicBezTo>
                  <a:cubicBezTo>
                    <a:pt x="14341" y="35804"/>
                    <a:pt x="14191" y="35798"/>
                    <a:pt x="14041" y="35788"/>
                  </a:cubicBezTo>
                  <a:cubicBezTo>
                    <a:pt x="10462" y="35788"/>
                    <a:pt x="8535" y="34411"/>
                    <a:pt x="8535" y="29731"/>
                  </a:cubicBezTo>
                  <a:lnTo>
                    <a:pt x="8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25" name="Google Shape;1825;p146"/>
          <p:cNvCxnSpPr/>
          <p:nvPr/>
        </p:nvCxnSpPr>
        <p:spPr>
          <a:xfrm>
            <a:off x="8083090" y="479555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6" name="Google Shape;1826;p146"/>
          <p:cNvSpPr txBox="1"/>
          <p:nvPr/>
        </p:nvSpPr>
        <p:spPr>
          <a:xfrm>
            <a:off x="8127025" y="446300"/>
            <a:ext cx="911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U N I V E R S I T Y</a:t>
            </a:r>
            <a:endParaRPr sz="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1827" name="Google Shape;1827;p146"/>
          <p:cNvGrpSpPr/>
          <p:nvPr/>
        </p:nvGrpSpPr>
        <p:grpSpPr>
          <a:xfrm>
            <a:off x="785350" y="315075"/>
            <a:ext cx="3204125" cy="3556500"/>
            <a:chOff x="785350" y="315075"/>
            <a:chExt cx="3204125" cy="3556500"/>
          </a:xfrm>
        </p:grpSpPr>
        <p:cxnSp>
          <p:nvCxnSpPr>
            <p:cNvPr id="1828" name="Google Shape;1828;p146"/>
            <p:cNvCxnSpPr/>
            <p:nvPr/>
          </p:nvCxnSpPr>
          <p:spPr>
            <a:xfrm>
              <a:off x="2771600" y="318675"/>
              <a:ext cx="999600" cy="9996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9" name="Google Shape;1829;p146"/>
            <p:cNvCxnSpPr/>
            <p:nvPr/>
          </p:nvCxnSpPr>
          <p:spPr>
            <a:xfrm>
              <a:off x="3200875" y="324150"/>
              <a:ext cx="570300" cy="5703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0" name="Google Shape;1830;p146"/>
            <p:cNvCxnSpPr/>
            <p:nvPr/>
          </p:nvCxnSpPr>
          <p:spPr>
            <a:xfrm>
              <a:off x="3640575" y="340125"/>
              <a:ext cx="348900" cy="3360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1" name="Google Shape;1831;p146"/>
            <p:cNvCxnSpPr/>
            <p:nvPr/>
          </p:nvCxnSpPr>
          <p:spPr>
            <a:xfrm>
              <a:off x="2363300" y="334150"/>
              <a:ext cx="1407900" cy="14079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2" name="Google Shape;1832;p146"/>
            <p:cNvCxnSpPr/>
            <p:nvPr/>
          </p:nvCxnSpPr>
          <p:spPr>
            <a:xfrm>
              <a:off x="1939300" y="333875"/>
              <a:ext cx="1831800" cy="18318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3" name="Google Shape;1833;p146"/>
            <p:cNvCxnSpPr/>
            <p:nvPr/>
          </p:nvCxnSpPr>
          <p:spPr>
            <a:xfrm>
              <a:off x="1496950" y="315325"/>
              <a:ext cx="2274300" cy="22743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4" name="Google Shape;1834;p146"/>
            <p:cNvCxnSpPr/>
            <p:nvPr/>
          </p:nvCxnSpPr>
          <p:spPr>
            <a:xfrm>
              <a:off x="1072925" y="315075"/>
              <a:ext cx="2698200" cy="26982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5" name="Google Shape;1835;p146"/>
            <p:cNvCxnSpPr/>
            <p:nvPr/>
          </p:nvCxnSpPr>
          <p:spPr>
            <a:xfrm>
              <a:off x="800800" y="466725"/>
              <a:ext cx="2970300" cy="29703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6" name="Google Shape;1836;p146"/>
            <p:cNvCxnSpPr/>
            <p:nvPr/>
          </p:nvCxnSpPr>
          <p:spPr>
            <a:xfrm>
              <a:off x="785350" y="875025"/>
              <a:ext cx="2985900" cy="29859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7" name="Google Shape;1837;p146"/>
            <p:cNvCxnSpPr/>
            <p:nvPr/>
          </p:nvCxnSpPr>
          <p:spPr>
            <a:xfrm>
              <a:off x="785350" y="1318275"/>
              <a:ext cx="2544000" cy="25440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8" name="Google Shape;1838;p146"/>
            <p:cNvCxnSpPr/>
            <p:nvPr/>
          </p:nvCxnSpPr>
          <p:spPr>
            <a:xfrm>
              <a:off x="785350" y="1742050"/>
              <a:ext cx="2117400" cy="21174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9" name="Google Shape;1839;p146"/>
            <p:cNvCxnSpPr/>
            <p:nvPr/>
          </p:nvCxnSpPr>
          <p:spPr>
            <a:xfrm>
              <a:off x="785350" y="2165675"/>
              <a:ext cx="1693200" cy="16935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0" name="Google Shape;1840;p146"/>
            <p:cNvCxnSpPr/>
            <p:nvPr/>
          </p:nvCxnSpPr>
          <p:spPr>
            <a:xfrm>
              <a:off x="785350" y="2589625"/>
              <a:ext cx="1266600" cy="12666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1" name="Google Shape;1841;p146"/>
            <p:cNvCxnSpPr/>
            <p:nvPr/>
          </p:nvCxnSpPr>
          <p:spPr>
            <a:xfrm>
              <a:off x="785350" y="3013275"/>
              <a:ext cx="842700" cy="8427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2" name="Google Shape;1842;p146"/>
            <p:cNvCxnSpPr/>
            <p:nvPr/>
          </p:nvCxnSpPr>
          <p:spPr>
            <a:xfrm>
              <a:off x="785350" y="3390375"/>
              <a:ext cx="481200" cy="4812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3" name="Google Shape;1843;p146"/>
            <p:cNvCxnSpPr/>
            <p:nvPr/>
          </p:nvCxnSpPr>
          <p:spPr>
            <a:xfrm>
              <a:off x="785350" y="3746550"/>
              <a:ext cx="119700" cy="1197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44" name="Google Shape;1844;p146"/>
          <p:cNvSpPr/>
          <p:nvPr/>
        </p:nvSpPr>
        <p:spPr>
          <a:xfrm>
            <a:off x="1110425" y="675025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5" name="Google Shape;1845;p146"/>
          <p:cNvSpPr/>
          <p:nvPr/>
        </p:nvSpPr>
        <p:spPr>
          <a:xfrm>
            <a:off x="1424700" y="968350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6" name="Google Shape;1846;p146"/>
          <p:cNvGrpSpPr/>
          <p:nvPr/>
        </p:nvGrpSpPr>
        <p:grpSpPr>
          <a:xfrm>
            <a:off x="7521482" y="446300"/>
            <a:ext cx="1653243" cy="314100"/>
            <a:chOff x="7521482" y="446300"/>
            <a:chExt cx="1653243" cy="314100"/>
          </a:xfrm>
        </p:grpSpPr>
        <p:grpSp>
          <p:nvGrpSpPr>
            <p:cNvPr id="1847" name="Google Shape;1847;p146"/>
            <p:cNvGrpSpPr/>
            <p:nvPr/>
          </p:nvGrpSpPr>
          <p:grpSpPr>
            <a:xfrm>
              <a:off x="7521482" y="490241"/>
              <a:ext cx="525038" cy="226534"/>
              <a:chOff x="-250525" y="1236725"/>
              <a:chExt cx="7322700" cy="3159475"/>
            </a:xfrm>
          </p:grpSpPr>
          <p:sp>
            <p:nvSpPr>
              <p:cNvPr id="1848" name="Google Shape;1848;p146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46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46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46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46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46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46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46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46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57" name="Google Shape;1857;p146"/>
            <p:cNvCxnSpPr/>
            <p:nvPr/>
          </p:nvCxnSpPr>
          <p:spPr>
            <a:xfrm>
              <a:off x="8237690" y="479555"/>
              <a:ext cx="0" cy="237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8" name="Google Shape;1858;p146"/>
            <p:cNvSpPr txBox="1"/>
            <p:nvPr/>
          </p:nvSpPr>
          <p:spPr>
            <a:xfrm>
              <a:off x="8281625" y="446300"/>
              <a:ext cx="893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 C A D E M Y</a:t>
              </a:r>
              <a:endParaRPr sz="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1859" name="Google Shape;1859;p146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860" name="Google Shape;1860;p146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1" name="Google Shape;1861;p146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862" name="Google Shape;1862;p146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46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46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46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46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46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46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46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46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146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146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146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146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146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146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146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146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Divider Slide">
  <p:cSld name="TITLE_2_1_2">
    <p:bg>
      <p:bgPr>
        <a:solidFill>
          <a:srgbClr val="00B2A9"/>
        </a:solidFill>
        <a:effectLst/>
      </p:bgPr>
    </p:bg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47"/>
          <p:cNvSpPr/>
          <p:nvPr/>
        </p:nvSpPr>
        <p:spPr>
          <a:xfrm>
            <a:off x="7227750" y="1077875"/>
            <a:ext cx="1313400" cy="13134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1" name="Google Shape;1881;p147"/>
          <p:cNvSpPr/>
          <p:nvPr/>
        </p:nvSpPr>
        <p:spPr>
          <a:xfrm>
            <a:off x="4598400" y="520250"/>
            <a:ext cx="1069800" cy="1069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2" name="Google Shape;1882;p147"/>
          <p:cNvSpPr/>
          <p:nvPr/>
        </p:nvSpPr>
        <p:spPr>
          <a:xfrm>
            <a:off x="3754575" y="-319400"/>
            <a:ext cx="1635000" cy="1634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3" name="Google Shape;1883;p147"/>
          <p:cNvGrpSpPr/>
          <p:nvPr/>
        </p:nvGrpSpPr>
        <p:grpSpPr>
          <a:xfrm>
            <a:off x="4492721" y="413149"/>
            <a:ext cx="169754" cy="169754"/>
            <a:chOff x="8922575" y="3666725"/>
            <a:chExt cx="108000" cy="108000"/>
          </a:xfrm>
        </p:grpSpPr>
        <p:cxnSp>
          <p:nvCxnSpPr>
            <p:cNvPr id="1884" name="Google Shape;1884;p147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5" name="Google Shape;1885;p147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6" name="Google Shape;1886;p147"/>
          <p:cNvSpPr/>
          <p:nvPr/>
        </p:nvSpPr>
        <p:spPr>
          <a:xfrm rot="-5400000">
            <a:off x="-777250" y="1608750"/>
            <a:ext cx="963000" cy="9630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147"/>
          <p:cNvSpPr/>
          <p:nvPr/>
        </p:nvSpPr>
        <p:spPr>
          <a:xfrm rot="-5400000">
            <a:off x="-434300" y="1954200"/>
            <a:ext cx="803100" cy="8031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8" name="Google Shape;1888;p147"/>
          <p:cNvSpPr/>
          <p:nvPr/>
        </p:nvSpPr>
        <p:spPr>
          <a:xfrm>
            <a:off x="4207850" y="2377175"/>
            <a:ext cx="1079400" cy="575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9" name="Google Shape;1889;p147"/>
          <p:cNvSpPr/>
          <p:nvPr/>
        </p:nvSpPr>
        <p:spPr>
          <a:xfrm>
            <a:off x="405965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147"/>
          <p:cNvSpPr/>
          <p:nvPr/>
        </p:nvSpPr>
        <p:spPr>
          <a:xfrm>
            <a:off x="513230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1" name="Google Shape;1891;p147"/>
          <p:cNvSpPr/>
          <p:nvPr/>
        </p:nvSpPr>
        <p:spPr>
          <a:xfrm>
            <a:off x="4615350" y="2238875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2" name="Google Shape;1892;p147"/>
          <p:cNvSpPr/>
          <p:nvPr/>
        </p:nvSpPr>
        <p:spPr>
          <a:xfrm>
            <a:off x="1601125" y="3670250"/>
            <a:ext cx="638400" cy="63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147"/>
          <p:cNvSpPr/>
          <p:nvPr/>
        </p:nvSpPr>
        <p:spPr>
          <a:xfrm rot="-2700000">
            <a:off x="963428" y="3915407"/>
            <a:ext cx="1017385" cy="10173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147"/>
          <p:cNvSpPr/>
          <p:nvPr/>
        </p:nvSpPr>
        <p:spPr>
          <a:xfrm rot="-5400000">
            <a:off x="3254725" y="399990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147"/>
          <p:cNvSpPr/>
          <p:nvPr/>
        </p:nvSpPr>
        <p:spPr>
          <a:xfrm rot="5400000" flipH="1">
            <a:off x="3772825" y="385325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147"/>
          <p:cNvSpPr/>
          <p:nvPr/>
        </p:nvSpPr>
        <p:spPr>
          <a:xfrm>
            <a:off x="266850" y="-97125"/>
            <a:ext cx="790100" cy="1161600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7" name="Google Shape;1897;p147"/>
          <p:cNvSpPr/>
          <p:nvPr/>
        </p:nvSpPr>
        <p:spPr>
          <a:xfrm>
            <a:off x="4393300" y="4701000"/>
            <a:ext cx="518100" cy="518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147"/>
          <p:cNvSpPr/>
          <p:nvPr/>
        </p:nvSpPr>
        <p:spPr>
          <a:xfrm>
            <a:off x="0" y="4844300"/>
            <a:ext cx="9144000" cy="29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9" name="Google Shape;1899;p147"/>
          <p:cNvGrpSpPr/>
          <p:nvPr/>
        </p:nvGrpSpPr>
        <p:grpSpPr>
          <a:xfrm rot="1247106">
            <a:off x="1466237" y="755858"/>
            <a:ext cx="1879043" cy="1873650"/>
            <a:chOff x="1551281" y="267650"/>
            <a:chExt cx="1675809" cy="1671000"/>
          </a:xfrm>
        </p:grpSpPr>
        <p:sp>
          <p:nvSpPr>
            <p:cNvPr id="1900" name="Google Shape;1900;p147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47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2" name="Google Shape;1902;p147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903" name="Google Shape;1903;p147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04" name="Google Shape;1904;p147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905" name="Google Shape;1905;p147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147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147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147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147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147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147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147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147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147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147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147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147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147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147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147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147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Body Blank">
  <p:cSld name="TITLE_1_2_2">
    <p:bg>
      <p:bgPr>
        <a:solidFill>
          <a:srgbClr val="00B2A9"/>
        </a:solidFill>
        <a:effectLst/>
      </p:bgPr>
    </p:bg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3" name="Google Shape;1923;p148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924" name="Google Shape;1924;p148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5" name="Google Shape;1925;p148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926" name="Google Shape;1926;p148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148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148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148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148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148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148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148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148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148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48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148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148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148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148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148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148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Body 50/50">
  <p:cSld name="TITLE_1_1_1_2">
    <p:bg>
      <p:bgPr>
        <a:solidFill>
          <a:srgbClr val="00B2A9"/>
        </a:solidFill>
        <a:effectLst/>
      </p:bgPr>
    </p:bg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49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Quote">
  <p:cSld name="CUSTOM_2">
    <p:bg>
      <p:bgPr>
        <a:solidFill>
          <a:srgbClr val="00B2A9"/>
        </a:solidFill>
        <a:effectLst/>
      </p:bgPr>
    </p:bg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50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7" name="Google Shape;1947;p150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8" name="Google Shape;1948;p150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49" name="Google Shape;1949;p150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150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1" name="Google Shape;1951;p150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1952" name="Google Shape;1952;p150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3" name="Google Shape;1953;p150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1954" name="Google Shape;1954;p150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150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150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150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150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150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150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150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150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Qestion">
  <p:cSld name="CUSTOM_2_1">
    <p:bg>
      <p:bgPr>
        <a:solidFill>
          <a:srgbClr val="00B2A9"/>
        </a:solidFill>
        <a:effectLst/>
      </p:bgPr>
    </p:bg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51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151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151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7" name="Google Shape;1967;p151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968" name="Google Shape;1968;p151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9" name="Google Shape;1969;p151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970" name="Google Shape;1970;p151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151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151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151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151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151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151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151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151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151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151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151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151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151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151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151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151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87" name="Google Shape;1987;p151"/>
          <p:cNvSpPr/>
          <p:nvPr/>
        </p:nvSpPr>
        <p:spPr>
          <a:xfrm>
            <a:off x="559500" y="1966650"/>
            <a:ext cx="1210200" cy="1210200"/>
          </a:xfrm>
          <a:prstGeom prst="ellipse">
            <a:avLst/>
          </a:prstGeom>
          <a:noFill/>
          <a:ln w="28575" cap="flat" cmpd="sng">
            <a:solidFill>
              <a:srgbClr val="27B3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7B3A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9600">
              <a:solidFill>
                <a:srgbClr val="27B3A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Steps">
  <p:cSld name="CUSTOM_1_3_2">
    <p:bg>
      <p:bgPr>
        <a:solidFill>
          <a:srgbClr val="00B2A9"/>
        </a:solidFill>
        <a:effectLst/>
      </p:bgPr>
    </p:bg>
    <p:spTree>
      <p:nvGrpSpPr>
        <p:cNvPr id="1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152"/>
          <p:cNvSpPr/>
          <p:nvPr/>
        </p:nvSpPr>
        <p:spPr>
          <a:xfrm>
            <a:off x="0" y="0"/>
            <a:ext cx="9144000" cy="28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0" name="Google Shape;1990;p152"/>
          <p:cNvSpPr/>
          <p:nvPr/>
        </p:nvSpPr>
        <p:spPr>
          <a:xfrm rot="10800000" flipH="1">
            <a:off x="0" y="2828500"/>
            <a:ext cx="9438900" cy="1156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1" name="Google Shape;1991;p152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992" name="Google Shape;1992;p152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3" name="Google Shape;1993;p152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994" name="Google Shape;1994;p152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152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152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152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152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152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152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152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152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152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152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152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152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152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152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152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152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Steps 1">
  <p:cSld name="CUSTOM_1_2_1_2">
    <p:bg>
      <p:bgPr>
        <a:solidFill>
          <a:srgbClr val="00B2A9"/>
        </a:solidFill>
        <a:effectLst/>
      </p:bgPr>
    </p:bg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153"/>
          <p:cNvSpPr/>
          <p:nvPr/>
        </p:nvSpPr>
        <p:spPr>
          <a:xfrm>
            <a:off x="0" y="0"/>
            <a:ext cx="9144000" cy="33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3" name="Google Shape;2013;p153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153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5" name="Google Shape;2015;p153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016" name="Google Shape;2016;p153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7" name="Google Shape;2017;p153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018" name="Google Shape;2018;p153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153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153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153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153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153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153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153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153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153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153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153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153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153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153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153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153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Box">
  <p:cSld name="CUSTOM_1_1_2">
    <p:bg>
      <p:bgPr>
        <a:solidFill>
          <a:srgbClr val="00B2A9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54"/>
          <p:cNvSpPr/>
          <p:nvPr/>
        </p:nvSpPr>
        <p:spPr>
          <a:xfrm flipH="1">
            <a:off x="0" y="0"/>
            <a:ext cx="91440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7" name="Google Shape;2037;p154"/>
          <p:cNvSpPr/>
          <p:nvPr/>
        </p:nvSpPr>
        <p:spPr>
          <a:xfrm rot="10800000">
            <a:off x="-294900" y="2257300"/>
            <a:ext cx="9438900" cy="1728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8" name="Google Shape;2038;p154"/>
          <p:cNvGrpSpPr/>
          <p:nvPr/>
        </p:nvGrpSpPr>
        <p:grpSpPr>
          <a:xfrm>
            <a:off x="785350" y="315075"/>
            <a:ext cx="3191825" cy="3556500"/>
            <a:chOff x="785350" y="315075"/>
            <a:chExt cx="3191825" cy="3556500"/>
          </a:xfrm>
        </p:grpSpPr>
        <p:cxnSp>
          <p:nvCxnSpPr>
            <p:cNvPr id="2039" name="Google Shape;2039;p154"/>
            <p:cNvCxnSpPr/>
            <p:nvPr/>
          </p:nvCxnSpPr>
          <p:spPr>
            <a:xfrm>
              <a:off x="2771600" y="318675"/>
              <a:ext cx="999600" cy="9996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0" name="Google Shape;2040;p154"/>
            <p:cNvCxnSpPr/>
            <p:nvPr/>
          </p:nvCxnSpPr>
          <p:spPr>
            <a:xfrm>
              <a:off x="3200875" y="324150"/>
              <a:ext cx="570300" cy="5703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1" name="Google Shape;2041;p154"/>
            <p:cNvCxnSpPr/>
            <p:nvPr/>
          </p:nvCxnSpPr>
          <p:spPr>
            <a:xfrm>
              <a:off x="3640575" y="340125"/>
              <a:ext cx="336600" cy="3366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2" name="Google Shape;2042;p154"/>
            <p:cNvCxnSpPr/>
            <p:nvPr/>
          </p:nvCxnSpPr>
          <p:spPr>
            <a:xfrm>
              <a:off x="2363300" y="334150"/>
              <a:ext cx="1407900" cy="14079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3" name="Google Shape;2043;p154"/>
            <p:cNvCxnSpPr/>
            <p:nvPr/>
          </p:nvCxnSpPr>
          <p:spPr>
            <a:xfrm>
              <a:off x="1939300" y="333875"/>
              <a:ext cx="1831800" cy="18318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4" name="Google Shape;2044;p154"/>
            <p:cNvCxnSpPr/>
            <p:nvPr/>
          </p:nvCxnSpPr>
          <p:spPr>
            <a:xfrm>
              <a:off x="1496950" y="315325"/>
              <a:ext cx="2274300" cy="22743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5" name="Google Shape;2045;p154"/>
            <p:cNvCxnSpPr/>
            <p:nvPr/>
          </p:nvCxnSpPr>
          <p:spPr>
            <a:xfrm>
              <a:off x="1072925" y="315075"/>
              <a:ext cx="2698200" cy="26982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6" name="Google Shape;2046;p154"/>
            <p:cNvCxnSpPr/>
            <p:nvPr/>
          </p:nvCxnSpPr>
          <p:spPr>
            <a:xfrm>
              <a:off x="800800" y="466725"/>
              <a:ext cx="2970300" cy="29703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7" name="Google Shape;2047;p154"/>
            <p:cNvCxnSpPr/>
            <p:nvPr/>
          </p:nvCxnSpPr>
          <p:spPr>
            <a:xfrm>
              <a:off x="785350" y="875025"/>
              <a:ext cx="2985900" cy="29859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8" name="Google Shape;2048;p154"/>
            <p:cNvCxnSpPr/>
            <p:nvPr/>
          </p:nvCxnSpPr>
          <p:spPr>
            <a:xfrm>
              <a:off x="785350" y="1318275"/>
              <a:ext cx="2544000" cy="25440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9" name="Google Shape;2049;p154"/>
            <p:cNvCxnSpPr/>
            <p:nvPr/>
          </p:nvCxnSpPr>
          <p:spPr>
            <a:xfrm>
              <a:off x="785350" y="1742050"/>
              <a:ext cx="2117400" cy="21174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0" name="Google Shape;2050;p154"/>
            <p:cNvCxnSpPr/>
            <p:nvPr/>
          </p:nvCxnSpPr>
          <p:spPr>
            <a:xfrm>
              <a:off x="785350" y="2165675"/>
              <a:ext cx="1693200" cy="16935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1" name="Google Shape;2051;p154"/>
            <p:cNvCxnSpPr/>
            <p:nvPr/>
          </p:nvCxnSpPr>
          <p:spPr>
            <a:xfrm>
              <a:off x="785350" y="2589625"/>
              <a:ext cx="1266600" cy="12666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2" name="Google Shape;2052;p154"/>
            <p:cNvCxnSpPr/>
            <p:nvPr/>
          </p:nvCxnSpPr>
          <p:spPr>
            <a:xfrm>
              <a:off x="785350" y="3013275"/>
              <a:ext cx="842700" cy="8427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3" name="Google Shape;2053;p154"/>
            <p:cNvCxnSpPr/>
            <p:nvPr/>
          </p:nvCxnSpPr>
          <p:spPr>
            <a:xfrm>
              <a:off x="785350" y="3390375"/>
              <a:ext cx="481200" cy="4812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4" name="Google Shape;2054;p154"/>
            <p:cNvCxnSpPr/>
            <p:nvPr/>
          </p:nvCxnSpPr>
          <p:spPr>
            <a:xfrm>
              <a:off x="785350" y="3746550"/>
              <a:ext cx="119700" cy="119700"/>
            </a:xfrm>
            <a:prstGeom prst="straightConnector1">
              <a:avLst/>
            </a:prstGeom>
            <a:noFill/>
            <a:ln w="38100" cap="flat" cmpd="sng">
              <a:solidFill>
                <a:srgbClr val="00B2A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55" name="Google Shape;2055;p154"/>
          <p:cNvSpPr/>
          <p:nvPr/>
        </p:nvSpPr>
        <p:spPr>
          <a:xfrm>
            <a:off x="1110425" y="675025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154"/>
          <p:cNvSpPr/>
          <p:nvPr/>
        </p:nvSpPr>
        <p:spPr>
          <a:xfrm>
            <a:off x="1424700" y="968350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7" name="Google Shape;2057;p154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058" name="Google Shape;2058;p154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9" name="Google Shape;2059;p154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060" name="Google Shape;2060;p154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154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154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154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154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154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154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154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154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154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154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154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154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154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154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154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154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Divider Slide">
  <p:cSld name="TITLE_2_1_1">
    <p:bg>
      <p:bgPr>
        <a:solidFill>
          <a:schemeClr val="accent5"/>
        </a:solidFill>
        <a:effectLst/>
      </p:bgPr>
    </p:bg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55"/>
          <p:cNvSpPr/>
          <p:nvPr/>
        </p:nvSpPr>
        <p:spPr>
          <a:xfrm>
            <a:off x="7227750" y="1077875"/>
            <a:ext cx="1313400" cy="13134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155"/>
          <p:cNvSpPr/>
          <p:nvPr/>
        </p:nvSpPr>
        <p:spPr>
          <a:xfrm>
            <a:off x="4598400" y="520250"/>
            <a:ext cx="1069800" cy="1069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155"/>
          <p:cNvSpPr/>
          <p:nvPr/>
        </p:nvSpPr>
        <p:spPr>
          <a:xfrm>
            <a:off x="3754575" y="-319400"/>
            <a:ext cx="1635000" cy="1634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1" name="Google Shape;2081;p155"/>
          <p:cNvGrpSpPr/>
          <p:nvPr/>
        </p:nvGrpSpPr>
        <p:grpSpPr>
          <a:xfrm>
            <a:off x="4492721" y="413149"/>
            <a:ext cx="169754" cy="169754"/>
            <a:chOff x="8922575" y="3666725"/>
            <a:chExt cx="108000" cy="108000"/>
          </a:xfrm>
        </p:grpSpPr>
        <p:cxnSp>
          <p:nvCxnSpPr>
            <p:cNvPr id="2082" name="Google Shape;2082;p155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3" name="Google Shape;2083;p155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4" name="Google Shape;2084;p155"/>
          <p:cNvSpPr/>
          <p:nvPr/>
        </p:nvSpPr>
        <p:spPr>
          <a:xfrm rot="-5400000">
            <a:off x="-777250" y="1608750"/>
            <a:ext cx="963000" cy="9630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5" name="Google Shape;2085;p155"/>
          <p:cNvSpPr/>
          <p:nvPr/>
        </p:nvSpPr>
        <p:spPr>
          <a:xfrm rot="-5400000">
            <a:off x="-434300" y="1954200"/>
            <a:ext cx="803100" cy="8031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p155"/>
          <p:cNvSpPr/>
          <p:nvPr/>
        </p:nvSpPr>
        <p:spPr>
          <a:xfrm>
            <a:off x="4207850" y="2377175"/>
            <a:ext cx="1079400" cy="575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7" name="Google Shape;2087;p155"/>
          <p:cNvSpPr/>
          <p:nvPr/>
        </p:nvSpPr>
        <p:spPr>
          <a:xfrm>
            <a:off x="405965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155"/>
          <p:cNvSpPr/>
          <p:nvPr/>
        </p:nvSpPr>
        <p:spPr>
          <a:xfrm>
            <a:off x="513230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155"/>
          <p:cNvSpPr/>
          <p:nvPr/>
        </p:nvSpPr>
        <p:spPr>
          <a:xfrm>
            <a:off x="4615350" y="2238875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155"/>
          <p:cNvSpPr/>
          <p:nvPr/>
        </p:nvSpPr>
        <p:spPr>
          <a:xfrm>
            <a:off x="1601125" y="3670250"/>
            <a:ext cx="638400" cy="63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155"/>
          <p:cNvSpPr/>
          <p:nvPr/>
        </p:nvSpPr>
        <p:spPr>
          <a:xfrm rot="-2700000">
            <a:off x="963428" y="3915407"/>
            <a:ext cx="1017385" cy="10173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2" name="Google Shape;2092;p155"/>
          <p:cNvSpPr/>
          <p:nvPr/>
        </p:nvSpPr>
        <p:spPr>
          <a:xfrm rot="-5400000">
            <a:off x="3254725" y="399990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3" name="Google Shape;2093;p155"/>
          <p:cNvSpPr/>
          <p:nvPr/>
        </p:nvSpPr>
        <p:spPr>
          <a:xfrm rot="5400000" flipH="1">
            <a:off x="3772825" y="385325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155"/>
          <p:cNvSpPr/>
          <p:nvPr/>
        </p:nvSpPr>
        <p:spPr>
          <a:xfrm>
            <a:off x="266850" y="-97125"/>
            <a:ext cx="790100" cy="1161600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5" name="Google Shape;2095;p155"/>
          <p:cNvSpPr/>
          <p:nvPr/>
        </p:nvSpPr>
        <p:spPr>
          <a:xfrm>
            <a:off x="4393300" y="4701000"/>
            <a:ext cx="518100" cy="518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6" name="Google Shape;2096;p155"/>
          <p:cNvSpPr/>
          <p:nvPr/>
        </p:nvSpPr>
        <p:spPr>
          <a:xfrm>
            <a:off x="0" y="4844300"/>
            <a:ext cx="9144000" cy="29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7" name="Google Shape;2097;p155"/>
          <p:cNvGrpSpPr/>
          <p:nvPr/>
        </p:nvGrpSpPr>
        <p:grpSpPr>
          <a:xfrm rot="1247106">
            <a:off x="1466237" y="755858"/>
            <a:ext cx="1879043" cy="1873650"/>
            <a:chOff x="1551281" y="267650"/>
            <a:chExt cx="1675809" cy="1671000"/>
          </a:xfrm>
        </p:grpSpPr>
        <p:sp>
          <p:nvSpPr>
            <p:cNvPr id="2098" name="Google Shape;2098;p155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55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0" name="Google Shape;2100;p155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101" name="Google Shape;2101;p155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2" name="Google Shape;2102;p155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103" name="Google Shape;2103;p155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155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155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155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155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155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155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155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155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155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155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155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155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155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155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155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155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Quote">
  <p:cSld name="CUSTOM">
    <p:bg>
      <p:bgPr>
        <a:solidFill>
          <a:srgbClr val="FFC84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B2031"/>
              </a:solidFill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7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4" name="Google Shape;124;p7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7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26" name="Google Shape;126;p7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27" name="Google Shape;127;p7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221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7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Body Blank">
  <p:cSld name="TITLE_1_2_1">
    <p:bg>
      <p:bgPr>
        <a:solidFill>
          <a:schemeClr val="accent5"/>
        </a:solid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Google Shape;2121;p156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122" name="Google Shape;2122;p156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3" name="Google Shape;2123;p156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124" name="Google Shape;2124;p156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156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156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156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156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156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156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156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156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156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156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156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156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156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156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156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156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Body 50/50">
  <p:cSld name="TITLE_1_1_1_1">
    <p:bg>
      <p:bgPr>
        <a:solidFill>
          <a:schemeClr val="accent5"/>
        </a:solidFill>
        <a:effectLst/>
      </p:bgPr>
    </p:bg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157"/>
          <p:cNvSpPr/>
          <p:nvPr/>
        </p:nvSpPr>
        <p:spPr>
          <a:xfrm>
            <a:off x="4581300" y="0"/>
            <a:ext cx="45627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Quote">
  <p:cSld name="CUSTOM_3">
    <p:bg>
      <p:bgPr>
        <a:solidFill>
          <a:schemeClr val="accent5"/>
        </a:solidFill>
        <a:effectLst/>
      </p:bgPr>
    </p:bg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58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158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6" name="Google Shape;2146;p158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47" name="Google Shape;2147;p158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158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9" name="Google Shape;2149;p158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150" name="Google Shape;2150;p158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51" name="Google Shape;2151;p158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152" name="Google Shape;2152;p158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158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158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158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158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158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158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158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158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158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158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158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158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158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158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158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58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Question">
  <p:cSld name="CUSTOM_3_1">
    <p:bg>
      <p:bgPr>
        <a:solidFill>
          <a:schemeClr val="accent5"/>
        </a:solidFill>
        <a:effectLst/>
      </p:bgPr>
    </p:bg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159"/>
          <p:cNvSpPr/>
          <p:nvPr/>
        </p:nvSpPr>
        <p:spPr>
          <a:xfrm>
            <a:off x="0" y="0"/>
            <a:ext cx="2329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1" name="Google Shape;2171;p159"/>
          <p:cNvSpPr txBox="1"/>
          <p:nvPr/>
        </p:nvSpPr>
        <p:spPr>
          <a:xfrm>
            <a:off x="2688175" y="998375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2" name="Google Shape;2172;p159"/>
          <p:cNvSpPr txBox="1"/>
          <p:nvPr/>
        </p:nvSpPr>
        <p:spPr>
          <a:xfrm rot="10800000">
            <a:off x="5907900" y="267650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0" b="1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73" name="Google Shape;2173;p159"/>
          <p:cNvSpPr/>
          <p:nvPr/>
        </p:nvSpPr>
        <p:spPr>
          <a:xfrm rot="-5400000">
            <a:off x="1914625" y="3422282"/>
            <a:ext cx="1260600" cy="12606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4" name="Google Shape;2174;p159"/>
          <p:cNvSpPr/>
          <p:nvPr/>
        </p:nvSpPr>
        <p:spPr>
          <a:xfrm rot="-5400000">
            <a:off x="2363515" y="3874550"/>
            <a:ext cx="1051200" cy="10512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5" name="Google Shape;2175;p159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176" name="Google Shape;2176;p159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7" name="Google Shape;2177;p159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178" name="Google Shape;2178;p159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59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59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59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59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59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59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59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59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59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59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59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59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59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59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59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59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159"/>
          <p:cNvSpPr/>
          <p:nvPr/>
        </p:nvSpPr>
        <p:spPr>
          <a:xfrm>
            <a:off x="559500" y="1966650"/>
            <a:ext cx="1210200" cy="1210200"/>
          </a:xfrm>
          <a:prstGeom prst="ellipse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  <a:endParaRPr sz="9600">
              <a:solidFill>
                <a:schemeClr val="accent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Steps">
  <p:cSld name="CUSTOM_1_3_1">
    <p:bg>
      <p:bgPr>
        <a:solidFill>
          <a:schemeClr val="accent5"/>
        </a:solidFill>
        <a:effectLst/>
      </p:bgPr>
    </p:bg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160"/>
          <p:cNvSpPr/>
          <p:nvPr/>
        </p:nvSpPr>
        <p:spPr>
          <a:xfrm>
            <a:off x="0" y="0"/>
            <a:ext cx="9144000" cy="28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160"/>
          <p:cNvSpPr/>
          <p:nvPr/>
        </p:nvSpPr>
        <p:spPr>
          <a:xfrm rot="10800000" flipH="1">
            <a:off x="0" y="2828500"/>
            <a:ext cx="9438900" cy="1156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9" name="Google Shape;2199;p160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200" name="Google Shape;2200;p160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1" name="Google Shape;2201;p160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202" name="Google Shape;2202;p160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60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60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60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60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60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60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60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60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60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60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60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60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60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60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60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60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Steps 1">
  <p:cSld name="CUSTOM_1_2_1_1">
    <p:bg>
      <p:bgPr>
        <a:solidFill>
          <a:schemeClr val="accent5"/>
        </a:solidFill>
        <a:effectLst/>
      </p:bgPr>
    </p:bg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61"/>
          <p:cNvSpPr/>
          <p:nvPr/>
        </p:nvSpPr>
        <p:spPr>
          <a:xfrm>
            <a:off x="0" y="0"/>
            <a:ext cx="9144000" cy="331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161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161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3" name="Google Shape;2223;p161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224" name="Google Shape;2224;p161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5" name="Google Shape;2225;p161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226" name="Google Shape;2226;p161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61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61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61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61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61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61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61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61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61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61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61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61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61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61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61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61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vy - Box">
  <p:cSld name="CUSTOM_1_1_1_1_1">
    <p:bg>
      <p:bgPr>
        <a:solidFill>
          <a:schemeClr val="accent5"/>
        </a:solidFill>
        <a:effectLst/>
      </p:bgPr>
    </p:bg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162"/>
          <p:cNvSpPr/>
          <p:nvPr/>
        </p:nvSpPr>
        <p:spPr>
          <a:xfrm flipH="1">
            <a:off x="0" y="0"/>
            <a:ext cx="91440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162"/>
          <p:cNvSpPr/>
          <p:nvPr/>
        </p:nvSpPr>
        <p:spPr>
          <a:xfrm rot="10800000">
            <a:off x="-294900" y="2257300"/>
            <a:ext cx="9438900" cy="1728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6" name="Google Shape;2246;p162"/>
          <p:cNvGrpSpPr/>
          <p:nvPr/>
        </p:nvGrpSpPr>
        <p:grpSpPr>
          <a:xfrm>
            <a:off x="785350" y="315075"/>
            <a:ext cx="2985900" cy="3556500"/>
            <a:chOff x="785350" y="315075"/>
            <a:chExt cx="2985900" cy="3556500"/>
          </a:xfrm>
        </p:grpSpPr>
        <p:cxnSp>
          <p:nvCxnSpPr>
            <p:cNvPr id="2247" name="Google Shape;2247;p162"/>
            <p:cNvCxnSpPr/>
            <p:nvPr/>
          </p:nvCxnSpPr>
          <p:spPr>
            <a:xfrm>
              <a:off x="2771600" y="318675"/>
              <a:ext cx="999600" cy="9996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8" name="Google Shape;2248;p162"/>
            <p:cNvCxnSpPr/>
            <p:nvPr/>
          </p:nvCxnSpPr>
          <p:spPr>
            <a:xfrm>
              <a:off x="3200875" y="324150"/>
              <a:ext cx="570300" cy="5703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9" name="Google Shape;2249;p162"/>
            <p:cNvCxnSpPr/>
            <p:nvPr/>
          </p:nvCxnSpPr>
          <p:spPr>
            <a:xfrm>
              <a:off x="3640575" y="340125"/>
              <a:ext cx="130500" cy="1305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0" name="Google Shape;2250;p162"/>
            <p:cNvCxnSpPr/>
            <p:nvPr/>
          </p:nvCxnSpPr>
          <p:spPr>
            <a:xfrm>
              <a:off x="2363300" y="334150"/>
              <a:ext cx="1407900" cy="14079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1" name="Google Shape;2251;p162"/>
            <p:cNvCxnSpPr/>
            <p:nvPr/>
          </p:nvCxnSpPr>
          <p:spPr>
            <a:xfrm>
              <a:off x="1939300" y="333875"/>
              <a:ext cx="1831800" cy="18318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2" name="Google Shape;2252;p162"/>
            <p:cNvCxnSpPr/>
            <p:nvPr/>
          </p:nvCxnSpPr>
          <p:spPr>
            <a:xfrm>
              <a:off x="1496950" y="315325"/>
              <a:ext cx="2274300" cy="22743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3" name="Google Shape;2253;p162"/>
            <p:cNvCxnSpPr/>
            <p:nvPr/>
          </p:nvCxnSpPr>
          <p:spPr>
            <a:xfrm>
              <a:off x="1072925" y="315075"/>
              <a:ext cx="2698200" cy="26982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4" name="Google Shape;2254;p162"/>
            <p:cNvCxnSpPr/>
            <p:nvPr/>
          </p:nvCxnSpPr>
          <p:spPr>
            <a:xfrm>
              <a:off x="800800" y="466725"/>
              <a:ext cx="2970300" cy="29703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5" name="Google Shape;2255;p162"/>
            <p:cNvCxnSpPr/>
            <p:nvPr/>
          </p:nvCxnSpPr>
          <p:spPr>
            <a:xfrm>
              <a:off x="785350" y="875025"/>
              <a:ext cx="2985900" cy="29859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6" name="Google Shape;2256;p162"/>
            <p:cNvCxnSpPr/>
            <p:nvPr/>
          </p:nvCxnSpPr>
          <p:spPr>
            <a:xfrm>
              <a:off x="785350" y="1318275"/>
              <a:ext cx="2544000" cy="25440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7" name="Google Shape;2257;p162"/>
            <p:cNvCxnSpPr/>
            <p:nvPr/>
          </p:nvCxnSpPr>
          <p:spPr>
            <a:xfrm>
              <a:off x="785350" y="1742050"/>
              <a:ext cx="2117400" cy="21174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8" name="Google Shape;2258;p162"/>
            <p:cNvCxnSpPr/>
            <p:nvPr/>
          </p:nvCxnSpPr>
          <p:spPr>
            <a:xfrm>
              <a:off x="785350" y="2165675"/>
              <a:ext cx="1693200" cy="16935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9" name="Google Shape;2259;p162"/>
            <p:cNvCxnSpPr/>
            <p:nvPr/>
          </p:nvCxnSpPr>
          <p:spPr>
            <a:xfrm>
              <a:off x="785350" y="2589625"/>
              <a:ext cx="1266600" cy="12666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0" name="Google Shape;2260;p162"/>
            <p:cNvCxnSpPr/>
            <p:nvPr/>
          </p:nvCxnSpPr>
          <p:spPr>
            <a:xfrm>
              <a:off x="785350" y="3013275"/>
              <a:ext cx="842700" cy="8427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1" name="Google Shape;2261;p162"/>
            <p:cNvCxnSpPr/>
            <p:nvPr/>
          </p:nvCxnSpPr>
          <p:spPr>
            <a:xfrm>
              <a:off x="785350" y="3390375"/>
              <a:ext cx="481200" cy="4812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2" name="Google Shape;2262;p162"/>
            <p:cNvCxnSpPr/>
            <p:nvPr/>
          </p:nvCxnSpPr>
          <p:spPr>
            <a:xfrm>
              <a:off x="785350" y="3746550"/>
              <a:ext cx="119700" cy="119700"/>
            </a:xfrm>
            <a:prstGeom prst="straightConnector1">
              <a:avLst/>
            </a:prstGeom>
            <a:noFill/>
            <a:ln w="38100" cap="flat" cmpd="sng">
              <a:solidFill>
                <a:srgbClr val="1B203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63" name="Google Shape;2263;p162"/>
          <p:cNvSpPr/>
          <p:nvPr/>
        </p:nvSpPr>
        <p:spPr>
          <a:xfrm>
            <a:off x="1110425" y="675025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162"/>
          <p:cNvSpPr/>
          <p:nvPr/>
        </p:nvSpPr>
        <p:spPr>
          <a:xfrm>
            <a:off x="1424700" y="968350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5" name="Google Shape;2265;p162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266" name="Google Shape;2266;p162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7" name="Google Shape;2267;p162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268" name="Google Shape;2268;p162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62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62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62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62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62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62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62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62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62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62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62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62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62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62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62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62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-2">
  <p:cSld name="CUSTOM_10_1"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16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AB1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87" name="Google Shape;2287;p1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3775" y="2148525"/>
            <a:ext cx="1876450" cy="84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8" name="Google Shape;2288;p163"/>
          <p:cNvSpPr txBox="1"/>
          <p:nvPr/>
        </p:nvSpPr>
        <p:spPr>
          <a:xfrm>
            <a:off x="354875" y="4870650"/>
            <a:ext cx="3847200" cy="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</a:rPr>
              <a:t>©2021 dataiku, Inc. | dataiku.com | contact@dataiku.com | @dataiku</a:t>
            </a:r>
            <a:endParaRPr sz="120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Blank" type="blank">
  <p:cSld name="BLANK"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164"/>
          <p:cNvSpPr txBox="1">
            <a:spLocks noGrp="1"/>
          </p:cNvSpPr>
          <p:nvPr>
            <p:ph type="title"/>
          </p:nvPr>
        </p:nvSpPr>
        <p:spPr>
          <a:xfrm>
            <a:off x="323600" y="301600"/>
            <a:ext cx="46518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291" name="Google Shape;2291;p164"/>
          <p:cNvSpPr txBox="1">
            <a:spLocks noGrp="1"/>
          </p:cNvSpPr>
          <p:nvPr>
            <p:ph type="subTitle" idx="1"/>
          </p:nvPr>
        </p:nvSpPr>
        <p:spPr>
          <a:xfrm>
            <a:off x="354875" y="769850"/>
            <a:ext cx="3394500" cy="1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92" name="Google Shape;2292;p164"/>
          <p:cNvSpPr txBox="1">
            <a:spLocks noGrp="1"/>
          </p:cNvSpPr>
          <p:nvPr>
            <p:ph type="body" idx="2"/>
          </p:nvPr>
        </p:nvSpPr>
        <p:spPr>
          <a:xfrm>
            <a:off x="354875" y="1368375"/>
            <a:ext cx="3588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293" name="Google Shape;2293;p164"/>
          <p:cNvSpPr txBox="1">
            <a:spLocks noGrp="1"/>
          </p:cNvSpPr>
          <p:nvPr>
            <p:ph type="body" idx="3"/>
          </p:nvPr>
        </p:nvSpPr>
        <p:spPr>
          <a:xfrm>
            <a:off x="4534750" y="1368375"/>
            <a:ext cx="3588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2294" name="Google Shape;2294;p164"/>
          <p:cNvCxnSpPr/>
          <p:nvPr/>
        </p:nvCxnSpPr>
        <p:spPr>
          <a:xfrm>
            <a:off x="446030" y="715559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1B20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5" name="Google Shape;2295;p1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Steps 1 1">
  <p:cSld name="CUSTOM_1_2_1">
    <p:bg>
      <p:bgPr>
        <a:solidFill>
          <a:schemeClr val="accent6"/>
        </a:solidFill>
        <a:effectLst/>
      </p:bgPr>
    </p:bg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165"/>
          <p:cNvSpPr/>
          <p:nvPr/>
        </p:nvSpPr>
        <p:spPr>
          <a:xfrm>
            <a:off x="0" y="0"/>
            <a:ext cx="9144000" cy="3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8" name="Google Shape;2298;p165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9" name="Google Shape;2299;p165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0" name="Google Shape;2300;p165"/>
          <p:cNvSpPr txBox="1">
            <a:spLocks noGrp="1"/>
          </p:cNvSpPr>
          <p:nvPr>
            <p:ph type="title"/>
          </p:nvPr>
        </p:nvSpPr>
        <p:spPr>
          <a:xfrm>
            <a:off x="323600" y="301600"/>
            <a:ext cx="46518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301" name="Google Shape;2301;p165"/>
          <p:cNvSpPr txBox="1">
            <a:spLocks noGrp="1"/>
          </p:cNvSpPr>
          <p:nvPr>
            <p:ph type="subTitle" idx="1"/>
          </p:nvPr>
        </p:nvSpPr>
        <p:spPr>
          <a:xfrm>
            <a:off x="354875" y="769850"/>
            <a:ext cx="3394500" cy="1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02" name="Google Shape;2302;p165"/>
          <p:cNvSpPr txBox="1">
            <a:spLocks noGrp="1"/>
          </p:cNvSpPr>
          <p:nvPr>
            <p:ph type="body" idx="2"/>
          </p:nvPr>
        </p:nvSpPr>
        <p:spPr>
          <a:xfrm>
            <a:off x="354875" y="1368375"/>
            <a:ext cx="3588600" cy="26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●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○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ource Sans Pro"/>
              <a:buChar char="■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2303" name="Google Shape;2303;p165"/>
          <p:cNvCxnSpPr/>
          <p:nvPr/>
        </p:nvCxnSpPr>
        <p:spPr>
          <a:xfrm>
            <a:off x="436564" y="725025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1B20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4" name="Google Shape;2304;p1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Steps">
  <p:cSld name="CUSTOM_1">
    <p:bg>
      <p:bgPr>
        <a:solidFill>
          <a:srgbClr val="FFC845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0" y="0"/>
            <a:ext cx="9144000" cy="286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"/>
          <p:cNvSpPr/>
          <p:nvPr/>
        </p:nvSpPr>
        <p:spPr>
          <a:xfrm rot="10800000" flipH="1">
            <a:off x="0" y="2828500"/>
            <a:ext cx="9438900" cy="1156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" name="Google Shape;149;p8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50" name="Google Shape;150;p8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" name="Google Shape;151;p8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52" name="Google Shape;152;p8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3"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1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2307" name="Google Shape;2307;p1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08" name="Google Shape;2308;p1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 2 3">
  <p:cSld name="ONE_COLUMN_TEXT_1_2_3"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p1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11" name="Google Shape;2311;p167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2312" name="Google Shape;2312;p167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3" name="Google Shape;2313;p167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2314" name="Google Shape;2314;p167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67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67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67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67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67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67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67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67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3" name="Google Shape;2323;p167"/>
          <p:cNvSpPr txBox="1">
            <a:spLocks noGrp="1"/>
          </p:cNvSpPr>
          <p:nvPr>
            <p:ph type="title"/>
          </p:nvPr>
        </p:nvSpPr>
        <p:spPr>
          <a:xfrm>
            <a:off x="360000" y="5676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24" name="Google Shape;2324;p167"/>
          <p:cNvSpPr txBox="1">
            <a:spLocks noGrp="1"/>
          </p:cNvSpPr>
          <p:nvPr>
            <p:ph type="title" idx="2"/>
          </p:nvPr>
        </p:nvSpPr>
        <p:spPr>
          <a:xfrm>
            <a:off x="360000" y="3600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AB1AC"/>
              </a:buClr>
              <a:buSzPts val="1800"/>
              <a:buChar char="●"/>
              <a:defRPr sz="1800">
                <a:solidFill>
                  <a:srgbClr val="2AB1A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(Classic)">
  <p:cSld name="BLANK_1"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1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27" name="Google Shape;2327;p168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2328" name="Google Shape;2328;p168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9" name="Google Shape;2329;p168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2330" name="Google Shape;2330;p168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68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68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68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168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168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168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168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168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ous-Titre, 2 Contenus">
  <p:cSld name="Titre, Sous-Titre, 2 Contenus">
    <p:spTree>
      <p:nvGrpSpPr>
        <p:cNvPr id="1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169"/>
          <p:cNvSpPr txBox="1">
            <a:spLocks noGrp="1"/>
          </p:cNvSpPr>
          <p:nvPr>
            <p:ph type="body" idx="1"/>
          </p:nvPr>
        </p:nvSpPr>
        <p:spPr>
          <a:xfrm>
            <a:off x="914425" y="1855694"/>
            <a:ext cx="3645000" cy="26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41" name="Google Shape;2341;p169"/>
          <p:cNvSpPr txBox="1">
            <a:spLocks noGrp="1"/>
          </p:cNvSpPr>
          <p:nvPr>
            <p:ph type="body" idx="2"/>
          </p:nvPr>
        </p:nvSpPr>
        <p:spPr>
          <a:xfrm>
            <a:off x="864000" y="323999"/>
            <a:ext cx="75771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42" name="Google Shape;2342;p169"/>
          <p:cNvSpPr>
            <a:spLocks noGrp="1"/>
          </p:cNvSpPr>
          <p:nvPr>
            <p:ph type="pic" idx="3"/>
          </p:nvPr>
        </p:nvSpPr>
        <p:spPr>
          <a:xfrm>
            <a:off x="323999" y="418500"/>
            <a:ext cx="405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R="0" lvl="2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R="0" lvl="3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R="0" lvl="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R="0" lvl="6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R="0" lvl="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R="0" lvl="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43" name="Google Shape;2343;p169"/>
          <p:cNvSpPr txBox="1">
            <a:spLocks noGrp="1"/>
          </p:cNvSpPr>
          <p:nvPr>
            <p:ph type="body" idx="4"/>
          </p:nvPr>
        </p:nvSpPr>
        <p:spPr>
          <a:xfrm>
            <a:off x="904734" y="878750"/>
            <a:ext cx="75771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6">
  <p:cSld name="TITLE_6"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17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2346" name="Google Shape;2346;p17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47" name="Google Shape;2347;p1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 1">
  <p:cSld name="ONE_COLUMN_TEXT_1_1"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p171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350" name="Google Shape;2350;p1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1" name="Google Shape;2351;p171"/>
          <p:cNvSpPr txBox="1">
            <a:spLocks noGrp="1"/>
          </p:cNvSpPr>
          <p:nvPr>
            <p:ph type="title" idx="2"/>
          </p:nvPr>
        </p:nvSpPr>
        <p:spPr>
          <a:xfrm>
            <a:off x="360000" y="685800"/>
            <a:ext cx="84240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AB1AC"/>
              </a:buClr>
              <a:buSzPts val="1800"/>
              <a:buChar char="●"/>
              <a:defRPr sz="1800">
                <a:solidFill>
                  <a:srgbClr val="2AB1A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grpSp>
        <p:nvGrpSpPr>
          <p:cNvPr id="2352" name="Google Shape;2352;p171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2353" name="Google Shape;2353;p171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4" name="Google Shape;2354;p171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2355" name="Google Shape;2355;p171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171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171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171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171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171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171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171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171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 2 1 1">
  <p:cSld name="TITLE_2_1_1_1">
    <p:bg>
      <p:bgPr>
        <a:solidFill>
          <a:srgbClr val="2AB1AC"/>
        </a:solidFill>
        <a:effectLst/>
      </p:bgPr>
    </p:bg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66" name="Google Shape;2366;p172"/>
          <p:cNvGrpSpPr/>
          <p:nvPr/>
        </p:nvGrpSpPr>
        <p:grpSpPr>
          <a:xfrm>
            <a:off x="8346000" y="177900"/>
            <a:ext cx="801600" cy="364200"/>
            <a:chOff x="8357100" y="174875"/>
            <a:chExt cx="801600" cy="364200"/>
          </a:xfrm>
        </p:grpSpPr>
        <p:sp>
          <p:nvSpPr>
            <p:cNvPr id="2367" name="Google Shape;2367;p172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8" name="Google Shape;2368;p172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2369" name="Google Shape;2369;p172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172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172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172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172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172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172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172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172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8" name="Google Shape;2378;p172"/>
          <p:cNvSpPr txBox="1">
            <a:spLocks noGrp="1"/>
          </p:cNvSpPr>
          <p:nvPr>
            <p:ph type="subTitle" idx="1"/>
          </p:nvPr>
        </p:nvSpPr>
        <p:spPr>
          <a:xfrm>
            <a:off x="2481300" y="1770901"/>
            <a:ext cx="4001400" cy="160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Blank 1">
  <p:cSld name="TITLE_1_2_3">
    <p:bg>
      <p:bgPr>
        <a:noFill/>
        <a:effectLst/>
      </p:bgPr>
    </p:bg>
    <p:spTree>
      <p:nvGrpSpPr>
        <p:cNvPr id="1" name="Shape 2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0" name="Google Shape;2380;p173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381" name="Google Shape;2381;p173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221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2" name="Google Shape;2382;p173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383" name="Google Shape;2383;p173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173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173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173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173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173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173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173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173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2" name="Google Shape;2392;p173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3" name="Google Shape;2393;p173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173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173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173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173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173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173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0" name="Google Shape;2400;p173"/>
          <p:cNvSpPr txBox="1">
            <a:spLocks noGrp="1"/>
          </p:cNvSpPr>
          <p:nvPr>
            <p:ph type="title"/>
          </p:nvPr>
        </p:nvSpPr>
        <p:spPr>
          <a:xfrm>
            <a:off x="360000" y="6438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Font typeface="Roboto Condensed"/>
              <a:buChar char="●"/>
              <a:defRPr sz="17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■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■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●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○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Font typeface="Source Sans Pro"/>
              <a:buChar char="■"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01" name="Google Shape;2401;p173"/>
          <p:cNvSpPr txBox="1">
            <a:spLocks noGrp="1"/>
          </p:cNvSpPr>
          <p:nvPr>
            <p:ph type="title" idx="2"/>
          </p:nvPr>
        </p:nvSpPr>
        <p:spPr>
          <a:xfrm>
            <a:off x="360000" y="283800"/>
            <a:ext cx="8424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 Condensed"/>
              <a:buChar char="●"/>
              <a:defRPr sz="23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○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■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●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○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■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●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○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Font typeface="Source Sans Pro"/>
              <a:buChar char="■"/>
              <a:defRPr sz="29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cxnSp>
        <p:nvCxnSpPr>
          <p:cNvPr id="2402" name="Google Shape;2402;p173"/>
          <p:cNvCxnSpPr/>
          <p:nvPr/>
        </p:nvCxnSpPr>
        <p:spPr>
          <a:xfrm>
            <a:off x="446030" y="715559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1B203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3" name="Google Shape;2403;p1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Steps 1">
  <p:cSld name="CUSTOM_1_2">
    <p:bg>
      <p:bgPr>
        <a:solidFill>
          <a:srgbClr val="FFC845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>
            <a:off x="0" y="0"/>
            <a:ext cx="9144000" cy="3292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"/>
          <p:cNvSpPr/>
          <p:nvPr/>
        </p:nvSpPr>
        <p:spPr>
          <a:xfrm rot="10800000" flipH="1">
            <a:off x="3824575" y="3255275"/>
            <a:ext cx="5614200" cy="19848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"/>
          <p:cNvSpPr/>
          <p:nvPr/>
        </p:nvSpPr>
        <p:spPr>
          <a:xfrm>
            <a:off x="0" y="3158700"/>
            <a:ext cx="3881400" cy="198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174" name="Google Shape;174;p9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" name="Google Shape;175;p9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176" name="Google Shape;176;p9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- Box">
  <p:cSld name="CUSTOM_1_1_1">
    <p:bg>
      <p:bgPr>
        <a:solidFill>
          <a:srgbClr val="FFC845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/>
          <p:nvPr/>
        </p:nvSpPr>
        <p:spPr>
          <a:xfrm flipH="1">
            <a:off x="0" y="0"/>
            <a:ext cx="9144000" cy="231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"/>
          <p:cNvSpPr/>
          <p:nvPr/>
        </p:nvSpPr>
        <p:spPr>
          <a:xfrm rot="10800000">
            <a:off x="-294900" y="2257300"/>
            <a:ext cx="9438900" cy="17280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10"/>
          <p:cNvGrpSpPr/>
          <p:nvPr/>
        </p:nvGrpSpPr>
        <p:grpSpPr>
          <a:xfrm>
            <a:off x="7366882" y="490241"/>
            <a:ext cx="525038" cy="226534"/>
            <a:chOff x="-250525" y="1236725"/>
            <a:chExt cx="7322700" cy="3159475"/>
          </a:xfrm>
        </p:grpSpPr>
        <p:sp>
          <p:nvSpPr>
            <p:cNvPr id="197" name="Google Shape;197;p10"/>
            <p:cNvSpPr/>
            <p:nvPr/>
          </p:nvSpPr>
          <p:spPr>
            <a:xfrm>
              <a:off x="2172025" y="2145175"/>
              <a:ext cx="123900" cy="123900"/>
            </a:xfrm>
            <a:custGeom>
              <a:avLst/>
              <a:gdLst/>
              <a:ahLst/>
              <a:cxnLst/>
              <a:rect l="l" t="t" r="r" b="b"/>
              <a:pathLst>
                <a:path w="4956" h="4956" extrusionOk="0">
                  <a:moveTo>
                    <a:pt x="2478" y="0"/>
                  </a:moveTo>
                  <a:cubicBezTo>
                    <a:pt x="1101" y="0"/>
                    <a:pt x="0" y="1101"/>
                    <a:pt x="0" y="2478"/>
                  </a:cubicBezTo>
                  <a:cubicBezTo>
                    <a:pt x="0" y="3854"/>
                    <a:pt x="1101" y="4955"/>
                    <a:pt x="2478" y="4955"/>
                  </a:cubicBezTo>
                  <a:cubicBezTo>
                    <a:pt x="3854" y="4955"/>
                    <a:pt x="4955" y="3854"/>
                    <a:pt x="4955" y="2478"/>
                  </a:cubicBezTo>
                  <a:cubicBezTo>
                    <a:pt x="4955" y="1101"/>
                    <a:pt x="3854" y="0"/>
                    <a:pt x="24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-250525" y="1395000"/>
              <a:ext cx="3413600" cy="2929925"/>
            </a:xfrm>
            <a:custGeom>
              <a:avLst/>
              <a:gdLst/>
              <a:ahLst/>
              <a:cxnLst/>
              <a:rect l="l" t="t" r="r" b="b"/>
              <a:pathLst>
                <a:path w="136544" h="117197" extrusionOk="0">
                  <a:moveTo>
                    <a:pt x="111217" y="72952"/>
                  </a:moveTo>
                  <a:lnTo>
                    <a:pt x="111217" y="77357"/>
                  </a:lnTo>
                  <a:lnTo>
                    <a:pt x="82037" y="77357"/>
                  </a:lnTo>
                  <a:lnTo>
                    <a:pt x="82037" y="72952"/>
                  </a:lnTo>
                  <a:close/>
                  <a:moveTo>
                    <a:pt x="98340" y="25127"/>
                  </a:moveTo>
                  <a:cubicBezTo>
                    <a:pt x="101226" y="25127"/>
                    <a:pt x="104155" y="26607"/>
                    <a:pt x="105987" y="29732"/>
                  </a:cubicBezTo>
                  <a:lnTo>
                    <a:pt x="112043" y="27530"/>
                  </a:lnTo>
                  <a:lnTo>
                    <a:pt x="112043" y="27530"/>
                  </a:lnTo>
                  <a:lnTo>
                    <a:pt x="106813" y="33035"/>
                  </a:lnTo>
                  <a:cubicBezTo>
                    <a:pt x="105161" y="36063"/>
                    <a:pt x="104886" y="39918"/>
                    <a:pt x="105711" y="43221"/>
                  </a:cubicBezTo>
                  <a:cubicBezTo>
                    <a:pt x="107638" y="56985"/>
                    <a:pt x="100481" y="69098"/>
                    <a:pt x="87818" y="69098"/>
                  </a:cubicBezTo>
                  <a:lnTo>
                    <a:pt x="78458" y="69098"/>
                  </a:lnTo>
                  <a:lnTo>
                    <a:pt x="78458" y="72952"/>
                  </a:lnTo>
                  <a:lnTo>
                    <a:pt x="71025" y="72952"/>
                  </a:lnTo>
                  <a:cubicBezTo>
                    <a:pt x="70474" y="72952"/>
                    <a:pt x="69767" y="72930"/>
                    <a:pt x="68998" y="72930"/>
                  </a:cubicBezTo>
                  <a:cubicBezTo>
                    <a:pt x="67075" y="72930"/>
                    <a:pt x="64772" y="73070"/>
                    <a:pt x="63592" y="74053"/>
                  </a:cubicBezTo>
                  <a:cubicBezTo>
                    <a:pt x="47075" y="90020"/>
                    <a:pt x="43496" y="94700"/>
                    <a:pt x="42395" y="95251"/>
                  </a:cubicBezTo>
                  <a:cubicBezTo>
                    <a:pt x="42120" y="95361"/>
                    <a:pt x="41910" y="95405"/>
                    <a:pt x="41752" y="95405"/>
                  </a:cubicBezTo>
                  <a:cubicBezTo>
                    <a:pt x="41118" y="95405"/>
                    <a:pt x="41294" y="94700"/>
                    <a:pt x="41294" y="94700"/>
                  </a:cubicBezTo>
                  <a:lnTo>
                    <a:pt x="89469" y="35238"/>
                  </a:lnTo>
                  <a:cubicBezTo>
                    <a:pt x="89469" y="28704"/>
                    <a:pt x="93853" y="25127"/>
                    <a:pt x="98340" y="25127"/>
                  </a:cubicBezTo>
                  <a:close/>
                  <a:moveTo>
                    <a:pt x="78183" y="1"/>
                  </a:moveTo>
                  <a:cubicBezTo>
                    <a:pt x="26153" y="1"/>
                    <a:pt x="0" y="63042"/>
                    <a:pt x="36889" y="99930"/>
                  </a:cubicBezTo>
                  <a:cubicBezTo>
                    <a:pt x="48730" y="111860"/>
                    <a:pt x="63335" y="117197"/>
                    <a:pt x="77678" y="117197"/>
                  </a:cubicBezTo>
                  <a:cubicBezTo>
                    <a:pt x="107685" y="117197"/>
                    <a:pt x="136544" y="93840"/>
                    <a:pt x="136544" y="58637"/>
                  </a:cubicBezTo>
                  <a:cubicBezTo>
                    <a:pt x="136544" y="26428"/>
                    <a:pt x="110391" y="1"/>
                    <a:pt x="7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3837525" y="1236725"/>
              <a:ext cx="770825" cy="1411350"/>
            </a:xfrm>
            <a:custGeom>
              <a:avLst/>
              <a:gdLst/>
              <a:ahLst/>
              <a:cxnLst/>
              <a:rect l="l" t="t" r="r" b="b"/>
              <a:pathLst>
                <a:path w="30833" h="56454" extrusionOk="0">
                  <a:moveTo>
                    <a:pt x="15416" y="19270"/>
                  </a:moveTo>
                  <a:cubicBezTo>
                    <a:pt x="21748" y="19270"/>
                    <a:pt x="22849" y="25051"/>
                    <a:pt x="22849" y="34962"/>
                  </a:cubicBezTo>
                  <a:cubicBezTo>
                    <a:pt x="22849" y="43771"/>
                    <a:pt x="21473" y="49552"/>
                    <a:pt x="15692" y="49552"/>
                  </a:cubicBezTo>
                  <a:cubicBezTo>
                    <a:pt x="10186" y="49552"/>
                    <a:pt x="8809" y="43771"/>
                    <a:pt x="8809" y="34136"/>
                  </a:cubicBezTo>
                  <a:cubicBezTo>
                    <a:pt x="8809" y="23124"/>
                    <a:pt x="10461" y="19270"/>
                    <a:pt x="15416" y="19270"/>
                  </a:cubicBezTo>
                  <a:close/>
                  <a:moveTo>
                    <a:pt x="22299" y="0"/>
                  </a:moveTo>
                  <a:lnTo>
                    <a:pt x="22299" y="18444"/>
                  </a:lnTo>
                  <a:cubicBezTo>
                    <a:pt x="20647" y="14590"/>
                    <a:pt x="16793" y="12388"/>
                    <a:pt x="12663" y="12388"/>
                  </a:cubicBezTo>
                  <a:cubicBezTo>
                    <a:pt x="6332" y="12388"/>
                    <a:pt x="0" y="15416"/>
                    <a:pt x="0" y="33861"/>
                  </a:cubicBezTo>
                  <a:cubicBezTo>
                    <a:pt x="0" y="48176"/>
                    <a:pt x="3854" y="56434"/>
                    <a:pt x="13765" y="56434"/>
                  </a:cubicBezTo>
                  <a:cubicBezTo>
                    <a:pt x="13942" y="56447"/>
                    <a:pt x="14120" y="56453"/>
                    <a:pt x="14298" y="56453"/>
                  </a:cubicBezTo>
                  <a:cubicBezTo>
                    <a:pt x="17969" y="56453"/>
                    <a:pt x="21536" y="53779"/>
                    <a:pt x="22849" y="50103"/>
                  </a:cubicBezTo>
                  <a:lnTo>
                    <a:pt x="22849" y="55333"/>
                  </a:lnTo>
                  <a:lnTo>
                    <a:pt x="30833" y="55333"/>
                  </a:lnTo>
                  <a:lnTo>
                    <a:pt x="308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4794150" y="1546400"/>
              <a:ext cx="812125" cy="1101200"/>
            </a:xfrm>
            <a:custGeom>
              <a:avLst/>
              <a:gdLst/>
              <a:ahLst/>
              <a:cxnLst/>
              <a:rect l="l" t="t" r="r" b="b"/>
              <a:pathLst>
                <a:path w="32485" h="44048" extrusionOk="0">
                  <a:moveTo>
                    <a:pt x="20922" y="20923"/>
                  </a:moveTo>
                  <a:lnTo>
                    <a:pt x="20922" y="27805"/>
                  </a:lnTo>
                  <a:cubicBezTo>
                    <a:pt x="20922" y="33862"/>
                    <a:pt x="18445" y="37716"/>
                    <a:pt x="13214" y="37716"/>
                  </a:cubicBezTo>
                  <a:cubicBezTo>
                    <a:pt x="9911" y="37716"/>
                    <a:pt x="8259" y="34963"/>
                    <a:pt x="8259" y="31384"/>
                  </a:cubicBezTo>
                  <a:cubicBezTo>
                    <a:pt x="7984" y="28631"/>
                    <a:pt x="9085" y="26153"/>
                    <a:pt x="11562" y="24777"/>
                  </a:cubicBezTo>
                  <a:cubicBezTo>
                    <a:pt x="14866" y="23676"/>
                    <a:pt x="17894" y="22575"/>
                    <a:pt x="20922" y="20923"/>
                  </a:cubicBezTo>
                  <a:close/>
                  <a:moveTo>
                    <a:pt x="15692" y="1"/>
                  </a:moveTo>
                  <a:cubicBezTo>
                    <a:pt x="4680" y="1"/>
                    <a:pt x="1101" y="4956"/>
                    <a:pt x="1101" y="13765"/>
                  </a:cubicBezTo>
                  <a:lnTo>
                    <a:pt x="9085" y="13765"/>
                  </a:lnTo>
                  <a:cubicBezTo>
                    <a:pt x="9085" y="9911"/>
                    <a:pt x="9911" y="5782"/>
                    <a:pt x="15417" y="5782"/>
                  </a:cubicBezTo>
                  <a:cubicBezTo>
                    <a:pt x="19821" y="5782"/>
                    <a:pt x="21198" y="8535"/>
                    <a:pt x="21198" y="12114"/>
                  </a:cubicBezTo>
                  <a:cubicBezTo>
                    <a:pt x="21198" y="15692"/>
                    <a:pt x="19271" y="16518"/>
                    <a:pt x="16242" y="17344"/>
                  </a:cubicBezTo>
                  <a:lnTo>
                    <a:pt x="9635" y="19271"/>
                  </a:lnTo>
                  <a:cubicBezTo>
                    <a:pt x="4130" y="21198"/>
                    <a:pt x="0" y="23125"/>
                    <a:pt x="0" y="32210"/>
                  </a:cubicBezTo>
                  <a:cubicBezTo>
                    <a:pt x="0" y="40193"/>
                    <a:pt x="4130" y="44047"/>
                    <a:pt x="11012" y="44047"/>
                  </a:cubicBezTo>
                  <a:cubicBezTo>
                    <a:pt x="15141" y="44047"/>
                    <a:pt x="19271" y="41845"/>
                    <a:pt x="21198" y="37991"/>
                  </a:cubicBezTo>
                  <a:cubicBezTo>
                    <a:pt x="21473" y="41845"/>
                    <a:pt x="24501" y="43221"/>
                    <a:pt x="28355" y="43221"/>
                  </a:cubicBezTo>
                  <a:cubicBezTo>
                    <a:pt x="29732" y="43221"/>
                    <a:pt x="31108" y="42946"/>
                    <a:pt x="32484" y="42395"/>
                  </a:cubicBezTo>
                  <a:lnTo>
                    <a:pt x="32484" y="36890"/>
                  </a:lnTo>
                  <a:cubicBezTo>
                    <a:pt x="31934" y="37165"/>
                    <a:pt x="31383" y="37165"/>
                    <a:pt x="31108" y="37165"/>
                  </a:cubicBezTo>
                  <a:cubicBezTo>
                    <a:pt x="29732" y="37165"/>
                    <a:pt x="28906" y="35789"/>
                    <a:pt x="28906" y="34137"/>
                  </a:cubicBezTo>
                  <a:lnTo>
                    <a:pt x="28906" y="10462"/>
                  </a:lnTo>
                  <a:cubicBezTo>
                    <a:pt x="28906" y="3029"/>
                    <a:pt x="23125" y="1"/>
                    <a:pt x="15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5654425" y="1278000"/>
              <a:ext cx="523075" cy="1355825"/>
            </a:xfrm>
            <a:custGeom>
              <a:avLst/>
              <a:gdLst/>
              <a:ahLst/>
              <a:cxnLst/>
              <a:rect l="l" t="t" r="r" b="b"/>
              <a:pathLst>
                <a:path w="20923" h="54233" extrusionOk="0">
                  <a:moveTo>
                    <a:pt x="5506" y="1"/>
                  </a:moveTo>
                  <a:lnTo>
                    <a:pt x="5506" y="12113"/>
                  </a:lnTo>
                  <a:lnTo>
                    <a:pt x="0" y="12113"/>
                  </a:lnTo>
                  <a:lnTo>
                    <a:pt x="0" y="18170"/>
                  </a:lnTo>
                  <a:lnTo>
                    <a:pt x="5506" y="18170"/>
                  </a:lnTo>
                  <a:lnTo>
                    <a:pt x="5506" y="44047"/>
                  </a:lnTo>
                  <a:cubicBezTo>
                    <a:pt x="5506" y="52581"/>
                    <a:pt x="8259" y="54233"/>
                    <a:pt x="14040" y="54233"/>
                  </a:cubicBezTo>
                  <a:cubicBezTo>
                    <a:pt x="16243" y="54233"/>
                    <a:pt x="18445" y="53957"/>
                    <a:pt x="20647" y="53407"/>
                  </a:cubicBezTo>
                  <a:lnTo>
                    <a:pt x="20647" y="47350"/>
                  </a:lnTo>
                  <a:cubicBezTo>
                    <a:pt x="19821" y="47350"/>
                    <a:pt x="18720" y="47626"/>
                    <a:pt x="17894" y="47626"/>
                  </a:cubicBezTo>
                  <a:cubicBezTo>
                    <a:pt x="14866" y="47626"/>
                    <a:pt x="14040" y="46249"/>
                    <a:pt x="14040" y="43221"/>
                  </a:cubicBezTo>
                  <a:lnTo>
                    <a:pt x="14040" y="18445"/>
                  </a:lnTo>
                  <a:lnTo>
                    <a:pt x="20922" y="18445"/>
                  </a:lnTo>
                  <a:lnTo>
                    <a:pt x="20922" y="12113"/>
                  </a:lnTo>
                  <a:lnTo>
                    <a:pt x="14040" y="12113"/>
                  </a:lnTo>
                  <a:lnTo>
                    <a:pt x="140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6266950" y="1546400"/>
              <a:ext cx="805225" cy="1101200"/>
            </a:xfrm>
            <a:custGeom>
              <a:avLst/>
              <a:gdLst/>
              <a:ahLst/>
              <a:cxnLst/>
              <a:rect l="l" t="t" r="r" b="b"/>
              <a:pathLst>
                <a:path w="32209" h="44048" extrusionOk="0">
                  <a:moveTo>
                    <a:pt x="20922" y="20923"/>
                  </a:moveTo>
                  <a:lnTo>
                    <a:pt x="20647" y="27805"/>
                  </a:lnTo>
                  <a:cubicBezTo>
                    <a:pt x="20647" y="33862"/>
                    <a:pt x="18169" y="37716"/>
                    <a:pt x="13214" y="37716"/>
                  </a:cubicBezTo>
                  <a:cubicBezTo>
                    <a:pt x="9911" y="37716"/>
                    <a:pt x="7984" y="34963"/>
                    <a:pt x="7984" y="31384"/>
                  </a:cubicBezTo>
                  <a:cubicBezTo>
                    <a:pt x="7708" y="28631"/>
                    <a:pt x="9085" y="26153"/>
                    <a:pt x="11562" y="24777"/>
                  </a:cubicBezTo>
                  <a:cubicBezTo>
                    <a:pt x="14866" y="23676"/>
                    <a:pt x="17894" y="22575"/>
                    <a:pt x="20922" y="20923"/>
                  </a:cubicBezTo>
                  <a:close/>
                  <a:moveTo>
                    <a:pt x="15416" y="1"/>
                  </a:moveTo>
                  <a:cubicBezTo>
                    <a:pt x="4405" y="1"/>
                    <a:pt x="826" y="4956"/>
                    <a:pt x="826" y="13765"/>
                  </a:cubicBezTo>
                  <a:lnTo>
                    <a:pt x="9085" y="13765"/>
                  </a:lnTo>
                  <a:cubicBezTo>
                    <a:pt x="9085" y="9911"/>
                    <a:pt x="9911" y="5782"/>
                    <a:pt x="15416" y="5782"/>
                  </a:cubicBezTo>
                  <a:cubicBezTo>
                    <a:pt x="19821" y="5782"/>
                    <a:pt x="21197" y="8535"/>
                    <a:pt x="21197" y="12114"/>
                  </a:cubicBezTo>
                  <a:cubicBezTo>
                    <a:pt x="21197" y="15692"/>
                    <a:pt x="19270" y="16518"/>
                    <a:pt x="16242" y="17344"/>
                  </a:cubicBezTo>
                  <a:lnTo>
                    <a:pt x="9911" y="19271"/>
                  </a:lnTo>
                  <a:cubicBezTo>
                    <a:pt x="4130" y="21198"/>
                    <a:pt x="0" y="23125"/>
                    <a:pt x="0" y="32210"/>
                  </a:cubicBezTo>
                  <a:cubicBezTo>
                    <a:pt x="0" y="40193"/>
                    <a:pt x="4405" y="44047"/>
                    <a:pt x="11012" y="44047"/>
                  </a:cubicBezTo>
                  <a:cubicBezTo>
                    <a:pt x="15416" y="44047"/>
                    <a:pt x="19270" y="41845"/>
                    <a:pt x="21197" y="37991"/>
                  </a:cubicBezTo>
                  <a:cubicBezTo>
                    <a:pt x="21197" y="41845"/>
                    <a:pt x="24501" y="43221"/>
                    <a:pt x="28080" y="43221"/>
                  </a:cubicBezTo>
                  <a:cubicBezTo>
                    <a:pt x="29456" y="43221"/>
                    <a:pt x="30833" y="42946"/>
                    <a:pt x="32209" y="42395"/>
                  </a:cubicBezTo>
                  <a:lnTo>
                    <a:pt x="32209" y="36890"/>
                  </a:lnTo>
                  <a:cubicBezTo>
                    <a:pt x="31934" y="37165"/>
                    <a:pt x="31383" y="37165"/>
                    <a:pt x="30833" y="37165"/>
                  </a:cubicBezTo>
                  <a:cubicBezTo>
                    <a:pt x="29731" y="37165"/>
                    <a:pt x="28630" y="35789"/>
                    <a:pt x="28630" y="34137"/>
                  </a:cubicBezTo>
                  <a:lnTo>
                    <a:pt x="28630" y="10462"/>
                  </a:lnTo>
                  <a:cubicBezTo>
                    <a:pt x="28630" y="3029"/>
                    <a:pt x="22849" y="1"/>
                    <a:pt x="154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3975150" y="2977925"/>
              <a:ext cx="206500" cy="1397100"/>
            </a:xfrm>
            <a:custGeom>
              <a:avLst/>
              <a:gdLst/>
              <a:ahLst/>
              <a:cxnLst/>
              <a:rect l="l" t="t" r="r" b="b"/>
              <a:pathLst>
                <a:path w="8260" h="55884" extrusionOk="0">
                  <a:moveTo>
                    <a:pt x="1" y="0"/>
                  </a:moveTo>
                  <a:lnTo>
                    <a:pt x="1" y="8259"/>
                  </a:lnTo>
                  <a:lnTo>
                    <a:pt x="8260" y="8259"/>
                  </a:lnTo>
                  <a:lnTo>
                    <a:pt x="8260" y="0"/>
                  </a:lnTo>
                  <a:close/>
                  <a:moveTo>
                    <a:pt x="1" y="14315"/>
                  </a:moveTo>
                  <a:lnTo>
                    <a:pt x="1" y="55884"/>
                  </a:lnTo>
                  <a:lnTo>
                    <a:pt x="8260" y="55884"/>
                  </a:lnTo>
                  <a:lnTo>
                    <a:pt x="8260" y="143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4415625" y="2991675"/>
              <a:ext cx="812125" cy="1383350"/>
            </a:xfrm>
            <a:custGeom>
              <a:avLst/>
              <a:gdLst/>
              <a:ahLst/>
              <a:cxnLst/>
              <a:rect l="l" t="t" r="r" b="b"/>
              <a:pathLst>
                <a:path w="32485" h="55334" extrusionOk="0">
                  <a:moveTo>
                    <a:pt x="0" y="1"/>
                  </a:moveTo>
                  <a:lnTo>
                    <a:pt x="0" y="55334"/>
                  </a:lnTo>
                  <a:lnTo>
                    <a:pt x="8259" y="55334"/>
                  </a:lnTo>
                  <a:lnTo>
                    <a:pt x="8259" y="42120"/>
                  </a:lnTo>
                  <a:lnTo>
                    <a:pt x="12939" y="36339"/>
                  </a:lnTo>
                  <a:lnTo>
                    <a:pt x="23400" y="55334"/>
                  </a:lnTo>
                  <a:lnTo>
                    <a:pt x="32485" y="55334"/>
                  </a:lnTo>
                  <a:lnTo>
                    <a:pt x="18170" y="29732"/>
                  </a:lnTo>
                  <a:lnTo>
                    <a:pt x="30558" y="13490"/>
                  </a:lnTo>
                  <a:lnTo>
                    <a:pt x="20922" y="13490"/>
                  </a:lnTo>
                  <a:lnTo>
                    <a:pt x="8259" y="31108"/>
                  </a:lnTo>
                  <a:lnTo>
                    <a:pt x="82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5330950" y="3335800"/>
              <a:ext cx="736425" cy="1060400"/>
            </a:xfrm>
            <a:custGeom>
              <a:avLst/>
              <a:gdLst/>
              <a:ahLst/>
              <a:cxnLst/>
              <a:rect l="l" t="t" r="r" b="b"/>
              <a:pathLst>
                <a:path w="29457" h="42416" extrusionOk="0">
                  <a:moveTo>
                    <a:pt x="1" y="0"/>
                  </a:moveTo>
                  <a:lnTo>
                    <a:pt x="1" y="28630"/>
                  </a:lnTo>
                  <a:cubicBezTo>
                    <a:pt x="1" y="39642"/>
                    <a:pt x="4130" y="42395"/>
                    <a:pt x="10462" y="42395"/>
                  </a:cubicBezTo>
                  <a:cubicBezTo>
                    <a:pt x="10686" y="42409"/>
                    <a:pt x="10908" y="42415"/>
                    <a:pt x="11130" y="42415"/>
                  </a:cubicBezTo>
                  <a:cubicBezTo>
                    <a:pt x="15281" y="42415"/>
                    <a:pt x="19108" y="40011"/>
                    <a:pt x="21198" y="36613"/>
                  </a:cubicBezTo>
                  <a:lnTo>
                    <a:pt x="21198" y="41569"/>
                  </a:lnTo>
                  <a:lnTo>
                    <a:pt x="29457" y="41569"/>
                  </a:lnTo>
                  <a:lnTo>
                    <a:pt x="29457" y="0"/>
                  </a:lnTo>
                  <a:lnTo>
                    <a:pt x="20923" y="0"/>
                  </a:lnTo>
                  <a:lnTo>
                    <a:pt x="20923" y="28905"/>
                  </a:lnTo>
                  <a:cubicBezTo>
                    <a:pt x="21187" y="32609"/>
                    <a:pt x="18148" y="35804"/>
                    <a:pt x="14490" y="35804"/>
                  </a:cubicBezTo>
                  <a:cubicBezTo>
                    <a:pt x="14341" y="35804"/>
                    <a:pt x="14191" y="35798"/>
                    <a:pt x="14041" y="35788"/>
                  </a:cubicBezTo>
                  <a:cubicBezTo>
                    <a:pt x="10462" y="35788"/>
                    <a:pt x="8535" y="34411"/>
                    <a:pt x="8535" y="29731"/>
                  </a:cubicBezTo>
                  <a:lnTo>
                    <a:pt x="8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6" name="Google Shape;206;p10"/>
          <p:cNvCxnSpPr/>
          <p:nvPr/>
        </p:nvCxnSpPr>
        <p:spPr>
          <a:xfrm>
            <a:off x="8083090" y="479555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10"/>
          <p:cNvSpPr txBox="1"/>
          <p:nvPr/>
        </p:nvSpPr>
        <p:spPr>
          <a:xfrm>
            <a:off x="8127025" y="446300"/>
            <a:ext cx="911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U N I V E R S I T Y</a:t>
            </a:r>
            <a:endParaRPr sz="60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08" name="Google Shape;208;p10"/>
          <p:cNvGrpSpPr/>
          <p:nvPr/>
        </p:nvGrpSpPr>
        <p:grpSpPr>
          <a:xfrm>
            <a:off x="785350" y="315075"/>
            <a:ext cx="3204125" cy="3556500"/>
            <a:chOff x="785350" y="315075"/>
            <a:chExt cx="3204125" cy="3556500"/>
          </a:xfrm>
        </p:grpSpPr>
        <p:cxnSp>
          <p:nvCxnSpPr>
            <p:cNvPr id="209" name="Google Shape;209;p10"/>
            <p:cNvCxnSpPr/>
            <p:nvPr/>
          </p:nvCxnSpPr>
          <p:spPr>
            <a:xfrm>
              <a:off x="2771600" y="318675"/>
              <a:ext cx="999600" cy="9996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10"/>
            <p:cNvCxnSpPr/>
            <p:nvPr/>
          </p:nvCxnSpPr>
          <p:spPr>
            <a:xfrm>
              <a:off x="3200875" y="324150"/>
              <a:ext cx="570300" cy="5703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10"/>
            <p:cNvCxnSpPr/>
            <p:nvPr/>
          </p:nvCxnSpPr>
          <p:spPr>
            <a:xfrm>
              <a:off x="3640575" y="340125"/>
              <a:ext cx="348900" cy="3360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10"/>
            <p:cNvCxnSpPr/>
            <p:nvPr/>
          </p:nvCxnSpPr>
          <p:spPr>
            <a:xfrm>
              <a:off x="2363300" y="334150"/>
              <a:ext cx="1407900" cy="14079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10"/>
            <p:cNvCxnSpPr/>
            <p:nvPr/>
          </p:nvCxnSpPr>
          <p:spPr>
            <a:xfrm>
              <a:off x="1939300" y="333875"/>
              <a:ext cx="1831800" cy="18318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0"/>
            <p:cNvCxnSpPr/>
            <p:nvPr/>
          </p:nvCxnSpPr>
          <p:spPr>
            <a:xfrm>
              <a:off x="1496950" y="315325"/>
              <a:ext cx="2274300" cy="22743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0"/>
            <p:cNvCxnSpPr/>
            <p:nvPr/>
          </p:nvCxnSpPr>
          <p:spPr>
            <a:xfrm>
              <a:off x="1072925" y="315075"/>
              <a:ext cx="2698200" cy="26982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0"/>
            <p:cNvCxnSpPr/>
            <p:nvPr/>
          </p:nvCxnSpPr>
          <p:spPr>
            <a:xfrm>
              <a:off x="800800" y="466725"/>
              <a:ext cx="2970300" cy="29703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0"/>
            <p:cNvCxnSpPr/>
            <p:nvPr/>
          </p:nvCxnSpPr>
          <p:spPr>
            <a:xfrm>
              <a:off x="785350" y="875025"/>
              <a:ext cx="2985900" cy="29859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0"/>
            <p:cNvCxnSpPr/>
            <p:nvPr/>
          </p:nvCxnSpPr>
          <p:spPr>
            <a:xfrm>
              <a:off x="785350" y="1318275"/>
              <a:ext cx="2544000" cy="25440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0"/>
            <p:cNvCxnSpPr/>
            <p:nvPr/>
          </p:nvCxnSpPr>
          <p:spPr>
            <a:xfrm>
              <a:off x="785350" y="1742050"/>
              <a:ext cx="2117400" cy="21174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0"/>
            <p:cNvCxnSpPr/>
            <p:nvPr/>
          </p:nvCxnSpPr>
          <p:spPr>
            <a:xfrm>
              <a:off x="785350" y="2165675"/>
              <a:ext cx="1693200" cy="16935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0"/>
            <p:cNvCxnSpPr/>
            <p:nvPr/>
          </p:nvCxnSpPr>
          <p:spPr>
            <a:xfrm>
              <a:off x="785350" y="2589625"/>
              <a:ext cx="1266600" cy="12666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0"/>
            <p:cNvCxnSpPr/>
            <p:nvPr/>
          </p:nvCxnSpPr>
          <p:spPr>
            <a:xfrm>
              <a:off x="785350" y="3013275"/>
              <a:ext cx="842700" cy="8427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0"/>
            <p:cNvCxnSpPr/>
            <p:nvPr/>
          </p:nvCxnSpPr>
          <p:spPr>
            <a:xfrm>
              <a:off x="785350" y="3390375"/>
              <a:ext cx="481200" cy="4812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0"/>
            <p:cNvCxnSpPr/>
            <p:nvPr/>
          </p:nvCxnSpPr>
          <p:spPr>
            <a:xfrm>
              <a:off x="785350" y="3746550"/>
              <a:ext cx="119700" cy="119700"/>
            </a:xfrm>
            <a:prstGeom prst="straightConnector1">
              <a:avLst/>
            </a:prstGeom>
            <a:noFill/>
            <a:ln w="38100" cap="flat" cmpd="sng">
              <a:solidFill>
                <a:srgbClr val="FFC84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0"/>
          <p:cNvSpPr/>
          <p:nvPr/>
        </p:nvSpPr>
        <p:spPr>
          <a:xfrm>
            <a:off x="1110425" y="675025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1424700" y="968350"/>
            <a:ext cx="2975100" cy="35511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" name="Google Shape;227;p10"/>
          <p:cNvGrpSpPr/>
          <p:nvPr/>
        </p:nvGrpSpPr>
        <p:grpSpPr>
          <a:xfrm>
            <a:off x="7521482" y="446300"/>
            <a:ext cx="1653243" cy="314100"/>
            <a:chOff x="7521482" y="446300"/>
            <a:chExt cx="1653243" cy="314100"/>
          </a:xfrm>
        </p:grpSpPr>
        <p:grpSp>
          <p:nvGrpSpPr>
            <p:cNvPr id="228" name="Google Shape;228;p10"/>
            <p:cNvGrpSpPr/>
            <p:nvPr/>
          </p:nvGrpSpPr>
          <p:grpSpPr>
            <a:xfrm>
              <a:off x="7521482" y="490241"/>
              <a:ext cx="525038" cy="226534"/>
              <a:chOff x="-250525" y="1236725"/>
              <a:chExt cx="7322700" cy="3159475"/>
            </a:xfrm>
          </p:grpSpPr>
          <p:sp>
            <p:nvSpPr>
              <p:cNvPr id="229" name="Google Shape;229;p10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0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0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0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8" name="Google Shape;238;p10"/>
            <p:cNvCxnSpPr/>
            <p:nvPr/>
          </p:nvCxnSpPr>
          <p:spPr>
            <a:xfrm>
              <a:off x="8237690" y="479555"/>
              <a:ext cx="0" cy="2379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9" name="Google Shape;239;p10"/>
            <p:cNvSpPr txBox="1"/>
            <p:nvPr/>
          </p:nvSpPr>
          <p:spPr>
            <a:xfrm>
              <a:off x="8281625" y="446300"/>
              <a:ext cx="893100" cy="31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 C A D E M Y</a:t>
              </a:r>
              <a:endParaRPr sz="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</p:grpSp>
      <p:grpSp>
        <p:nvGrpSpPr>
          <p:cNvPr id="240" name="Google Shape;240;p10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41" name="Google Shape;241;p10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0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43" name="Google Shape;243;p10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0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0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0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0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0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0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0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0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0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0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0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0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0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0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0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0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- Divider Slide">
  <p:cSld name="TITLE_2_1_2">
    <p:bg>
      <p:bgPr>
        <a:solidFill>
          <a:srgbClr val="00B2A9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/>
          <p:nvPr/>
        </p:nvSpPr>
        <p:spPr>
          <a:xfrm>
            <a:off x="7227750" y="1077875"/>
            <a:ext cx="1313400" cy="13134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4598400" y="520250"/>
            <a:ext cx="1069800" cy="10698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3754575" y="-319400"/>
            <a:ext cx="1635000" cy="1634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11"/>
          <p:cNvGrpSpPr/>
          <p:nvPr/>
        </p:nvGrpSpPr>
        <p:grpSpPr>
          <a:xfrm>
            <a:off x="4492721" y="413149"/>
            <a:ext cx="169754" cy="169754"/>
            <a:chOff x="8922575" y="3666725"/>
            <a:chExt cx="108000" cy="108000"/>
          </a:xfrm>
        </p:grpSpPr>
        <p:cxnSp>
          <p:nvCxnSpPr>
            <p:cNvPr id="265" name="Google Shape;265;p11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11"/>
            <p:cNvCxnSpPr/>
            <p:nvPr/>
          </p:nvCxnSpPr>
          <p:spPr>
            <a:xfrm>
              <a:off x="8976575" y="3666725"/>
              <a:ext cx="0" cy="1080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7" name="Google Shape;267;p11"/>
          <p:cNvSpPr/>
          <p:nvPr/>
        </p:nvSpPr>
        <p:spPr>
          <a:xfrm rot="-5400000">
            <a:off x="-777250" y="1608750"/>
            <a:ext cx="963000" cy="9630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"/>
          <p:cNvSpPr/>
          <p:nvPr/>
        </p:nvSpPr>
        <p:spPr>
          <a:xfrm rot="-5400000">
            <a:off x="-434300" y="1954200"/>
            <a:ext cx="803100" cy="803100"/>
          </a:xfrm>
          <a:prstGeom prst="rtTriangl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1"/>
          <p:cNvSpPr/>
          <p:nvPr/>
        </p:nvSpPr>
        <p:spPr>
          <a:xfrm>
            <a:off x="4207850" y="2377175"/>
            <a:ext cx="1079400" cy="575400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"/>
          <p:cNvSpPr/>
          <p:nvPr/>
        </p:nvSpPr>
        <p:spPr>
          <a:xfrm>
            <a:off x="405965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5132300" y="2809800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"/>
          <p:cNvSpPr/>
          <p:nvPr/>
        </p:nvSpPr>
        <p:spPr>
          <a:xfrm>
            <a:off x="4615350" y="2238875"/>
            <a:ext cx="273900" cy="2736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1"/>
          <p:cNvSpPr/>
          <p:nvPr/>
        </p:nvSpPr>
        <p:spPr>
          <a:xfrm>
            <a:off x="1601125" y="3670250"/>
            <a:ext cx="638400" cy="6384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1"/>
          <p:cNvSpPr/>
          <p:nvPr/>
        </p:nvSpPr>
        <p:spPr>
          <a:xfrm rot="-2700000">
            <a:off x="963428" y="3915407"/>
            <a:ext cx="1017385" cy="101738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 rot="-5400000">
            <a:off x="3254725" y="399990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 rot="5400000" flipH="1">
            <a:off x="3772825" y="3853250"/>
            <a:ext cx="884100" cy="518100"/>
          </a:xfrm>
          <a:prstGeom prst="parallelogram">
            <a:avLst>
              <a:gd name="adj" fmla="val 25000"/>
            </a:avLst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266850" y="-97125"/>
            <a:ext cx="790100" cy="1161600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" name="Google Shape;278;p11"/>
          <p:cNvSpPr/>
          <p:nvPr/>
        </p:nvSpPr>
        <p:spPr>
          <a:xfrm>
            <a:off x="4393300" y="4701000"/>
            <a:ext cx="518100" cy="5181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0" y="4844300"/>
            <a:ext cx="9144000" cy="29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11"/>
          <p:cNvGrpSpPr/>
          <p:nvPr/>
        </p:nvGrpSpPr>
        <p:grpSpPr>
          <a:xfrm rot="1247106">
            <a:off x="1466237" y="755858"/>
            <a:ext cx="1879043" cy="1873650"/>
            <a:chOff x="1551281" y="267650"/>
            <a:chExt cx="1675809" cy="1671000"/>
          </a:xfrm>
        </p:grpSpPr>
        <p:sp>
          <p:nvSpPr>
            <p:cNvPr id="281" name="Google Shape;281;p11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>
            <a:off x="7531550" y="363000"/>
            <a:ext cx="1612500" cy="480600"/>
            <a:chOff x="7531550" y="363000"/>
            <a:chExt cx="1612500" cy="480600"/>
          </a:xfrm>
        </p:grpSpPr>
        <p:sp>
          <p:nvSpPr>
            <p:cNvPr id="284" name="Google Shape;284;p11"/>
            <p:cNvSpPr/>
            <p:nvPr/>
          </p:nvSpPr>
          <p:spPr>
            <a:xfrm>
              <a:off x="7531550" y="363000"/>
              <a:ext cx="1612500" cy="480600"/>
            </a:xfrm>
            <a:prstGeom prst="rect">
              <a:avLst/>
            </a:prstGeom>
            <a:solidFill>
              <a:srgbClr val="1B20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" name="Google Shape;285;p11"/>
            <p:cNvGrpSpPr/>
            <p:nvPr/>
          </p:nvGrpSpPr>
          <p:grpSpPr>
            <a:xfrm>
              <a:off x="7663447" y="455967"/>
              <a:ext cx="1295335" cy="294663"/>
              <a:chOff x="174700" y="2013525"/>
              <a:chExt cx="7148650" cy="1626175"/>
            </a:xfrm>
          </p:grpSpPr>
          <p:sp>
            <p:nvSpPr>
              <p:cNvPr id="286" name="Google Shape;286;p11"/>
              <p:cNvSpPr/>
              <p:nvPr/>
            </p:nvSpPr>
            <p:spPr>
              <a:xfrm>
                <a:off x="2191150" y="2031400"/>
                <a:ext cx="395175" cy="722250"/>
              </a:xfrm>
              <a:custGeom>
                <a:avLst/>
                <a:gdLst/>
                <a:ahLst/>
                <a:cxnLst/>
                <a:rect l="l" t="t" r="r" b="b"/>
                <a:pathLst>
                  <a:path w="15807" h="28890" extrusionOk="0">
                    <a:moveTo>
                      <a:pt x="7974" y="9887"/>
                    </a:moveTo>
                    <a:cubicBezTo>
                      <a:pt x="11135" y="9887"/>
                      <a:pt x="11708" y="12869"/>
                      <a:pt x="11708" y="17888"/>
                    </a:cubicBezTo>
                    <a:cubicBezTo>
                      <a:pt x="11708" y="22441"/>
                      <a:pt x="11123" y="25499"/>
                      <a:pt x="8131" y="25499"/>
                    </a:cubicBezTo>
                    <a:cubicBezTo>
                      <a:pt x="5139" y="25499"/>
                      <a:pt x="4553" y="22441"/>
                      <a:pt x="4553" y="17563"/>
                    </a:cubicBezTo>
                    <a:cubicBezTo>
                      <a:pt x="4553" y="11839"/>
                      <a:pt x="5399" y="9888"/>
                      <a:pt x="7871" y="9888"/>
                    </a:cubicBezTo>
                    <a:cubicBezTo>
                      <a:pt x="7905" y="9887"/>
                      <a:pt x="7940" y="9887"/>
                      <a:pt x="7974" y="9887"/>
                    </a:cubicBezTo>
                    <a:close/>
                    <a:moveTo>
                      <a:pt x="11513" y="1"/>
                    </a:moveTo>
                    <a:lnTo>
                      <a:pt x="11513" y="9497"/>
                    </a:lnTo>
                    <a:lnTo>
                      <a:pt x="11448" y="9497"/>
                    </a:lnTo>
                    <a:cubicBezTo>
                      <a:pt x="10705" y="7640"/>
                      <a:pt x="8902" y="6431"/>
                      <a:pt x="6879" y="6431"/>
                    </a:cubicBezTo>
                    <a:cubicBezTo>
                      <a:pt x="6776" y="6431"/>
                      <a:pt x="6673" y="6434"/>
                      <a:pt x="6570" y="6440"/>
                    </a:cubicBezTo>
                    <a:cubicBezTo>
                      <a:pt x="3317" y="6440"/>
                      <a:pt x="0" y="7936"/>
                      <a:pt x="0" y="17368"/>
                    </a:cubicBezTo>
                    <a:cubicBezTo>
                      <a:pt x="0" y="24718"/>
                      <a:pt x="2016" y="28881"/>
                      <a:pt x="6960" y="28881"/>
                    </a:cubicBezTo>
                    <a:cubicBezTo>
                      <a:pt x="7059" y="28887"/>
                      <a:pt x="7157" y="28890"/>
                      <a:pt x="7254" y="28890"/>
                    </a:cubicBezTo>
                    <a:cubicBezTo>
                      <a:pt x="9277" y="28890"/>
                      <a:pt x="11023" y="27617"/>
                      <a:pt x="11643" y="25694"/>
                    </a:cubicBezTo>
                    <a:lnTo>
                      <a:pt x="11708" y="25694"/>
                    </a:lnTo>
                    <a:lnTo>
                      <a:pt x="11773" y="28296"/>
                    </a:lnTo>
                    <a:lnTo>
                      <a:pt x="15806" y="28296"/>
                    </a:lnTo>
                    <a:lnTo>
                      <a:pt x="158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1"/>
              <p:cNvSpPr/>
              <p:nvPr/>
            </p:nvSpPr>
            <p:spPr>
              <a:xfrm>
                <a:off x="2677375" y="2192400"/>
                <a:ext cx="416300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2" h="22451" extrusionOk="0">
                    <a:moveTo>
                      <a:pt x="10798" y="10603"/>
                    </a:moveTo>
                    <a:lnTo>
                      <a:pt x="10798" y="14245"/>
                    </a:lnTo>
                    <a:cubicBezTo>
                      <a:pt x="10798" y="17367"/>
                      <a:pt x="9497" y="19319"/>
                      <a:pt x="6895" y="19319"/>
                    </a:cubicBezTo>
                    <a:cubicBezTo>
                      <a:pt x="5139" y="19319"/>
                      <a:pt x="4293" y="17823"/>
                      <a:pt x="4293" y="16067"/>
                    </a:cubicBezTo>
                    <a:cubicBezTo>
                      <a:pt x="4293" y="14440"/>
                      <a:pt x="4748" y="13204"/>
                      <a:pt x="5984" y="12619"/>
                    </a:cubicBezTo>
                    <a:cubicBezTo>
                      <a:pt x="7285" y="12034"/>
                      <a:pt x="9692" y="11513"/>
                      <a:pt x="10798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0" y="2472"/>
                      <a:pt x="520" y="7025"/>
                    </a:cubicBezTo>
                    <a:lnTo>
                      <a:pt x="4618" y="7025"/>
                    </a:lnTo>
                    <a:cubicBezTo>
                      <a:pt x="4618" y="4944"/>
                      <a:pt x="5009" y="2927"/>
                      <a:pt x="7871" y="2927"/>
                    </a:cubicBezTo>
                    <a:cubicBezTo>
                      <a:pt x="10082" y="2927"/>
                      <a:pt x="10798" y="4228"/>
                      <a:pt x="10798" y="6114"/>
                    </a:cubicBezTo>
                    <a:cubicBezTo>
                      <a:pt x="10798" y="7936"/>
                      <a:pt x="9822" y="8391"/>
                      <a:pt x="8261" y="8846"/>
                    </a:cubicBezTo>
                    <a:lnTo>
                      <a:pt x="4944" y="9757"/>
                    </a:lnTo>
                    <a:cubicBezTo>
                      <a:pt x="2081" y="10733"/>
                      <a:pt x="0" y="11708"/>
                      <a:pt x="0" y="16457"/>
                    </a:cubicBezTo>
                    <a:cubicBezTo>
                      <a:pt x="0" y="20555"/>
                      <a:pt x="2147" y="22441"/>
                      <a:pt x="5594" y="22441"/>
                    </a:cubicBezTo>
                    <a:cubicBezTo>
                      <a:pt x="5700" y="22447"/>
                      <a:pt x="5807" y="22450"/>
                      <a:pt x="5912" y="22450"/>
                    </a:cubicBezTo>
                    <a:cubicBezTo>
                      <a:pt x="8003" y="22450"/>
                      <a:pt x="9934" y="21238"/>
                      <a:pt x="10863" y="19319"/>
                    </a:cubicBezTo>
                    <a:lnTo>
                      <a:pt x="10928" y="19319"/>
                    </a:lnTo>
                    <a:cubicBezTo>
                      <a:pt x="11058" y="21335"/>
                      <a:pt x="12684" y="22116"/>
                      <a:pt x="14570" y="22116"/>
                    </a:cubicBezTo>
                    <a:cubicBezTo>
                      <a:pt x="15286" y="22116"/>
                      <a:pt x="16001" y="21921"/>
                      <a:pt x="16652" y="21595"/>
                    </a:cubicBezTo>
                    <a:lnTo>
                      <a:pt x="16652" y="18798"/>
                    </a:lnTo>
                    <a:cubicBezTo>
                      <a:pt x="16457" y="18929"/>
                      <a:pt x="16197" y="18929"/>
                      <a:pt x="15936" y="18929"/>
                    </a:cubicBezTo>
                    <a:cubicBezTo>
                      <a:pt x="15286" y="18929"/>
                      <a:pt x="14831" y="18278"/>
                      <a:pt x="14831" y="17432"/>
                    </a:cubicBezTo>
                    <a:lnTo>
                      <a:pt x="14766" y="5204"/>
                    </a:lnTo>
                    <a:cubicBezTo>
                      <a:pt x="14766" y="1431"/>
                      <a:pt x="11773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3119675" y="2054175"/>
                <a:ext cx="266725" cy="691125"/>
              </a:xfrm>
              <a:custGeom>
                <a:avLst/>
                <a:gdLst/>
                <a:ahLst/>
                <a:cxnLst/>
                <a:rect l="l" t="t" r="r" b="b"/>
                <a:pathLst>
                  <a:path w="10669" h="27645" extrusionOk="0">
                    <a:moveTo>
                      <a:pt x="2928" y="0"/>
                    </a:moveTo>
                    <a:lnTo>
                      <a:pt x="2928" y="6115"/>
                    </a:lnTo>
                    <a:lnTo>
                      <a:pt x="1" y="6115"/>
                    </a:lnTo>
                    <a:lnTo>
                      <a:pt x="1" y="9237"/>
                    </a:lnTo>
                    <a:lnTo>
                      <a:pt x="2928" y="9237"/>
                    </a:lnTo>
                    <a:lnTo>
                      <a:pt x="2928" y="22441"/>
                    </a:lnTo>
                    <a:cubicBezTo>
                      <a:pt x="2928" y="26799"/>
                      <a:pt x="4359" y="27645"/>
                      <a:pt x="7221" y="27645"/>
                    </a:cubicBezTo>
                    <a:cubicBezTo>
                      <a:pt x="8392" y="27645"/>
                      <a:pt x="9563" y="27515"/>
                      <a:pt x="10668" y="27255"/>
                    </a:cubicBezTo>
                    <a:lnTo>
                      <a:pt x="10668" y="24067"/>
                    </a:lnTo>
                    <a:cubicBezTo>
                      <a:pt x="10213" y="24197"/>
                      <a:pt x="9693" y="24197"/>
                      <a:pt x="9172" y="24197"/>
                    </a:cubicBezTo>
                    <a:cubicBezTo>
                      <a:pt x="7676" y="24197"/>
                      <a:pt x="7221" y="23612"/>
                      <a:pt x="7221" y="21986"/>
                    </a:cubicBezTo>
                    <a:lnTo>
                      <a:pt x="7221" y="9237"/>
                    </a:lnTo>
                    <a:lnTo>
                      <a:pt x="10668" y="9237"/>
                    </a:lnTo>
                    <a:lnTo>
                      <a:pt x="10668" y="6115"/>
                    </a:lnTo>
                    <a:lnTo>
                      <a:pt x="7221" y="6115"/>
                    </a:lnTo>
                    <a:lnTo>
                      <a:pt x="72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3431900" y="2192400"/>
                <a:ext cx="416325" cy="561275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2451" extrusionOk="0">
                    <a:moveTo>
                      <a:pt x="10733" y="10603"/>
                    </a:moveTo>
                    <a:lnTo>
                      <a:pt x="10733" y="14245"/>
                    </a:lnTo>
                    <a:cubicBezTo>
                      <a:pt x="10733" y="17367"/>
                      <a:pt x="9497" y="19319"/>
                      <a:pt x="6896" y="19319"/>
                    </a:cubicBezTo>
                    <a:cubicBezTo>
                      <a:pt x="5139" y="19319"/>
                      <a:pt x="4229" y="17823"/>
                      <a:pt x="4229" y="16067"/>
                    </a:cubicBezTo>
                    <a:cubicBezTo>
                      <a:pt x="4229" y="14440"/>
                      <a:pt x="4749" y="13204"/>
                      <a:pt x="5985" y="12619"/>
                    </a:cubicBezTo>
                    <a:cubicBezTo>
                      <a:pt x="7286" y="12034"/>
                      <a:pt x="9628" y="11513"/>
                      <a:pt x="10733" y="10603"/>
                    </a:cubicBezTo>
                    <a:close/>
                    <a:moveTo>
                      <a:pt x="8001" y="0"/>
                    </a:moveTo>
                    <a:cubicBezTo>
                      <a:pt x="2407" y="0"/>
                      <a:pt x="521" y="2472"/>
                      <a:pt x="521" y="7025"/>
                    </a:cubicBezTo>
                    <a:lnTo>
                      <a:pt x="4619" y="7025"/>
                    </a:lnTo>
                    <a:cubicBezTo>
                      <a:pt x="4619" y="4944"/>
                      <a:pt x="5009" y="2927"/>
                      <a:pt x="7871" y="2927"/>
                    </a:cubicBezTo>
                    <a:cubicBezTo>
                      <a:pt x="10083" y="2927"/>
                      <a:pt x="10798" y="4228"/>
                      <a:pt x="10798" y="6114"/>
                    </a:cubicBezTo>
                    <a:cubicBezTo>
                      <a:pt x="10798" y="7936"/>
                      <a:pt x="9823" y="8391"/>
                      <a:pt x="8262" y="8846"/>
                    </a:cubicBezTo>
                    <a:lnTo>
                      <a:pt x="4944" y="9757"/>
                    </a:lnTo>
                    <a:cubicBezTo>
                      <a:pt x="2082" y="10733"/>
                      <a:pt x="1" y="11708"/>
                      <a:pt x="1" y="16457"/>
                    </a:cubicBezTo>
                    <a:cubicBezTo>
                      <a:pt x="1" y="20555"/>
                      <a:pt x="2147" y="22441"/>
                      <a:pt x="5530" y="22441"/>
                    </a:cubicBezTo>
                    <a:cubicBezTo>
                      <a:pt x="5639" y="22447"/>
                      <a:pt x="5748" y="22450"/>
                      <a:pt x="5857" y="22450"/>
                    </a:cubicBezTo>
                    <a:cubicBezTo>
                      <a:pt x="8004" y="22450"/>
                      <a:pt x="9935" y="21238"/>
                      <a:pt x="10863" y="19319"/>
                    </a:cubicBezTo>
                    <a:lnTo>
                      <a:pt x="10928" y="19319"/>
                    </a:lnTo>
                    <a:cubicBezTo>
                      <a:pt x="11059" y="21335"/>
                      <a:pt x="12620" y="22116"/>
                      <a:pt x="14571" y="22116"/>
                    </a:cubicBezTo>
                    <a:cubicBezTo>
                      <a:pt x="15287" y="22116"/>
                      <a:pt x="16002" y="21921"/>
                      <a:pt x="16653" y="21595"/>
                    </a:cubicBezTo>
                    <a:lnTo>
                      <a:pt x="16653" y="18798"/>
                    </a:lnTo>
                    <a:cubicBezTo>
                      <a:pt x="16392" y="18929"/>
                      <a:pt x="16197" y="18929"/>
                      <a:pt x="15937" y="18929"/>
                    </a:cubicBezTo>
                    <a:cubicBezTo>
                      <a:pt x="15287" y="18929"/>
                      <a:pt x="14831" y="18278"/>
                      <a:pt x="14831" y="17432"/>
                    </a:cubicBezTo>
                    <a:lnTo>
                      <a:pt x="14831" y="5204"/>
                    </a:lnTo>
                    <a:cubicBezTo>
                      <a:pt x="14831" y="1431"/>
                      <a:pt x="11774" y="0"/>
                      <a:pt x="80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2217150" y="2891625"/>
                <a:ext cx="107350" cy="715550"/>
              </a:xfrm>
              <a:custGeom>
                <a:avLst/>
                <a:gdLst/>
                <a:ahLst/>
                <a:cxnLst/>
                <a:rect l="l" t="t" r="r" b="b"/>
                <a:pathLst>
                  <a:path w="4294" h="28622" extrusionOk="0">
                    <a:moveTo>
                      <a:pt x="1" y="1"/>
                    </a:moveTo>
                    <a:lnTo>
                      <a:pt x="1" y="4294"/>
                    </a:lnTo>
                    <a:lnTo>
                      <a:pt x="4294" y="4294"/>
                    </a:lnTo>
                    <a:lnTo>
                      <a:pt x="4294" y="1"/>
                    </a:lnTo>
                    <a:close/>
                    <a:moveTo>
                      <a:pt x="1" y="7351"/>
                    </a:moveTo>
                    <a:lnTo>
                      <a:pt x="1" y="28621"/>
                    </a:lnTo>
                    <a:lnTo>
                      <a:pt x="4294" y="28621"/>
                    </a:lnTo>
                    <a:lnTo>
                      <a:pt x="4294" y="73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2441575" y="2899775"/>
                <a:ext cx="416325" cy="707400"/>
              </a:xfrm>
              <a:custGeom>
                <a:avLst/>
                <a:gdLst/>
                <a:ahLst/>
                <a:cxnLst/>
                <a:rect l="l" t="t" r="r" b="b"/>
                <a:pathLst>
                  <a:path w="16653" h="28296" extrusionOk="0">
                    <a:moveTo>
                      <a:pt x="0" y="0"/>
                    </a:moveTo>
                    <a:lnTo>
                      <a:pt x="0" y="28295"/>
                    </a:lnTo>
                    <a:lnTo>
                      <a:pt x="4293" y="28295"/>
                    </a:lnTo>
                    <a:lnTo>
                      <a:pt x="4293" y="21531"/>
                    </a:lnTo>
                    <a:lnTo>
                      <a:pt x="6700" y="18603"/>
                    </a:lnTo>
                    <a:lnTo>
                      <a:pt x="11969" y="28295"/>
                    </a:lnTo>
                    <a:lnTo>
                      <a:pt x="16652" y="28295"/>
                    </a:lnTo>
                    <a:lnTo>
                      <a:pt x="9367" y="15221"/>
                    </a:lnTo>
                    <a:lnTo>
                      <a:pt x="15807" y="6960"/>
                    </a:lnTo>
                    <a:lnTo>
                      <a:pt x="10863" y="6960"/>
                    </a:lnTo>
                    <a:lnTo>
                      <a:pt x="4358" y="15937"/>
                    </a:lnTo>
                    <a:lnTo>
                      <a:pt x="4293" y="15937"/>
                    </a:lnTo>
                    <a:lnTo>
                      <a:pt x="429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2909900" y="3073775"/>
                <a:ext cx="374050" cy="548100"/>
              </a:xfrm>
              <a:custGeom>
                <a:avLst/>
                <a:gdLst/>
                <a:ahLst/>
                <a:cxnLst/>
                <a:rect l="l" t="t" r="r" b="b"/>
                <a:pathLst>
                  <a:path w="14962" h="21924" extrusionOk="0">
                    <a:moveTo>
                      <a:pt x="1" y="0"/>
                    </a:moveTo>
                    <a:lnTo>
                      <a:pt x="1" y="14961"/>
                    </a:lnTo>
                    <a:cubicBezTo>
                      <a:pt x="1" y="20425"/>
                      <a:pt x="2147" y="21921"/>
                      <a:pt x="5335" y="21921"/>
                    </a:cubicBezTo>
                    <a:cubicBezTo>
                      <a:pt x="5395" y="21922"/>
                      <a:pt x="5455" y="21923"/>
                      <a:pt x="5515" y="21923"/>
                    </a:cubicBezTo>
                    <a:cubicBezTo>
                      <a:pt x="7721" y="21923"/>
                      <a:pt x="9722" y="20763"/>
                      <a:pt x="10798" y="18864"/>
                    </a:cubicBezTo>
                    <a:lnTo>
                      <a:pt x="10929" y="18864"/>
                    </a:lnTo>
                    <a:lnTo>
                      <a:pt x="10863" y="21335"/>
                    </a:lnTo>
                    <a:lnTo>
                      <a:pt x="14961" y="21335"/>
                    </a:lnTo>
                    <a:lnTo>
                      <a:pt x="14961" y="0"/>
                    </a:lnTo>
                    <a:lnTo>
                      <a:pt x="10668" y="0"/>
                    </a:lnTo>
                    <a:lnTo>
                      <a:pt x="10668" y="14896"/>
                    </a:lnTo>
                    <a:cubicBezTo>
                      <a:pt x="10794" y="16839"/>
                      <a:pt x="9288" y="18480"/>
                      <a:pt x="7432" y="18480"/>
                    </a:cubicBezTo>
                    <a:cubicBezTo>
                      <a:pt x="7362" y="18480"/>
                      <a:pt x="7292" y="18478"/>
                      <a:pt x="7221" y="18473"/>
                    </a:cubicBezTo>
                    <a:cubicBezTo>
                      <a:pt x="5400" y="18473"/>
                      <a:pt x="4294" y="17693"/>
                      <a:pt x="4294" y="15351"/>
                    </a:cubicBezTo>
                    <a:lnTo>
                      <a:pt x="42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4340925" y="2031400"/>
                <a:ext cx="29300" cy="15904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63616" extrusionOk="0">
                    <a:moveTo>
                      <a:pt x="1" y="1"/>
                    </a:moveTo>
                    <a:lnTo>
                      <a:pt x="1" y="63616"/>
                    </a:lnTo>
                    <a:lnTo>
                      <a:pt x="1172" y="63616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174700" y="2013525"/>
                <a:ext cx="1689600" cy="1626175"/>
              </a:xfrm>
              <a:custGeom>
                <a:avLst/>
                <a:gdLst/>
                <a:ahLst/>
                <a:cxnLst/>
                <a:rect l="l" t="t" r="r" b="b"/>
                <a:pathLst>
                  <a:path w="67584" h="65047" extrusionOk="0">
                    <a:moveTo>
                      <a:pt x="52753" y="39028"/>
                    </a:moveTo>
                    <a:lnTo>
                      <a:pt x="52753" y="41565"/>
                    </a:lnTo>
                    <a:lnTo>
                      <a:pt x="36426" y="41565"/>
                    </a:lnTo>
                    <a:lnTo>
                      <a:pt x="36426" y="39028"/>
                    </a:lnTo>
                    <a:close/>
                    <a:moveTo>
                      <a:pt x="46400" y="13382"/>
                    </a:moveTo>
                    <a:cubicBezTo>
                      <a:pt x="47998" y="13382"/>
                      <a:pt x="49603" y="14156"/>
                      <a:pt x="50541" y="15936"/>
                    </a:cubicBezTo>
                    <a:lnTo>
                      <a:pt x="52948" y="15286"/>
                    </a:lnTo>
                    <a:lnTo>
                      <a:pt x="50737" y="17888"/>
                    </a:lnTo>
                    <a:cubicBezTo>
                      <a:pt x="50737" y="17888"/>
                      <a:pt x="49631" y="19384"/>
                      <a:pt x="50216" y="23287"/>
                    </a:cubicBezTo>
                    <a:cubicBezTo>
                      <a:pt x="51322" y="30702"/>
                      <a:pt x="47484" y="37272"/>
                      <a:pt x="40589" y="37272"/>
                    </a:cubicBezTo>
                    <a:lnTo>
                      <a:pt x="35516" y="37272"/>
                    </a:lnTo>
                    <a:cubicBezTo>
                      <a:pt x="35516" y="37272"/>
                      <a:pt x="35407" y="37266"/>
                      <a:pt x="35213" y="37266"/>
                    </a:cubicBezTo>
                    <a:cubicBezTo>
                      <a:pt x="34094" y="37266"/>
                      <a:pt x="30129" y="37455"/>
                      <a:pt x="27580" y="40003"/>
                    </a:cubicBezTo>
                    <a:cubicBezTo>
                      <a:pt x="18734" y="48850"/>
                      <a:pt x="16587" y="51126"/>
                      <a:pt x="16002" y="51517"/>
                    </a:cubicBezTo>
                    <a:cubicBezTo>
                      <a:pt x="15921" y="51551"/>
                      <a:pt x="15853" y="51565"/>
                      <a:pt x="15795" y="51565"/>
                    </a:cubicBezTo>
                    <a:cubicBezTo>
                      <a:pt x="15525" y="51565"/>
                      <a:pt x="15481" y="51256"/>
                      <a:pt x="15481" y="51256"/>
                    </a:cubicBezTo>
                    <a:lnTo>
                      <a:pt x="41630" y="18994"/>
                    </a:lnTo>
                    <a:cubicBezTo>
                      <a:pt x="40974" y="15632"/>
                      <a:pt x="43677" y="13382"/>
                      <a:pt x="46400" y="13382"/>
                    </a:cubicBezTo>
                    <a:close/>
                    <a:moveTo>
                      <a:pt x="35060" y="0"/>
                    </a:moveTo>
                    <a:cubicBezTo>
                      <a:pt x="21921" y="0"/>
                      <a:pt x="10017" y="7936"/>
                      <a:pt x="5009" y="20099"/>
                    </a:cubicBezTo>
                    <a:cubicBezTo>
                      <a:pt x="0" y="32198"/>
                      <a:pt x="2732" y="46248"/>
                      <a:pt x="12034" y="55549"/>
                    </a:cubicBezTo>
                    <a:cubicBezTo>
                      <a:pt x="18249" y="61764"/>
                      <a:pt x="26583" y="65046"/>
                      <a:pt x="35039" y="65046"/>
                    </a:cubicBezTo>
                    <a:cubicBezTo>
                      <a:pt x="39239" y="65046"/>
                      <a:pt x="43469" y="64237"/>
                      <a:pt x="47484" y="62574"/>
                    </a:cubicBezTo>
                    <a:cubicBezTo>
                      <a:pt x="59648" y="57566"/>
                      <a:pt x="67584" y="45662"/>
                      <a:pt x="67584" y="32523"/>
                    </a:cubicBezTo>
                    <a:cubicBezTo>
                      <a:pt x="67584" y="14570"/>
                      <a:pt x="53013" y="0"/>
                      <a:pt x="35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1293500" y="2420050"/>
                <a:ext cx="74825" cy="64250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2570" extrusionOk="0">
                    <a:moveTo>
                      <a:pt x="1692" y="1"/>
                    </a:moveTo>
                    <a:cubicBezTo>
                      <a:pt x="521" y="1"/>
                      <a:pt x="0" y="1367"/>
                      <a:pt x="781" y="2212"/>
                    </a:cubicBezTo>
                    <a:cubicBezTo>
                      <a:pt x="1049" y="2459"/>
                      <a:pt x="1369" y="2570"/>
                      <a:pt x="1681" y="2570"/>
                    </a:cubicBezTo>
                    <a:cubicBezTo>
                      <a:pt x="2355" y="2570"/>
                      <a:pt x="2992" y="2057"/>
                      <a:pt x="2992" y="1301"/>
                    </a:cubicBezTo>
                    <a:cubicBezTo>
                      <a:pt x="2992" y="586"/>
                      <a:pt x="2407" y="1"/>
                      <a:pt x="16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487595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375" y="8327"/>
                    </a:lnTo>
                    <a:lnTo>
                      <a:pt x="3448" y="8327"/>
                    </a:lnTo>
                    <a:lnTo>
                      <a:pt x="4944" y="2993"/>
                    </a:lnTo>
                    <a:close/>
                    <a:moveTo>
                      <a:pt x="3708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7" y="10408"/>
                    </a:lnTo>
                    <a:lnTo>
                      <a:pt x="6960" y="10408"/>
                    </a:lnTo>
                    <a:lnTo>
                      <a:pt x="7546" y="12620"/>
                    </a:lnTo>
                    <a:lnTo>
                      <a:pt x="10017" y="12620"/>
                    </a:lnTo>
                    <a:lnTo>
                      <a:pt x="62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1"/>
              <p:cNvSpPr/>
              <p:nvPr/>
            </p:nvSpPr>
            <p:spPr>
              <a:xfrm>
                <a:off x="5248325" y="2663975"/>
                <a:ext cx="219575" cy="325400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3016" extrusionOk="0">
                    <a:moveTo>
                      <a:pt x="4424" y="1"/>
                    </a:moveTo>
                    <a:cubicBezTo>
                      <a:pt x="1692" y="1"/>
                      <a:pt x="66" y="1627"/>
                      <a:pt x="66" y="4229"/>
                    </a:cubicBezTo>
                    <a:lnTo>
                      <a:pt x="66" y="8782"/>
                    </a:lnTo>
                    <a:cubicBezTo>
                      <a:pt x="1" y="9953"/>
                      <a:pt x="391" y="11058"/>
                      <a:pt x="1237" y="11839"/>
                    </a:cubicBezTo>
                    <a:cubicBezTo>
                      <a:pt x="2090" y="12570"/>
                      <a:pt x="3171" y="13016"/>
                      <a:pt x="4267" y="13016"/>
                    </a:cubicBezTo>
                    <a:cubicBezTo>
                      <a:pt x="4341" y="13016"/>
                      <a:pt x="4415" y="13014"/>
                      <a:pt x="4489" y="13010"/>
                    </a:cubicBezTo>
                    <a:cubicBezTo>
                      <a:pt x="4559" y="13014"/>
                      <a:pt x="4629" y="13016"/>
                      <a:pt x="4699" y="13016"/>
                    </a:cubicBezTo>
                    <a:cubicBezTo>
                      <a:pt x="5734" y="13016"/>
                      <a:pt x="6754" y="12570"/>
                      <a:pt x="7546" y="11839"/>
                    </a:cubicBezTo>
                    <a:cubicBezTo>
                      <a:pt x="8392" y="11058"/>
                      <a:pt x="8782" y="9953"/>
                      <a:pt x="8782" y="8847"/>
                    </a:cubicBezTo>
                    <a:lnTo>
                      <a:pt x="8782" y="8522"/>
                    </a:lnTo>
                    <a:lnTo>
                      <a:pt x="6440" y="8522"/>
                    </a:lnTo>
                    <a:lnTo>
                      <a:pt x="6440" y="8847"/>
                    </a:lnTo>
                    <a:cubicBezTo>
                      <a:pt x="6503" y="9918"/>
                      <a:pt x="5591" y="10866"/>
                      <a:pt x="4529" y="10866"/>
                    </a:cubicBezTo>
                    <a:cubicBezTo>
                      <a:pt x="4494" y="10866"/>
                      <a:pt x="4459" y="10865"/>
                      <a:pt x="4424" y="10863"/>
                    </a:cubicBezTo>
                    <a:cubicBezTo>
                      <a:pt x="4389" y="10865"/>
                      <a:pt x="4354" y="10866"/>
                      <a:pt x="4320" y="10866"/>
                    </a:cubicBezTo>
                    <a:cubicBezTo>
                      <a:pt x="3196" y="10866"/>
                      <a:pt x="2281" y="9855"/>
                      <a:pt x="2408" y="8782"/>
                    </a:cubicBezTo>
                    <a:lnTo>
                      <a:pt x="2408" y="4229"/>
                    </a:lnTo>
                    <a:cubicBezTo>
                      <a:pt x="2281" y="3156"/>
                      <a:pt x="3196" y="2144"/>
                      <a:pt x="4320" y="2144"/>
                    </a:cubicBezTo>
                    <a:cubicBezTo>
                      <a:pt x="4354" y="2144"/>
                      <a:pt x="4389" y="2145"/>
                      <a:pt x="4424" y="2147"/>
                    </a:cubicBezTo>
                    <a:cubicBezTo>
                      <a:pt x="4459" y="2145"/>
                      <a:pt x="4494" y="2144"/>
                      <a:pt x="4529" y="2144"/>
                    </a:cubicBezTo>
                    <a:cubicBezTo>
                      <a:pt x="5591" y="2144"/>
                      <a:pt x="6503" y="3093"/>
                      <a:pt x="6440" y="4163"/>
                    </a:cubicBezTo>
                    <a:lnTo>
                      <a:pt x="6440" y="4489"/>
                    </a:lnTo>
                    <a:lnTo>
                      <a:pt x="8717" y="4489"/>
                    </a:lnTo>
                    <a:lnTo>
                      <a:pt x="8717" y="4163"/>
                    </a:lnTo>
                    <a:cubicBezTo>
                      <a:pt x="8782" y="3058"/>
                      <a:pt x="8327" y="1952"/>
                      <a:pt x="7546" y="1171"/>
                    </a:cubicBezTo>
                    <a:cubicBezTo>
                      <a:pt x="6701" y="391"/>
                      <a:pt x="5595" y="1"/>
                      <a:pt x="44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1"/>
              <p:cNvSpPr/>
              <p:nvPr/>
            </p:nvSpPr>
            <p:spPr>
              <a:xfrm>
                <a:off x="5586575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4944" y="2993"/>
                    </a:moveTo>
                    <a:lnTo>
                      <a:pt x="6440" y="8327"/>
                    </a:lnTo>
                    <a:lnTo>
                      <a:pt x="3513" y="8327"/>
                    </a:lnTo>
                    <a:lnTo>
                      <a:pt x="4944" y="2993"/>
                    </a:lnTo>
                    <a:close/>
                    <a:moveTo>
                      <a:pt x="3773" y="1"/>
                    </a:moveTo>
                    <a:lnTo>
                      <a:pt x="0" y="12620"/>
                    </a:lnTo>
                    <a:lnTo>
                      <a:pt x="2342" y="12620"/>
                    </a:lnTo>
                    <a:lnTo>
                      <a:pt x="2928" y="10408"/>
                    </a:lnTo>
                    <a:lnTo>
                      <a:pt x="6960" y="10408"/>
                    </a:lnTo>
                    <a:lnTo>
                      <a:pt x="7611" y="12620"/>
                    </a:lnTo>
                    <a:lnTo>
                      <a:pt x="10018" y="12620"/>
                    </a:lnTo>
                    <a:lnTo>
                      <a:pt x="63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1"/>
              <p:cNvSpPr/>
              <p:nvPr/>
            </p:nvSpPr>
            <p:spPr>
              <a:xfrm>
                <a:off x="5975225" y="2668850"/>
                <a:ext cx="221175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12620" extrusionOk="0">
                    <a:moveTo>
                      <a:pt x="4469" y="2144"/>
                    </a:moveTo>
                    <a:cubicBezTo>
                      <a:pt x="5656" y="2144"/>
                      <a:pt x="6632" y="3160"/>
                      <a:pt x="6505" y="4359"/>
                    </a:cubicBezTo>
                    <a:lnTo>
                      <a:pt x="6505" y="8262"/>
                    </a:lnTo>
                    <a:cubicBezTo>
                      <a:pt x="6632" y="9461"/>
                      <a:pt x="5656" y="10476"/>
                      <a:pt x="4469" y="10476"/>
                    </a:cubicBezTo>
                    <a:cubicBezTo>
                      <a:pt x="4432" y="10476"/>
                      <a:pt x="4396" y="10475"/>
                      <a:pt x="4359" y="10473"/>
                    </a:cubicBezTo>
                    <a:lnTo>
                      <a:pt x="2407" y="10473"/>
                    </a:lnTo>
                    <a:lnTo>
                      <a:pt x="2407" y="2147"/>
                    </a:lnTo>
                    <a:lnTo>
                      <a:pt x="4359" y="2147"/>
                    </a:lnTo>
                    <a:cubicBezTo>
                      <a:pt x="4396" y="2145"/>
                      <a:pt x="4432" y="2144"/>
                      <a:pt x="4469" y="2144"/>
                    </a:cubicBezTo>
                    <a:close/>
                    <a:moveTo>
                      <a:pt x="1" y="1"/>
                    </a:moveTo>
                    <a:lnTo>
                      <a:pt x="1" y="12620"/>
                    </a:lnTo>
                    <a:lnTo>
                      <a:pt x="4359" y="12620"/>
                    </a:lnTo>
                    <a:cubicBezTo>
                      <a:pt x="7156" y="12620"/>
                      <a:pt x="8847" y="10993"/>
                      <a:pt x="8847" y="8327"/>
                    </a:cubicBezTo>
                    <a:lnTo>
                      <a:pt x="8847" y="4294"/>
                    </a:lnTo>
                    <a:cubicBezTo>
                      <a:pt x="8847" y="1627"/>
                      <a:pt x="7156" y="1"/>
                      <a:pt x="43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6352500" y="2668850"/>
                <a:ext cx="19680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7872" h="12620" extrusionOk="0">
                    <a:moveTo>
                      <a:pt x="0" y="1"/>
                    </a:moveTo>
                    <a:lnTo>
                      <a:pt x="0" y="12620"/>
                    </a:lnTo>
                    <a:lnTo>
                      <a:pt x="7871" y="12620"/>
                    </a:lnTo>
                    <a:lnTo>
                      <a:pt x="7871" y="10473"/>
                    </a:lnTo>
                    <a:lnTo>
                      <a:pt x="2407" y="10473"/>
                    </a:lnTo>
                    <a:lnTo>
                      <a:pt x="2407" y="7286"/>
                    </a:lnTo>
                    <a:lnTo>
                      <a:pt x="7156" y="7286"/>
                    </a:lnTo>
                    <a:lnTo>
                      <a:pt x="7156" y="5139"/>
                    </a:lnTo>
                    <a:lnTo>
                      <a:pt x="2407" y="5139"/>
                    </a:lnTo>
                    <a:lnTo>
                      <a:pt x="2407" y="2147"/>
                    </a:lnTo>
                    <a:lnTo>
                      <a:pt x="7676" y="2147"/>
                    </a:lnTo>
                    <a:lnTo>
                      <a:pt x="767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1"/>
              <p:cNvSpPr/>
              <p:nvPr/>
            </p:nvSpPr>
            <p:spPr>
              <a:xfrm>
                <a:off x="6700500" y="2668850"/>
                <a:ext cx="250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10018" h="12620" extrusionOk="0">
                    <a:moveTo>
                      <a:pt x="0" y="1"/>
                    </a:moveTo>
                    <a:lnTo>
                      <a:pt x="0" y="12555"/>
                    </a:lnTo>
                    <a:lnTo>
                      <a:pt x="2212" y="12555"/>
                    </a:lnTo>
                    <a:lnTo>
                      <a:pt x="2212" y="4684"/>
                    </a:lnTo>
                    <a:lnTo>
                      <a:pt x="4294" y="8457"/>
                    </a:lnTo>
                    <a:lnTo>
                      <a:pt x="5660" y="8457"/>
                    </a:lnTo>
                    <a:lnTo>
                      <a:pt x="7741" y="4749"/>
                    </a:lnTo>
                    <a:lnTo>
                      <a:pt x="7741" y="12620"/>
                    </a:lnTo>
                    <a:lnTo>
                      <a:pt x="10018" y="12620"/>
                    </a:lnTo>
                    <a:lnTo>
                      <a:pt x="10018" y="1"/>
                    </a:lnTo>
                    <a:lnTo>
                      <a:pt x="8001" y="1"/>
                    </a:lnTo>
                    <a:lnTo>
                      <a:pt x="5009" y="5530"/>
                    </a:lnTo>
                    <a:lnTo>
                      <a:pt x="20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1"/>
              <p:cNvSpPr/>
              <p:nvPr/>
            </p:nvSpPr>
            <p:spPr>
              <a:xfrm>
                <a:off x="7085900" y="2668850"/>
                <a:ext cx="237450" cy="315500"/>
              </a:xfrm>
              <a:custGeom>
                <a:avLst/>
                <a:gdLst/>
                <a:ahLst/>
                <a:cxnLst/>
                <a:rect l="l" t="t" r="r" b="b"/>
                <a:pathLst>
                  <a:path w="9498" h="12620" extrusionOk="0">
                    <a:moveTo>
                      <a:pt x="1" y="1"/>
                    </a:moveTo>
                    <a:lnTo>
                      <a:pt x="3513" y="7546"/>
                    </a:lnTo>
                    <a:lnTo>
                      <a:pt x="3513" y="12620"/>
                    </a:lnTo>
                    <a:lnTo>
                      <a:pt x="5920" y="12620"/>
                    </a:lnTo>
                    <a:lnTo>
                      <a:pt x="5920" y="7481"/>
                    </a:lnTo>
                    <a:lnTo>
                      <a:pt x="9497" y="1"/>
                    </a:lnTo>
                    <a:lnTo>
                      <a:pt x="7026" y="1"/>
                    </a:lnTo>
                    <a:lnTo>
                      <a:pt x="4814" y="5204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65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60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63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28" Type="http://schemas.openxmlformats.org/officeDocument/2006/relationships/slideLayout" Target="../slideLayouts/slideLayout59.xml"/><Relationship Id="rId36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62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slideLayout" Target="../slideLayouts/slideLayout58.xml"/><Relationship Id="rId30" Type="http://schemas.openxmlformats.org/officeDocument/2006/relationships/slideLayout" Target="../slideLayouts/slideLayout61.xml"/><Relationship Id="rId35" Type="http://schemas.openxmlformats.org/officeDocument/2006/relationships/slideLayout" Target="../slideLayouts/slideLayout66.xml"/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8825" y="297550"/>
            <a:ext cx="80658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8825" y="988325"/>
            <a:ext cx="8065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8357100" y="174875"/>
            <a:ext cx="801600" cy="364200"/>
            <a:chOff x="8357100" y="174875"/>
            <a:chExt cx="801600" cy="364200"/>
          </a:xfrm>
        </p:grpSpPr>
        <p:sp>
          <p:nvSpPr>
            <p:cNvPr id="9" name="Google Shape;9;p1"/>
            <p:cNvSpPr/>
            <p:nvPr/>
          </p:nvSpPr>
          <p:spPr>
            <a:xfrm>
              <a:off x="8357100" y="174875"/>
              <a:ext cx="801600" cy="364200"/>
            </a:xfrm>
            <a:prstGeom prst="rect">
              <a:avLst/>
            </a:prstGeom>
            <a:solidFill>
              <a:srgbClr val="2AB1AC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10;p1"/>
            <p:cNvGrpSpPr/>
            <p:nvPr/>
          </p:nvGrpSpPr>
          <p:grpSpPr>
            <a:xfrm>
              <a:off x="8478000" y="245784"/>
              <a:ext cx="529431" cy="228430"/>
              <a:chOff x="-250525" y="1236725"/>
              <a:chExt cx="7322700" cy="3159475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2172025" y="2145175"/>
                <a:ext cx="123900" cy="12390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4956" extrusionOk="0">
                    <a:moveTo>
                      <a:pt x="2478" y="0"/>
                    </a:moveTo>
                    <a:cubicBezTo>
                      <a:pt x="1101" y="0"/>
                      <a:pt x="0" y="1101"/>
                      <a:pt x="0" y="2478"/>
                    </a:cubicBezTo>
                    <a:cubicBezTo>
                      <a:pt x="0" y="3854"/>
                      <a:pt x="1101" y="4955"/>
                      <a:pt x="2478" y="4955"/>
                    </a:cubicBezTo>
                    <a:cubicBezTo>
                      <a:pt x="3854" y="4955"/>
                      <a:pt x="4955" y="3854"/>
                      <a:pt x="4955" y="2478"/>
                    </a:cubicBezTo>
                    <a:cubicBezTo>
                      <a:pt x="4955" y="1101"/>
                      <a:pt x="3854" y="0"/>
                      <a:pt x="247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-250525" y="1395000"/>
                <a:ext cx="3413600" cy="2929925"/>
              </a:xfrm>
              <a:custGeom>
                <a:avLst/>
                <a:gdLst/>
                <a:ahLst/>
                <a:cxnLst/>
                <a:rect l="l" t="t" r="r" b="b"/>
                <a:pathLst>
                  <a:path w="136544" h="117197" extrusionOk="0">
                    <a:moveTo>
                      <a:pt x="111217" y="72952"/>
                    </a:moveTo>
                    <a:lnTo>
                      <a:pt x="111217" y="77357"/>
                    </a:lnTo>
                    <a:lnTo>
                      <a:pt x="82037" y="77357"/>
                    </a:lnTo>
                    <a:lnTo>
                      <a:pt x="82037" y="72952"/>
                    </a:lnTo>
                    <a:close/>
                    <a:moveTo>
                      <a:pt x="98340" y="25127"/>
                    </a:moveTo>
                    <a:cubicBezTo>
                      <a:pt x="101226" y="25127"/>
                      <a:pt x="104155" y="26607"/>
                      <a:pt x="105987" y="29732"/>
                    </a:cubicBezTo>
                    <a:lnTo>
                      <a:pt x="112043" y="27530"/>
                    </a:lnTo>
                    <a:lnTo>
                      <a:pt x="112043" y="27530"/>
                    </a:lnTo>
                    <a:lnTo>
                      <a:pt x="106813" y="33035"/>
                    </a:lnTo>
                    <a:cubicBezTo>
                      <a:pt x="105161" y="36063"/>
                      <a:pt x="104886" y="39918"/>
                      <a:pt x="105711" y="43221"/>
                    </a:cubicBezTo>
                    <a:cubicBezTo>
                      <a:pt x="107638" y="56985"/>
                      <a:pt x="100481" y="69098"/>
                      <a:pt x="87818" y="69098"/>
                    </a:cubicBezTo>
                    <a:lnTo>
                      <a:pt x="78458" y="69098"/>
                    </a:lnTo>
                    <a:lnTo>
                      <a:pt x="78458" y="72952"/>
                    </a:lnTo>
                    <a:lnTo>
                      <a:pt x="71025" y="72952"/>
                    </a:lnTo>
                    <a:cubicBezTo>
                      <a:pt x="70474" y="72952"/>
                      <a:pt x="69767" y="72930"/>
                      <a:pt x="68998" y="72930"/>
                    </a:cubicBezTo>
                    <a:cubicBezTo>
                      <a:pt x="67075" y="72930"/>
                      <a:pt x="64772" y="73070"/>
                      <a:pt x="63592" y="74053"/>
                    </a:cubicBezTo>
                    <a:cubicBezTo>
                      <a:pt x="47075" y="90020"/>
                      <a:pt x="43496" y="94700"/>
                      <a:pt x="42395" y="95251"/>
                    </a:cubicBezTo>
                    <a:cubicBezTo>
                      <a:pt x="42120" y="95361"/>
                      <a:pt x="41910" y="95405"/>
                      <a:pt x="41752" y="95405"/>
                    </a:cubicBezTo>
                    <a:cubicBezTo>
                      <a:pt x="41118" y="95405"/>
                      <a:pt x="41294" y="94700"/>
                      <a:pt x="41294" y="94700"/>
                    </a:cubicBezTo>
                    <a:lnTo>
                      <a:pt x="89469" y="35238"/>
                    </a:lnTo>
                    <a:cubicBezTo>
                      <a:pt x="89469" y="28704"/>
                      <a:pt x="93853" y="25127"/>
                      <a:pt x="98340" y="25127"/>
                    </a:cubicBezTo>
                    <a:close/>
                    <a:moveTo>
                      <a:pt x="78183" y="1"/>
                    </a:moveTo>
                    <a:cubicBezTo>
                      <a:pt x="26153" y="1"/>
                      <a:pt x="0" y="63042"/>
                      <a:pt x="36889" y="99930"/>
                    </a:cubicBezTo>
                    <a:cubicBezTo>
                      <a:pt x="48730" y="111860"/>
                      <a:pt x="63335" y="117197"/>
                      <a:pt x="77678" y="117197"/>
                    </a:cubicBezTo>
                    <a:cubicBezTo>
                      <a:pt x="107685" y="117197"/>
                      <a:pt x="136544" y="93840"/>
                      <a:pt x="136544" y="58637"/>
                    </a:cubicBezTo>
                    <a:cubicBezTo>
                      <a:pt x="136544" y="26428"/>
                      <a:pt x="110391" y="1"/>
                      <a:pt x="781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3837525" y="1236725"/>
                <a:ext cx="770825" cy="1411350"/>
              </a:xfrm>
              <a:custGeom>
                <a:avLst/>
                <a:gdLst/>
                <a:ahLst/>
                <a:cxnLst/>
                <a:rect l="l" t="t" r="r" b="b"/>
                <a:pathLst>
                  <a:path w="30833" h="56454" extrusionOk="0">
                    <a:moveTo>
                      <a:pt x="15416" y="19270"/>
                    </a:moveTo>
                    <a:cubicBezTo>
                      <a:pt x="21748" y="19270"/>
                      <a:pt x="22849" y="25051"/>
                      <a:pt x="22849" y="34962"/>
                    </a:cubicBezTo>
                    <a:cubicBezTo>
                      <a:pt x="22849" y="43771"/>
                      <a:pt x="21473" y="49552"/>
                      <a:pt x="15692" y="49552"/>
                    </a:cubicBezTo>
                    <a:cubicBezTo>
                      <a:pt x="10186" y="49552"/>
                      <a:pt x="8809" y="43771"/>
                      <a:pt x="8809" y="34136"/>
                    </a:cubicBezTo>
                    <a:cubicBezTo>
                      <a:pt x="8809" y="23124"/>
                      <a:pt x="10461" y="19270"/>
                      <a:pt x="15416" y="19270"/>
                    </a:cubicBezTo>
                    <a:close/>
                    <a:moveTo>
                      <a:pt x="22299" y="0"/>
                    </a:moveTo>
                    <a:lnTo>
                      <a:pt x="22299" y="18444"/>
                    </a:lnTo>
                    <a:cubicBezTo>
                      <a:pt x="20647" y="14590"/>
                      <a:pt x="16793" y="12388"/>
                      <a:pt x="12663" y="12388"/>
                    </a:cubicBezTo>
                    <a:cubicBezTo>
                      <a:pt x="6332" y="12388"/>
                      <a:pt x="0" y="15416"/>
                      <a:pt x="0" y="33861"/>
                    </a:cubicBezTo>
                    <a:cubicBezTo>
                      <a:pt x="0" y="48176"/>
                      <a:pt x="3854" y="56434"/>
                      <a:pt x="13765" y="56434"/>
                    </a:cubicBezTo>
                    <a:cubicBezTo>
                      <a:pt x="13942" y="56447"/>
                      <a:pt x="14120" y="56453"/>
                      <a:pt x="14298" y="56453"/>
                    </a:cubicBezTo>
                    <a:cubicBezTo>
                      <a:pt x="17969" y="56453"/>
                      <a:pt x="21536" y="53779"/>
                      <a:pt x="22849" y="50103"/>
                    </a:cubicBezTo>
                    <a:lnTo>
                      <a:pt x="22849" y="55333"/>
                    </a:lnTo>
                    <a:lnTo>
                      <a:pt x="30833" y="55333"/>
                    </a:lnTo>
                    <a:lnTo>
                      <a:pt x="3083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4794150" y="1546400"/>
                <a:ext cx="8121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44048" extrusionOk="0">
                    <a:moveTo>
                      <a:pt x="20922" y="20923"/>
                    </a:moveTo>
                    <a:lnTo>
                      <a:pt x="20922" y="27805"/>
                    </a:lnTo>
                    <a:cubicBezTo>
                      <a:pt x="20922" y="33862"/>
                      <a:pt x="18445" y="37716"/>
                      <a:pt x="13214" y="37716"/>
                    </a:cubicBezTo>
                    <a:cubicBezTo>
                      <a:pt x="9911" y="37716"/>
                      <a:pt x="8259" y="34963"/>
                      <a:pt x="8259" y="31384"/>
                    </a:cubicBezTo>
                    <a:cubicBezTo>
                      <a:pt x="7984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692" y="1"/>
                    </a:moveTo>
                    <a:cubicBezTo>
                      <a:pt x="4680" y="1"/>
                      <a:pt x="1101" y="4956"/>
                      <a:pt x="1101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7" y="5782"/>
                    </a:cubicBezTo>
                    <a:cubicBezTo>
                      <a:pt x="19821" y="5782"/>
                      <a:pt x="21198" y="8535"/>
                      <a:pt x="21198" y="12114"/>
                    </a:cubicBezTo>
                    <a:cubicBezTo>
                      <a:pt x="21198" y="15692"/>
                      <a:pt x="19271" y="16518"/>
                      <a:pt x="16242" y="17344"/>
                    </a:cubicBezTo>
                    <a:lnTo>
                      <a:pt x="9635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130" y="44047"/>
                      <a:pt x="11012" y="44047"/>
                    </a:cubicBezTo>
                    <a:cubicBezTo>
                      <a:pt x="15141" y="44047"/>
                      <a:pt x="19271" y="41845"/>
                      <a:pt x="21198" y="37991"/>
                    </a:cubicBezTo>
                    <a:cubicBezTo>
                      <a:pt x="21473" y="41845"/>
                      <a:pt x="24501" y="43221"/>
                      <a:pt x="28355" y="43221"/>
                    </a:cubicBezTo>
                    <a:cubicBezTo>
                      <a:pt x="29732" y="43221"/>
                      <a:pt x="31108" y="42946"/>
                      <a:pt x="32484" y="42395"/>
                    </a:cubicBezTo>
                    <a:lnTo>
                      <a:pt x="32484" y="36890"/>
                    </a:lnTo>
                    <a:cubicBezTo>
                      <a:pt x="31934" y="37165"/>
                      <a:pt x="31383" y="37165"/>
                      <a:pt x="31108" y="37165"/>
                    </a:cubicBezTo>
                    <a:cubicBezTo>
                      <a:pt x="29732" y="37165"/>
                      <a:pt x="28906" y="35789"/>
                      <a:pt x="28906" y="34137"/>
                    </a:cubicBezTo>
                    <a:lnTo>
                      <a:pt x="28906" y="10462"/>
                    </a:lnTo>
                    <a:cubicBezTo>
                      <a:pt x="28906" y="3029"/>
                      <a:pt x="23125" y="1"/>
                      <a:pt x="156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5654425" y="1278000"/>
                <a:ext cx="523075" cy="1355825"/>
              </a:xfrm>
              <a:custGeom>
                <a:avLst/>
                <a:gdLst/>
                <a:ahLst/>
                <a:cxnLst/>
                <a:rect l="l" t="t" r="r" b="b"/>
                <a:pathLst>
                  <a:path w="20923" h="54233" extrusionOk="0">
                    <a:moveTo>
                      <a:pt x="5506" y="1"/>
                    </a:moveTo>
                    <a:lnTo>
                      <a:pt x="5506" y="12113"/>
                    </a:lnTo>
                    <a:lnTo>
                      <a:pt x="0" y="12113"/>
                    </a:lnTo>
                    <a:lnTo>
                      <a:pt x="0" y="18170"/>
                    </a:lnTo>
                    <a:lnTo>
                      <a:pt x="5506" y="18170"/>
                    </a:lnTo>
                    <a:lnTo>
                      <a:pt x="5506" y="44047"/>
                    </a:lnTo>
                    <a:cubicBezTo>
                      <a:pt x="5506" y="52581"/>
                      <a:pt x="8259" y="54233"/>
                      <a:pt x="14040" y="54233"/>
                    </a:cubicBezTo>
                    <a:cubicBezTo>
                      <a:pt x="16243" y="54233"/>
                      <a:pt x="18445" y="53957"/>
                      <a:pt x="20647" y="53407"/>
                    </a:cubicBezTo>
                    <a:lnTo>
                      <a:pt x="20647" y="47350"/>
                    </a:lnTo>
                    <a:cubicBezTo>
                      <a:pt x="19821" y="47350"/>
                      <a:pt x="18720" y="47626"/>
                      <a:pt x="17894" y="47626"/>
                    </a:cubicBezTo>
                    <a:cubicBezTo>
                      <a:pt x="14866" y="47626"/>
                      <a:pt x="14040" y="46249"/>
                      <a:pt x="14040" y="43221"/>
                    </a:cubicBezTo>
                    <a:lnTo>
                      <a:pt x="14040" y="18445"/>
                    </a:lnTo>
                    <a:lnTo>
                      <a:pt x="20922" y="18445"/>
                    </a:lnTo>
                    <a:lnTo>
                      <a:pt x="20922" y="12113"/>
                    </a:lnTo>
                    <a:lnTo>
                      <a:pt x="14040" y="12113"/>
                    </a:lnTo>
                    <a:lnTo>
                      <a:pt x="1404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>
                <a:off x="6266950" y="1546400"/>
                <a:ext cx="805225" cy="1101200"/>
              </a:xfrm>
              <a:custGeom>
                <a:avLst/>
                <a:gdLst/>
                <a:ahLst/>
                <a:cxnLst/>
                <a:rect l="l" t="t" r="r" b="b"/>
                <a:pathLst>
                  <a:path w="32209" h="44048" extrusionOk="0">
                    <a:moveTo>
                      <a:pt x="20922" y="20923"/>
                    </a:moveTo>
                    <a:lnTo>
                      <a:pt x="20647" y="27805"/>
                    </a:lnTo>
                    <a:cubicBezTo>
                      <a:pt x="20647" y="33862"/>
                      <a:pt x="18169" y="37716"/>
                      <a:pt x="13214" y="37716"/>
                    </a:cubicBezTo>
                    <a:cubicBezTo>
                      <a:pt x="9911" y="37716"/>
                      <a:pt x="7984" y="34963"/>
                      <a:pt x="7984" y="31384"/>
                    </a:cubicBezTo>
                    <a:cubicBezTo>
                      <a:pt x="7708" y="28631"/>
                      <a:pt x="9085" y="26153"/>
                      <a:pt x="11562" y="24777"/>
                    </a:cubicBezTo>
                    <a:cubicBezTo>
                      <a:pt x="14866" y="23676"/>
                      <a:pt x="17894" y="22575"/>
                      <a:pt x="20922" y="20923"/>
                    </a:cubicBezTo>
                    <a:close/>
                    <a:moveTo>
                      <a:pt x="15416" y="1"/>
                    </a:moveTo>
                    <a:cubicBezTo>
                      <a:pt x="4405" y="1"/>
                      <a:pt x="826" y="4956"/>
                      <a:pt x="826" y="13765"/>
                    </a:cubicBezTo>
                    <a:lnTo>
                      <a:pt x="9085" y="13765"/>
                    </a:lnTo>
                    <a:cubicBezTo>
                      <a:pt x="9085" y="9911"/>
                      <a:pt x="9911" y="5782"/>
                      <a:pt x="15416" y="5782"/>
                    </a:cubicBezTo>
                    <a:cubicBezTo>
                      <a:pt x="19821" y="5782"/>
                      <a:pt x="21197" y="8535"/>
                      <a:pt x="21197" y="12114"/>
                    </a:cubicBezTo>
                    <a:cubicBezTo>
                      <a:pt x="21197" y="15692"/>
                      <a:pt x="19270" y="16518"/>
                      <a:pt x="16242" y="17344"/>
                    </a:cubicBezTo>
                    <a:lnTo>
                      <a:pt x="9911" y="19271"/>
                    </a:lnTo>
                    <a:cubicBezTo>
                      <a:pt x="4130" y="21198"/>
                      <a:pt x="0" y="23125"/>
                      <a:pt x="0" y="32210"/>
                    </a:cubicBezTo>
                    <a:cubicBezTo>
                      <a:pt x="0" y="40193"/>
                      <a:pt x="4405" y="44047"/>
                      <a:pt x="11012" y="44047"/>
                    </a:cubicBezTo>
                    <a:cubicBezTo>
                      <a:pt x="15416" y="44047"/>
                      <a:pt x="19270" y="41845"/>
                      <a:pt x="21197" y="37991"/>
                    </a:cubicBezTo>
                    <a:cubicBezTo>
                      <a:pt x="21197" y="41845"/>
                      <a:pt x="24501" y="43221"/>
                      <a:pt x="28080" y="43221"/>
                    </a:cubicBezTo>
                    <a:cubicBezTo>
                      <a:pt x="29456" y="43221"/>
                      <a:pt x="30833" y="42946"/>
                      <a:pt x="32209" y="42395"/>
                    </a:cubicBezTo>
                    <a:lnTo>
                      <a:pt x="32209" y="36890"/>
                    </a:lnTo>
                    <a:cubicBezTo>
                      <a:pt x="31934" y="37165"/>
                      <a:pt x="31383" y="37165"/>
                      <a:pt x="30833" y="37165"/>
                    </a:cubicBezTo>
                    <a:cubicBezTo>
                      <a:pt x="29731" y="37165"/>
                      <a:pt x="28630" y="35789"/>
                      <a:pt x="28630" y="34137"/>
                    </a:cubicBezTo>
                    <a:lnTo>
                      <a:pt x="28630" y="10462"/>
                    </a:lnTo>
                    <a:cubicBezTo>
                      <a:pt x="28630" y="3029"/>
                      <a:pt x="22849" y="1"/>
                      <a:pt x="15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975150" y="2977925"/>
                <a:ext cx="206500" cy="139710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55884" extrusionOk="0">
                    <a:moveTo>
                      <a:pt x="1" y="0"/>
                    </a:moveTo>
                    <a:lnTo>
                      <a:pt x="1" y="8259"/>
                    </a:lnTo>
                    <a:lnTo>
                      <a:pt x="8260" y="8259"/>
                    </a:lnTo>
                    <a:lnTo>
                      <a:pt x="8260" y="0"/>
                    </a:lnTo>
                    <a:close/>
                    <a:moveTo>
                      <a:pt x="1" y="14315"/>
                    </a:moveTo>
                    <a:lnTo>
                      <a:pt x="1" y="55884"/>
                    </a:lnTo>
                    <a:lnTo>
                      <a:pt x="8260" y="55884"/>
                    </a:lnTo>
                    <a:lnTo>
                      <a:pt x="8260" y="1431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4415625" y="2991675"/>
                <a:ext cx="812125" cy="1383350"/>
              </a:xfrm>
              <a:custGeom>
                <a:avLst/>
                <a:gdLst/>
                <a:ahLst/>
                <a:cxnLst/>
                <a:rect l="l" t="t" r="r" b="b"/>
                <a:pathLst>
                  <a:path w="32485" h="55334" extrusionOk="0">
                    <a:moveTo>
                      <a:pt x="0" y="1"/>
                    </a:moveTo>
                    <a:lnTo>
                      <a:pt x="0" y="55334"/>
                    </a:lnTo>
                    <a:lnTo>
                      <a:pt x="8259" y="55334"/>
                    </a:lnTo>
                    <a:lnTo>
                      <a:pt x="8259" y="42120"/>
                    </a:lnTo>
                    <a:lnTo>
                      <a:pt x="12939" y="36339"/>
                    </a:lnTo>
                    <a:lnTo>
                      <a:pt x="23400" y="55334"/>
                    </a:lnTo>
                    <a:lnTo>
                      <a:pt x="32485" y="55334"/>
                    </a:lnTo>
                    <a:lnTo>
                      <a:pt x="18170" y="29732"/>
                    </a:lnTo>
                    <a:lnTo>
                      <a:pt x="30558" y="13490"/>
                    </a:lnTo>
                    <a:lnTo>
                      <a:pt x="20922" y="13490"/>
                    </a:lnTo>
                    <a:lnTo>
                      <a:pt x="8259" y="31108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>
                <a:off x="5330950" y="3335800"/>
                <a:ext cx="736425" cy="1060400"/>
              </a:xfrm>
              <a:custGeom>
                <a:avLst/>
                <a:gdLst/>
                <a:ahLst/>
                <a:cxnLst/>
                <a:rect l="l" t="t" r="r" b="b"/>
                <a:pathLst>
                  <a:path w="29457" h="42416" extrusionOk="0">
                    <a:moveTo>
                      <a:pt x="1" y="0"/>
                    </a:moveTo>
                    <a:lnTo>
                      <a:pt x="1" y="28630"/>
                    </a:lnTo>
                    <a:cubicBezTo>
                      <a:pt x="1" y="39642"/>
                      <a:pt x="4130" y="42395"/>
                      <a:pt x="10462" y="42395"/>
                    </a:cubicBezTo>
                    <a:cubicBezTo>
                      <a:pt x="10686" y="42409"/>
                      <a:pt x="10908" y="42415"/>
                      <a:pt x="11130" y="42415"/>
                    </a:cubicBezTo>
                    <a:cubicBezTo>
                      <a:pt x="15281" y="42415"/>
                      <a:pt x="19108" y="40011"/>
                      <a:pt x="21198" y="36613"/>
                    </a:cubicBezTo>
                    <a:lnTo>
                      <a:pt x="21198" y="41569"/>
                    </a:lnTo>
                    <a:lnTo>
                      <a:pt x="29457" y="41569"/>
                    </a:lnTo>
                    <a:lnTo>
                      <a:pt x="29457" y="0"/>
                    </a:lnTo>
                    <a:lnTo>
                      <a:pt x="20923" y="0"/>
                    </a:lnTo>
                    <a:lnTo>
                      <a:pt x="20923" y="28905"/>
                    </a:lnTo>
                    <a:cubicBezTo>
                      <a:pt x="21187" y="32609"/>
                      <a:pt x="18148" y="35804"/>
                      <a:pt x="14490" y="35804"/>
                    </a:cubicBezTo>
                    <a:cubicBezTo>
                      <a:pt x="14341" y="35804"/>
                      <a:pt x="14191" y="35798"/>
                      <a:pt x="14041" y="35788"/>
                    </a:cubicBezTo>
                    <a:cubicBezTo>
                      <a:pt x="10462" y="35788"/>
                      <a:pt x="8535" y="34411"/>
                      <a:pt x="8535" y="29731"/>
                    </a:cubicBezTo>
                    <a:lnTo>
                      <a:pt x="85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MSIPCMContentMarking" descr="{&quot;HashCode&quot;:905108722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67C97DF6-39B2-54A5-19EF-57013A69D16B}"/>
              </a:ext>
            </a:extLst>
          </p:cNvPr>
          <p:cNvSpPr txBox="1"/>
          <p:nvPr userDrawn="1"/>
        </p:nvSpPr>
        <p:spPr>
          <a:xfrm>
            <a:off x="0" y="0"/>
            <a:ext cx="1387009" cy="234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47474"/>
                </a:solidFill>
                <a:latin typeface="Delivery" panose="020F0503020204020204" pitchFamily="34" charset="0"/>
              </a:rPr>
              <a:t>FOR INTERNAL USE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  <p:sldLayoutId id="2147483681" r:id="rId30"/>
    <p:sldLayoutId id="2147483684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137"/>
          <p:cNvSpPr txBox="1">
            <a:spLocks noGrp="1"/>
          </p:cNvSpPr>
          <p:nvPr>
            <p:ph type="title"/>
          </p:nvPr>
        </p:nvSpPr>
        <p:spPr>
          <a:xfrm>
            <a:off x="318825" y="297550"/>
            <a:ext cx="8065800" cy="5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50" name="Google Shape;1650;p137"/>
          <p:cNvSpPr txBox="1">
            <a:spLocks noGrp="1"/>
          </p:cNvSpPr>
          <p:nvPr>
            <p:ph type="body" idx="1"/>
          </p:nvPr>
        </p:nvSpPr>
        <p:spPr>
          <a:xfrm>
            <a:off x="318825" y="988325"/>
            <a:ext cx="8065800" cy="3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" name="MSIPCMContentMarking" descr="{&quot;HashCode&quot;:905108722,&quot;Placement&quot;:&quot;Header&quot;,&quot;Top&quot;:0.0,&quot;Left&quot;:0.0,&quot;SlideWidth&quot;:720,&quot;SlideHeight&quot;:405}">
            <a:extLst>
              <a:ext uri="{FF2B5EF4-FFF2-40B4-BE49-F238E27FC236}">
                <a16:creationId xmlns:a16="http://schemas.microsoft.com/office/drawing/2014/main" id="{6E8319A0-D393-4304-1487-766F0BBC8C52}"/>
              </a:ext>
            </a:extLst>
          </p:cNvPr>
          <p:cNvSpPr txBox="1"/>
          <p:nvPr userDrawn="1"/>
        </p:nvSpPr>
        <p:spPr>
          <a:xfrm>
            <a:off x="0" y="0"/>
            <a:ext cx="1387009" cy="2343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47474"/>
                </a:solidFill>
                <a:latin typeface="Delivery" panose="020F0503020204020204" pitchFamily="34" charset="0"/>
              </a:rPr>
              <a:t>FOR INTERNAL USE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803" r:id="rId24"/>
    <p:sldLayoutId id="2147483804" r:id="rId25"/>
    <p:sldLayoutId id="2147483805" r:id="rId26"/>
    <p:sldLayoutId id="2147483806" r:id="rId27"/>
    <p:sldLayoutId id="2147483807" r:id="rId28"/>
    <p:sldLayoutId id="2147483808" r:id="rId29"/>
    <p:sldLayoutId id="2147483809" r:id="rId30"/>
    <p:sldLayoutId id="2147483810" r:id="rId31"/>
    <p:sldLayoutId id="2147483811" r:id="rId32"/>
    <p:sldLayoutId id="2147483812" r:id="rId33"/>
    <p:sldLayoutId id="2147483813" r:id="rId34"/>
    <p:sldLayoutId id="2147483814" r:id="rId35"/>
    <p:sldLayoutId id="2147483815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0" name="Google Shape;3060;p206"/>
          <p:cNvSpPr/>
          <p:nvPr/>
        </p:nvSpPr>
        <p:spPr>
          <a:xfrm>
            <a:off x="2369819" y="1909573"/>
            <a:ext cx="4834513" cy="524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1800" b="1" i="0" dirty="0">
                <a:ln w="19050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/>
              </a:rPr>
              <a:t>Census Income Analysis</a:t>
            </a:r>
            <a:endParaRPr sz="1800" b="1" i="0" dirty="0"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/>
            </a:endParaRPr>
          </a:p>
        </p:txBody>
      </p:sp>
      <p:sp>
        <p:nvSpPr>
          <p:cNvPr id="3064" name="Google Shape;3064;p206"/>
          <p:cNvSpPr txBox="1"/>
          <p:nvPr/>
        </p:nvSpPr>
        <p:spPr>
          <a:xfrm>
            <a:off x="2276034" y="2372750"/>
            <a:ext cx="56208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Francesco Gibellini</a:t>
            </a:r>
            <a:endParaRPr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04CB44-7AC1-1EFF-EA3A-A12872833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1" y="1276074"/>
            <a:ext cx="2193353" cy="21933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A4ED3C-AC0B-1B44-EEB3-C34F53B95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10BE5-D627-9986-E3C7-5022F9EE737C}"/>
              </a:ext>
            </a:extLst>
          </p:cNvPr>
          <p:cNvSpPr txBox="1"/>
          <p:nvPr/>
        </p:nvSpPr>
        <p:spPr>
          <a:xfrm>
            <a:off x="201637" y="220394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 Engineering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Several Features were engineered in order to try improving decision boundaries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D433F-0696-720F-9C7E-A231C955499A}"/>
              </a:ext>
            </a:extLst>
          </p:cNvPr>
          <p:cNvSpPr txBox="1"/>
          <p:nvPr/>
        </p:nvSpPr>
        <p:spPr>
          <a:xfrm>
            <a:off x="201636" y="1017376"/>
            <a:ext cx="8530319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Discrete Features were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 Hot Encoded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ensure high compatibility with a variety of ML 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Continuous Features were scaled in 0 to 1 range to ensure numerical consistency</a:t>
            </a: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1D217-C8C0-8993-CB2B-4E4E24D0548B}"/>
              </a:ext>
            </a:extLst>
          </p:cNvPr>
          <p:cNvSpPr txBox="1"/>
          <p:nvPr/>
        </p:nvSpPr>
        <p:spPr>
          <a:xfrm>
            <a:off x="412045" y="2027236"/>
            <a:ext cx="8530319" cy="231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 buckets were created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discretize the concept of 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Yearly worked weeks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buckets were created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similarly</a:t>
            </a:r>
            <a:endParaRPr lang="en-US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concept of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investment income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was introduced summing capital gains and dividends, subtracting capital losses,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buckets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were created from this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Marital status was simplified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mapping different values to a simple ‘married’ / ‘unmarried’ column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Worker class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(Government  / Private / Self-Employed)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was also remapped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 more general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salary was calculated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as wage per hour * weeks worked * hours/week (assumed 40)</a:t>
            </a: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0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D8DAC4-2891-824C-185A-9216AF987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8D067C-3E80-27C7-F6FD-832BE06734B7}"/>
              </a:ext>
            </a:extLst>
          </p:cNvPr>
          <p:cNvSpPr txBox="1"/>
          <p:nvPr/>
        </p:nvSpPr>
        <p:spPr>
          <a:xfrm>
            <a:off x="201636" y="1017376"/>
            <a:ext cx="8530319" cy="199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dataset obtained with the previously mentioned features has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425 dimensions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importance of the best performing model(s) was used to determine the most relevant features to select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Experiments were conducted to decide whether all these features are required (more details in modeling section)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FCF162-508E-424E-12CD-183CAD6C421F}"/>
              </a:ext>
            </a:extLst>
          </p:cNvPr>
          <p:cNvSpPr txBox="1"/>
          <p:nvPr/>
        </p:nvSpPr>
        <p:spPr>
          <a:xfrm>
            <a:off x="201637" y="220394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Features Selection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Based on experiments, features selection does not yield performance benefits</a:t>
            </a:r>
          </a:p>
        </p:txBody>
      </p:sp>
    </p:spTree>
    <p:extLst>
      <p:ext uri="{BB962C8B-B14F-4D97-AF65-F5344CB8AC3E}">
        <p14:creationId xmlns:p14="http://schemas.microsoft.com/office/powerpoint/2010/main" val="2885402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>
          <a:extLst>
            <a:ext uri="{FF2B5EF4-FFF2-40B4-BE49-F238E27FC236}">
              <a16:creationId xmlns:a16="http://schemas.microsoft.com/office/drawing/2014/main" id="{8AB4AEF3-6460-25DC-9325-A3AB0AD05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207">
            <a:extLst>
              <a:ext uri="{FF2B5EF4-FFF2-40B4-BE49-F238E27FC236}">
                <a16:creationId xmlns:a16="http://schemas.microsoft.com/office/drawing/2014/main" id="{64F815DB-1D52-9D52-8530-DC093594A099}"/>
              </a:ext>
            </a:extLst>
          </p:cNvPr>
          <p:cNvSpPr txBox="1"/>
          <p:nvPr/>
        </p:nvSpPr>
        <p:spPr>
          <a:xfrm>
            <a:off x="384425" y="39265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AGENDA</a:t>
            </a:r>
            <a:endParaRPr sz="40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70" name="Google Shape;3070;p207">
            <a:extLst>
              <a:ext uri="{FF2B5EF4-FFF2-40B4-BE49-F238E27FC236}">
                <a16:creationId xmlns:a16="http://schemas.microsoft.com/office/drawing/2014/main" id="{B4DAE156-EDD7-0147-DCE7-D9295F07C07D}"/>
              </a:ext>
            </a:extLst>
          </p:cNvPr>
          <p:cNvCxnSpPr/>
          <p:nvPr/>
        </p:nvCxnSpPr>
        <p:spPr>
          <a:xfrm>
            <a:off x="502825" y="1823600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1" name="Google Shape;3071;p207">
            <a:extLst>
              <a:ext uri="{FF2B5EF4-FFF2-40B4-BE49-F238E27FC236}">
                <a16:creationId xmlns:a16="http://schemas.microsoft.com/office/drawing/2014/main" id="{38118747-660F-195F-C792-B53F9EF1BA25}"/>
              </a:ext>
            </a:extLst>
          </p:cNvPr>
          <p:cNvSpPr txBox="1"/>
          <p:nvPr/>
        </p:nvSpPr>
        <p:spPr>
          <a:xfrm>
            <a:off x="5064100" y="0"/>
            <a:ext cx="3732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Data Insights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Engineering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" name="Google Shape;3072;p207">
            <a:extLst>
              <a:ext uri="{FF2B5EF4-FFF2-40B4-BE49-F238E27FC236}">
                <a16:creationId xmlns:a16="http://schemas.microsoft.com/office/drawing/2014/main" id="{41A0165A-7A42-9594-3AFD-92A5A428C938}"/>
              </a:ext>
            </a:extLst>
          </p:cNvPr>
          <p:cNvSpPr/>
          <p:nvPr/>
        </p:nvSpPr>
        <p:spPr>
          <a:xfrm rot="-2685533">
            <a:off x="1499084" y="2502078"/>
            <a:ext cx="806533" cy="80653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207">
            <a:extLst>
              <a:ext uri="{FF2B5EF4-FFF2-40B4-BE49-F238E27FC236}">
                <a16:creationId xmlns:a16="http://schemas.microsoft.com/office/drawing/2014/main" id="{8AD75124-D55F-8333-F312-E926274239E6}"/>
              </a:ext>
            </a:extLst>
          </p:cNvPr>
          <p:cNvSpPr/>
          <p:nvPr/>
        </p:nvSpPr>
        <p:spPr>
          <a:xfrm rot="-5400000">
            <a:off x="1918238" y="2900249"/>
            <a:ext cx="1280100" cy="129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207">
            <a:extLst>
              <a:ext uri="{FF2B5EF4-FFF2-40B4-BE49-F238E27FC236}">
                <a16:creationId xmlns:a16="http://schemas.microsoft.com/office/drawing/2014/main" id="{B2B79BD1-2567-1F9F-84EE-90D8B45DB0CE}"/>
              </a:ext>
            </a:extLst>
          </p:cNvPr>
          <p:cNvSpPr/>
          <p:nvPr/>
        </p:nvSpPr>
        <p:spPr>
          <a:xfrm>
            <a:off x="3353813" y="1266750"/>
            <a:ext cx="831501" cy="1229554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5" name="Google Shape;3075;p207">
            <a:extLst>
              <a:ext uri="{FF2B5EF4-FFF2-40B4-BE49-F238E27FC236}">
                <a16:creationId xmlns:a16="http://schemas.microsoft.com/office/drawing/2014/main" id="{30FB2188-C6EA-8E94-9F4F-8A21234DCB23}"/>
              </a:ext>
            </a:extLst>
          </p:cNvPr>
          <p:cNvGrpSpPr/>
          <p:nvPr/>
        </p:nvGrpSpPr>
        <p:grpSpPr>
          <a:xfrm rot="1247106">
            <a:off x="-266525" y="3594383"/>
            <a:ext cx="1879043" cy="1873650"/>
            <a:chOff x="1551281" y="267650"/>
            <a:chExt cx="1675809" cy="1671000"/>
          </a:xfrm>
        </p:grpSpPr>
        <p:sp>
          <p:nvSpPr>
            <p:cNvPr id="3076" name="Google Shape;3076;p207">
              <a:extLst>
                <a:ext uri="{FF2B5EF4-FFF2-40B4-BE49-F238E27FC236}">
                  <a16:creationId xmlns:a16="http://schemas.microsoft.com/office/drawing/2014/main" id="{4CE166C7-B6FF-94DA-52CB-F8E3B7B4ADBB}"/>
                </a:ext>
              </a:extLst>
            </p:cNvPr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7">
              <a:extLst>
                <a:ext uri="{FF2B5EF4-FFF2-40B4-BE49-F238E27FC236}">
                  <a16:creationId xmlns:a16="http://schemas.microsoft.com/office/drawing/2014/main" id="{01303474-55BA-ED69-E56B-C9AA892D91AE}"/>
                </a:ext>
              </a:extLst>
            </p:cNvPr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893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0BE18-C7B5-D929-E208-BF9149707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926F3-9541-62B2-47CB-CBF005E20567}"/>
              </a:ext>
            </a:extLst>
          </p:cNvPr>
          <p:cNvSpPr txBox="1"/>
          <p:nvPr/>
        </p:nvSpPr>
        <p:spPr>
          <a:xfrm>
            <a:off x="201636" y="220394"/>
            <a:ext cx="888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Multiple interpretable models were tested to ensure capability of extracting features relevance</a:t>
            </a:r>
            <a:endParaRPr lang="en-NL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C854E-EB78-8CDC-7C23-97974592CDB2}"/>
              </a:ext>
            </a:extLst>
          </p:cNvPr>
          <p:cNvSpPr txBox="1"/>
          <p:nvPr/>
        </p:nvSpPr>
        <p:spPr>
          <a:xfrm>
            <a:off x="201636" y="1017376"/>
            <a:ext cx="6842631" cy="2641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Logistic Regression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simple linear model, has problems with non-linear relationships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Decision Tree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good interpretable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 Forest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ensemble of decision trees trained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indipendently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less easily interpreted than individual trees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Boosted Decision Trees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, ensemble of decision trees trained sequentially, less easily interpreted than individual trees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27C55-A54F-7687-A7AE-86728900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68" r="6305"/>
          <a:stretch/>
        </p:blipFill>
        <p:spPr>
          <a:xfrm>
            <a:off x="6914232" y="1113314"/>
            <a:ext cx="1862879" cy="2008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46610-49F6-56BB-61F8-A6210D1E8183}"/>
              </a:ext>
            </a:extLst>
          </p:cNvPr>
          <p:cNvSpPr txBox="1"/>
          <p:nvPr/>
        </p:nvSpPr>
        <p:spPr>
          <a:xfrm>
            <a:off x="163689" y="3217792"/>
            <a:ext cx="8778675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Models were first trained on original dataset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without any features engineering (baselines experiment)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Then features engineering was applied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first adding new features then trying features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Last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were optimized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the best performing model from above experiments to find the best settings to use in the final model </a:t>
            </a: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72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BDF5C-C547-3754-C771-9A0AD82EE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C7AF7A-CBEE-08C8-DE52-893CA26A5A65}"/>
              </a:ext>
            </a:extLst>
          </p:cNvPr>
          <p:cNvSpPr txBox="1"/>
          <p:nvPr/>
        </p:nvSpPr>
        <p:spPr>
          <a:xfrm>
            <a:off x="201636" y="220394"/>
            <a:ext cx="8885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 – Baseline Model Selection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consistently outperforms other models in F1-Score, other models have better precision but lower recall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5F889-74F0-6729-661D-37CD4947CF7A}"/>
              </a:ext>
            </a:extLst>
          </p:cNvPr>
          <p:cNvSpPr/>
          <p:nvPr/>
        </p:nvSpPr>
        <p:spPr>
          <a:xfrm>
            <a:off x="152400" y="1461910"/>
            <a:ext cx="2065867" cy="3228623"/>
          </a:xfrm>
          <a:prstGeom prst="rect">
            <a:avLst/>
          </a:prstGeom>
          <a:solidFill>
            <a:srgbClr val="4DC9C3"/>
          </a:solidFill>
          <a:ln>
            <a:solidFill>
              <a:srgbClr val="4DC9C3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1 - </a:t>
            </a:r>
            <a:r>
              <a:rPr lang="en-US" b="1" dirty="0" err="1"/>
              <a:t>CatBoost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F1-Score: 0.58</a:t>
            </a:r>
          </a:p>
          <a:p>
            <a:r>
              <a:rPr lang="en-US" dirty="0"/>
              <a:t>Precision: 0.46</a:t>
            </a:r>
          </a:p>
          <a:p>
            <a:r>
              <a:rPr lang="en-US" dirty="0"/>
              <a:t>Recall: 0.77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9D8C6C-3D30-C08D-3DFC-A5A246F5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339551"/>
              </p:ext>
            </p:extLst>
          </p:nvPr>
        </p:nvGraphicFramePr>
        <p:xfrm>
          <a:off x="254002" y="3076221"/>
          <a:ext cx="1834689" cy="1379070"/>
        </p:xfrm>
        <a:graphic>
          <a:graphicData uri="http://schemas.openxmlformats.org/drawingml/2006/table">
            <a:tbl>
              <a:tblPr firstRow="1" bandRow="1">
                <a:tableStyleId>{4C91D3DA-9E59-48D9-BD73-D73CACECF424}</a:tableStyleId>
              </a:tblPr>
              <a:tblGrid>
                <a:gridCol w="611563">
                  <a:extLst>
                    <a:ext uri="{9D8B030D-6E8A-4147-A177-3AD203B41FA5}">
                      <a16:colId xmlns:a16="http://schemas.microsoft.com/office/drawing/2014/main" val="3806600797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19931273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106551053"/>
                    </a:ext>
                  </a:extLst>
                </a:gridCol>
              </a:tblGrid>
              <a:tr h="459690">
                <a:tc>
                  <a:txBody>
                    <a:bodyPr/>
                    <a:lstStyle/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22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0.93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0.03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65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0.03</a:t>
                      </a:r>
                    </a:p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2081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93006DC-6CEB-68A8-85F5-A89148D86E72}"/>
              </a:ext>
            </a:extLst>
          </p:cNvPr>
          <p:cNvSpPr/>
          <p:nvPr/>
        </p:nvSpPr>
        <p:spPr>
          <a:xfrm>
            <a:off x="2357966" y="1461907"/>
            <a:ext cx="2147465" cy="3228623"/>
          </a:xfrm>
          <a:prstGeom prst="rect">
            <a:avLst/>
          </a:prstGeom>
          <a:solidFill>
            <a:srgbClr val="4DC9C3"/>
          </a:solidFill>
          <a:ln>
            <a:solidFill>
              <a:srgbClr val="4DC9C3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2 - Logistic Regression</a:t>
            </a:r>
          </a:p>
          <a:p>
            <a:endParaRPr lang="en-US" dirty="0"/>
          </a:p>
          <a:p>
            <a:r>
              <a:rPr lang="en-US" dirty="0"/>
              <a:t>F1-Score: 0.42</a:t>
            </a:r>
          </a:p>
          <a:p>
            <a:r>
              <a:rPr lang="en-US" dirty="0"/>
              <a:t>Precision: 0.89</a:t>
            </a:r>
          </a:p>
          <a:p>
            <a:r>
              <a:rPr lang="en-US" dirty="0"/>
              <a:t>Recall: 0.28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D9A3730-8720-E5A9-4597-300B6887F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167091"/>
              </p:ext>
            </p:extLst>
          </p:nvPr>
        </p:nvGraphicFramePr>
        <p:xfrm>
          <a:off x="2478159" y="3076219"/>
          <a:ext cx="1834689" cy="1379070"/>
        </p:xfrm>
        <a:graphic>
          <a:graphicData uri="http://schemas.openxmlformats.org/drawingml/2006/table">
            <a:tbl>
              <a:tblPr firstRow="1" bandRow="1">
                <a:tableStyleId>{4C91D3DA-9E59-48D9-BD73-D73CACECF424}</a:tableStyleId>
              </a:tblPr>
              <a:tblGrid>
                <a:gridCol w="611563">
                  <a:extLst>
                    <a:ext uri="{9D8B030D-6E8A-4147-A177-3AD203B41FA5}">
                      <a16:colId xmlns:a16="http://schemas.microsoft.com/office/drawing/2014/main" val="3806600797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19931273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106551053"/>
                    </a:ext>
                  </a:extLst>
                </a:gridCol>
              </a:tblGrid>
              <a:tr h="459690">
                <a:tc>
                  <a:txBody>
                    <a:bodyPr/>
                    <a:lstStyle/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22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0.80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65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0.14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2081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1054D1E-695D-2A03-5B09-70A47D8D53C0}"/>
              </a:ext>
            </a:extLst>
          </p:cNvPr>
          <p:cNvSpPr/>
          <p:nvPr/>
        </p:nvSpPr>
        <p:spPr>
          <a:xfrm>
            <a:off x="4619977" y="1461908"/>
            <a:ext cx="2065867" cy="3228623"/>
          </a:xfrm>
          <a:prstGeom prst="rect">
            <a:avLst/>
          </a:prstGeom>
          <a:solidFill>
            <a:srgbClr val="4DC9C3"/>
          </a:solidFill>
          <a:ln>
            <a:solidFill>
              <a:srgbClr val="4DC9C3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3 - Decision Tree</a:t>
            </a:r>
          </a:p>
          <a:p>
            <a:endParaRPr lang="en-US" dirty="0"/>
          </a:p>
          <a:p>
            <a:r>
              <a:rPr lang="en-US" dirty="0"/>
              <a:t>F1-Score: 0.41</a:t>
            </a:r>
          </a:p>
          <a:p>
            <a:r>
              <a:rPr lang="en-US" dirty="0"/>
              <a:t>Precision: 0.84</a:t>
            </a:r>
          </a:p>
          <a:p>
            <a:r>
              <a:rPr lang="en-US" dirty="0"/>
              <a:t>Recall: 0.27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9D0C61-2A7D-C8DF-46E5-96F0F25C4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64516"/>
              </p:ext>
            </p:extLst>
          </p:nvPr>
        </p:nvGraphicFramePr>
        <p:xfrm>
          <a:off x="4721579" y="3076219"/>
          <a:ext cx="1834689" cy="1379070"/>
        </p:xfrm>
        <a:graphic>
          <a:graphicData uri="http://schemas.openxmlformats.org/drawingml/2006/table">
            <a:tbl>
              <a:tblPr firstRow="1" bandRow="1">
                <a:tableStyleId>{4C91D3DA-9E59-48D9-BD73-D73CACECF424}</a:tableStyleId>
              </a:tblPr>
              <a:tblGrid>
                <a:gridCol w="611563">
                  <a:extLst>
                    <a:ext uri="{9D8B030D-6E8A-4147-A177-3AD203B41FA5}">
                      <a16:colId xmlns:a16="http://schemas.microsoft.com/office/drawing/2014/main" val="3806600797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19931273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106551053"/>
                    </a:ext>
                  </a:extLst>
                </a:gridCol>
              </a:tblGrid>
              <a:tr h="459690">
                <a:tc>
                  <a:txBody>
                    <a:bodyPr/>
                    <a:lstStyle/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22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0.80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65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0.14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0.05</a:t>
                      </a:r>
                    </a:p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2081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E0082CF-D92B-D8DE-2E5E-E70BE89D20BF}"/>
              </a:ext>
            </a:extLst>
          </p:cNvPr>
          <p:cNvSpPr/>
          <p:nvPr/>
        </p:nvSpPr>
        <p:spPr>
          <a:xfrm>
            <a:off x="6863397" y="1461907"/>
            <a:ext cx="2065867" cy="3228623"/>
          </a:xfrm>
          <a:prstGeom prst="rect">
            <a:avLst/>
          </a:prstGeom>
          <a:solidFill>
            <a:srgbClr val="4DC9C3"/>
          </a:solidFill>
          <a:ln>
            <a:solidFill>
              <a:srgbClr val="4DC9C3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4 - Random Forest</a:t>
            </a:r>
          </a:p>
          <a:p>
            <a:endParaRPr lang="en-US" dirty="0"/>
          </a:p>
          <a:p>
            <a:r>
              <a:rPr lang="en-US" dirty="0"/>
              <a:t>F1-Score: 0.20</a:t>
            </a:r>
          </a:p>
          <a:p>
            <a:r>
              <a:rPr lang="en-US" dirty="0"/>
              <a:t>Precision: 0.11</a:t>
            </a:r>
          </a:p>
          <a:p>
            <a:r>
              <a:rPr lang="en-US" dirty="0"/>
              <a:t>Recall: 0.86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794AA5-0605-9858-071C-1A1D57427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49059"/>
              </p:ext>
            </p:extLst>
          </p:nvPr>
        </p:nvGraphicFramePr>
        <p:xfrm>
          <a:off x="6964999" y="3076218"/>
          <a:ext cx="1834689" cy="1379070"/>
        </p:xfrm>
        <a:graphic>
          <a:graphicData uri="http://schemas.openxmlformats.org/drawingml/2006/table">
            <a:tbl>
              <a:tblPr firstRow="1" bandRow="1">
                <a:tableStyleId>{4C91D3DA-9E59-48D9-BD73-D73CACECF424}</a:tableStyleId>
              </a:tblPr>
              <a:tblGrid>
                <a:gridCol w="611563">
                  <a:extLst>
                    <a:ext uri="{9D8B030D-6E8A-4147-A177-3AD203B41FA5}">
                      <a16:colId xmlns:a16="http://schemas.microsoft.com/office/drawing/2014/main" val="3806600797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19931273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106551053"/>
                    </a:ext>
                  </a:extLst>
                </a:gridCol>
              </a:tblGrid>
              <a:tr h="459690">
                <a:tc>
                  <a:txBody>
                    <a:bodyPr/>
                    <a:lstStyle/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22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0.94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0.05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65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0.00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20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73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B0D9B-8532-1EB6-8666-4C14F578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0E2F2E-0718-82D5-D220-D301F1C698DE}"/>
              </a:ext>
            </a:extLst>
          </p:cNvPr>
          <p:cNvSpPr txBox="1"/>
          <p:nvPr/>
        </p:nvSpPr>
        <p:spPr>
          <a:xfrm>
            <a:off x="201636" y="220394"/>
            <a:ext cx="88859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 – Features Engineering</a:t>
            </a:r>
          </a:p>
          <a:p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Models with engineered features do not outperform existing baselines possibly due to new features not being very important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0E0352-67D9-8E2A-9079-7EF18B4E8CB7}"/>
              </a:ext>
            </a:extLst>
          </p:cNvPr>
          <p:cNvGrpSpPr/>
          <p:nvPr/>
        </p:nvGrpSpPr>
        <p:grpSpPr>
          <a:xfrm>
            <a:off x="985520" y="1236057"/>
            <a:ext cx="6477000" cy="3882303"/>
            <a:chOff x="1320801" y="959058"/>
            <a:chExt cx="6502406" cy="4101807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32721DB9-08A0-1D91-35A5-E5C1521CD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0801" y="959058"/>
              <a:ext cx="6502406" cy="4101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DFA1CE-C1AE-2481-9BC5-153BD45A2A46}"/>
                </a:ext>
              </a:extLst>
            </p:cNvPr>
            <p:cNvSpPr/>
            <p:nvPr/>
          </p:nvSpPr>
          <p:spPr>
            <a:xfrm>
              <a:off x="3189818" y="3439584"/>
              <a:ext cx="266700" cy="865717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11C590-E7D8-8ED1-EA51-772F5968770B}"/>
                </a:ext>
              </a:extLst>
            </p:cNvPr>
            <p:cNvSpPr/>
            <p:nvPr/>
          </p:nvSpPr>
          <p:spPr>
            <a:xfrm>
              <a:off x="4944536" y="3439584"/>
              <a:ext cx="266700" cy="865717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124A57-9A0E-5B4C-E3BD-5F4125B69680}"/>
                </a:ext>
              </a:extLst>
            </p:cNvPr>
            <p:cNvSpPr/>
            <p:nvPr/>
          </p:nvSpPr>
          <p:spPr>
            <a:xfrm>
              <a:off x="6968066" y="3439583"/>
              <a:ext cx="266700" cy="865717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232079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765751-E90A-FAE8-BE92-7167BFB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69125-8C0E-0AE5-6FA5-17A180F46F10}"/>
              </a:ext>
            </a:extLst>
          </p:cNvPr>
          <p:cNvSpPr txBox="1"/>
          <p:nvPr/>
        </p:nvSpPr>
        <p:spPr>
          <a:xfrm>
            <a:off x="201636" y="220394"/>
            <a:ext cx="888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 – Features Selection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Selecting features doesn’t improve performance in any of the models used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8B504231-FB2A-D42B-D986-9D985B2C1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711" y="970740"/>
            <a:ext cx="5610577" cy="3952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D2FB544-9462-ACDF-D2DE-46B7FA07CA63}"/>
              </a:ext>
            </a:extLst>
          </p:cNvPr>
          <p:cNvSpPr/>
          <p:nvPr/>
        </p:nvSpPr>
        <p:spPr>
          <a:xfrm>
            <a:off x="6891867" y="1041348"/>
            <a:ext cx="395110" cy="395236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A7D8BA-590F-077E-5F07-001BC353B6DF}"/>
              </a:ext>
            </a:extLst>
          </p:cNvPr>
          <p:cNvCxnSpPr>
            <a:cxnSpLocks/>
          </p:cNvCxnSpPr>
          <p:nvPr/>
        </p:nvCxnSpPr>
        <p:spPr>
          <a:xfrm flipV="1">
            <a:off x="7090833" y="1171222"/>
            <a:ext cx="0" cy="3200400"/>
          </a:xfrm>
          <a:prstGeom prst="line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02F511-31FF-4C4C-7ACE-542608BCE108}"/>
              </a:ext>
            </a:extLst>
          </p:cNvPr>
          <p:cNvSpPr txBox="1"/>
          <p:nvPr/>
        </p:nvSpPr>
        <p:spPr>
          <a:xfrm>
            <a:off x="7147560" y="4496745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Baseline</a:t>
            </a:r>
            <a:endParaRPr lang="en-NL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9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174403-2CF8-3BE0-22EB-402F740FF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B6FAA-2EC6-0BB2-1686-E2CA51F4B516}"/>
              </a:ext>
            </a:extLst>
          </p:cNvPr>
          <p:cNvSpPr txBox="1"/>
          <p:nvPr/>
        </p:nvSpPr>
        <p:spPr>
          <a:xfrm>
            <a:off x="201636" y="220394"/>
            <a:ext cx="888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 – Hyperparameters Tuning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HP Tuning was applied to </a:t>
            </a:r>
            <a:r>
              <a:rPr lang="en-US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 search for best model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EC9C5-F291-F509-6235-C822F207536D}"/>
              </a:ext>
            </a:extLst>
          </p:cNvPr>
          <p:cNvSpPr txBox="1"/>
          <p:nvPr/>
        </p:nvSpPr>
        <p:spPr>
          <a:xfrm>
            <a:off x="156481" y="1267883"/>
            <a:ext cx="6012897" cy="32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Experiments were conducted using the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Bayesian search optimizer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the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Optuna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library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optimizer efficiently searches the hyperparameters space for the best values, being faster than grid search (brute force)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optimizer was run for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100 search iterations of 3-fold stratified cross validation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balancing results robustness and computational speed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best hyperparameters found for the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classifier were: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FCACF7-BD50-5735-4339-A3EC65E24405}"/>
              </a:ext>
            </a:extLst>
          </p:cNvPr>
          <p:cNvSpPr/>
          <p:nvPr/>
        </p:nvSpPr>
        <p:spPr>
          <a:xfrm>
            <a:off x="6876497" y="1267883"/>
            <a:ext cx="2065867" cy="3228623"/>
          </a:xfrm>
          <a:prstGeom prst="rect">
            <a:avLst/>
          </a:prstGeom>
          <a:solidFill>
            <a:srgbClr val="4DC9C3"/>
          </a:solidFill>
          <a:ln>
            <a:solidFill>
              <a:srgbClr val="4DC9C3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err="1"/>
              <a:t>CatBoost</a:t>
            </a:r>
            <a:r>
              <a:rPr lang="en-US" b="1" dirty="0"/>
              <a:t> Test Set</a:t>
            </a:r>
          </a:p>
          <a:p>
            <a:endParaRPr lang="en-US" dirty="0"/>
          </a:p>
          <a:p>
            <a:r>
              <a:rPr lang="en-US" dirty="0"/>
              <a:t>F1-Score: 0.59</a:t>
            </a:r>
          </a:p>
          <a:p>
            <a:r>
              <a:rPr lang="en-US" dirty="0"/>
              <a:t>Precision: 0.48</a:t>
            </a:r>
          </a:p>
          <a:p>
            <a:r>
              <a:rPr lang="en-US" dirty="0"/>
              <a:t>Recall: 0.76</a:t>
            </a:r>
          </a:p>
          <a:p>
            <a:endParaRPr lang="en-US" dirty="0"/>
          </a:p>
          <a:p>
            <a:r>
              <a:rPr lang="en-US" dirty="0"/>
              <a:t>Confusion Matrix: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6D9ED8-48A2-759C-B857-403C4E03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434955"/>
              </p:ext>
            </p:extLst>
          </p:nvPr>
        </p:nvGraphicFramePr>
        <p:xfrm>
          <a:off x="6978099" y="2882194"/>
          <a:ext cx="1834689" cy="1379070"/>
        </p:xfrm>
        <a:graphic>
          <a:graphicData uri="http://schemas.openxmlformats.org/drawingml/2006/table">
            <a:tbl>
              <a:tblPr firstRow="1" bandRow="1">
                <a:tableStyleId>{4C91D3DA-9E59-48D9-BD73-D73CACECF424}</a:tableStyleId>
              </a:tblPr>
              <a:tblGrid>
                <a:gridCol w="611563">
                  <a:extLst>
                    <a:ext uri="{9D8B030D-6E8A-4147-A177-3AD203B41FA5}">
                      <a16:colId xmlns:a16="http://schemas.microsoft.com/office/drawing/2014/main" val="3806600797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4199312733"/>
                    </a:ext>
                  </a:extLst>
                </a:gridCol>
                <a:gridCol w="611563">
                  <a:extLst>
                    <a:ext uri="{9D8B030D-6E8A-4147-A177-3AD203B41FA5}">
                      <a16:colId xmlns:a16="http://schemas.microsoft.com/office/drawing/2014/main" val="3106551053"/>
                    </a:ext>
                  </a:extLst>
                </a:gridCol>
              </a:tblGrid>
              <a:tr h="459690">
                <a:tc>
                  <a:txBody>
                    <a:bodyPr/>
                    <a:lstStyle/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Pred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95022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N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0.93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0.03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622656"/>
                  </a:ext>
                </a:extLst>
              </a:tr>
              <a:tr h="459690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True P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0.01</a:t>
                      </a:r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bg1"/>
                          </a:solidFill>
                        </a:rPr>
                        <a:t>0.03</a:t>
                      </a:r>
                    </a:p>
                    <a:p>
                      <a:endParaRPr lang="en-NL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208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B4194A-FBA2-7325-E884-C4452741F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091227"/>
              </p:ext>
            </p:extLst>
          </p:nvPr>
        </p:nvGraphicFramePr>
        <p:xfrm>
          <a:off x="533694" y="4261264"/>
          <a:ext cx="5505376" cy="645160"/>
        </p:xfrm>
        <a:graphic>
          <a:graphicData uri="http://schemas.openxmlformats.org/drawingml/2006/table">
            <a:tbl>
              <a:tblPr firstRow="1" bandRow="1">
                <a:tableStyleId>{4C91D3DA-9E59-48D9-BD73-D73CACECF424}</a:tableStyleId>
              </a:tblPr>
              <a:tblGrid>
                <a:gridCol w="1376344">
                  <a:extLst>
                    <a:ext uri="{9D8B030D-6E8A-4147-A177-3AD203B41FA5}">
                      <a16:colId xmlns:a16="http://schemas.microsoft.com/office/drawing/2014/main" val="195013679"/>
                    </a:ext>
                  </a:extLst>
                </a:gridCol>
                <a:gridCol w="1376344">
                  <a:extLst>
                    <a:ext uri="{9D8B030D-6E8A-4147-A177-3AD203B41FA5}">
                      <a16:colId xmlns:a16="http://schemas.microsoft.com/office/drawing/2014/main" val="1025245318"/>
                    </a:ext>
                  </a:extLst>
                </a:gridCol>
                <a:gridCol w="1376344">
                  <a:extLst>
                    <a:ext uri="{9D8B030D-6E8A-4147-A177-3AD203B41FA5}">
                      <a16:colId xmlns:a16="http://schemas.microsoft.com/office/drawing/2014/main" val="216349854"/>
                    </a:ext>
                  </a:extLst>
                </a:gridCol>
                <a:gridCol w="1376344">
                  <a:extLst>
                    <a:ext uri="{9D8B030D-6E8A-4147-A177-3AD203B41FA5}">
                      <a16:colId xmlns:a16="http://schemas.microsoft.com/office/drawing/2014/main" val="574929954"/>
                    </a:ext>
                  </a:extLst>
                </a:gridCol>
              </a:tblGrid>
              <a:tr h="147612">
                <a:tc>
                  <a:txBody>
                    <a:bodyPr/>
                    <a:lstStyle/>
                    <a:p>
                      <a:r>
                        <a:rPr lang="en-US" sz="1200" b="1" dirty="0"/>
                        <a:t>N Estimators</a:t>
                      </a:r>
                      <a:endParaRPr lang="en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Depth</a:t>
                      </a:r>
                      <a:endParaRPr lang="en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Learn. Rate</a:t>
                      </a:r>
                      <a:endParaRPr lang="en-NL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L2 Leaf Reg</a:t>
                      </a:r>
                      <a:endParaRPr lang="en-NL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28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2486</a:t>
                      </a:r>
                      <a:endParaRPr lang="en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0.12</a:t>
                      </a:r>
                      <a:endParaRPr lang="en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0.95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07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70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6BA2FD-CFEE-A227-FBBC-5486A1BB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EAA48C-A047-5585-0782-98E169B176EE}"/>
              </a:ext>
            </a:extLst>
          </p:cNvPr>
          <p:cNvSpPr txBox="1"/>
          <p:nvPr/>
        </p:nvSpPr>
        <p:spPr>
          <a:xfrm>
            <a:off x="201636" y="220394"/>
            <a:ext cx="8885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Modeling – Features Importances Best Model</a:t>
            </a:r>
          </a:p>
        </p:txBody>
      </p:sp>
      <p:pic>
        <p:nvPicPr>
          <p:cNvPr id="8193" name="Picture 1">
            <a:extLst>
              <a:ext uri="{FF2B5EF4-FFF2-40B4-BE49-F238E27FC236}">
                <a16:creationId xmlns:a16="http://schemas.microsoft.com/office/drawing/2014/main" id="{AC1B74DE-8EF2-EE7B-2067-55550BF5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22" y="729986"/>
            <a:ext cx="7614355" cy="426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81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>
          <a:extLst>
            <a:ext uri="{FF2B5EF4-FFF2-40B4-BE49-F238E27FC236}">
              <a16:creationId xmlns:a16="http://schemas.microsoft.com/office/drawing/2014/main" id="{3C166058-8074-B858-CED1-76F65D714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207">
            <a:extLst>
              <a:ext uri="{FF2B5EF4-FFF2-40B4-BE49-F238E27FC236}">
                <a16:creationId xmlns:a16="http://schemas.microsoft.com/office/drawing/2014/main" id="{A048DC30-E65F-A1AC-E4F1-C88F5B9403F6}"/>
              </a:ext>
            </a:extLst>
          </p:cNvPr>
          <p:cNvSpPr txBox="1"/>
          <p:nvPr/>
        </p:nvSpPr>
        <p:spPr>
          <a:xfrm>
            <a:off x="384425" y="39265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AGENDA</a:t>
            </a:r>
            <a:endParaRPr sz="40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70" name="Google Shape;3070;p207">
            <a:extLst>
              <a:ext uri="{FF2B5EF4-FFF2-40B4-BE49-F238E27FC236}">
                <a16:creationId xmlns:a16="http://schemas.microsoft.com/office/drawing/2014/main" id="{25503CB0-1658-8969-B84A-7788E05D398B}"/>
              </a:ext>
            </a:extLst>
          </p:cNvPr>
          <p:cNvCxnSpPr/>
          <p:nvPr/>
        </p:nvCxnSpPr>
        <p:spPr>
          <a:xfrm>
            <a:off x="502825" y="1823600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1" name="Google Shape;3071;p207">
            <a:extLst>
              <a:ext uri="{FF2B5EF4-FFF2-40B4-BE49-F238E27FC236}">
                <a16:creationId xmlns:a16="http://schemas.microsoft.com/office/drawing/2014/main" id="{1708A279-5278-A378-A9BE-E22BF28AB237}"/>
              </a:ext>
            </a:extLst>
          </p:cNvPr>
          <p:cNvSpPr txBox="1"/>
          <p:nvPr/>
        </p:nvSpPr>
        <p:spPr>
          <a:xfrm>
            <a:off x="5064100" y="0"/>
            <a:ext cx="3732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Data Insights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Engineering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" name="Google Shape;3072;p207">
            <a:extLst>
              <a:ext uri="{FF2B5EF4-FFF2-40B4-BE49-F238E27FC236}">
                <a16:creationId xmlns:a16="http://schemas.microsoft.com/office/drawing/2014/main" id="{4D69D914-A871-DC87-7FB8-79953EAE03A2}"/>
              </a:ext>
            </a:extLst>
          </p:cNvPr>
          <p:cNvSpPr/>
          <p:nvPr/>
        </p:nvSpPr>
        <p:spPr>
          <a:xfrm rot="-2685533">
            <a:off x="1499084" y="2502078"/>
            <a:ext cx="806533" cy="80653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207">
            <a:extLst>
              <a:ext uri="{FF2B5EF4-FFF2-40B4-BE49-F238E27FC236}">
                <a16:creationId xmlns:a16="http://schemas.microsoft.com/office/drawing/2014/main" id="{40297E86-66D3-C1AE-8109-83614C1ECBE3}"/>
              </a:ext>
            </a:extLst>
          </p:cNvPr>
          <p:cNvSpPr/>
          <p:nvPr/>
        </p:nvSpPr>
        <p:spPr>
          <a:xfrm rot="-5400000">
            <a:off x="1918238" y="2900249"/>
            <a:ext cx="1280100" cy="129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207">
            <a:extLst>
              <a:ext uri="{FF2B5EF4-FFF2-40B4-BE49-F238E27FC236}">
                <a16:creationId xmlns:a16="http://schemas.microsoft.com/office/drawing/2014/main" id="{8602A1F6-EDBC-187B-F75B-DB2EE6B0F180}"/>
              </a:ext>
            </a:extLst>
          </p:cNvPr>
          <p:cNvSpPr/>
          <p:nvPr/>
        </p:nvSpPr>
        <p:spPr>
          <a:xfrm>
            <a:off x="3353813" y="1266750"/>
            <a:ext cx="831501" cy="1229554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5" name="Google Shape;3075;p207">
            <a:extLst>
              <a:ext uri="{FF2B5EF4-FFF2-40B4-BE49-F238E27FC236}">
                <a16:creationId xmlns:a16="http://schemas.microsoft.com/office/drawing/2014/main" id="{95BD88EF-2A42-31A9-27FF-3AC69602BB06}"/>
              </a:ext>
            </a:extLst>
          </p:cNvPr>
          <p:cNvGrpSpPr/>
          <p:nvPr/>
        </p:nvGrpSpPr>
        <p:grpSpPr>
          <a:xfrm rot="1247106">
            <a:off x="-266525" y="3594383"/>
            <a:ext cx="1879043" cy="1873650"/>
            <a:chOff x="1551281" y="267650"/>
            <a:chExt cx="1675809" cy="1671000"/>
          </a:xfrm>
        </p:grpSpPr>
        <p:sp>
          <p:nvSpPr>
            <p:cNvPr id="3076" name="Google Shape;3076;p207">
              <a:extLst>
                <a:ext uri="{FF2B5EF4-FFF2-40B4-BE49-F238E27FC236}">
                  <a16:creationId xmlns:a16="http://schemas.microsoft.com/office/drawing/2014/main" id="{2DE2A970-8D35-D333-3D4B-134E6EF7D4D4}"/>
                </a:ext>
              </a:extLst>
            </p:cNvPr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7">
              <a:extLst>
                <a:ext uri="{FF2B5EF4-FFF2-40B4-BE49-F238E27FC236}">
                  <a16:creationId xmlns:a16="http://schemas.microsoft.com/office/drawing/2014/main" id="{2666DDEB-6BF5-79ED-3FF2-2AD76ADA2197}"/>
                </a:ext>
              </a:extLst>
            </p:cNvPr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675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8D912-F4F8-CE33-C98F-84321ECC5CAE}"/>
              </a:ext>
            </a:extLst>
          </p:cNvPr>
          <p:cNvSpPr txBox="1"/>
          <p:nvPr/>
        </p:nvSpPr>
        <p:spPr>
          <a:xfrm>
            <a:off x="201637" y="118547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Executive Summary 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Predicting Income Based on the Provided Datasets is possible with ~96% accuracy </a:t>
            </a:r>
            <a:endParaRPr lang="en-NL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A6236-D4CC-573E-8EFF-F803866D54BD}"/>
              </a:ext>
            </a:extLst>
          </p:cNvPr>
          <p:cNvSpPr txBox="1"/>
          <p:nvPr/>
        </p:nvSpPr>
        <p:spPr>
          <a:xfrm>
            <a:off x="60959" y="1007598"/>
            <a:ext cx="4279619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 data processing methods were tested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 Machine Learning models were compared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best performing models achieve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96% accuracy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across this binary classification problem (beating baseline of 93%)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 models available depending on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precision vs recall prioritization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Importances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 help identifying the most relevant factors affecting income</a:t>
            </a:r>
            <a:endParaRPr lang="en-US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74782E4-0344-DCC7-CF85-D660768D4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691" y="787034"/>
            <a:ext cx="4567349" cy="42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33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FE966-DA05-4665-1536-640A1F771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92EDC-5A84-8DBB-229C-E60D8C192A9C}"/>
              </a:ext>
            </a:extLst>
          </p:cNvPr>
          <p:cNvSpPr txBox="1"/>
          <p:nvPr/>
        </p:nvSpPr>
        <p:spPr>
          <a:xfrm>
            <a:off x="201637" y="220394"/>
            <a:ext cx="7985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Conclusions and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723C3-6EA8-1A5C-AAC2-22215913853E}"/>
              </a:ext>
            </a:extLst>
          </p:cNvPr>
          <p:cNvSpPr txBox="1"/>
          <p:nvPr/>
        </p:nvSpPr>
        <p:spPr>
          <a:xfrm>
            <a:off x="201636" y="1017376"/>
            <a:ext cx="833276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main characteristics associated with a person making more or less than $ 50k were found in the provided datasets via feature importance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Different interpretable Machine Learning models were trained to answer the research question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so obtained models are capable of identifying correctly 96% of all test data  </a:t>
            </a: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B502A-D97D-9F85-A609-28C4A5920632}"/>
              </a:ext>
            </a:extLst>
          </p:cNvPr>
          <p:cNvSpPr txBox="1"/>
          <p:nvPr/>
        </p:nvSpPr>
        <p:spPr>
          <a:xfrm>
            <a:off x="201636" y="2863109"/>
            <a:ext cx="833276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 higher accuracy is required, the generation of more advanced features could be explored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Additional datasets could be merged with the current one in order to create more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Less interpretable models (e.g. Deep Learning) could be used, in conjunction with explainability techniques like SHAP</a:t>
            </a:r>
          </a:p>
        </p:txBody>
      </p:sp>
    </p:spTree>
    <p:extLst>
      <p:ext uri="{BB962C8B-B14F-4D97-AF65-F5344CB8AC3E}">
        <p14:creationId xmlns:p14="http://schemas.microsoft.com/office/powerpoint/2010/main" val="174418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243"/>
          <p:cNvSpPr/>
          <p:nvPr/>
        </p:nvSpPr>
        <p:spPr>
          <a:xfrm>
            <a:off x="2654075" y="1055825"/>
            <a:ext cx="760500" cy="774900"/>
          </a:xfrm>
          <a:prstGeom prst="rect">
            <a:avLst/>
          </a:prstGeom>
          <a:solidFill>
            <a:srgbClr val="2AB1AC"/>
          </a:solidFill>
          <a:ln w="9525" cap="flat" cmpd="sng">
            <a:solidFill>
              <a:srgbClr val="2AB1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243"/>
          <p:cNvSpPr/>
          <p:nvPr/>
        </p:nvSpPr>
        <p:spPr>
          <a:xfrm>
            <a:off x="8080750" y="2641825"/>
            <a:ext cx="760500" cy="774900"/>
          </a:xfrm>
          <a:prstGeom prst="rect">
            <a:avLst/>
          </a:prstGeom>
          <a:solidFill>
            <a:srgbClr val="2AB1AC"/>
          </a:solidFill>
          <a:ln w="9525" cap="flat" cmpd="sng">
            <a:solidFill>
              <a:srgbClr val="2AB1A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64" name="Google Shape;3864;p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5725"/>
            <a:ext cx="2332050" cy="23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65" name="Google Shape;3865;p243"/>
          <p:cNvSpPr/>
          <p:nvPr/>
        </p:nvSpPr>
        <p:spPr>
          <a:xfrm>
            <a:off x="2654075" y="1055825"/>
            <a:ext cx="760500" cy="774900"/>
          </a:xfrm>
          <a:prstGeom prst="rect">
            <a:avLst/>
          </a:prstGeom>
          <a:solidFill>
            <a:srgbClr val="00B2A9"/>
          </a:solidFill>
          <a:ln w="9525" cap="flat" cmpd="sng">
            <a:solidFill>
              <a:srgbClr val="00B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6" name="Google Shape;3866;p243"/>
          <p:cNvSpPr/>
          <p:nvPr/>
        </p:nvSpPr>
        <p:spPr>
          <a:xfrm>
            <a:off x="8080750" y="2641825"/>
            <a:ext cx="760500" cy="774900"/>
          </a:xfrm>
          <a:prstGeom prst="rect">
            <a:avLst/>
          </a:prstGeom>
          <a:solidFill>
            <a:srgbClr val="00B2A9"/>
          </a:solidFill>
          <a:ln w="9525" cap="flat" cmpd="sng">
            <a:solidFill>
              <a:srgbClr val="00B2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7" name="Google Shape;3867;p243"/>
          <p:cNvSpPr txBox="1"/>
          <p:nvPr/>
        </p:nvSpPr>
        <p:spPr>
          <a:xfrm>
            <a:off x="2736400" y="612293"/>
            <a:ext cx="5724600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Thank you for your attention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 &amp; A</a:t>
            </a:r>
            <a:endParaRPr sz="3200" b="1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207"/>
          <p:cNvSpPr txBox="1"/>
          <p:nvPr/>
        </p:nvSpPr>
        <p:spPr>
          <a:xfrm>
            <a:off x="384425" y="39265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AGENDA</a:t>
            </a:r>
            <a:endParaRPr sz="40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70" name="Google Shape;3070;p207"/>
          <p:cNvCxnSpPr/>
          <p:nvPr/>
        </p:nvCxnSpPr>
        <p:spPr>
          <a:xfrm>
            <a:off x="502825" y="1823600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1" name="Google Shape;3071;p207"/>
          <p:cNvSpPr txBox="1"/>
          <p:nvPr/>
        </p:nvSpPr>
        <p:spPr>
          <a:xfrm>
            <a:off x="5064100" y="0"/>
            <a:ext cx="3732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Data Insights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Features Engineering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" name="Google Shape;3072;p207"/>
          <p:cNvSpPr/>
          <p:nvPr/>
        </p:nvSpPr>
        <p:spPr>
          <a:xfrm rot="-2685533">
            <a:off x="1499084" y="2502078"/>
            <a:ext cx="806533" cy="80653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207"/>
          <p:cNvSpPr/>
          <p:nvPr/>
        </p:nvSpPr>
        <p:spPr>
          <a:xfrm rot="-5400000">
            <a:off x="1918238" y="2900249"/>
            <a:ext cx="1280100" cy="129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207"/>
          <p:cNvSpPr/>
          <p:nvPr/>
        </p:nvSpPr>
        <p:spPr>
          <a:xfrm>
            <a:off x="3353813" y="1266750"/>
            <a:ext cx="831501" cy="1229554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5" name="Google Shape;3075;p207"/>
          <p:cNvGrpSpPr/>
          <p:nvPr/>
        </p:nvGrpSpPr>
        <p:grpSpPr>
          <a:xfrm rot="1247106">
            <a:off x="-266525" y="3594383"/>
            <a:ext cx="1879043" cy="1873650"/>
            <a:chOff x="1551281" y="267650"/>
            <a:chExt cx="1675809" cy="1671000"/>
          </a:xfrm>
        </p:grpSpPr>
        <p:sp>
          <p:nvSpPr>
            <p:cNvPr id="3076" name="Google Shape;3076;p207"/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7"/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255EAC-ABA2-55B1-8013-6FF1E613D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E5698-99C0-E2B0-B2C9-8A1EF5D9F48D}"/>
              </a:ext>
            </a:extLst>
          </p:cNvPr>
          <p:cNvSpPr txBox="1"/>
          <p:nvPr/>
        </p:nvSpPr>
        <p:spPr>
          <a:xfrm>
            <a:off x="201637" y="220394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 Definition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Identifying Whether a Person will Earn More or Less than 50k $ / Year</a:t>
            </a:r>
            <a:endParaRPr lang="en-NL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BD972-C5D0-B579-9A7D-087DAA28894A}"/>
              </a:ext>
            </a:extLst>
          </p:cNvPr>
          <p:cNvSpPr txBox="1"/>
          <p:nvPr/>
        </p:nvSpPr>
        <p:spPr>
          <a:xfrm>
            <a:off x="201637" y="1017376"/>
            <a:ext cx="4511040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Knowing whether someone’s income is exceeding $ 50k per year is an important task that can for example be used to detect tax evasion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Census data provided by the customer can be used in combination with advanced analytics techniques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high imbalance is present in the target class as, a majority (93%) of the population earns less than $ 50k / 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8758F3E-45E3-0FEC-2BF5-296633809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9594588"/>
              </p:ext>
            </p:extLst>
          </p:nvPr>
        </p:nvGraphicFramePr>
        <p:xfrm>
          <a:off x="4773637" y="1069959"/>
          <a:ext cx="4337538" cy="318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869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>
          <a:extLst>
            <a:ext uri="{FF2B5EF4-FFF2-40B4-BE49-F238E27FC236}">
              <a16:creationId xmlns:a16="http://schemas.microsoft.com/office/drawing/2014/main" id="{67E7EC9F-BD9F-4206-5656-6F1E32CF8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207">
            <a:extLst>
              <a:ext uri="{FF2B5EF4-FFF2-40B4-BE49-F238E27FC236}">
                <a16:creationId xmlns:a16="http://schemas.microsoft.com/office/drawing/2014/main" id="{390C6CEF-FB38-BC99-2719-8D57A291B6C4}"/>
              </a:ext>
            </a:extLst>
          </p:cNvPr>
          <p:cNvSpPr txBox="1"/>
          <p:nvPr/>
        </p:nvSpPr>
        <p:spPr>
          <a:xfrm>
            <a:off x="384425" y="39265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AGENDA</a:t>
            </a:r>
            <a:endParaRPr sz="40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70" name="Google Shape;3070;p207">
            <a:extLst>
              <a:ext uri="{FF2B5EF4-FFF2-40B4-BE49-F238E27FC236}">
                <a16:creationId xmlns:a16="http://schemas.microsoft.com/office/drawing/2014/main" id="{F18B7F3C-D1DC-61F0-3047-C9F6693DDF9E}"/>
              </a:ext>
            </a:extLst>
          </p:cNvPr>
          <p:cNvCxnSpPr/>
          <p:nvPr/>
        </p:nvCxnSpPr>
        <p:spPr>
          <a:xfrm>
            <a:off x="502825" y="1823600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1" name="Google Shape;3071;p207">
            <a:extLst>
              <a:ext uri="{FF2B5EF4-FFF2-40B4-BE49-F238E27FC236}">
                <a16:creationId xmlns:a16="http://schemas.microsoft.com/office/drawing/2014/main" id="{7DFB144C-84F6-04D1-5059-E6B7F8C97505}"/>
              </a:ext>
            </a:extLst>
          </p:cNvPr>
          <p:cNvSpPr txBox="1"/>
          <p:nvPr/>
        </p:nvSpPr>
        <p:spPr>
          <a:xfrm>
            <a:off x="5064100" y="0"/>
            <a:ext cx="3732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Data Insights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Features Engineering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" name="Google Shape;3072;p207">
            <a:extLst>
              <a:ext uri="{FF2B5EF4-FFF2-40B4-BE49-F238E27FC236}">
                <a16:creationId xmlns:a16="http://schemas.microsoft.com/office/drawing/2014/main" id="{C95A3477-2D68-43FC-8B06-299A4DF5F91F}"/>
              </a:ext>
            </a:extLst>
          </p:cNvPr>
          <p:cNvSpPr/>
          <p:nvPr/>
        </p:nvSpPr>
        <p:spPr>
          <a:xfrm rot="-2685533">
            <a:off x="1499084" y="2502078"/>
            <a:ext cx="806533" cy="80653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207">
            <a:extLst>
              <a:ext uri="{FF2B5EF4-FFF2-40B4-BE49-F238E27FC236}">
                <a16:creationId xmlns:a16="http://schemas.microsoft.com/office/drawing/2014/main" id="{604D4D67-9BB4-8BEC-F6CB-01ACBA727D51}"/>
              </a:ext>
            </a:extLst>
          </p:cNvPr>
          <p:cNvSpPr/>
          <p:nvPr/>
        </p:nvSpPr>
        <p:spPr>
          <a:xfrm rot="-5400000">
            <a:off x="1918238" y="2900249"/>
            <a:ext cx="1280100" cy="129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207">
            <a:extLst>
              <a:ext uri="{FF2B5EF4-FFF2-40B4-BE49-F238E27FC236}">
                <a16:creationId xmlns:a16="http://schemas.microsoft.com/office/drawing/2014/main" id="{7D2A0B71-97D2-49F6-FDBF-4BAA020C252A}"/>
              </a:ext>
            </a:extLst>
          </p:cNvPr>
          <p:cNvSpPr/>
          <p:nvPr/>
        </p:nvSpPr>
        <p:spPr>
          <a:xfrm>
            <a:off x="3353813" y="1266750"/>
            <a:ext cx="831501" cy="1229554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5" name="Google Shape;3075;p207">
            <a:extLst>
              <a:ext uri="{FF2B5EF4-FFF2-40B4-BE49-F238E27FC236}">
                <a16:creationId xmlns:a16="http://schemas.microsoft.com/office/drawing/2014/main" id="{30CBAEEC-D536-5D56-C105-2E0BCD703BBB}"/>
              </a:ext>
            </a:extLst>
          </p:cNvPr>
          <p:cNvGrpSpPr/>
          <p:nvPr/>
        </p:nvGrpSpPr>
        <p:grpSpPr>
          <a:xfrm rot="1247106">
            <a:off x="-266525" y="3594383"/>
            <a:ext cx="1879043" cy="1873650"/>
            <a:chOff x="1551281" y="267650"/>
            <a:chExt cx="1675809" cy="1671000"/>
          </a:xfrm>
        </p:grpSpPr>
        <p:sp>
          <p:nvSpPr>
            <p:cNvPr id="3076" name="Google Shape;3076;p207">
              <a:extLst>
                <a:ext uri="{FF2B5EF4-FFF2-40B4-BE49-F238E27FC236}">
                  <a16:creationId xmlns:a16="http://schemas.microsoft.com/office/drawing/2014/main" id="{97ABD05D-684F-F7FE-020E-A366403A858D}"/>
                </a:ext>
              </a:extLst>
            </p:cNvPr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7">
              <a:extLst>
                <a:ext uri="{FF2B5EF4-FFF2-40B4-BE49-F238E27FC236}">
                  <a16:creationId xmlns:a16="http://schemas.microsoft.com/office/drawing/2014/main" id="{8C0CA640-4322-9825-EADB-D95E45244C98}"/>
                </a:ext>
              </a:extLst>
            </p:cNvPr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6742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E6E0D2-B4AC-6F30-4600-AD4F41880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ABAEE5-AB56-E607-A2DC-C1296902FD4B}"/>
              </a:ext>
            </a:extLst>
          </p:cNvPr>
          <p:cNvSpPr txBox="1"/>
          <p:nvPr/>
        </p:nvSpPr>
        <p:spPr>
          <a:xfrm>
            <a:off x="201637" y="220394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Ingestion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Expected column order based on metadata file had to be reviewed and improved</a:t>
            </a:r>
            <a:endParaRPr lang="en-NL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E5F89-48AB-AFF9-95E3-0900D4480FE0}"/>
              </a:ext>
            </a:extLst>
          </p:cNvPr>
          <p:cNvSpPr txBox="1"/>
          <p:nvPr/>
        </p:nvSpPr>
        <p:spPr>
          <a:xfrm>
            <a:off x="201637" y="1095621"/>
            <a:ext cx="8628327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columns ordering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 the metadata file provided was shown to be 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incorrect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heuristic method was developed to map the correct columns to their respective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discrete columns, values are checked against expected values in the metadata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continuous values, the ordinal location of the column in the table is considered for mapping, assuming a column will be near its expected location in ordinal sense (after mapping discrete values)</a:t>
            </a: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5B1241-D91C-6BF5-C36B-F55F96E5E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77081"/>
              </p:ext>
            </p:extLst>
          </p:nvPr>
        </p:nvGraphicFramePr>
        <p:xfrm>
          <a:off x="5107709" y="3237074"/>
          <a:ext cx="2937625" cy="165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3932118886"/>
                    </a:ext>
                  </a:extLst>
                </a:gridCol>
                <a:gridCol w="1223357">
                  <a:extLst>
                    <a:ext uri="{9D8B030D-6E8A-4147-A177-3AD203B41FA5}">
                      <a16:colId xmlns:a16="http://schemas.microsoft.com/office/drawing/2014/main" val="4133120349"/>
                    </a:ext>
                  </a:extLst>
                </a:gridCol>
                <a:gridCol w="1201188">
                  <a:extLst>
                    <a:ext uri="{9D8B030D-6E8A-4147-A177-3AD203B41FA5}">
                      <a16:colId xmlns:a16="http://schemas.microsoft.com/office/drawing/2014/main" val="336229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Age</a:t>
                      </a:r>
                      <a:endParaRPr lang="en-NL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Work Class</a:t>
                      </a:r>
                      <a:endParaRPr lang="en-NL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Education</a:t>
                      </a:r>
                      <a:endParaRPr lang="en-NL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55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Private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High School Grad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7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Self Employed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Bachelors Degree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39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Government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Associates Degree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671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D0923F-ED3B-A1B7-8C18-F9C9A7438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40075"/>
              </p:ext>
            </p:extLst>
          </p:nvPr>
        </p:nvGraphicFramePr>
        <p:xfrm>
          <a:off x="582817" y="3237074"/>
          <a:ext cx="3154217" cy="1651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084810">
                  <a:extLst>
                    <a:ext uri="{9D8B030D-6E8A-4147-A177-3AD203B41FA5}">
                      <a16:colId xmlns:a16="http://schemas.microsoft.com/office/drawing/2014/main" val="3932118886"/>
                    </a:ext>
                  </a:extLst>
                </a:gridCol>
                <a:gridCol w="1057340">
                  <a:extLst>
                    <a:ext uri="{9D8B030D-6E8A-4147-A177-3AD203B41FA5}">
                      <a16:colId xmlns:a16="http://schemas.microsoft.com/office/drawing/2014/main" val="4133120349"/>
                    </a:ext>
                  </a:extLst>
                </a:gridCol>
                <a:gridCol w="1012067">
                  <a:extLst>
                    <a:ext uri="{9D8B030D-6E8A-4147-A177-3AD203B41FA5}">
                      <a16:colId xmlns:a16="http://schemas.microsoft.com/office/drawing/2014/main" val="3362298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Age</a:t>
                      </a:r>
                      <a:endParaRPr lang="en-NL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Work Class</a:t>
                      </a:r>
                      <a:endParaRPr lang="en-NL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Education</a:t>
                      </a:r>
                      <a:endParaRPr lang="en-NL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4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Private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High School Grad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55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07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Self Employed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Bachelors Degree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26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8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Government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Associates Degree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39</a:t>
                      </a:r>
                      <a:endParaRPr lang="en-NL" sz="11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66719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B12837F1-0D3F-5CDB-3D92-2EED89ED453A}"/>
              </a:ext>
            </a:extLst>
          </p:cNvPr>
          <p:cNvSpPr/>
          <p:nvPr/>
        </p:nvSpPr>
        <p:spPr>
          <a:xfrm>
            <a:off x="3953626" y="3798875"/>
            <a:ext cx="937491" cy="6188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7D2BF-ADA4-11D2-54F9-0955F8363030}"/>
              </a:ext>
            </a:extLst>
          </p:cNvPr>
          <p:cNvSpPr txBox="1"/>
          <p:nvPr/>
        </p:nvSpPr>
        <p:spPr>
          <a:xfrm>
            <a:off x="1783860" y="292929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Before</a:t>
            </a:r>
            <a:endParaRPr lang="en-NL" b="1" u="sn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99732-047E-987F-69B1-6F2C49CAC912}"/>
              </a:ext>
            </a:extLst>
          </p:cNvPr>
          <p:cNvSpPr txBox="1"/>
          <p:nvPr/>
        </p:nvSpPr>
        <p:spPr>
          <a:xfrm>
            <a:off x="6274996" y="2932442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After</a:t>
            </a:r>
            <a:endParaRPr lang="en-NL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5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CC27A-4B12-7973-9478-120BD00F3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DCA47-EFEF-83EC-C1A5-E9EEE5EBE898}"/>
              </a:ext>
            </a:extLst>
          </p:cNvPr>
          <p:cNvSpPr txBox="1"/>
          <p:nvPr/>
        </p:nvSpPr>
        <p:spPr>
          <a:xfrm>
            <a:off x="201637" y="220394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Insights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Few features are exponentially distributed, outliers handling might be required</a:t>
            </a:r>
            <a:endParaRPr lang="en-NL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2D5357-5346-6CD8-6049-F1F6D1A6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881" y="928280"/>
            <a:ext cx="6519270" cy="3975653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F492310-B74E-116A-9BBB-6A2910530A44}"/>
              </a:ext>
            </a:extLst>
          </p:cNvPr>
          <p:cNvSpPr/>
          <p:nvPr/>
        </p:nvSpPr>
        <p:spPr>
          <a:xfrm>
            <a:off x="1772005" y="1294927"/>
            <a:ext cx="5298976" cy="3441779"/>
          </a:xfrm>
          <a:custGeom>
            <a:avLst/>
            <a:gdLst>
              <a:gd name="connsiteX0" fmla="*/ 0 w 5298976"/>
              <a:gd name="connsiteY0" fmla="*/ 0 h 3441779"/>
              <a:gd name="connsiteX1" fmla="*/ 931438 w 5298976"/>
              <a:gd name="connsiteY1" fmla="*/ 2731841 h 3441779"/>
              <a:gd name="connsiteX2" fmla="*/ 5298976 w 5298976"/>
              <a:gd name="connsiteY2" fmla="*/ 3441779 h 344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8976" h="3441779">
                <a:moveTo>
                  <a:pt x="0" y="0"/>
                </a:moveTo>
                <a:cubicBezTo>
                  <a:pt x="24137" y="1079105"/>
                  <a:pt x="48275" y="2158211"/>
                  <a:pt x="931438" y="2731841"/>
                </a:cubicBezTo>
                <a:cubicBezTo>
                  <a:pt x="1814601" y="3305471"/>
                  <a:pt x="5298976" y="3441779"/>
                  <a:pt x="5298976" y="3441779"/>
                </a:cubicBezTo>
              </a:path>
            </a:pathLst>
          </a:custGeom>
          <a:noFill/>
          <a:ln>
            <a:solidFill>
              <a:srgbClr val="221C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200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22F486-C1A4-3CFC-DDD1-1EF281A40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A77BDC-3BD9-C0D0-C3BA-2831CC99ADF6}"/>
              </a:ext>
            </a:extLst>
          </p:cNvPr>
          <p:cNvSpPr txBox="1"/>
          <p:nvPr/>
        </p:nvSpPr>
        <p:spPr>
          <a:xfrm>
            <a:off x="201637" y="220394"/>
            <a:ext cx="798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Insights</a:t>
            </a:r>
          </a:p>
          <a:p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Several Features are correlated to the target class</a:t>
            </a:r>
            <a:endParaRPr lang="en-NL" sz="1600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F1716-64C4-007F-3225-E00403642472}"/>
              </a:ext>
            </a:extLst>
          </p:cNvPr>
          <p:cNvSpPr txBox="1"/>
          <p:nvPr/>
        </p:nvSpPr>
        <p:spPr>
          <a:xfrm>
            <a:off x="201636" y="1017376"/>
            <a:ext cx="4671377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was verified by Pearson Correlation for Continuous variables and Chi Squared test for discrete 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Plots were also produced to visually inspect test results</a:t>
            </a:r>
          </a:p>
          <a:p>
            <a:pPr marL="285750" lvl="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2183F-85A5-0FE5-EFBE-99F22381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51" y="2806465"/>
            <a:ext cx="3472162" cy="2224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1792D6-16D4-04C1-FA0D-BAE6EED09B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4"/>
          <a:stretch/>
        </p:blipFill>
        <p:spPr>
          <a:xfrm>
            <a:off x="4946848" y="649900"/>
            <a:ext cx="4114786" cy="402303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CB8E41D-1405-9223-2BEE-4735AC59E22E}"/>
              </a:ext>
            </a:extLst>
          </p:cNvPr>
          <p:cNvSpPr/>
          <p:nvPr/>
        </p:nvSpPr>
        <p:spPr>
          <a:xfrm>
            <a:off x="7212967" y="789451"/>
            <a:ext cx="323732" cy="23626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E9BA26-CBE1-7C8C-255F-68FA23F6AC91}"/>
              </a:ext>
            </a:extLst>
          </p:cNvPr>
          <p:cNvSpPr/>
          <p:nvPr/>
        </p:nvSpPr>
        <p:spPr>
          <a:xfrm>
            <a:off x="8308165" y="1794723"/>
            <a:ext cx="323732" cy="135740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5849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>
          <a:extLst>
            <a:ext uri="{FF2B5EF4-FFF2-40B4-BE49-F238E27FC236}">
              <a16:creationId xmlns:a16="http://schemas.microsoft.com/office/drawing/2014/main" id="{0B2A4289-B5F1-4705-0257-A52C85419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207">
            <a:extLst>
              <a:ext uri="{FF2B5EF4-FFF2-40B4-BE49-F238E27FC236}">
                <a16:creationId xmlns:a16="http://schemas.microsoft.com/office/drawing/2014/main" id="{FF527632-B9C1-BA5A-41EB-003E1ED44D72}"/>
              </a:ext>
            </a:extLst>
          </p:cNvPr>
          <p:cNvSpPr txBox="1"/>
          <p:nvPr/>
        </p:nvSpPr>
        <p:spPr>
          <a:xfrm>
            <a:off x="384425" y="392650"/>
            <a:ext cx="28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AGENDA</a:t>
            </a:r>
            <a:endParaRPr sz="4000" b="1" dirty="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070" name="Google Shape;3070;p207">
            <a:extLst>
              <a:ext uri="{FF2B5EF4-FFF2-40B4-BE49-F238E27FC236}">
                <a16:creationId xmlns:a16="http://schemas.microsoft.com/office/drawing/2014/main" id="{AB19B0A9-0A7A-8150-D404-55464590993E}"/>
              </a:ext>
            </a:extLst>
          </p:cNvPr>
          <p:cNvCxnSpPr/>
          <p:nvPr/>
        </p:nvCxnSpPr>
        <p:spPr>
          <a:xfrm>
            <a:off x="502825" y="1823600"/>
            <a:ext cx="6810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1" name="Google Shape;3071;p207">
            <a:extLst>
              <a:ext uri="{FF2B5EF4-FFF2-40B4-BE49-F238E27FC236}">
                <a16:creationId xmlns:a16="http://schemas.microsoft.com/office/drawing/2014/main" id="{C4C3F1CD-CA1E-8BAB-E26E-0ECED45011C7}"/>
              </a:ext>
            </a:extLst>
          </p:cNvPr>
          <p:cNvSpPr txBox="1"/>
          <p:nvPr/>
        </p:nvSpPr>
        <p:spPr>
          <a:xfrm>
            <a:off x="5064100" y="0"/>
            <a:ext cx="3732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Problem Definition</a:t>
            </a: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Data Insights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Features Engineering</a:t>
            </a:r>
            <a:endParaRPr sz="20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Modeling</a:t>
            </a: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" sz="2000" b="1" dirty="0">
              <a:solidFill>
                <a:schemeClr val="bg1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588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" sz="2000" b="1" dirty="0">
                <a:solidFill>
                  <a:schemeClr val="bg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Conclusions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" sz="2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" name="Google Shape;3072;p207">
            <a:extLst>
              <a:ext uri="{FF2B5EF4-FFF2-40B4-BE49-F238E27FC236}">
                <a16:creationId xmlns:a16="http://schemas.microsoft.com/office/drawing/2014/main" id="{A86CC9DB-F3D5-D42C-D776-02F07DC76B5F}"/>
              </a:ext>
            </a:extLst>
          </p:cNvPr>
          <p:cNvSpPr/>
          <p:nvPr/>
        </p:nvSpPr>
        <p:spPr>
          <a:xfrm rot="-2685533">
            <a:off x="1499084" y="2502078"/>
            <a:ext cx="806533" cy="806533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3" name="Google Shape;3073;p207">
            <a:extLst>
              <a:ext uri="{FF2B5EF4-FFF2-40B4-BE49-F238E27FC236}">
                <a16:creationId xmlns:a16="http://schemas.microsoft.com/office/drawing/2014/main" id="{5C4C5EBE-1C52-2195-8907-B6C35E0F0B39}"/>
              </a:ext>
            </a:extLst>
          </p:cNvPr>
          <p:cNvSpPr/>
          <p:nvPr/>
        </p:nvSpPr>
        <p:spPr>
          <a:xfrm rot="-5400000">
            <a:off x="1918238" y="2900249"/>
            <a:ext cx="1280100" cy="1290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4" name="Google Shape;3074;p207">
            <a:extLst>
              <a:ext uri="{FF2B5EF4-FFF2-40B4-BE49-F238E27FC236}">
                <a16:creationId xmlns:a16="http://schemas.microsoft.com/office/drawing/2014/main" id="{163A4BC9-0EEB-63A0-6B5B-CF60A5F74F3A}"/>
              </a:ext>
            </a:extLst>
          </p:cNvPr>
          <p:cNvSpPr/>
          <p:nvPr/>
        </p:nvSpPr>
        <p:spPr>
          <a:xfrm>
            <a:off x="3353813" y="1266750"/>
            <a:ext cx="831501" cy="1229554"/>
          </a:xfrm>
          <a:custGeom>
            <a:avLst/>
            <a:gdLst/>
            <a:ahLst/>
            <a:cxnLst/>
            <a:rect l="l" t="t" r="r" b="b"/>
            <a:pathLst>
              <a:path w="31604" h="46464" extrusionOk="0">
                <a:moveTo>
                  <a:pt x="31604" y="46464"/>
                </a:moveTo>
                <a:lnTo>
                  <a:pt x="31604" y="32650"/>
                </a:lnTo>
                <a:lnTo>
                  <a:pt x="15070" y="32650"/>
                </a:lnTo>
                <a:lnTo>
                  <a:pt x="15070" y="16744"/>
                </a:lnTo>
                <a:lnTo>
                  <a:pt x="0" y="16744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75" name="Google Shape;3075;p207">
            <a:extLst>
              <a:ext uri="{FF2B5EF4-FFF2-40B4-BE49-F238E27FC236}">
                <a16:creationId xmlns:a16="http://schemas.microsoft.com/office/drawing/2014/main" id="{6BFA287D-D05F-5A4C-4B68-B44B3B696CC1}"/>
              </a:ext>
            </a:extLst>
          </p:cNvPr>
          <p:cNvGrpSpPr/>
          <p:nvPr/>
        </p:nvGrpSpPr>
        <p:grpSpPr>
          <a:xfrm rot="1247106">
            <a:off x="-266525" y="3594383"/>
            <a:ext cx="1879043" cy="1873650"/>
            <a:chOff x="1551281" y="267650"/>
            <a:chExt cx="1675809" cy="1671000"/>
          </a:xfrm>
        </p:grpSpPr>
        <p:sp>
          <p:nvSpPr>
            <p:cNvPr id="3076" name="Google Shape;3076;p207">
              <a:extLst>
                <a:ext uri="{FF2B5EF4-FFF2-40B4-BE49-F238E27FC236}">
                  <a16:creationId xmlns:a16="http://schemas.microsoft.com/office/drawing/2014/main" id="{40417D2F-0818-2845-20FC-8D46F886D0D4}"/>
                </a:ext>
              </a:extLst>
            </p:cNvPr>
            <p:cNvSpPr/>
            <p:nvPr/>
          </p:nvSpPr>
          <p:spPr>
            <a:xfrm rot="-8100000">
              <a:off x="1770962" y="537394"/>
              <a:ext cx="1231639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7">
              <a:extLst>
                <a:ext uri="{FF2B5EF4-FFF2-40B4-BE49-F238E27FC236}">
                  <a16:creationId xmlns:a16="http://schemas.microsoft.com/office/drawing/2014/main" id="{F73C1FAE-890B-5518-18CC-77D3436A9A3F}"/>
                </a:ext>
              </a:extLst>
            </p:cNvPr>
            <p:cNvSpPr/>
            <p:nvPr/>
          </p:nvSpPr>
          <p:spPr>
            <a:xfrm rot="-8094222">
              <a:off x="2611721" y="883433"/>
              <a:ext cx="252437" cy="1131512"/>
            </a:xfrm>
            <a:prstGeom prst="chevron">
              <a:avLst>
                <a:gd name="adj" fmla="val 158946"/>
              </a:avLst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023462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6D70"/>
      </a:accent1>
      <a:accent2>
        <a:srgbClr val="5572F6"/>
      </a:accent2>
      <a:accent3>
        <a:srgbClr val="F7C1C4"/>
      </a:accent3>
      <a:accent4>
        <a:srgbClr val="E7EBFF"/>
      </a:accent4>
      <a:accent5>
        <a:srgbClr val="1B2031"/>
      </a:accent5>
      <a:accent6>
        <a:srgbClr val="FFFFFF"/>
      </a:accent6>
      <a:hlink>
        <a:srgbClr val="5572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6D70"/>
      </a:accent1>
      <a:accent2>
        <a:srgbClr val="5572F6"/>
      </a:accent2>
      <a:accent3>
        <a:srgbClr val="F7C1C4"/>
      </a:accent3>
      <a:accent4>
        <a:srgbClr val="E7EBFF"/>
      </a:accent4>
      <a:accent5>
        <a:srgbClr val="1B2031"/>
      </a:accent5>
      <a:accent6>
        <a:srgbClr val="FFFFFF"/>
      </a:accent6>
      <a:hlink>
        <a:srgbClr val="5572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36915f3-2f02-4945-8997-f2963298db46}" enabled="1" method="Standard" siteId="{cd99fef8-1cd3-4a2a-9bdf-15531181d65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1161</Words>
  <Application>Microsoft Office PowerPoint</Application>
  <PresentationFormat>On-screen Show (16:9)</PresentationFormat>
  <Paragraphs>247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Roboto</vt:lpstr>
      <vt:lpstr>Delivery</vt:lpstr>
      <vt:lpstr>Roboto Condensed</vt:lpstr>
      <vt:lpstr>Source Sans Pro</vt:lpstr>
      <vt:lpstr>Arial</vt:lpstr>
      <vt:lpstr>Roboto Medium</vt:lpstr>
      <vt:lpstr>Oswald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Francesco Gibellini</cp:lastModifiedBy>
  <cp:revision>108</cp:revision>
  <dcterms:modified xsi:type="dcterms:W3CDTF">2025-03-03T16:44:13Z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36915f3-2f02-4945-8997-f2963298db46_Enabled">
    <vt:lpwstr>true</vt:lpwstr>
  </property>
  <property fmtid="{D5CDD505-2E9C-101B-9397-08002B2CF9AE}" pid="3" name="MSIP_Label_736915f3-2f02-4945-8997-f2963298db46_SetDate">
    <vt:lpwstr>2023-09-25T14:53:27Z</vt:lpwstr>
  </property>
  <property fmtid="{D5CDD505-2E9C-101B-9397-08002B2CF9AE}" pid="4" name="MSIP_Label_736915f3-2f02-4945-8997-f2963298db46_Method">
    <vt:lpwstr>Standard</vt:lpwstr>
  </property>
  <property fmtid="{D5CDD505-2E9C-101B-9397-08002B2CF9AE}" pid="5" name="MSIP_Label_736915f3-2f02-4945-8997-f2963298db46_Name">
    <vt:lpwstr>Internal</vt:lpwstr>
  </property>
  <property fmtid="{D5CDD505-2E9C-101B-9397-08002B2CF9AE}" pid="6" name="MSIP_Label_736915f3-2f02-4945-8997-f2963298db46_SiteId">
    <vt:lpwstr>cd99fef8-1cd3-4a2a-9bdf-15531181d65e</vt:lpwstr>
  </property>
  <property fmtid="{D5CDD505-2E9C-101B-9397-08002B2CF9AE}" pid="7" name="MSIP_Label_736915f3-2f02-4945-8997-f2963298db46_ActionId">
    <vt:lpwstr>8ae10181-9532-4539-9e8b-429e8d65a2d3</vt:lpwstr>
  </property>
  <property fmtid="{D5CDD505-2E9C-101B-9397-08002B2CF9AE}" pid="8" name="MSIP_Label_736915f3-2f02-4945-8997-f2963298db46_ContentBits">
    <vt:lpwstr>1</vt:lpwstr>
  </property>
</Properties>
</file>