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85981-F207-9949-8DBD-008D7F529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C5F89E-A381-7F4C-9BF3-FC7CF9FC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BC404-931D-E44D-A152-BB4E39E4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CDDFE-07FB-C743-A30B-2EEE160F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F692D-220A-A649-8606-A7275880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8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21462-4A84-B645-9A5D-50691D97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D82C0-33FD-E94E-94BC-2F1160E3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83ABE-AB95-364C-828A-567ED7B1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744AC-7361-F645-B0DE-1DD312F6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903E2-4D08-FC4F-BE4E-770CEA68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5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D09C94-E06E-6046-8377-ACD7CB621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3776A-9CFB-FF48-B782-39ED0E56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3AC79-DDB4-4742-945C-E2F8022A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D93C5-A01B-7A45-91DF-D5CC35F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174E4-F1A0-3344-84BC-99C790B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8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2BE3E-D0DB-7D4C-B7A8-E5E4CC05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D7F0B-912B-B645-A7AF-D44226BA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97E47-CF46-9242-A902-21B08FD0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98F35-20A2-7C4B-9533-78EFB8D2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A5D0C-09C1-CE4E-AE2F-FA907F1C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2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C46BA-622E-FF4E-BC0B-0072A5E5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4DD5A-1EC0-E446-B62B-73990B2F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4EDA3-3281-5046-9A27-518BBAFC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4BB4E7-5800-1941-B1D9-41A9EC90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ABB1E-25BD-2245-9F6A-D2489E0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9B1FF-ABC2-7D45-8744-9C510C52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84612-6FB3-B14B-A253-BA2FA568D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BD6698-807F-6C4D-8C01-ACE1022C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3C30D1-25C3-9E44-B79B-11FD26A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A7799-26BC-B245-BC9D-56644D5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4C803B-A48D-C94B-A396-8FF173C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B916-9AC7-1341-9C86-F0749DC6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9AAE50-DBC2-5A4B-BC4A-64C12DA51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DF9D6-E432-794D-98C3-B353ABEC2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B9EC8F-9951-5143-A1E6-25194E9D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5F025A-F410-E248-BA99-B1C375FA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75B95D-AF30-A54B-96BA-3DA2444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7B3431-4E6A-7E49-9ABA-3900B63C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35ECFE-C46C-DE4D-907F-0C2CDBB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9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A5A22-4C87-A048-A873-3A5B2118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D6B3B5-0F39-9C4C-B103-2DBBCADD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168D97-3DD2-DF46-9C7F-15ED8715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0EC840-7086-854C-8E29-E461C3F7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7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AF0E65-9733-584C-81B7-ED51188D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960D10-DBE8-7A4E-894C-89633F16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09903-428E-9E4D-B8E9-732C1099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4DD0F-8A88-2943-85DF-41402B23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D7B28A-09D4-0747-912F-6AE5ACB3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9CE8A-EF83-584A-8CA4-C2EC3034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E76C9E-B4E5-C34C-AF11-11F3ADA0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024563-AE8A-8244-83DB-92579A91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51FBA1-8FBF-4F4C-B0C1-66A19A40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E0905-D637-3F4E-A73A-BF65B54B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83EACB-F257-9141-A497-75916E25E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44B460-8108-3A49-A15C-75A7D3E1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DCA23-869F-8242-9B16-B53D15A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9DA91-204D-6D48-A1AC-D6DB5E88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A562F-C56D-9743-9BCF-072760BD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0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18E1EA-019C-6C4D-8108-A7B71471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E5ED52-412F-AF43-98E4-0B779CFCF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F4CC2-37A8-9C43-A097-7040F24E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D416-7CFD-4043-97C3-197E3375F11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126E97-A604-4C45-BC85-84B221FA7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69C64-4BED-2343-AB3F-6524E7CF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B303-F3D2-E644-8357-171DB9749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89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F03119-CA60-A145-85EA-AF26BB3CE48B}"/>
              </a:ext>
            </a:extLst>
          </p:cNvPr>
          <p:cNvGrpSpPr/>
          <p:nvPr/>
        </p:nvGrpSpPr>
        <p:grpSpPr>
          <a:xfrm>
            <a:off x="1939293" y="1522421"/>
            <a:ext cx="8971722" cy="4419080"/>
            <a:chOff x="1939293" y="1522421"/>
            <a:chExt cx="8971722" cy="4419080"/>
          </a:xfrm>
        </p:grpSpPr>
        <p:pic>
          <p:nvPicPr>
            <p:cNvPr id="5" name="図 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AE231610-2564-764D-B2BD-027C4A997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9293" y="1825106"/>
              <a:ext cx="2866858" cy="280498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F8DE860-2FB2-CB40-B923-C8994DD5E9F8}"/>
                </a:ext>
              </a:extLst>
            </p:cNvPr>
            <p:cNvSpPr txBox="1"/>
            <p:nvPr/>
          </p:nvSpPr>
          <p:spPr>
            <a:xfrm>
              <a:off x="2233022" y="5356726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Hearing aid</a:t>
              </a:r>
              <a:endParaRPr kumimoji="1" lang="ja-JP" alt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図 7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B358E47-93BE-B947-939B-D016095C1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956" y="1522421"/>
              <a:ext cx="4447059" cy="3442452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6AA28F3-E69F-4345-9E04-02630CA8833E}"/>
                </a:ext>
              </a:extLst>
            </p:cNvPr>
            <p:cNvSpPr txBox="1"/>
            <p:nvPr/>
          </p:nvSpPr>
          <p:spPr>
            <a:xfrm>
              <a:off x="7340482" y="5356726"/>
              <a:ext cx="2848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Smart speaker</a:t>
              </a:r>
              <a:endParaRPr kumimoji="1" lang="ja-JP" alt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70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5EC-26.HF_香川</dc:creator>
  <cp:lastModifiedBy>5EC-26.HF_香川</cp:lastModifiedBy>
  <cp:revision>2</cp:revision>
  <dcterms:created xsi:type="dcterms:W3CDTF">2022-02-01T05:55:09Z</dcterms:created>
  <dcterms:modified xsi:type="dcterms:W3CDTF">2022-02-06T04:03:52Z</dcterms:modified>
</cp:coreProperties>
</file>