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8" r:id="rId6"/>
    <p:sldId id="263" r:id="rId7"/>
    <p:sldId id="270" r:id="rId8"/>
    <p:sldId id="271" r:id="rId9"/>
    <p:sldId id="272" r:id="rId10"/>
    <p:sldId id="269" r:id="rId11"/>
    <p:sldId id="267" r:id="rId12"/>
    <p:sldId id="273" r:id="rId13"/>
    <p:sldId id="276" r:id="rId14"/>
    <p:sldId id="275" r:id="rId15"/>
    <p:sldId id="27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FF"/>
    <a:srgbClr val="C300FF"/>
    <a:srgbClr val="B400FF"/>
    <a:srgbClr val="A500FF"/>
    <a:srgbClr val="9600FF"/>
    <a:srgbClr val="8700FF"/>
    <a:srgbClr val="7F00FF"/>
    <a:srgbClr val="FF321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73"/>
  </p:normalViewPr>
  <p:slideViewPr>
    <p:cSldViewPr snapToGrid="0" snapToObjects="1">
      <p:cViewPr>
        <p:scale>
          <a:sx n="70" d="100"/>
          <a:sy n="70" d="100"/>
        </p:scale>
        <p:origin x="4072" y="2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-hasuike/Downloads/&#30740;&#31350;&#32080;&#26524;/stripe_8block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F2-4D4F-B6B9-39375D278A05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F2-4D4F-B6B9-39375D278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A0-D84E-9470-579563338E6C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A0-D84E-9470-579563338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A-0441-954A-AC935AC0F413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4A-0441-954A-AC935AC0F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9-6A42-AA36-D30B17F075D1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29-6A42-AA36-D30B17F07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stripe_8block!$C$1</c:f>
              <c:strCache>
                <c:ptCount val="1"/>
                <c:pt idx="0">
                  <c:v>floral-microwave-1 -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stripe_8block!$C$2:$C$12</c:f>
              <c:numCache>
                <c:formatCode>General</c:formatCode>
                <c:ptCount val="11"/>
                <c:pt idx="0">
                  <c:v>0.52756756756756695</c:v>
                </c:pt>
                <c:pt idx="1">
                  <c:v>0.72135135135135098</c:v>
                </c:pt>
                <c:pt idx="2">
                  <c:v>0.88756756756756705</c:v>
                </c:pt>
                <c:pt idx="3">
                  <c:v>0.96054054054054006</c:v>
                </c:pt>
                <c:pt idx="4">
                  <c:v>0.97756756756756702</c:v>
                </c:pt>
                <c:pt idx="5">
                  <c:v>0.98702702702702605</c:v>
                </c:pt>
                <c:pt idx="6">
                  <c:v>0.98891891891891803</c:v>
                </c:pt>
                <c:pt idx="7">
                  <c:v>0.99081081081081002</c:v>
                </c:pt>
                <c:pt idx="8">
                  <c:v>0.99162162162162104</c:v>
                </c:pt>
                <c:pt idx="9">
                  <c:v>0.992702702702702</c:v>
                </c:pt>
                <c:pt idx="10">
                  <c:v>0.99297297297297205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57-8242-B08A-D0E502BE07A2}"/>
            </c:ext>
          </c:extLst>
        </c:ser>
        <c:ser>
          <c:idx val="1"/>
          <c:order val="1"/>
          <c:tx>
            <c:strRef>
              <c:f>stripe_8block!$D$1</c:f>
              <c:strCache>
                <c:ptCount val="1"/>
                <c:pt idx="0">
                  <c:v>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stripe_8block!$D$2:$D$12</c:f>
              <c:numCache>
                <c:formatCode>General</c:formatCode>
                <c:ptCount val="11"/>
                <c:pt idx="0">
                  <c:v>0.55000000000000004</c:v>
                </c:pt>
                <c:pt idx="1">
                  <c:v>0.51</c:v>
                </c:pt>
                <c:pt idx="2">
                  <c:v>0.87999999999999901</c:v>
                </c:pt>
                <c:pt idx="3">
                  <c:v>0.96999999999999897</c:v>
                </c:pt>
                <c:pt idx="4">
                  <c:v>0.98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57-8242-B08A-D0E502BE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stripe_8block!$R$1</c:f>
              <c:strCache>
                <c:ptCount val="1"/>
                <c:pt idx="0">
                  <c:v>valiant-frost-4 - val_accuracy__MAX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stripe_8block!$R$2:$R$12</c:f>
              <c:numCache>
                <c:formatCode>General</c:formatCode>
                <c:ptCount val="11"/>
                <c:pt idx="0">
                  <c:v>0.51999999999999902</c:v>
                </c:pt>
                <c:pt idx="1">
                  <c:v>0.53</c:v>
                </c:pt>
                <c:pt idx="2">
                  <c:v>0.51999999999999902</c:v>
                </c:pt>
                <c:pt idx="3">
                  <c:v>0.5</c:v>
                </c:pt>
                <c:pt idx="4">
                  <c:v>0.53</c:v>
                </c:pt>
                <c:pt idx="5">
                  <c:v>0.51999999999999902</c:v>
                </c:pt>
                <c:pt idx="6">
                  <c:v>0.56999999999999995</c:v>
                </c:pt>
                <c:pt idx="7">
                  <c:v>0.57999999999999896</c:v>
                </c:pt>
                <c:pt idx="8">
                  <c:v>0.53999999999999904</c:v>
                </c:pt>
                <c:pt idx="9">
                  <c:v>0.53</c:v>
                </c:pt>
                <c:pt idx="10">
                  <c:v>0.53999999999999904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98-234F-85E8-308CAFCEF4B0}"/>
            </c:ext>
          </c:extLst>
        </c:ser>
        <c:ser>
          <c:idx val="1"/>
          <c:order val="1"/>
          <c:tx>
            <c:strRef>
              <c:f>stripe_8block!$S$1</c:f>
              <c:strCache>
                <c:ptCount val="1"/>
                <c:pt idx="0">
                  <c:v>valiant-frost-4 - train_accuracy__MAX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stripe_8block!$S$2:$S$12</c:f>
              <c:numCache>
                <c:formatCode>General</c:formatCode>
                <c:ptCount val="11"/>
                <c:pt idx="0">
                  <c:v>0.52837837837837798</c:v>
                </c:pt>
                <c:pt idx="1">
                  <c:v>0.57081081081080998</c:v>
                </c:pt>
                <c:pt idx="2">
                  <c:v>0.60756756756756702</c:v>
                </c:pt>
                <c:pt idx="3">
                  <c:v>0.64162162162162095</c:v>
                </c:pt>
                <c:pt idx="4">
                  <c:v>0.66432432432432398</c:v>
                </c:pt>
                <c:pt idx="5">
                  <c:v>0.69567567567567501</c:v>
                </c:pt>
                <c:pt idx="6">
                  <c:v>0.71162162162162101</c:v>
                </c:pt>
                <c:pt idx="7">
                  <c:v>0.71324324324324295</c:v>
                </c:pt>
                <c:pt idx="8">
                  <c:v>0.71837837837837804</c:v>
                </c:pt>
                <c:pt idx="9">
                  <c:v>0.72513513513513495</c:v>
                </c:pt>
                <c:pt idx="10">
                  <c:v>0.72891891891891902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98-234F-85E8-308CAFCEF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stripe_8block!$M$1</c:f>
              <c:strCache>
                <c:ptCount val="1"/>
                <c:pt idx="0">
                  <c:v>summer-firefly-1 -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stripe_8block!$M$2:$M$12</c:f>
              <c:numCache>
                <c:formatCode>General</c:formatCode>
                <c:ptCount val="11"/>
                <c:pt idx="0">
                  <c:v>0.53243243243243199</c:v>
                </c:pt>
                <c:pt idx="1">
                  <c:v>0.57324324324324305</c:v>
                </c:pt>
                <c:pt idx="2">
                  <c:v>0.69027027027026999</c:v>
                </c:pt>
                <c:pt idx="3">
                  <c:v>0.92918918918918902</c:v>
                </c:pt>
                <c:pt idx="4">
                  <c:v>0.97162162162162102</c:v>
                </c:pt>
                <c:pt idx="5">
                  <c:v>0.98756756756756703</c:v>
                </c:pt>
                <c:pt idx="6">
                  <c:v>0.99027027027027004</c:v>
                </c:pt>
                <c:pt idx="7">
                  <c:v>0.99108108108107995</c:v>
                </c:pt>
                <c:pt idx="8">
                  <c:v>0.99459459459459398</c:v>
                </c:pt>
                <c:pt idx="9">
                  <c:v>0.994054054054053</c:v>
                </c:pt>
                <c:pt idx="10">
                  <c:v>0.99459459459459398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B-DB4E-8609-764A5124DB57}"/>
            </c:ext>
          </c:extLst>
        </c:ser>
        <c:ser>
          <c:idx val="1"/>
          <c:order val="1"/>
          <c:tx>
            <c:strRef>
              <c:f>stripe_8block!$N$1</c:f>
              <c:strCache>
                <c:ptCount val="1"/>
                <c:pt idx="0">
                  <c:v>summer-firefly-1 - 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stripe_8block!$N$2:$N$12</c:f>
              <c:numCache>
                <c:formatCode>General</c:formatCode>
                <c:ptCount val="11"/>
                <c:pt idx="0">
                  <c:v>0.56999999999999995</c:v>
                </c:pt>
                <c:pt idx="1">
                  <c:v>0.55999999999999905</c:v>
                </c:pt>
                <c:pt idx="2">
                  <c:v>0.78</c:v>
                </c:pt>
                <c:pt idx="3">
                  <c:v>0.96999999999999897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AB-DB4E-8609-764A5124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stripe_8block!$H$1</c:f>
              <c:strCache>
                <c:ptCount val="1"/>
                <c:pt idx="0">
                  <c:v>lunar-surf-1 - train_accuracy__MAX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stripe_8block!$H$2:$H$12</c:f>
              <c:numCache>
                <c:formatCode>General</c:formatCode>
                <c:ptCount val="11"/>
                <c:pt idx="0">
                  <c:v>0.53162162162162097</c:v>
                </c:pt>
                <c:pt idx="1">
                  <c:v>0.81108108108108101</c:v>
                </c:pt>
                <c:pt idx="2">
                  <c:v>0.98837837837837805</c:v>
                </c:pt>
                <c:pt idx="3">
                  <c:v>0.99729729729729699</c:v>
                </c:pt>
                <c:pt idx="4">
                  <c:v>0.99972972972972896</c:v>
                </c:pt>
                <c:pt idx="5">
                  <c:v>1</c:v>
                </c:pt>
                <c:pt idx="6">
                  <c:v>0.99972972972972896</c:v>
                </c:pt>
                <c:pt idx="7">
                  <c:v>0.99945945945945902</c:v>
                </c:pt>
                <c:pt idx="8">
                  <c:v>1</c:v>
                </c:pt>
                <c:pt idx="9">
                  <c:v>0.99972972972972896</c:v>
                </c:pt>
                <c:pt idx="10">
                  <c:v>0.99972972972972896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D-2140-9532-3D1BF898D21B}"/>
            </c:ext>
          </c:extLst>
        </c:ser>
        <c:ser>
          <c:idx val="1"/>
          <c:order val="1"/>
          <c:tx>
            <c:strRef>
              <c:f>stripe_8block!$I$1</c:f>
              <c:strCache>
                <c:ptCount val="1"/>
                <c:pt idx="0">
                  <c:v>val_accuracy__MAX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stripe_8block!$B$2:$B$12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999</c:v>
                </c:pt>
              </c:numCache>
            </c:numRef>
          </c:xVal>
          <c:yVal>
            <c:numRef>
              <c:f>stripe_8block!$I$2:$I$12</c:f>
              <c:numCache>
                <c:formatCode>General</c:formatCode>
                <c:ptCount val="11"/>
                <c:pt idx="0">
                  <c:v>0.55999999999999905</c:v>
                </c:pt>
                <c:pt idx="1">
                  <c:v>0.84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3D-2140-9532-3D1BF898D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041024"/>
        <c:axId val="1594196256"/>
      </c:scatterChart>
      <c:valAx>
        <c:axId val="159404102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Epoch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196256"/>
        <c:crosses val="autoZero"/>
        <c:crossBetween val="midCat"/>
      </c:valAx>
      <c:valAx>
        <c:axId val="15941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ja-JP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404102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CC6-600F-7D4C-BC23-7E0D3F213F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16C4B-8A87-724B-B635-2B3EBBE4D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2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16C4B-8A87-724B-B635-2B3EBBE4D9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1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2800-433C-4542-87EF-2B70B0E2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17FAFB-2203-A44F-9A94-6443183E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FBF9E-1681-9C47-9159-6A4C5B22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86FE6-28CE-BC48-BC5F-8F3AC8F4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318E7-10AE-5E47-9646-32C1B314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BCAC7-E47F-6E4B-AD54-F6A3780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CEA81F-6B5C-2C44-960B-58015AB6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E27A6-252D-E94D-A0C6-E746F5A4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AE7D-F84C-FD41-9B3B-78096F02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47E9-C9E9-E949-BFB3-928FD7E5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79EFF1-D2F1-D347-851C-FF85F09C0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42012-B905-3B48-847B-F54EEEF0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F99E9-D73C-354F-A9A8-902D2D3B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4C5DD-7BA7-6640-8EA6-2E8583A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00CB6-FF91-EA48-B8C4-AB2CB96C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BED8E-594E-3A46-8708-81607EBB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EE81F-4754-2F47-BA03-429492B9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0BFCE-C21A-1B4A-AAF6-FAE32F9D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787EE-4A8A-0943-A99F-12C9FB1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BF16B-5521-F14E-BFC4-8ADD65E2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63D42-62E4-874B-BFFF-D40F258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2607B2-43B2-BE40-B7C1-995D1FE2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D6EBF-2A94-8140-B0D9-21DFA3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8DE34-7807-724C-97C5-AAA031D2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58A85-D9FA-AB4C-9778-2FBD45C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1EC83-44B8-E64A-A751-C9A71838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F257B-2C12-E14D-AB5E-BEFC9E66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6C86E3-7CC7-FB45-8BAA-F91A9B51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AC27B-240A-2D42-B2F0-2F83D277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3D6F6-B0ED-7048-B65C-6C61B947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30A59-0C04-6645-B552-1964899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F03DF-D12A-6A4D-A03B-34210005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6DA69-DAD6-2249-AC2A-8726FA33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9EEC-23EA-A847-A44C-5BD7A21D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76198F-608A-864F-90AE-D491EE48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2CAC18-607F-374E-9870-B78EA4BEA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DCE94E-DB3C-E645-A926-1F1A04F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F25554-F97F-094B-97DC-C1E85047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A94CD5-574E-2642-BE81-9507A9F2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3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79023-3945-7C49-B119-05220D7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85765F-629D-B04F-AB9E-6B8F7D1A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05879A-999F-9B4F-AD8F-25D00E0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EA2B84-D72F-F545-86CE-5FAF665A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A536CC-FA67-FD45-9FCA-6A576F0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D2AF57-4771-E940-9410-8D0DF74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5471DF-7908-754E-A74B-DCA6A45D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EF46-5F50-8244-8406-66A9C465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80527-08E7-8D41-AA2D-11D3217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618BF-6C49-9745-A6B6-9C786CEB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3D6C8-EC53-1D42-B7D4-68F99676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AFE6-8CDD-A648-9554-F3C1D1C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AD0D1-54D0-674A-8CF0-8A3DF04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82E33-0775-1347-BD7F-41A01472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CAB59-77B1-834F-B0A0-31C98402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87B765-14E2-0B42-AE40-844473B2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B91F2-0B60-4348-99D5-358391D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03601-2FD6-4548-A5B0-037EF60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09D71F-82B7-EC46-B8D5-655B88C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83BBE1-E7A9-8943-8F26-13848372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18DA66-E30A-1A47-AE95-AC3A659E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E1785-6070-9E4A-A07D-49EF17819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48A-5AE2-8E4E-90E2-4AB488B6711A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A0974-1414-0441-B3ED-D25591571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9222C-24FB-7646-8330-3730851A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F9C0-31DB-BE46-BC2A-94C990516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emf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AFDECA-F5E3-3141-B89D-123591D1DA0D}"/>
              </a:ext>
            </a:extLst>
          </p:cNvPr>
          <p:cNvGrpSpPr/>
          <p:nvPr/>
        </p:nvGrpSpPr>
        <p:grpSpPr>
          <a:xfrm>
            <a:off x="2250989" y="1359861"/>
            <a:ext cx="5506995" cy="3304197"/>
            <a:chOff x="2250989" y="1359861"/>
            <a:chExt cx="5506995" cy="3304197"/>
          </a:xfrm>
        </p:grpSpPr>
        <p:graphicFrame>
          <p:nvGraphicFramePr>
            <p:cNvPr id="26" name="グラフ 25">
              <a:extLst>
                <a:ext uri="{FF2B5EF4-FFF2-40B4-BE49-F238E27FC236}">
                  <a16:creationId xmlns:a16="http://schemas.microsoft.com/office/drawing/2014/main" id="{3FD4E168-E2D8-D746-BD55-FCF5670C39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455117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6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251543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62EE23CF-976C-AB45-8C36-7428872A2CC1}"/>
              </a:ext>
            </a:extLst>
          </p:cNvPr>
          <p:cNvGrpSpPr/>
          <p:nvPr/>
        </p:nvGrpSpPr>
        <p:grpSpPr>
          <a:xfrm>
            <a:off x="319991" y="300161"/>
            <a:ext cx="5234503" cy="3208721"/>
            <a:chOff x="2249795" y="1249387"/>
            <a:chExt cx="5506995" cy="3375757"/>
          </a:xfrm>
        </p:grpSpPr>
        <p:pic>
          <p:nvPicPr>
            <p:cNvPr id="133" name="図 132">
              <a:extLst>
                <a:ext uri="{FF2B5EF4-FFF2-40B4-BE49-F238E27FC236}">
                  <a16:creationId xmlns:a16="http://schemas.microsoft.com/office/drawing/2014/main" id="{85C1B773-9FE3-7F4F-89B2-5D3D4CB1F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795" y="1288299"/>
              <a:ext cx="5506995" cy="3295044"/>
            </a:xfrm>
            <a:prstGeom prst="rect">
              <a:avLst/>
            </a:prstGeom>
          </p:spPr>
        </p:pic>
        <p:pic>
          <p:nvPicPr>
            <p:cNvPr id="134" name="図 133">
              <a:extLst>
                <a:ext uri="{FF2B5EF4-FFF2-40B4-BE49-F238E27FC236}">
                  <a16:creationId xmlns:a16="http://schemas.microsoft.com/office/drawing/2014/main" id="{3F8BF1C8-BD21-C34F-9A11-D8F504B3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sp>
          <p:nvSpPr>
            <p:cNvPr id="135" name="角丸四角形 134">
              <a:extLst>
                <a:ext uri="{FF2B5EF4-FFF2-40B4-BE49-F238E27FC236}">
                  <a16:creationId xmlns:a16="http://schemas.microsoft.com/office/drawing/2014/main" id="{71E4862F-163C-6A45-921F-E5DF8899F038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8C296C3A-1968-1442-ABB7-1D485473DE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B0972CCA-AE83-F548-9489-6A0049193A3F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A3C1F0A3-FBCB-354D-87B9-FA096025138C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DD8BEC53-596E-814D-87E3-07134D507422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059349" y="453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ED59E2D-4178-9340-96C4-8B0ECE883736}"/>
              </a:ext>
            </a:extLst>
          </p:cNvPr>
          <p:cNvGrpSpPr/>
          <p:nvPr/>
        </p:nvGrpSpPr>
        <p:grpSpPr>
          <a:xfrm>
            <a:off x="6518189" y="300161"/>
            <a:ext cx="5210381" cy="3132002"/>
            <a:chOff x="2249795" y="1288299"/>
            <a:chExt cx="5506995" cy="3310299"/>
          </a:xfrm>
        </p:grpSpPr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5C032EAA-9B80-3242-9F98-62D8C8E9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142" name="角丸四角形 141">
              <a:extLst>
                <a:ext uri="{FF2B5EF4-FFF2-40B4-BE49-F238E27FC236}">
                  <a16:creationId xmlns:a16="http://schemas.microsoft.com/office/drawing/2014/main" id="{12EEF70A-20D1-034C-828C-D4DE9F341BA6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907CEF34-3695-E44A-96F6-60864DAFD2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6F22792C-278D-DA4D-A39F-9D7DE331D7A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C71EAB31-598A-AC4C-85FB-46E2A060F6C9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4DA7A52-2D11-D145-A27D-A9D2A7D71B22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11202C77-ADCC-7549-BC63-49BD6224B1E0}"/>
              </a:ext>
            </a:extLst>
          </p:cNvPr>
          <p:cNvGrpSpPr/>
          <p:nvPr/>
        </p:nvGrpSpPr>
        <p:grpSpPr>
          <a:xfrm>
            <a:off x="344474" y="3774855"/>
            <a:ext cx="5210020" cy="3131785"/>
            <a:chOff x="2249796" y="1288299"/>
            <a:chExt cx="5506994" cy="3310298"/>
          </a:xfrm>
        </p:grpSpPr>
        <p:pic>
          <p:nvPicPr>
            <p:cNvPr id="148" name="図 147">
              <a:extLst>
                <a:ext uri="{FF2B5EF4-FFF2-40B4-BE49-F238E27FC236}">
                  <a16:creationId xmlns:a16="http://schemas.microsoft.com/office/drawing/2014/main" id="{E77402A6-608F-A44C-844C-52513767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149" name="角丸四角形 148">
              <a:extLst>
                <a:ext uri="{FF2B5EF4-FFF2-40B4-BE49-F238E27FC236}">
                  <a16:creationId xmlns:a16="http://schemas.microsoft.com/office/drawing/2014/main" id="{2942DF06-3FD7-DC40-8FE3-413DE30A24A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489B7600-5FDB-374E-8595-79C8E3EC40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04561F7C-2DE1-654C-B4CB-5B0A6B00E9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84A65C6-3454-9444-AB8B-C04394171A9A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36DF6C90-4436-5542-92E3-577AF8E2A080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062109" y="3494755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0B14FF9D-A48A-5F42-B42C-B62F33BD8C88}"/>
              </a:ext>
            </a:extLst>
          </p:cNvPr>
          <p:cNvGrpSpPr/>
          <p:nvPr/>
        </p:nvGrpSpPr>
        <p:grpSpPr>
          <a:xfrm>
            <a:off x="6518189" y="3746559"/>
            <a:ext cx="5234503" cy="3208721"/>
            <a:chOff x="2249795" y="1288299"/>
            <a:chExt cx="5506995" cy="3375757"/>
          </a:xfrm>
        </p:grpSpPr>
        <p:pic>
          <p:nvPicPr>
            <p:cNvPr id="155" name="図 154">
              <a:extLst>
                <a:ext uri="{FF2B5EF4-FFF2-40B4-BE49-F238E27FC236}">
                  <a16:creationId xmlns:a16="http://schemas.microsoft.com/office/drawing/2014/main" id="{036487DB-A719-3741-9426-AF704741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156" name="角丸四角形 155">
              <a:extLst>
                <a:ext uri="{FF2B5EF4-FFF2-40B4-BE49-F238E27FC236}">
                  <a16:creationId xmlns:a16="http://schemas.microsoft.com/office/drawing/2014/main" id="{85731346-1EFD-4F48-9E85-05A604D84FE5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C5CD0EE6-B77A-A644-8EB6-B621220334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FA707299-2733-6B44-AB2A-6ECBB554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B1238B9D-D521-034D-8129-E5FA90CD4803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6AE7FC38-8531-8B48-AC6A-4FF0ED85F2C5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251545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AFCB53E3-09F1-0D4E-A9C1-DB2556073FF2}"/>
              </a:ext>
            </a:extLst>
          </p:cNvPr>
          <p:cNvGrpSpPr/>
          <p:nvPr/>
        </p:nvGrpSpPr>
        <p:grpSpPr>
          <a:xfrm>
            <a:off x="1718336" y="2433054"/>
            <a:ext cx="8063264" cy="1379454"/>
            <a:chOff x="713624" y="2094387"/>
            <a:chExt cx="8063264" cy="1379454"/>
          </a:xfrm>
        </p:grpSpPr>
        <p:grpSp>
          <p:nvGrpSpPr>
            <p:cNvPr id="4" name="Group 223">
              <a:extLst>
                <a:ext uri="{FF2B5EF4-FFF2-40B4-BE49-F238E27FC236}">
                  <a16:creationId xmlns:a16="http://schemas.microsoft.com/office/drawing/2014/main" id="{EDB90078-B3B2-8E46-A42B-893C645C9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7769" y="2230062"/>
              <a:ext cx="1494186" cy="514808"/>
              <a:chOff x="7763" y="1508"/>
              <a:chExt cx="3475" cy="2462"/>
            </a:xfrm>
          </p:grpSpPr>
          <p:sp>
            <p:nvSpPr>
              <p:cNvPr id="5" name="Freeform 213">
                <a:extLst>
                  <a:ext uri="{FF2B5EF4-FFF2-40B4-BE49-F238E27FC236}">
                    <a16:creationId xmlns:a16="http://schemas.microsoft.com/office/drawing/2014/main" id="{EFC53CDA-D650-E24C-BE4B-9578F4363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" y="2914"/>
                <a:ext cx="512" cy="296"/>
              </a:xfrm>
              <a:custGeom>
                <a:avLst/>
                <a:gdLst>
                  <a:gd name="T0" fmla="*/ 16 w 512"/>
                  <a:gd name="T1" fmla="*/ 168 h 296"/>
                  <a:gd name="T2" fmla="*/ 24 w 512"/>
                  <a:gd name="T3" fmla="*/ 160 h 296"/>
                  <a:gd name="T4" fmla="*/ 32 w 512"/>
                  <a:gd name="T5" fmla="*/ 168 h 296"/>
                  <a:gd name="T6" fmla="*/ 40 w 512"/>
                  <a:gd name="T7" fmla="*/ 160 h 296"/>
                  <a:gd name="T8" fmla="*/ 64 w 512"/>
                  <a:gd name="T9" fmla="*/ 112 h 296"/>
                  <a:gd name="T10" fmla="*/ 80 w 512"/>
                  <a:gd name="T11" fmla="*/ 96 h 296"/>
                  <a:gd name="T12" fmla="*/ 88 w 512"/>
                  <a:gd name="T13" fmla="*/ 192 h 296"/>
                  <a:gd name="T14" fmla="*/ 112 w 512"/>
                  <a:gd name="T15" fmla="*/ 256 h 296"/>
                  <a:gd name="T16" fmla="*/ 120 w 512"/>
                  <a:gd name="T17" fmla="*/ 224 h 296"/>
                  <a:gd name="T18" fmla="*/ 128 w 512"/>
                  <a:gd name="T19" fmla="*/ 144 h 296"/>
                  <a:gd name="T20" fmla="*/ 144 w 512"/>
                  <a:gd name="T21" fmla="*/ 120 h 296"/>
                  <a:gd name="T22" fmla="*/ 152 w 512"/>
                  <a:gd name="T23" fmla="*/ 96 h 296"/>
                  <a:gd name="T24" fmla="*/ 168 w 512"/>
                  <a:gd name="T25" fmla="*/ 72 h 296"/>
                  <a:gd name="T26" fmla="*/ 176 w 512"/>
                  <a:gd name="T27" fmla="*/ 48 h 296"/>
                  <a:gd name="T28" fmla="*/ 184 w 512"/>
                  <a:gd name="T29" fmla="*/ 200 h 296"/>
                  <a:gd name="T30" fmla="*/ 200 w 512"/>
                  <a:gd name="T31" fmla="*/ 272 h 296"/>
                  <a:gd name="T32" fmla="*/ 208 w 512"/>
                  <a:gd name="T33" fmla="*/ 200 h 296"/>
                  <a:gd name="T34" fmla="*/ 224 w 512"/>
                  <a:gd name="T35" fmla="*/ 120 h 296"/>
                  <a:gd name="T36" fmla="*/ 240 w 512"/>
                  <a:gd name="T37" fmla="*/ 136 h 296"/>
                  <a:gd name="T38" fmla="*/ 248 w 512"/>
                  <a:gd name="T39" fmla="*/ 240 h 296"/>
                  <a:gd name="T40" fmla="*/ 256 w 512"/>
                  <a:gd name="T41" fmla="*/ 256 h 296"/>
                  <a:gd name="T42" fmla="*/ 272 w 512"/>
                  <a:gd name="T43" fmla="*/ 200 h 296"/>
                  <a:gd name="T44" fmla="*/ 280 w 512"/>
                  <a:gd name="T45" fmla="*/ 72 h 296"/>
                  <a:gd name="T46" fmla="*/ 296 w 512"/>
                  <a:gd name="T47" fmla="*/ 8 h 296"/>
                  <a:gd name="T48" fmla="*/ 296 w 512"/>
                  <a:gd name="T49" fmla="*/ 8 h 296"/>
                  <a:gd name="T50" fmla="*/ 304 w 512"/>
                  <a:gd name="T51" fmla="*/ 32 h 296"/>
                  <a:gd name="T52" fmla="*/ 320 w 512"/>
                  <a:gd name="T53" fmla="*/ 160 h 296"/>
                  <a:gd name="T54" fmla="*/ 328 w 512"/>
                  <a:gd name="T55" fmla="*/ 296 h 296"/>
                  <a:gd name="T56" fmla="*/ 344 w 512"/>
                  <a:gd name="T57" fmla="*/ 240 h 296"/>
                  <a:gd name="T58" fmla="*/ 352 w 512"/>
                  <a:gd name="T59" fmla="*/ 104 h 296"/>
                  <a:gd name="T60" fmla="*/ 368 w 512"/>
                  <a:gd name="T61" fmla="*/ 80 h 296"/>
                  <a:gd name="T62" fmla="*/ 376 w 512"/>
                  <a:gd name="T63" fmla="*/ 208 h 296"/>
                  <a:gd name="T64" fmla="*/ 400 w 512"/>
                  <a:gd name="T65" fmla="*/ 272 h 296"/>
                  <a:gd name="T66" fmla="*/ 408 w 512"/>
                  <a:gd name="T67" fmla="*/ 136 h 296"/>
                  <a:gd name="T68" fmla="*/ 424 w 512"/>
                  <a:gd name="T69" fmla="*/ 72 h 296"/>
                  <a:gd name="T70" fmla="*/ 432 w 512"/>
                  <a:gd name="T71" fmla="*/ 40 h 296"/>
                  <a:gd name="T72" fmla="*/ 440 w 512"/>
                  <a:gd name="T73" fmla="*/ 56 h 296"/>
                  <a:gd name="T74" fmla="*/ 456 w 512"/>
                  <a:gd name="T75" fmla="*/ 88 h 296"/>
                  <a:gd name="T76" fmla="*/ 464 w 512"/>
                  <a:gd name="T77" fmla="*/ 224 h 296"/>
                  <a:gd name="T78" fmla="*/ 480 w 512"/>
                  <a:gd name="T79" fmla="*/ 256 h 296"/>
                  <a:gd name="T80" fmla="*/ 488 w 512"/>
                  <a:gd name="T81" fmla="*/ 192 h 296"/>
                  <a:gd name="T82" fmla="*/ 504 w 512"/>
                  <a:gd name="T83" fmla="*/ 128 h 2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12"/>
                  <a:gd name="T127" fmla="*/ 0 h 296"/>
                  <a:gd name="T128" fmla="*/ 512 w 512"/>
                  <a:gd name="T129" fmla="*/ 296 h 29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12" h="296">
                    <a:moveTo>
                      <a:pt x="0" y="168"/>
                    </a:moveTo>
                    <a:lnTo>
                      <a:pt x="8" y="168"/>
                    </a:lnTo>
                    <a:lnTo>
                      <a:pt x="16" y="168"/>
                    </a:lnTo>
                    <a:lnTo>
                      <a:pt x="24" y="160"/>
                    </a:lnTo>
                    <a:lnTo>
                      <a:pt x="24" y="168"/>
                    </a:lnTo>
                    <a:lnTo>
                      <a:pt x="24" y="160"/>
                    </a:lnTo>
                    <a:lnTo>
                      <a:pt x="32" y="168"/>
                    </a:lnTo>
                    <a:lnTo>
                      <a:pt x="32" y="160"/>
                    </a:lnTo>
                    <a:lnTo>
                      <a:pt x="32" y="168"/>
                    </a:lnTo>
                    <a:lnTo>
                      <a:pt x="40" y="160"/>
                    </a:lnTo>
                    <a:lnTo>
                      <a:pt x="40" y="168"/>
                    </a:lnTo>
                    <a:lnTo>
                      <a:pt x="40" y="160"/>
                    </a:lnTo>
                    <a:lnTo>
                      <a:pt x="56" y="144"/>
                    </a:lnTo>
                    <a:lnTo>
                      <a:pt x="56" y="120"/>
                    </a:lnTo>
                    <a:lnTo>
                      <a:pt x="64" y="112"/>
                    </a:lnTo>
                    <a:lnTo>
                      <a:pt x="64" y="96"/>
                    </a:lnTo>
                    <a:lnTo>
                      <a:pt x="72" y="88"/>
                    </a:lnTo>
                    <a:lnTo>
                      <a:pt x="80" y="96"/>
                    </a:lnTo>
                    <a:lnTo>
                      <a:pt x="80" y="128"/>
                    </a:lnTo>
                    <a:lnTo>
                      <a:pt x="88" y="136"/>
                    </a:lnTo>
                    <a:lnTo>
                      <a:pt x="88" y="192"/>
                    </a:lnTo>
                    <a:lnTo>
                      <a:pt x="96" y="200"/>
                    </a:lnTo>
                    <a:lnTo>
                      <a:pt x="96" y="240"/>
                    </a:lnTo>
                    <a:lnTo>
                      <a:pt x="112" y="256"/>
                    </a:lnTo>
                    <a:lnTo>
                      <a:pt x="104" y="256"/>
                    </a:lnTo>
                    <a:lnTo>
                      <a:pt x="112" y="232"/>
                    </a:lnTo>
                    <a:lnTo>
                      <a:pt x="120" y="224"/>
                    </a:lnTo>
                    <a:lnTo>
                      <a:pt x="120" y="192"/>
                    </a:lnTo>
                    <a:lnTo>
                      <a:pt x="128" y="184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128"/>
                    </a:lnTo>
                    <a:lnTo>
                      <a:pt x="144" y="120"/>
                    </a:lnTo>
                    <a:lnTo>
                      <a:pt x="152" y="112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88"/>
                    </a:lnTo>
                    <a:lnTo>
                      <a:pt x="160" y="64"/>
                    </a:lnTo>
                    <a:lnTo>
                      <a:pt x="168" y="72"/>
                    </a:lnTo>
                    <a:lnTo>
                      <a:pt x="168" y="48"/>
                    </a:lnTo>
                    <a:lnTo>
                      <a:pt x="176" y="56"/>
                    </a:lnTo>
                    <a:lnTo>
                      <a:pt x="176" y="48"/>
                    </a:lnTo>
                    <a:lnTo>
                      <a:pt x="176" y="112"/>
                    </a:lnTo>
                    <a:lnTo>
                      <a:pt x="184" y="120"/>
                    </a:lnTo>
                    <a:lnTo>
                      <a:pt x="184" y="200"/>
                    </a:lnTo>
                    <a:lnTo>
                      <a:pt x="192" y="208"/>
                    </a:lnTo>
                    <a:lnTo>
                      <a:pt x="192" y="264"/>
                    </a:lnTo>
                    <a:lnTo>
                      <a:pt x="200" y="272"/>
                    </a:lnTo>
                    <a:lnTo>
                      <a:pt x="200" y="240"/>
                    </a:lnTo>
                    <a:lnTo>
                      <a:pt x="208" y="232"/>
                    </a:lnTo>
                    <a:lnTo>
                      <a:pt x="208" y="200"/>
                    </a:lnTo>
                    <a:lnTo>
                      <a:pt x="216" y="192"/>
                    </a:lnTo>
                    <a:lnTo>
                      <a:pt x="216" y="128"/>
                    </a:lnTo>
                    <a:lnTo>
                      <a:pt x="224" y="120"/>
                    </a:lnTo>
                    <a:lnTo>
                      <a:pt x="224" y="104"/>
                    </a:lnTo>
                    <a:lnTo>
                      <a:pt x="224" y="120"/>
                    </a:lnTo>
                    <a:lnTo>
                      <a:pt x="240" y="136"/>
                    </a:lnTo>
                    <a:lnTo>
                      <a:pt x="240" y="208"/>
                    </a:lnTo>
                    <a:lnTo>
                      <a:pt x="248" y="216"/>
                    </a:lnTo>
                    <a:lnTo>
                      <a:pt x="248" y="240"/>
                    </a:lnTo>
                    <a:lnTo>
                      <a:pt x="256" y="248"/>
                    </a:lnTo>
                    <a:lnTo>
                      <a:pt x="256" y="264"/>
                    </a:lnTo>
                    <a:lnTo>
                      <a:pt x="256" y="256"/>
                    </a:lnTo>
                    <a:lnTo>
                      <a:pt x="264" y="248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44"/>
                    </a:lnTo>
                    <a:lnTo>
                      <a:pt x="280" y="136"/>
                    </a:lnTo>
                    <a:lnTo>
                      <a:pt x="280" y="72"/>
                    </a:lnTo>
                    <a:lnTo>
                      <a:pt x="288" y="64"/>
                    </a:lnTo>
                    <a:lnTo>
                      <a:pt x="288" y="16"/>
                    </a:lnTo>
                    <a:lnTo>
                      <a:pt x="296" y="8"/>
                    </a:lnTo>
                    <a:lnTo>
                      <a:pt x="296" y="16"/>
                    </a:lnTo>
                    <a:lnTo>
                      <a:pt x="296" y="0"/>
                    </a:lnTo>
                    <a:lnTo>
                      <a:pt x="296" y="8"/>
                    </a:lnTo>
                    <a:lnTo>
                      <a:pt x="304" y="16"/>
                    </a:lnTo>
                    <a:lnTo>
                      <a:pt x="304" y="8"/>
                    </a:lnTo>
                    <a:lnTo>
                      <a:pt x="304" y="32"/>
                    </a:lnTo>
                    <a:lnTo>
                      <a:pt x="312" y="40"/>
                    </a:lnTo>
                    <a:lnTo>
                      <a:pt x="312" y="152"/>
                    </a:lnTo>
                    <a:lnTo>
                      <a:pt x="320" y="160"/>
                    </a:lnTo>
                    <a:lnTo>
                      <a:pt x="320" y="248"/>
                    </a:lnTo>
                    <a:lnTo>
                      <a:pt x="328" y="256"/>
                    </a:lnTo>
                    <a:lnTo>
                      <a:pt x="328" y="296"/>
                    </a:lnTo>
                    <a:lnTo>
                      <a:pt x="336" y="288"/>
                    </a:lnTo>
                    <a:lnTo>
                      <a:pt x="336" y="248"/>
                    </a:lnTo>
                    <a:lnTo>
                      <a:pt x="344" y="240"/>
                    </a:lnTo>
                    <a:lnTo>
                      <a:pt x="344" y="192"/>
                    </a:lnTo>
                    <a:lnTo>
                      <a:pt x="352" y="184"/>
                    </a:lnTo>
                    <a:lnTo>
                      <a:pt x="352" y="104"/>
                    </a:lnTo>
                    <a:lnTo>
                      <a:pt x="360" y="96"/>
                    </a:lnTo>
                    <a:lnTo>
                      <a:pt x="360" y="72"/>
                    </a:lnTo>
                    <a:lnTo>
                      <a:pt x="368" y="80"/>
                    </a:lnTo>
                    <a:lnTo>
                      <a:pt x="368" y="120"/>
                    </a:lnTo>
                    <a:lnTo>
                      <a:pt x="376" y="128"/>
                    </a:lnTo>
                    <a:lnTo>
                      <a:pt x="376" y="208"/>
                    </a:lnTo>
                    <a:lnTo>
                      <a:pt x="384" y="216"/>
                    </a:lnTo>
                    <a:lnTo>
                      <a:pt x="384" y="272"/>
                    </a:lnTo>
                    <a:lnTo>
                      <a:pt x="400" y="272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36"/>
                    </a:lnTo>
                    <a:lnTo>
                      <a:pt x="416" y="128"/>
                    </a:lnTo>
                    <a:lnTo>
                      <a:pt x="416" y="80"/>
                    </a:lnTo>
                    <a:lnTo>
                      <a:pt x="424" y="72"/>
                    </a:lnTo>
                    <a:lnTo>
                      <a:pt x="424" y="56"/>
                    </a:lnTo>
                    <a:lnTo>
                      <a:pt x="432" y="48"/>
                    </a:lnTo>
                    <a:lnTo>
                      <a:pt x="432" y="40"/>
                    </a:lnTo>
                    <a:lnTo>
                      <a:pt x="432" y="48"/>
                    </a:lnTo>
                    <a:lnTo>
                      <a:pt x="440" y="40"/>
                    </a:lnTo>
                    <a:lnTo>
                      <a:pt x="440" y="56"/>
                    </a:lnTo>
                    <a:lnTo>
                      <a:pt x="448" y="64"/>
                    </a:lnTo>
                    <a:lnTo>
                      <a:pt x="448" y="80"/>
                    </a:lnTo>
                    <a:lnTo>
                      <a:pt x="456" y="88"/>
                    </a:lnTo>
                    <a:lnTo>
                      <a:pt x="456" y="168"/>
                    </a:lnTo>
                    <a:lnTo>
                      <a:pt x="464" y="176"/>
                    </a:lnTo>
                    <a:lnTo>
                      <a:pt x="464" y="224"/>
                    </a:lnTo>
                    <a:lnTo>
                      <a:pt x="472" y="232"/>
                    </a:lnTo>
                    <a:lnTo>
                      <a:pt x="472" y="248"/>
                    </a:lnTo>
                    <a:lnTo>
                      <a:pt x="480" y="256"/>
                    </a:lnTo>
                    <a:lnTo>
                      <a:pt x="480" y="232"/>
                    </a:lnTo>
                    <a:lnTo>
                      <a:pt x="488" y="224"/>
                    </a:lnTo>
                    <a:lnTo>
                      <a:pt x="488" y="192"/>
                    </a:lnTo>
                    <a:lnTo>
                      <a:pt x="496" y="184"/>
                    </a:lnTo>
                    <a:lnTo>
                      <a:pt x="496" y="136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11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" name="Freeform 214">
                <a:extLst>
                  <a:ext uri="{FF2B5EF4-FFF2-40B4-BE49-F238E27FC236}">
                    <a16:creationId xmlns:a16="http://schemas.microsoft.com/office/drawing/2014/main" id="{A925A24E-4E07-514A-8B66-11B8789FE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" y="2922"/>
                <a:ext cx="472" cy="264"/>
              </a:xfrm>
              <a:custGeom>
                <a:avLst/>
                <a:gdLst>
                  <a:gd name="T0" fmla="*/ 0 w 472"/>
                  <a:gd name="T1" fmla="*/ 136 h 264"/>
                  <a:gd name="T2" fmla="*/ 8 w 472"/>
                  <a:gd name="T3" fmla="*/ 200 h 264"/>
                  <a:gd name="T4" fmla="*/ 16 w 472"/>
                  <a:gd name="T5" fmla="*/ 232 h 264"/>
                  <a:gd name="T6" fmla="*/ 32 w 472"/>
                  <a:gd name="T7" fmla="*/ 184 h 264"/>
                  <a:gd name="T8" fmla="*/ 40 w 472"/>
                  <a:gd name="T9" fmla="*/ 120 h 264"/>
                  <a:gd name="T10" fmla="*/ 48 w 472"/>
                  <a:gd name="T11" fmla="*/ 80 h 264"/>
                  <a:gd name="T12" fmla="*/ 56 w 472"/>
                  <a:gd name="T13" fmla="*/ 80 h 264"/>
                  <a:gd name="T14" fmla="*/ 72 w 472"/>
                  <a:gd name="T15" fmla="*/ 56 h 264"/>
                  <a:gd name="T16" fmla="*/ 64 w 472"/>
                  <a:gd name="T17" fmla="*/ 56 h 264"/>
                  <a:gd name="T18" fmla="*/ 88 w 472"/>
                  <a:gd name="T19" fmla="*/ 64 h 264"/>
                  <a:gd name="T20" fmla="*/ 96 w 472"/>
                  <a:gd name="T21" fmla="*/ 160 h 264"/>
                  <a:gd name="T22" fmla="*/ 104 w 472"/>
                  <a:gd name="T23" fmla="*/ 216 h 264"/>
                  <a:gd name="T24" fmla="*/ 112 w 472"/>
                  <a:gd name="T25" fmla="*/ 232 h 264"/>
                  <a:gd name="T26" fmla="*/ 120 w 472"/>
                  <a:gd name="T27" fmla="*/ 208 h 264"/>
                  <a:gd name="T28" fmla="*/ 128 w 472"/>
                  <a:gd name="T29" fmla="*/ 144 h 264"/>
                  <a:gd name="T30" fmla="*/ 136 w 472"/>
                  <a:gd name="T31" fmla="*/ 96 h 264"/>
                  <a:gd name="T32" fmla="*/ 144 w 472"/>
                  <a:gd name="T33" fmla="*/ 120 h 264"/>
                  <a:gd name="T34" fmla="*/ 152 w 472"/>
                  <a:gd name="T35" fmla="*/ 160 h 264"/>
                  <a:gd name="T36" fmla="*/ 160 w 472"/>
                  <a:gd name="T37" fmla="*/ 208 h 264"/>
                  <a:gd name="T38" fmla="*/ 168 w 472"/>
                  <a:gd name="T39" fmla="*/ 232 h 264"/>
                  <a:gd name="T40" fmla="*/ 176 w 472"/>
                  <a:gd name="T41" fmla="*/ 232 h 264"/>
                  <a:gd name="T42" fmla="*/ 184 w 472"/>
                  <a:gd name="T43" fmla="*/ 200 h 264"/>
                  <a:gd name="T44" fmla="*/ 192 w 472"/>
                  <a:gd name="T45" fmla="*/ 128 h 264"/>
                  <a:gd name="T46" fmla="*/ 200 w 472"/>
                  <a:gd name="T47" fmla="*/ 80 h 264"/>
                  <a:gd name="T48" fmla="*/ 200 w 472"/>
                  <a:gd name="T49" fmla="*/ 80 h 264"/>
                  <a:gd name="T50" fmla="*/ 208 w 472"/>
                  <a:gd name="T51" fmla="*/ 80 h 264"/>
                  <a:gd name="T52" fmla="*/ 224 w 472"/>
                  <a:gd name="T53" fmla="*/ 72 h 264"/>
                  <a:gd name="T54" fmla="*/ 232 w 472"/>
                  <a:gd name="T55" fmla="*/ 72 h 264"/>
                  <a:gd name="T56" fmla="*/ 240 w 472"/>
                  <a:gd name="T57" fmla="*/ 136 h 264"/>
                  <a:gd name="T58" fmla="*/ 248 w 472"/>
                  <a:gd name="T59" fmla="*/ 192 h 264"/>
                  <a:gd name="T60" fmla="*/ 248 w 472"/>
                  <a:gd name="T61" fmla="*/ 216 h 264"/>
                  <a:gd name="T62" fmla="*/ 264 w 472"/>
                  <a:gd name="T63" fmla="*/ 208 h 264"/>
                  <a:gd name="T64" fmla="*/ 272 w 472"/>
                  <a:gd name="T65" fmla="*/ 168 h 264"/>
                  <a:gd name="T66" fmla="*/ 280 w 472"/>
                  <a:gd name="T67" fmla="*/ 128 h 264"/>
                  <a:gd name="T68" fmla="*/ 288 w 472"/>
                  <a:gd name="T69" fmla="*/ 104 h 264"/>
                  <a:gd name="T70" fmla="*/ 296 w 472"/>
                  <a:gd name="T71" fmla="*/ 104 h 264"/>
                  <a:gd name="T72" fmla="*/ 304 w 472"/>
                  <a:gd name="T73" fmla="*/ 152 h 264"/>
                  <a:gd name="T74" fmla="*/ 312 w 472"/>
                  <a:gd name="T75" fmla="*/ 192 h 264"/>
                  <a:gd name="T76" fmla="*/ 312 w 472"/>
                  <a:gd name="T77" fmla="*/ 216 h 264"/>
                  <a:gd name="T78" fmla="*/ 320 w 472"/>
                  <a:gd name="T79" fmla="*/ 232 h 264"/>
                  <a:gd name="T80" fmla="*/ 328 w 472"/>
                  <a:gd name="T81" fmla="*/ 216 h 264"/>
                  <a:gd name="T82" fmla="*/ 336 w 472"/>
                  <a:gd name="T83" fmla="*/ 168 h 264"/>
                  <a:gd name="T84" fmla="*/ 344 w 472"/>
                  <a:gd name="T85" fmla="*/ 120 h 264"/>
                  <a:gd name="T86" fmla="*/ 352 w 472"/>
                  <a:gd name="T87" fmla="*/ 88 h 264"/>
                  <a:gd name="T88" fmla="*/ 352 w 472"/>
                  <a:gd name="T89" fmla="*/ 112 h 264"/>
                  <a:gd name="T90" fmla="*/ 360 w 472"/>
                  <a:gd name="T91" fmla="*/ 56 h 264"/>
                  <a:gd name="T92" fmla="*/ 368 w 472"/>
                  <a:gd name="T93" fmla="*/ 0 h 264"/>
                  <a:gd name="T94" fmla="*/ 376 w 472"/>
                  <a:gd name="T95" fmla="*/ 24 h 264"/>
                  <a:gd name="T96" fmla="*/ 384 w 472"/>
                  <a:gd name="T97" fmla="*/ 88 h 264"/>
                  <a:gd name="T98" fmla="*/ 392 w 472"/>
                  <a:gd name="T99" fmla="*/ 208 h 264"/>
                  <a:gd name="T100" fmla="*/ 392 w 472"/>
                  <a:gd name="T101" fmla="*/ 224 h 264"/>
                  <a:gd name="T102" fmla="*/ 400 w 472"/>
                  <a:gd name="T103" fmla="*/ 208 h 264"/>
                  <a:gd name="T104" fmla="*/ 408 w 472"/>
                  <a:gd name="T105" fmla="*/ 208 h 264"/>
                  <a:gd name="T106" fmla="*/ 416 w 472"/>
                  <a:gd name="T107" fmla="*/ 176 h 264"/>
                  <a:gd name="T108" fmla="*/ 424 w 472"/>
                  <a:gd name="T109" fmla="*/ 200 h 264"/>
                  <a:gd name="T110" fmla="*/ 432 w 472"/>
                  <a:gd name="T111" fmla="*/ 112 h 264"/>
                  <a:gd name="T112" fmla="*/ 432 w 472"/>
                  <a:gd name="T113" fmla="*/ 120 h 264"/>
                  <a:gd name="T114" fmla="*/ 440 w 472"/>
                  <a:gd name="T115" fmla="*/ 136 h 264"/>
                  <a:gd name="T116" fmla="*/ 448 w 472"/>
                  <a:gd name="T117" fmla="*/ 200 h 264"/>
                  <a:gd name="T118" fmla="*/ 456 w 472"/>
                  <a:gd name="T119" fmla="*/ 216 h 264"/>
                  <a:gd name="T120" fmla="*/ 464 w 472"/>
                  <a:gd name="T121" fmla="*/ 136 h 264"/>
                  <a:gd name="T122" fmla="*/ 472 w 472"/>
                  <a:gd name="T123" fmla="*/ 184 h 264"/>
                  <a:gd name="T124" fmla="*/ 472 w 472"/>
                  <a:gd name="T125" fmla="*/ 168 h 2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72"/>
                  <a:gd name="T190" fmla="*/ 0 h 264"/>
                  <a:gd name="T191" fmla="*/ 472 w 472"/>
                  <a:gd name="T192" fmla="*/ 264 h 2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72" h="264">
                    <a:moveTo>
                      <a:pt x="0" y="104"/>
                    </a:moveTo>
                    <a:lnTo>
                      <a:pt x="0" y="136"/>
                    </a:lnTo>
                    <a:lnTo>
                      <a:pt x="8" y="144"/>
                    </a:lnTo>
                    <a:lnTo>
                      <a:pt x="8" y="200"/>
                    </a:lnTo>
                    <a:lnTo>
                      <a:pt x="16" y="208"/>
                    </a:lnTo>
                    <a:lnTo>
                      <a:pt x="16" y="232"/>
                    </a:lnTo>
                    <a:lnTo>
                      <a:pt x="32" y="232"/>
                    </a:lnTo>
                    <a:lnTo>
                      <a:pt x="32" y="184"/>
                    </a:lnTo>
                    <a:lnTo>
                      <a:pt x="40" y="176"/>
                    </a:lnTo>
                    <a:lnTo>
                      <a:pt x="40" y="120"/>
                    </a:lnTo>
                    <a:lnTo>
                      <a:pt x="48" y="112"/>
                    </a:lnTo>
                    <a:lnTo>
                      <a:pt x="48" y="80"/>
                    </a:lnTo>
                    <a:lnTo>
                      <a:pt x="56" y="72"/>
                    </a:lnTo>
                    <a:lnTo>
                      <a:pt x="56" y="80"/>
                    </a:lnTo>
                    <a:lnTo>
                      <a:pt x="56" y="72"/>
                    </a:lnTo>
                    <a:lnTo>
                      <a:pt x="72" y="56"/>
                    </a:lnTo>
                    <a:lnTo>
                      <a:pt x="72" y="72"/>
                    </a:lnTo>
                    <a:lnTo>
                      <a:pt x="64" y="56"/>
                    </a:lnTo>
                    <a:lnTo>
                      <a:pt x="72" y="64"/>
                    </a:lnTo>
                    <a:lnTo>
                      <a:pt x="88" y="64"/>
                    </a:lnTo>
                    <a:lnTo>
                      <a:pt x="88" y="152"/>
                    </a:lnTo>
                    <a:lnTo>
                      <a:pt x="96" y="160"/>
                    </a:lnTo>
                    <a:lnTo>
                      <a:pt x="96" y="208"/>
                    </a:lnTo>
                    <a:lnTo>
                      <a:pt x="104" y="216"/>
                    </a:lnTo>
                    <a:lnTo>
                      <a:pt x="104" y="240"/>
                    </a:lnTo>
                    <a:lnTo>
                      <a:pt x="112" y="232"/>
                    </a:lnTo>
                    <a:lnTo>
                      <a:pt x="120" y="240"/>
                    </a:lnTo>
                    <a:lnTo>
                      <a:pt x="120" y="208"/>
                    </a:lnTo>
                    <a:lnTo>
                      <a:pt x="128" y="200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96"/>
                    </a:lnTo>
                    <a:lnTo>
                      <a:pt x="144" y="104"/>
                    </a:lnTo>
                    <a:lnTo>
                      <a:pt x="144" y="120"/>
                    </a:lnTo>
                    <a:lnTo>
                      <a:pt x="152" y="128"/>
                    </a:lnTo>
                    <a:lnTo>
                      <a:pt x="152" y="160"/>
                    </a:lnTo>
                    <a:lnTo>
                      <a:pt x="160" y="168"/>
                    </a:lnTo>
                    <a:lnTo>
                      <a:pt x="160" y="208"/>
                    </a:lnTo>
                    <a:lnTo>
                      <a:pt x="168" y="216"/>
                    </a:lnTo>
                    <a:lnTo>
                      <a:pt x="168" y="232"/>
                    </a:lnTo>
                    <a:lnTo>
                      <a:pt x="168" y="224"/>
                    </a:lnTo>
                    <a:lnTo>
                      <a:pt x="176" y="232"/>
                    </a:lnTo>
                    <a:lnTo>
                      <a:pt x="176" y="208"/>
                    </a:lnTo>
                    <a:lnTo>
                      <a:pt x="184" y="200"/>
                    </a:lnTo>
                    <a:lnTo>
                      <a:pt x="184" y="136"/>
                    </a:lnTo>
                    <a:lnTo>
                      <a:pt x="192" y="128"/>
                    </a:lnTo>
                    <a:lnTo>
                      <a:pt x="192" y="88"/>
                    </a:lnTo>
                    <a:lnTo>
                      <a:pt x="200" y="80"/>
                    </a:lnTo>
                    <a:lnTo>
                      <a:pt x="200" y="72"/>
                    </a:lnTo>
                    <a:lnTo>
                      <a:pt x="200" y="80"/>
                    </a:lnTo>
                    <a:lnTo>
                      <a:pt x="208" y="88"/>
                    </a:lnTo>
                    <a:lnTo>
                      <a:pt x="208" y="80"/>
                    </a:lnTo>
                    <a:lnTo>
                      <a:pt x="208" y="88"/>
                    </a:lnTo>
                    <a:lnTo>
                      <a:pt x="224" y="72"/>
                    </a:lnTo>
                    <a:lnTo>
                      <a:pt x="224" y="64"/>
                    </a:lnTo>
                    <a:lnTo>
                      <a:pt x="232" y="72"/>
                    </a:lnTo>
                    <a:lnTo>
                      <a:pt x="232" y="128"/>
                    </a:lnTo>
                    <a:lnTo>
                      <a:pt x="240" y="136"/>
                    </a:lnTo>
                    <a:lnTo>
                      <a:pt x="240" y="184"/>
                    </a:lnTo>
                    <a:lnTo>
                      <a:pt x="248" y="192"/>
                    </a:lnTo>
                    <a:lnTo>
                      <a:pt x="248" y="224"/>
                    </a:lnTo>
                    <a:lnTo>
                      <a:pt x="248" y="216"/>
                    </a:lnTo>
                    <a:lnTo>
                      <a:pt x="264" y="216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68"/>
                    </a:lnTo>
                    <a:lnTo>
                      <a:pt x="280" y="160"/>
                    </a:lnTo>
                    <a:lnTo>
                      <a:pt x="280" y="128"/>
                    </a:lnTo>
                    <a:lnTo>
                      <a:pt x="288" y="120"/>
                    </a:lnTo>
                    <a:lnTo>
                      <a:pt x="288" y="104"/>
                    </a:lnTo>
                    <a:lnTo>
                      <a:pt x="296" y="112"/>
                    </a:lnTo>
                    <a:lnTo>
                      <a:pt x="296" y="104"/>
                    </a:lnTo>
                    <a:lnTo>
                      <a:pt x="296" y="144"/>
                    </a:lnTo>
                    <a:lnTo>
                      <a:pt x="304" y="152"/>
                    </a:lnTo>
                    <a:lnTo>
                      <a:pt x="304" y="184"/>
                    </a:lnTo>
                    <a:lnTo>
                      <a:pt x="312" y="192"/>
                    </a:lnTo>
                    <a:lnTo>
                      <a:pt x="312" y="184"/>
                    </a:lnTo>
                    <a:lnTo>
                      <a:pt x="312" y="216"/>
                    </a:lnTo>
                    <a:lnTo>
                      <a:pt x="320" y="208"/>
                    </a:lnTo>
                    <a:lnTo>
                      <a:pt x="320" y="232"/>
                    </a:lnTo>
                    <a:lnTo>
                      <a:pt x="320" y="224"/>
                    </a:lnTo>
                    <a:lnTo>
                      <a:pt x="328" y="216"/>
                    </a:lnTo>
                    <a:lnTo>
                      <a:pt x="328" y="176"/>
                    </a:lnTo>
                    <a:lnTo>
                      <a:pt x="336" y="168"/>
                    </a:lnTo>
                    <a:lnTo>
                      <a:pt x="336" y="128"/>
                    </a:lnTo>
                    <a:lnTo>
                      <a:pt x="344" y="120"/>
                    </a:lnTo>
                    <a:lnTo>
                      <a:pt x="344" y="80"/>
                    </a:lnTo>
                    <a:lnTo>
                      <a:pt x="352" y="88"/>
                    </a:lnTo>
                    <a:lnTo>
                      <a:pt x="352" y="80"/>
                    </a:lnTo>
                    <a:lnTo>
                      <a:pt x="352" y="112"/>
                    </a:lnTo>
                    <a:lnTo>
                      <a:pt x="360" y="104"/>
                    </a:lnTo>
                    <a:lnTo>
                      <a:pt x="360" y="56"/>
                    </a:lnTo>
                    <a:lnTo>
                      <a:pt x="368" y="48"/>
                    </a:lnTo>
                    <a:lnTo>
                      <a:pt x="368" y="0"/>
                    </a:lnTo>
                    <a:lnTo>
                      <a:pt x="368" y="16"/>
                    </a:lnTo>
                    <a:lnTo>
                      <a:pt x="376" y="24"/>
                    </a:lnTo>
                    <a:lnTo>
                      <a:pt x="376" y="80"/>
                    </a:lnTo>
                    <a:lnTo>
                      <a:pt x="384" y="88"/>
                    </a:lnTo>
                    <a:lnTo>
                      <a:pt x="384" y="200"/>
                    </a:lnTo>
                    <a:lnTo>
                      <a:pt x="392" y="208"/>
                    </a:lnTo>
                    <a:lnTo>
                      <a:pt x="392" y="240"/>
                    </a:lnTo>
                    <a:lnTo>
                      <a:pt x="392" y="224"/>
                    </a:lnTo>
                    <a:lnTo>
                      <a:pt x="400" y="216"/>
                    </a:lnTo>
                    <a:lnTo>
                      <a:pt x="400" y="208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68"/>
                    </a:lnTo>
                    <a:lnTo>
                      <a:pt x="416" y="176"/>
                    </a:lnTo>
                    <a:lnTo>
                      <a:pt x="416" y="208"/>
                    </a:lnTo>
                    <a:lnTo>
                      <a:pt x="424" y="200"/>
                    </a:lnTo>
                    <a:lnTo>
                      <a:pt x="424" y="120"/>
                    </a:lnTo>
                    <a:lnTo>
                      <a:pt x="432" y="112"/>
                    </a:lnTo>
                    <a:lnTo>
                      <a:pt x="432" y="96"/>
                    </a:lnTo>
                    <a:lnTo>
                      <a:pt x="432" y="120"/>
                    </a:lnTo>
                    <a:lnTo>
                      <a:pt x="440" y="128"/>
                    </a:lnTo>
                    <a:lnTo>
                      <a:pt x="440" y="136"/>
                    </a:lnTo>
                    <a:lnTo>
                      <a:pt x="448" y="144"/>
                    </a:lnTo>
                    <a:lnTo>
                      <a:pt x="448" y="200"/>
                    </a:lnTo>
                    <a:lnTo>
                      <a:pt x="456" y="208"/>
                    </a:lnTo>
                    <a:lnTo>
                      <a:pt x="456" y="216"/>
                    </a:lnTo>
                    <a:lnTo>
                      <a:pt x="464" y="224"/>
                    </a:lnTo>
                    <a:lnTo>
                      <a:pt x="464" y="136"/>
                    </a:lnTo>
                    <a:lnTo>
                      <a:pt x="464" y="208"/>
                    </a:lnTo>
                    <a:lnTo>
                      <a:pt x="472" y="184"/>
                    </a:lnTo>
                    <a:lnTo>
                      <a:pt x="472" y="264"/>
                    </a:lnTo>
                    <a:lnTo>
                      <a:pt x="472" y="16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" name="Freeform 215">
                <a:extLst>
                  <a:ext uri="{FF2B5EF4-FFF2-40B4-BE49-F238E27FC236}">
                    <a16:creationId xmlns:a16="http://schemas.microsoft.com/office/drawing/2014/main" id="{5E4EE34B-4EDC-9347-BAE1-985899F05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" y="1763"/>
                <a:ext cx="337" cy="2135"/>
              </a:xfrm>
              <a:custGeom>
                <a:avLst/>
                <a:gdLst>
                  <a:gd name="T0" fmla="*/ 0 w 337"/>
                  <a:gd name="T1" fmla="*/ 1407 h 2135"/>
                  <a:gd name="T2" fmla="*/ 8 w 337"/>
                  <a:gd name="T3" fmla="*/ 1351 h 2135"/>
                  <a:gd name="T4" fmla="*/ 16 w 337"/>
                  <a:gd name="T5" fmla="*/ 1351 h 2135"/>
                  <a:gd name="T6" fmla="*/ 16 w 337"/>
                  <a:gd name="T7" fmla="*/ 1343 h 2135"/>
                  <a:gd name="T8" fmla="*/ 24 w 337"/>
                  <a:gd name="T9" fmla="*/ 1415 h 2135"/>
                  <a:gd name="T10" fmla="*/ 32 w 337"/>
                  <a:gd name="T11" fmla="*/ 1399 h 2135"/>
                  <a:gd name="T12" fmla="*/ 40 w 337"/>
                  <a:gd name="T13" fmla="*/ 600 h 2135"/>
                  <a:gd name="T14" fmla="*/ 48 w 337"/>
                  <a:gd name="T15" fmla="*/ 1463 h 2135"/>
                  <a:gd name="T16" fmla="*/ 48 w 337"/>
                  <a:gd name="T17" fmla="*/ 1191 h 2135"/>
                  <a:gd name="T18" fmla="*/ 56 w 337"/>
                  <a:gd name="T19" fmla="*/ 1687 h 2135"/>
                  <a:gd name="T20" fmla="*/ 64 w 337"/>
                  <a:gd name="T21" fmla="*/ 1479 h 2135"/>
                  <a:gd name="T22" fmla="*/ 64 w 337"/>
                  <a:gd name="T23" fmla="*/ 1215 h 2135"/>
                  <a:gd name="T24" fmla="*/ 72 w 337"/>
                  <a:gd name="T25" fmla="*/ 1647 h 2135"/>
                  <a:gd name="T26" fmla="*/ 80 w 337"/>
                  <a:gd name="T27" fmla="*/ 1399 h 2135"/>
                  <a:gd name="T28" fmla="*/ 80 w 337"/>
                  <a:gd name="T29" fmla="*/ 1479 h 2135"/>
                  <a:gd name="T30" fmla="*/ 88 w 337"/>
                  <a:gd name="T31" fmla="*/ 1559 h 2135"/>
                  <a:gd name="T32" fmla="*/ 96 w 337"/>
                  <a:gd name="T33" fmla="*/ 1072 h 2135"/>
                  <a:gd name="T34" fmla="*/ 96 w 337"/>
                  <a:gd name="T35" fmla="*/ 1391 h 2135"/>
                  <a:gd name="T36" fmla="*/ 104 w 337"/>
                  <a:gd name="T37" fmla="*/ 1103 h 2135"/>
                  <a:gd name="T38" fmla="*/ 113 w 337"/>
                  <a:gd name="T39" fmla="*/ 1175 h 2135"/>
                  <a:gd name="T40" fmla="*/ 113 w 337"/>
                  <a:gd name="T41" fmla="*/ 1519 h 2135"/>
                  <a:gd name="T42" fmla="*/ 121 w 337"/>
                  <a:gd name="T43" fmla="*/ 1231 h 2135"/>
                  <a:gd name="T44" fmla="*/ 129 w 337"/>
                  <a:gd name="T45" fmla="*/ 1359 h 2135"/>
                  <a:gd name="T46" fmla="*/ 129 w 337"/>
                  <a:gd name="T47" fmla="*/ 1415 h 2135"/>
                  <a:gd name="T48" fmla="*/ 137 w 337"/>
                  <a:gd name="T49" fmla="*/ 1463 h 2135"/>
                  <a:gd name="T50" fmla="*/ 137 w 337"/>
                  <a:gd name="T51" fmla="*/ 1455 h 2135"/>
                  <a:gd name="T52" fmla="*/ 145 w 337"/>
                  <a:gd name="T53" fmla="*/ 1271 h 2135"/>
                  <a:gd name="T54" fmla="*/ 153 w 337"/>
                  <a:gd name="T55" fmla="*/ 1311 h 2135"/>
                  <a:gd name="T56" fmla="*/ 153 w 337"/>
                  <a:gd name="T57" fmla="*/ 1479 h 2135"/>
                  <a:gd name="T58" fmla="*/ 161 w 337"/>
                  <a:gd name="T59" fmla="*/ 1527 h 2135"/>
                  <a:gd name="T60" fmla="*/ 161 w 337"/>
                  <a:gd name="T61" fmla="*/ 1431 h 2135"/>
                  <a:gd name="T62" fmla="*/ 169 w 337"/>
                  <a:gd name="T63" fmla="*/ 96 h 2135"/>
                  <a:gd name="T64" fmla="*/ 177 w 337"/>
                  <a:gd name="T65" fmla="*/ 480 h 2135"/>
                  <a:gd name="T66" fmla="*/ 177 w 337"/>
                  <a:gd name="T67" fmla="*/ 1815 h 2135"/>
                  <a:gd name="T68" fmla="*/ 185 w 337"/>
                  <a:gd name="T69" fmla="*/ 848 h 2135"/>
                  <a:gd name="T70" fmla="*/ 193 w 337"/>
                  <a:gd name="T71" fmla="*/ 1247 h 2135"/>
                  <a:gd name="T72" fmla="*/ 193 w 337"/>
                  <a:gd name="T73" fmla="*/ 1000 h 2135"/>
                  <a:gd name="T74" fmla="*/ 201 w 337"/>
                  <a:gd name="T75" fmla="*/ 768 h 2135"/>
                  <a:gd name="T76" fmla="*/ 209 w 337"/>
                  <a:gd name="T77" fmla="*/ 1887 h 2135"/>
                  <a:gd name="T78" fmla="*/ 209 w 337"/>
                  <a:gd name="T79" fmla="*/ 952 h 2135"/>
                  <a:gd name="T80" fmla="*/ 217 w 337"/>
                  <a:gd name="T81" fmla="*/ 1655 h 2135"/>
                  <a:gd name="T82" fmla="*/ 225 w 337"/>
                  <a:gd name="T83" fmla="*/ 1583 h 2135"/>
                  <a:gd name="T84" fmla="*/ 225 w 337"/>
                  <a:gd name="T85" fmla="*/ 1167 h 2135"/>
                  <a:gd name="T86" fmla="*/ 233 w 337"/>
                  <a:gd name="T87" fmla="*/ 1567 h 2135"/>
                  <a:gd name="T88" fmla="*/ 241 w 337"/>
                  <a:gd name="T89" fmla="*/ 1183 h 2135"/>
                  <a:gd name="T90" fmla="*/ 241 w 337"/>
                  <a:gd name="T91" fmla="*/ 1527 h 2135"/>
                  <a:gd name="T92" fmla="*/ 249 w 337"/>
                  <a:gd name="T93" fmla="*/ 1703 h 2135"/>
                  <a:gd name="T94" fmla="*/ 257 w 337"/>
                  <a:gd name="T95" fmla="*/ 1064 h 2135"/>
                  <a:gd name="T96" fmla="*/ 257 w 337"/>
                  <a:gd name="T97" fmla="*/ 1663 h 2135"/>
                  <a:gd name="T98" fmla="*/ 265 w 337"/>
                  <a:gd name="T99" fmla="*/ 1719 h 2135"/>
                  <a:gd name="T100" fmla="*/ 273 w 337"/>
                  <a:gd name="T101" fmla="*/ 1263 h 2135"/>
                  <a:gd name="T102" fmla="*/ 273 w 337"/>
                  <a:gd name="T103" fmla="*/ 1375 h 2135"/>
                  <a:gd name="T104" fmla="*/ 281 w 337"/>
                  <a:gd name="T105" fmla="*/ 1495 h 2135"/>
                  <a:gd name="T106" fmla="*/ 289 w 337"/>
                  <a:gd name="T107" fmla="*/ 1383 h 2135"/>
                  <a:gd name="T108" fmla="*/ 297 w 337"/>
                  <a:gd name="T109" fmla="*/ 1447 h 2135"/>
                  <a:gd name="T110" fmla="*/ 297 w 337"/>
                  <a:gd name="T111" fmla="*/ 400 h 2135"/>
                  <a:gd name="T112" fmla="*/ 305 w 337"/>
                  <a:gd name="T113" fmla="*/ 0 h 2135"/>
                  <a:gd name="T114" fmla="*/ 313 w 337"/>
                  <a:gd name="T115" fmla="*/ 1895 h 2135"/>
                  <a:gd name="T116" fmla="*/ 313 w 337"/>
                  <a:gd name="T117" fmla="*/ 824 h 2135"/>
                  <a:gd name="T118" fmla="*/ 321 w 337"/>
                  <a:gd name="T119" fmla="*/ 1687 h 2135"/>
                  <a:gd name="T120" fmla="*/ 321 w 337"/>
                  <a:gd name="T121" fmla="*/ 1583 h 2135"/>
                  <a:gd name="T122" fmla="*/ 329 w 337"/>
                  <a:gd name="T123" fmla="*/ 784 h 2135"/>
                  <a:gd name="T124" fmla="*/ 337 w 337"/>
                  <a:gd name="T125" fmla="*/ 1295 h 213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37"/>
                  <a:gd name="T190" fmla="*/ 0 h 2135"/>
                  <a:gd name="T191" fmla="*/ 337 w 337"/>
                  <a:gd name="T192" fmla="*/ 2135 h 213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37" h="2135">
                    <a:moveTo>
                      <a:pt x="0" y="1327"/>
                    </a:moveTo>
                    <a:lnTo>
                      <a:pt x="0" y="1407"/>
                    </a:lnTo>
                    <a:lnTo>
                      <a:pt x="8" y="1391"/>
                    </a:lnTo>
                    <a:lnTo>
                      <a:pt x="8" y="1351"/>
                    </a:lnTo>
                    <a:lnTo>
                      <a:pt x="8" y="1359"/>
                    </a:lnTo>
                    <a:lnTo>
                      <a:pt x="16" y="1351"/>
                    </a:lnTo>
                    <a:lnTo>
                      <a:pt x="16" y="1327"/>
                    </a:lnTo>
                    <a:lnTo>
                      <a:pt x="16" y="1343"/>
                    </a:lnTo>
                    <a:lnTo>
                      <a:pt x="24" y="1351"/>
                    </a:lnTo>
                    <a:lnTo>
                      <a:pt x="24" y="1415"/>
                    </a:lnTo>
                    <a:lnTo>
                      <a:pt x="24" y="1407"/>
                    </a:lnTo>
                    <a:lnTo>
                      <a:pt x="32" y="1399"/>
                    </a:lnTo>
                    <a:lnTo>
                      <a:pt x="32" y="592"/>
                    </a:lnTo>
                    <a:lnTo>
                      <a:pt x="40" y="600"/>
                    </a:lnTo>
                    <a:lnTo>
                      <a:pt x="40" y="1447"/>
                    </a:lnTo>
                    <a:lnTo>
                      <a:pt x="48" y="1463"/>
                    </a:lnTo>
                    <a:lnTo>
                      <a:pt x="48" y="1127"/>
                    </a:lnTo>
                    <a:lnTo>
                      <a:pt x="48" y="1191"/>
                    </a:lnTo>
                    <a:lnTo>
                      <a:pt x="56" y="1215"/>
                    </a:lnTo>
                    <a:lnTo>
                      <a:pt x="56" y="1687"/>
                    </a:lnTo>
                    <a:lnTo>
                      <a:pt x="56" y="1519"/>
                    </a:lnTo>
                    <a:lnTo>
                      <a:pt x="64" y="1479"/>
                    </a:lnTo>
                    <a:lnTo>
                      <a:pt x="64" y="984"/>
                    </a:lnTo>
                    <a:lnTo>
                      <a:pt x="64" y="1215"/>
                    </a:lnTo>
                    <a:lnTo>
                      <a:pt x="72" y="1255"/>
                    </a:lnTo>
                    <a:lnTo>
                      <a:pt x="72" y="1647"/>
                    </a:lnTo>
                    <a:lnTo>
                      <a:pt x="72" y="1439"/>
                    </a:lnTo>
                    <a:lnTo>
                      <a:pt x="80" y="1399"/>
                    </a:lnTo>
                    <a:lnTo>
                      <a:pt x="80" y="1239"/>
                    </a:lnTo>
                    <a:lnTo>
                      <a:pt x="80" y="1479"/>
                    </a:lnTo>
                    <a:lnTo>
                      <a:pt x="88" y="1511"/>
                    </a:lnTo>
                    <a:lnTo>
                      <a:pt x="88" y="1559"/>
                    </a:lnTo>
                    <a:lnTo>
                      <a:pt x="88" y="1096"/>
                    </a:lnTo>
                    <a:lnTo>
                      <a:pt x="96" y="1072"/>
                    </a:lnTo>
                    <a:lnTo>
                      <a:pt x="96" y="1032"/>
                    </a:lnTo>
                    <a:lnTo>
                      <a:pt x="96" y="1391"/>
                    </a:lnTo>
                    <a:lnTo>
                      <a:pt x="104" y="1399"/>
                    </a:lnTo>
                    <a:lnTo>
                      <a:pt x="104" y="1103"/>
                    </a:lnTo>
                    <a:lnTo>
                      <a:pt x="104" y="1159"/>
                    </a:lnTo>
                    <a:lnTo>
                      <a:pt x="113" y="1175"/>
                    </a:lnTo>
                    <a:lnTo>
                      <a:pt x="113" y="1599"/>
                    </a:lnTo>
                    <a:lnTo>
                      <a:pt x="113" y="1519"/>
                    </a:lnTo>
                    <a:lnTo>
                      <a:pt x="121" y="1495"/>
                    </a:lnTo>
                    <a:lnTo>
                      <a:pt x="121" y="1231"/>
                    </a:lnTo>
                    <a:lnTo>
                      <a:pt x="121" y="1335"/>
                    </a:lnTo>
                    <a:lnTo>
                      <a:pt x="129" y="1359"/>
                    </a:lnTo>
                    <a:lnTo>
                      <a:pt x="129" y="1495"/>
                    </a:lnTo>
                    <a:lnTo>
                      <a:pt x="129" y="1415"/>
                    </a:lnTo>
                    <a:lnTo>
                      <a:pt x="137" y="1399"/>
                    </a:lnTo>
                    <a:lnTo>
                      <a:pt x="137" y="1463"/>
                    </a:lnTo>
                    <a:lnTo>
                      <a:pt x="137" y="1383"/>
                    </a:lnTo>
                    <a:lnTo>
                      <a:pt x="137" y="1455"/>
                    </a:lnTo>
                    <a:lnTo>
                      <a:pt x="145" y="1447"/>
                    </a:lnTo>
                    <a:lnTo>
                      <a:pt x="145" y="1271"/>
                    </a:lnTo>
                    <a:lnTo>
                      <a:pt x="145" y="1295"/>
                    </a:lnTo>
                    <a:lnTo>
                      <a:pt x="153" y="1311"/>
                    </a:lnTo>
                    <a:lnTo>
                      <a:pt x="153" y="1519"/>
                    </a:lnTo>
                    <a:lnTo>
                      <a:pt x="153" y="1479"/>
                    </a:lnTo>
                    <a:lnTo>
                      <a:pt x="161" y="1455"/>
                    </a:lnTo>
                    <a:lnTo>
                      <a:pt x="161" y="1527"/>
                    </a:lnTo>
                    <a:lnTo>
                      <a:pt x="161" y="1375"/>
                    </a:lnTo>
                    <a:lnTo>
                      <a:pt x="161" y="1431"/>
                    </a:lnTo>
                    <a:lnTo>
                      <a:pt x="169" y="1311"/>
                    </a:lnTo>
                    <a:lnTo>
                      <a:pt x="169" y="96"/>
                    </a:lnTo>
                    <a:lnTo>
                      <a:pt x="169" y="368"/>
                    </a:lnTo>
                    <a:lnTo>
                      <a:pt x="177" y="480"/>
                    </a:lnTo>
                    <a:lnTo>
                      <a:pt x="177" y="2063"/>
                    </a:lnTo>
                    <a:lnTo>
                      <a:pt x="177" y="1815"/>
                    </a:lnTo>
                    <a:lnTo>
                      <a:pt x="185" y="1711"/>
                    </a:lnTo>
                    <a:lnTo>
                      <a:pt x="185" y="848"/>
                    </a:lnTo>
                    <a:lnTo>
                      <a:pt x="185" y="1175"/>
                    </a:lnTo>
                    <a:lnTo>
                      <a:pt x="193" y="1247"/>
                    </a:lnTo>
                    <a:lnTo>
                      <a:pt x="193" y="1711"/>
                    </a:lnTo>
                    <a:lnTo>
                      <a:pt x="193" y="1000"/>
                    </a:lnTo>
                    <a:lnTo>
                      <a:pt x="201" y="936"/>
                    </a:lnTo>
                    <a:lnTo>
                      <a:pt x="201" y="768"/>
                    </a:lnTo>
                    <a:lnTo>
                      <a:pt x="201" y="1847"/>
                    </a:lnTo>
                    <a:lnTo>
                      <a:pt x="209" y="1887"/>
                    </a:lnTo>
                    <a:lnTo>
                      <a:pt x="209" y="1983"/>
                    </a:lnTo>
                    <a:lnTo>
                      <a:pt x="209" y="952"/>
                    </a:lnTo>
                    <a:lnTo>
                      <a:pt x="217" y="936"/>
                    </a:lnTo>
                    <a:lnTo>
                      <a:pt x="217" y="1655"/>
                    </a:lnTo>
                    <a:lnTo>
                      <a:pt x="217" y="1615"/>
                    </a:lnTo>
                    <a:lnTo>
                      <a:pt x="225" y="1583"/>
                    </a:lnTo>
                    <a:lnTo>
                      <a:pt x="225" y="1008"/>
                    </a:lnTo>
                    <a:lnTo>
                      <a:pt x="225" y="1167"/>
                    </a:lnTo>
                    <a:lnTo>
                      <a:pt x="233" y="1215"/>
                    </a:lnTo>
                    <a:lnTo>
                      <a:pt x="233" y="1567"/>
                    </a:lnTo>
                    <a:lnTo>
                      <a:pt x="233" y="1247"/>
                    </a:lnTo>
                    <a:lnTo>
                      <a:pt x="241" y="1183"/>
                    </a:lnTo>
                    <a:lnTo>
                      <a:pt x="241" y="984"/>
                    </a:lnTo>
                    <a:lnTo>
                      <a:pt x="241" y="1527"/>
                    </a:lnTo>
                    <a:lnTo>
                      <a:pt x="249" y="1575"/>
                    </a:lnTo>
                    <a:lnTo>
                      <a:pt x="249" y="1703"/>
                    </a:lnTo>
                    <a:lnTo>
                      <a:pt x="249" y="1096"/>
                    </a:lnTo>
                    <a:lnTo>
                      <a:pt x="257" y="1064"/>
                    </a:lnTo>
                    <a:lnTo>
                      <a:pt x="257" y="1000"/>
                    </a:lnTo>
                    <a:lnTo>
                      <a:pt x="257" y="1663"/>
                    </a:lnTo>
                    <a:lnTo>
                      <a:pt x="265" y="1687"/>
                    </a:lnTo>
                    <a:lnTo>
                      <a:pt x="265" y="1719"/>
                    </a:lnTo>
                    <a:lnTo>
                      <a:pt x="265" y="1279"/>
                    </a:lnTo>
                    <a:lnTo>
                      <a:pt x="273" y="1263"/>
                    </a:lnTo>
                    <a:lnTo>
                      <a:pt x="273" y="1223"/>
                    </a:lnTo>
                    <a:lnTo>
                      <a:pt x="273" y="1375"/>
                    </a:lnTo>
                    <a:lnTo>
                      <a:pt x="281" y="1383"/>
                    </a:lnTo>
                    <a:lnTo>
                      <a:pt x="281" y="1495"/>
                    </a:lnTo>
                    <a:lnTo>
                      <a:pt x="289" y="1487"/>
                    </a:lnTo>
                    <a:lnTo>
                      <a:pt x="289" y="1383"/>
                    </a:lnTo>
                    <a:lnTo>
                      <a:pt x="289" y="1431"/>
                    </a:lnTo>
                    <a:lnTo>
                      <a:pt x="297" y="1447"/>
                    </a:lnTo>
                    <a:lnTo>
                      <a:pt x="297" y="1583"/>
                    </a:lnTo>
                    <a:lnTo>
                      <a:pt x="297" y="400"/>
                    </a:lnTo>
                    <a:lnTo>
                      <a:pt x="305" y="344"/>
                    </a:lnTo>
                    <a:lnTo>
                      <a:pt x="305" y="0"/>
                    </a:lnTo>
                    <a:lnTo>
                      <a:pt x="305" y="1855"/>
                    </a:lnTo>
                    <a:lnTo>
                      <a:pt x="313" y="1895"/>
                    </a:lnTo>
                    <a:lnTo>
                      <a:pt x="313" y="2135"/>
                    </a:lnTo>
                    <a:lnTo>
                      <a:pt x="313" y="824"/>
                    </a:lnTo>
                    <a:lnTo>
                      <a:pt x="321" y="784"/>
                    </a:lnTo>
                    <a:lnTo>
                      <a:pt x="321" y="1687"/>
                    </a:lnTo>
                    <a:lnTo>
                      <a:pt x="321" y="760"/>
                    </a:lnTo>
                    <a:lnTo>
                      <a:pt x="321" y="1583"/>
                    </a:lnTo>
                    <a:lnTo>
                      <a:pt x="329" y="1519"/>
                    </a:lnTo>
                    <a:lnTo>
                      <a:pt x="329" y="784"/>
                    </a:lnTo>
                    <a:lnTo>
                      <a:pt x="329" y="1199"/>
                    </a:lnTo>
                    <a:lnTo>
                      <a:pt x="337" y="1295"/>
                    </a:lnTo>
                    <a:lnTo>
                      <a:pt x="337" y="192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" name="Freeform 216">
                <a:extLst>
                  <a:ext uri="{FF2B5EF4-FFF2-40B4-BE49-F238E27FC236}">
                    <a16:creationId xmlns:a16="http://schemas.microsoft.com/office/drawing/2014/main" id="{A5E6320F-DE30-3B42-8DE8-AF4ED186B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4" y="1580"/>
                <a:ext cx="328" cy="2334"/>
              </a:xfrm>
              <a:custGeom>
                <a:avLst/>
                <a:gdLst>
                  <a:gd name="T0" fmla="*/ 8 w 328"/>
                  <a:gd name="T1" fmla="*/ 1422 h 2334"/>
                  <a:gd name="T2" fmla="*/ 16 w 328"/>
                  <a:gd name="T3" fmla="*/ 1750 h 2334"/>
                  <a:gd name="T4" fmla="*/ 24 w 328"/>
                  <a:gd name="T5" fmla="*/ 1255 h 2334"/>
                  <a:gd name="T6" fmla="*/ 32 w 328"/>
                  <a:gd name="T7" fmla="*/ 1614 h 2334"/>
                  <a:gd name="T8" fmla="*/ 40 w 328"/>
                  <a:gd name="T9" fmla="*/ 1478 h 2334"/>
                  <a:gd name="T10" fmla="*/ 48 w 328"/>
                  <a:gd name="T11" fmla="*/ 1438 h 2334"/>
                  <a:gd name="T12" fmla="*/ 56 w 328"/>
                  <a:gd name="T13" fmla="*/ 1670 h 2334"/>
                  <a:gd name="T14" fmla="*/ 64 w 328"/>
                  <a:gd name="T15" fmla="*/ 1622 h 2334"/>
                  <a:gd name="T16" fmla="*/ 72 w 328"/>
                  <a:gd name="T17" fmla="*/ 1422 h 2334"/>
                  <a:gd name="T18" fmla="*/ 80 w 328"/>
                  <a:gd name="T19" fmla="*/ 1758 h 2334"/>
                  <a:gd name="T20" fmla="*/ 88 w 328"/>
                  <a:gd name="T21" fmla="*/ 1582 h 2334"/>
                  <a:gd name="T22" fmla="*/ 96 w 328"/>
                  <a:gd name="T23" fmla="*/ 871 h 2334"/>
                  <a:gd name="T24" fmla="*/ 104 w 328"/>
                  <a:gd name="T25" fmla="*/ 1678 h 2334"/>
                  <a:gd name="T26" fmla="*/ 112 w 328"/>
                  <a:gd name="T27" fmla="*/ 959 h 2334"/>
                  <a:gd name="T28" fmla="*/ 120 w 328"/>
                  <a:gd name="T29" fmla="*/ 1934 h 2334"/>
                  <a:gd name="T30" fmla="*/ 120 w 328"/>
                  <a:gd name="T31" fmla="*/ 1031 h 2334"/>
                  <a:gd name="T32" fmla="*/ 128 w 328"/>
                  <a:gd name="T33" fmla="*/ 1750 h 2334"/>
                  <a:gd name="T34" fmla="*/ 136 w 328"/>
                  <a:gd name="T35" fmla="*/ 1622 h 2334"/>
                  <a:gd name="T36" fmla="*/ 144 w 328"/>
                  <a:gd name="T37" fmla="*/ 1263 h 2334"/>
                  <a:gd name="T38" fmla="*/ 152 w 328"/>
                  <a:gd name="T39" fmla="*/ 1231 h 2334"/>
                  <a:gd name="T40" fmla="*/ 160 w 328"/>
                  <a:gd name="T41" fmla="*/ 1127 h 2334"/>
                  <a:gd name="T42" fmla="*/ 168 w 328"/>
                  <a:gd name="T43" fmla="*/ 1894 h 2334"/>
                  <a:gd name="T44" fmla="*/ 176 w 328"/>
                  <a:gd name="T45" fmla="*/ 1199 h 2334"/>
                  <a:gd name="T46" fmla="*/ 184 w 328"/>
                  <a:gd name="T47" fmla="*/ 1814 h 2334"/>
                  <a:gd name="T48" fmla="*/ 192 w 328"/>
                  <a:gd name="T49" fmla="*/ 1430 h 2334"/>
                  <a:gd name="T50" fmla="*/ 208 w 328"/>
                  <a:gd name="T51" fmla="*/ 1774 h 2334"/>
                  <a:gd name="T52" fmla="*/ 216 w 328"/>
                  <a:gd name="T53" fmla="*/ 1654 h 2334"/>
                  <a:gd name="T54" fmla="*/ 224 w 328"/>
                  <a:gd name="T55" fmla="*/ 375 h 2334"/>
                  <a:gd name="T56" fmla="*/ 232 w 328"/>
                  <a:gd name="T57" fmla="*/ 2222 h 2334"/>
                  <a:gd name="T58" fmla="*/ 240 w 328"/>
                  <a:gd name="T59" fmla="*/ 935 h 2334"/>
                  <a:gd name="T60" fmla="*/ 248 w 328"/>
                  <a:gd name="T61" fmla="*/ 1510 h 2334"/>
                  <a:gd name="T62" fmla="*/ 256 w 328"/>
                  <a:gd name="T63" fmla="*/ 1894 h 2334"/>
                  <a:gd name="T64" fmla="*/ 264 w 328"/>
                  <a:gd name="T65" fmla="*/ 1039 h 2334"/>
                  <a:gd name="T66" fmla="*/ 264 w 328"/>
                  <a:gd name="T67" fmla="*/ 1846 h 2334"/>
                  <a:gd name="T68" fmla="*/ 272 w 328"/>
                  <a:gd name="T69" fmla="*/ 1430 h 2334"/>
                  <a:gd name="T70" fmla="*/ 280 w 328"/>
                  <a:gd name="T71" fmla="*/ 1207 h 2334"/>
                  <a:gd name="T72" fmla="*/ 288 w 328"/>
                  <a:gd name="T73" fmla="*/ 1167 h 2334"/>
                  <a:gd name="T74" fmla="*/ 296 w 328"/>
                  <a:gd name="T75" fmla="*/ 1175 h 2334"/>
                  <a:gd name="T76" fmla="*/ 304 w 328"/>
                  <a:gd name="T77" fmla="*/ 1846 h 2334"/>
                  <a:gd name="T78" fmla="*/ 312 w 328"/>
                  <a:gd name="T79" fmla="*/ 1518 h 2334"/>
                  <a:gd name="T80" fmla="*/ 320 w 328"/>
                  <a:gd name="T81" fmla="*/ 1518 h 2334"/>
                  <a:gd name="T82" fmla="*/ 328 w 328"/>
                  <a:gd name="T83" fmla="*/ 1654 h 23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334"/>
                  <a:gd name="T128" fmla="*/ 328 w 328"/>
                  <a:gd name="T129" fmla="*/ 2334 h 23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334">
                    <a:moveTo>
                      <a:pt x="0" y="2110"/>
                    </a:moveTo>
                    <a:lnTo>
                      <a:pt x="0" y="1510"/>
                    </a:lnTo>
                    <a:lnTo>
                      <a:pt x="8" y="1422"/>
                    </a:lnTo>
                    <a:lnTo>
                      <a:pt x="8" y="1111"/>
                    </a:lnTo>
                    <a:lnTo>
                      <a:pt x="8" y="1694"/>
                    </a:lnTo>
                    <a:lnTo>
                      <a:pt x="16" y="1750"/>
                    </a:lnTo>
                    <a:lnTo>
                      <a:pt x="16" y="1830"/>
                    </a:lnTo>
                    <a:lnTo>
                      <a:pt x="16" y="1263"/>
                    </a:lnTo>
                    <a:lnTo>
                      <a:pt x="24" y="1255"/>
                    </a:lnTo>
                    <a:lnTo>
                      <a:pt x="24" y="1702"/>
                    </a:lnTo>
                    <a:lnTo>
                      <a:pt x="24" y="1638"/>
                    </a:lnTo>
                    <a:lnTo>
                      <a:pt x="32" y="1614"/>
                    </a:lnTo>
                    <a:lnTo>
                      <a:pt x="32" y="1183"/>
                    </a:lnTo>
                    <a:lnTo>
                      <a:pt x="32" y="1430"/>
                    </a:lnTo>
                    <a:lnTo>
                      <a:pt x="40" y="1478"/>
                    </a:lnTo>
                    <a:lnTo>
                      <a:pt x="40" y="1838"/>
                    </a:lnTo>
                    <a:lnTo>
                      <a:pt x="40" y="1478"/>
                    </a:lnTo>
                    <a:lnTo>
                      <a:pt x="48" y="1438"/>
                    </a:lnTo>
                    <a:lnTo>
                      <a:pt x="48" y="1215"/>
                    </a:lnTo>
                    <a:lnTo>
                      <a:pt x="48" y="1630"/>
                    </a:lnTo>
                    <a:lnTo>
                      <a:pt x="56" y="1670"/>
                    </a:lnTo>
                    <a:lnTo>
                      <a:pt x="56" y="1870"/>
                    </a:lnTo>
                    <a:lnTo>
                      <a:pt x="56" y="1638"/>
                    </a:lnTo>
                    <a:lnTo>
                      <a:pt x="64" y="1622"/>
                    </a:lnTo>
                    <a:lnTo>
                      <a:pt x="64" y="1382"/>
                    </a:lnTo>
                    <a:lnTo>
                      <a:pt x="64" y="1414"/>
                    </a:lnTo>
                    <a:lnTo>
                      <a:pt x="72" y="1422"/>
                    </a:lnTo>
                    <a:lnTo>
                      <a:pt x="72" y="1774"/>
                    </a:lnTo>
                    <a:lnTo>
                      <a:pt x="72" y="1766"/>
                    </a:lnTo>
                    <a:lnTo>
                      <a:pt x="80" y="1758"/>
                    </a:lnTo>
                    <a:lnTo>
                      <a:pt x="80" y="1518"/>
                    </a:lnTo>
                    <a:lnTo>
                      <a:pt x="80" y="1558"/>
                    </a:lnTo>
                    <a:lnTo>
                      <a:pt x="88" y="1582"/>
                    </a:lnTo>
                    <a:lnTo>
                      <a:pt x="88" y="1942"/>
                    </a:lnTo>
                    <a:lnTo>
                      <a:pt x="88" y="927"/>
                    </a:lnTo>
                    <a:lnTo>
                      <a:pt x="96" y="871"/>
                    </a:lnTo>
                    <a:lnTo>
                      <a:pt x="96" y="40"/>
                    </a:lnTo>
                    <a:lnTo>
                      <a:pt x="96" y="1550"/>
                    </a:lnTo>
                    <a:lnTo>
                      <a:pt x="104" y="1678"/>
                    </a:lnTo>
                    <a:lnTo>
                      <a:pt x="104" y="2334"/>
                    </a:lnTo>
                    <a:lnTo>
                      <a:pt x="104" y="1039"/>
                    </a:lnTo>
                    <a:lnTo>
                      <a:pt x="112" y="959"/>
                    </a:lnTo>
                    <a:lnTo>
                      <a:pt x="112" y="879"/>
                    </a:lnTo>
                    <a:lnTo>
                      <a:pt x="112" y="1926"/>
                    </a:lnTo>
                    <a:lnTo>
                      <a:pt x="120" y="1934"/>
                    </a:lnTo>
                    <a:lnTo>
                      <a:pt x="120" y="1942"/>
                    </a:lnTo>
                    <a:lnTo>
                      <a:pt x="120" y="903"/>
                    </a:lnTo>
                    <a:lnTo>
                      <a:pt x="120" y="1031"/>
                    </a:lnTo>
                    <a:lnTo>
                      <a:pt x="128" y="1135"/>
                    </a:lnTo>
                    <a:lnTo>
                      <a:pt x="128" y="2174"/>
                    </a:lnTo>
                    <a:lnTo>
                      <a:pt x="128" y="1750"/>
                    </a:lnTo>
                    <a:lnTo>
                      <a:pt x="136" y="1654"/>
                    </a:lnTo>
                    <a:lnTo>
                      <a:pt x="136" y="975"/>
                    </a:lnTo>
                    <a:lnTo>
                      <a:pt x="136" y="1622"/>
                    </a:lnTo>
                    <a:lnTo>
                      <a:pt x="144" y="1694"/>
                    </a:lnTo>
                    <a:lnTo>
                      <a:pt x="144" y="1926"/>
                    </a:lnTo>
                    <a:lnTo>
                      <a:pt x="144" y="1263"/>
                    </a:lnTo>
                    <a:lnTo>
                      <a:pt x="152" y="1247"/>
                    </a:lnTo>
                    <a:lnTo>
                      <a:pt x="152" y="1726"/>
                    </a:lnTo>
                    <a:lnTo>
                      <a:pt x="152" y="1231"/>
                    </a:lnTo>
                    <a:lnTo>
                      <a:pt x="152" y="1646"/>
                    </a:lnTo>
                    <a:lnTo>
                      <a:pt x="160" y="1606"/>
                    </a:lnTo>
                    <a:lnTo>
                      <a:pt x="160" y="1127"/>
                    </a:lnTo>
                    <a:lnTo>
                      <a:pt x="160" y="1446"/>
                    </a:lnTo>
                    <a:lnTo>
                      <a:pt x="168" y="1510"/>
                    </a:lnTo>
                    <a:lnTo>
                      <a:pt x="168" y="1894"/>
                    </a:lnTo>
                    <a:lnTo>
                      <a:pt x="168" y="1422"/>
                    </a:lnTo>
                    <a:lnTo>
                      <a:pt x="176" y="1374"/>
                    </a:lnTo>
                    <a:lnTo>
                      <a:pt x="176" y="1199"/>
                    </a:lnTo>
                    <a:lnTo>
                      <a:pt x="176" y="1694"/>
                    </a:lnTo>
                    <a:lnTo>
                      <a:pt x="184" y="1726"/>
                    </a:lnTo>
                    <a:lnTo>
                      <a:pt x="184" y="1814"/>
                    </a:lnTo>
                    <a:lnTo>
                      <a:pt x="184" y="1598"/>
                    </a:lnTo>
                    <a:lnTo>
                      <a:pt x="192" y="1590"/>
                    </a:lnTo>
                    <a:lnTo>
                      <a:pt x="192" y="1430"/>
                    </a:lnTo>
                    <a:lnTo>
                      <a:pt x="200" y="1438"/>
                    </a:lnTo>
                    <a:lnTo>
                      <a:pt x="200" y="1766"/>
                    </a:lnTo>
                    <a:lnTo>
                      <a:pt x="208" y="1774"/>
                    </a:lnTo>
                    <a:lnTo>
                      <a:pt x="208" y="1558"/>
                    </a:lnTo>
                    <a:lnTo>
                      <a:pt x="208" y="1622"/>
                    </a:lnTo>
                    <a:lnTo>
                      <a:pt x="216" y="1654"/>
                    </a:lnTo>
                    <a:lnTo>
                      <a:pt x="216" y="2046"/>
                    </a:lnTo>
                    <a:lnTo>
                      <a:pt x="216" y="543"/>
                    </a:lnTo>
                    <a:lnTo>
                      <a:pt x="224" y="375"/>
                    </a:lnTo>
                    <a:lnTo>
                      <a:pt x="224" y="0"/>
                    </a:lnTo>
                    <a:lnTo>
                      <a:pt x="224" y="2214"/>
                    </a:lnTo>
                    <a:lnTo>
                      <a:pt x="232" y="2222"/>
                    </a:lnTo>
                    <a:lnTo>
                      <a:pt x="232" y="2302"/>
                    </a:lnTo>
                    <a:lnTo>
                      <a:pt x="232" y="935"/>
                    </a:lnTo>
                    <a:lnTo>
                      <a:pt x="240" y="935"/>
                    </a:lnTo>
                    <a:lnTo>
                      <a:pt x="240" y="1982"/>
                    </a:lnTo>
                    <a:lnTo>
                      <a:pt x="240" y="1598"/>
                    </a:lnTo>
                    <a:lnTo>
                      <a:pt x="248" y="1510"/>
                    </a:lnTo>
                    <a:lnTo>
                      <a:pt x="248" y="975"/>
                    </a:lnTo>
                    <a:lnTo>
                      <a:pt x="248" y="1814"/>
                    </a:lnTo>
                    <a:lnTo>
                      <a:pt x="256" y="1894"/>
                    </a:lnTo>
                    <a:lnTo>
                      <a:pt x="256" y="2062"/>
                    </a:lnTo>
                    <a:lnTo>
                      <a:pt x="256" y="1055"/>
                    </a:lnTo>
                    <a:lnTo>
                      <a:pt x="264" y="1039"/>
                    </a:lnTo>
                    <a:lnTo>
                      <a:pt x="264" y="1854"/>
                    </a:lnTo>
                    <a:lnTo>
                      <a:pt x="264" y="1031"/>
                    </a:lnTo>
                    <a:lnTo>
                      <a:pt x="264" y="1846"/>
                    </a:lnTo>
                    <a:lnTo>
                      <a:pt x="272" y="1822"/>
                    </a:lnTo>
                    <a:lnTo>
                      <a:pt x="272" y="1271"/>
                    </a:lnTo>
                    <a:lnTo>
                      <a:pt x="272" y="1430"/>
                    </a:lnTo>
                    <a:lnTo>
                      <a:pt x="280" y="1470"/>
                    </a:lnTo>
                    <a:lnTo>
                      <a:pt x="280" y="1686"/>
                    </a:lnTo>
                    <a:lnTo>
                      <a:pt x="280" y="1207"/>
                    </a:lnTo>
                    <a:lnTo>
                      <a:pt x="288" y="1183"/>
                    </a:lnTo>
                    <a:lnTo>
                      <a:pt x="288" y="1878"/>
                    </a:lnTo>
                    <a:lnTo>
                      <a:pt x="288" y="1167"/>
                    </a:lnTo>
                    <a:lnTo>
                      <a:pt x="288" y="1870"/>
                    </a:lnTo>
                    <a:lnTo>
                      <a:pt x="296" y="1862"/>
                    </a:lnTo>
                    <a:lnTo>
                      <a:pt x="296" y="1175"/>
                    </a:lnTo>
                    <a:lnTo>
                      <a:pt x="296" y="1231"/>
                    </a:lnTo>
                    <a:lnTo>
                      <a:pt x="304" y="1255"/>
                    </a:lnTo>
                    <a:lnTo>
                      <a:pt x="304" y="1846"/>
                    </a:lnTo>
                    <a:lnTo>
                      <a:pt x="304" y="1790"/>
                    </a:lnTo>
                    <a:lnTo>
                      <a:pt x="312" y="1766"/>
                    </a:lnTo>
                    <a:lnTo>
                      <a:pt x="312" y="1518"/>
                    </a:lnTo>
                    <a:lnTo>
                      <a:pt x="312" y="1542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0" y="1614"/>
                    </a:lnTo>
                    <a:lnTo>
                      <a:pt x="328" y="1622"/>
                    </a:lnTo>
                    <a:lnTo>
                      <a:pt x="328" y="1654"/>
                    </a:lnTo>
                    <a:lnTo>
                      <a:pt x="328" y="1598"/>
                    </a:lnTo>
                    <a:lnTo>
                      <a:pt x="328" y="161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" name="Freeform 217">
                <a:extLst>
                  <a:ext uri="{FF2B5EF4-FFF2-40B4-BE49-F238E27FC236}">
                    <a16:creationId xmlns:a16="http://schemas.microsoft.com/office/drawing/2014/main" id="{3A365611-3B60-F84F-83FA-4B9C32110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2" y="1508"/>
                <a:ext cx="328" cy="2462"/>
              </a:xfrm>
              <a:custGeom>
                <a:avLst/>
                <a:gdLst>
                  <a:gd name="T0" fmla="*/ 8 w 328"/>
                  <a:gd name="T1" fmla="*/ 2246 h 2462"/>
                  <a:gd name="T2" fmla="*/ 16 w 328"/>
                  <a:gd name="T3" fmla="*/ 0 h 2462"/>
                  <a:gd name="T4" fmla="*/ 24 w 328"/>
                  <a:gd name="T5" fmla="*/ 2430 h 2462"/>
                  <a:gd name="T6" fmla="*/ 32 w 328"/>
                  <a:gd name="T7" fmla="*/ 2070 h 2462"/>
                  <a:gd name="T8" fmla="*/ 40 w 328"/>
                  <a:gd name="T9" fmla="*/ 1135 h 2462"/>
                  <a:gd name="T10" fmla="*/ 48 w 328"/>
                  <a:gd name="T11" fmla="*/ 2206 h 2462"/>
                  <a:gd name="T12" fmla="*/ 56 w 328"/>
                  <a:gd name="T13" fmla="*/ 991 h 2462"/>
                  <a:gd name="T14" fmla="*/ 64 w 328"/>
                  <a:gd name="T15" fmla="*/ 1366 h 2462"/>
                  <a:gd name="T16" fmla="*/ 72 w 328"/>
                  <a:gd name="T17" fmla="*/ 1678 h 2462"/>
                  <a:gd name="T18" fmla="*/ 80 w 328"/>
                  <a:gd name="T19" fmla="*/ 1135 h 2462"/>
                  <a:gd name="T20" fmla="*/ 88 w 328"/>
                  <a:gd name="T21" fmla="*/ 1175 h 2462"/>
                  <a:gd name="T22" fmla="*/ 96 w 328"/>
                  <a:gd name="T23" fmla="*/ 1870 h 2462"/>
                  <a:gd name="T24" fmla="*/ 104 w 328"/>
                  <a:gd name="T25" fmla="*/ 1734 h 2462"/>
                  <a:gd name="T26" fmla="*/ 112 w 328"/>
                  <a:gd name="T27" fmla="*/ 1718 h 2462"/>
                  <a:gd name="T28" fmla="*/ 120 w 328"/>
                  <a:gd name="T29" fmla="*/ 1774 h 2462"/>
                  <a:gd name="T30" fmla="*/ 120 w 328"/>
                  <a:gd name="T31" fmla="*/ 1694 h 2462"/>
                  <a:gd name="T32" fmla="*/ 128 w 328"/>
                  <a:gd name="T33" fmla="*/ 479 h 2462"/>
                  <a:gd name="T34" fmla="*/ 136 w 328"/>
                  <a:gd name="T35" fmla="*/ 112 h 2462"/>
                  <a:gd name="T36" fmla="*/ 144 w 328"/>
                  <a:gd name="T37" fmla="*/ 711 h 2462"/>
                  <a:gd name="T38" fmla="*/ 152 w 328"/>
                  <a:gd name="T39" fmla="*/ 1870 h 2462"/>
                  <a:gd name="T40" fmla="*/ 160 w 328"/>
                  <a:gd name="T41" fmla="*/ 2254 h 2462"/>
                  <a:gd name="T42" fmla="*/ 168 w 328"/>
                  <a:gd name="T43" fmla="*/ 2174 h 2462"/>
                  <a:gd name="T44" fmla="*/ 176 w 328"/>
                  <a:gd name="T45" fmla="*/ 1335 h 2462"/>
                  <a:gd name="T46" fmla="*/ 184 w 328"/>
                  <a:gd name="T47" fmla="*/ 1518 h 2462"/>
                  <a:gd name="T48" fmla="*/ 184 w 328"/>
                  <a:gd name="T49" fmla="*/ 1598 h 2462"/>
                  <a:gd name="T50" fmla="*/ 192 w 328"/>
                  <a:gd name="T51" fmla="*/ 1646 h 2462"/>
                  <a:gd name="T52" fmla="*/ 200 w 328"/>
                  <a:gd name="T53" fmla="*/ 1351 h 2462"/>
                  <a:gd name="T54" fmla="*/ 208 w 328"/>
                  <a:gd name="T55" fmla="*/ 1806 h 2462"/>
                  <a:gd name="T56" fmla="*/ 216 w 328"/>
                  <a:gd name="T57" fmla="*/ 1646 h 2462"/>
                  <a:gd name="T58" fmla="*/ 224 w 328"/>
                  <a:gd name="T59" fmla="*/ 1766 h 2462"/>
                  <a:gd name="T60" fmla="*/ 240 w 328"/>
                  <a:gd name="T61" fmla="*/ 1926 h 2462"/>
                  <a:gd name="T62" fmla="*/ 248 w 328"/>
                  <a:gd name="T63" fmla="*/ 144 h 2462"/>
                  <a:gd name="T64" fmla="*/ 248 w 328"/>
                  <a:gd name="T65" fmla="*/ 2214 h 2462"/>
                  <a:gd name="T66" fmla="*/ 256 w 328"/>
                  <a:gd name="T67" fmla="*/ 1239 h 2462"/>
                  <a:gd name="T68" fmla="*/ 264 w 328"/>
                  <a:gd name="T69" fmla="*/ 1239 h 2462"/>
                  <a:gd name="T70" fmla="*/ 272 w 328"/>
                  <a:gd name="T71" fmla="*/ 1830 h 2462"/>
                  <a:gd name="T72" fmla="*/ 280 w 328"/>
                  <a:gd name="T73" fmla="*/ 1630 h 2462"/>
                  <a:gd name="T74" fmla="*/ 288 w 328"/>
                  <a:gd name="T75" fmla="*/ 1510 h 2462"/>
                  <a:gd name="T76" fmla="*/ 296 w 328"/>
                  <a:gd name="T77" fmla="*/ 1614 h 2462"/>
                  <a:gd name="T78" fmla="*/ 304 w 328"/>
                  <a:gd name="T79" fmla="*/ 1862 h 2462"/>
                  <a:gd name="T80" fmla="*/ 312 w 328"/>
                  <a:gd name="T81" fmla="*/ 1830 h 2462"/>
                  <a:gd name="T82" fmla="*/ 320 w 328"/>
                  <a:gd name="T83" fmla="*/ 1518 h 24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462"/>
                  <a:gd name="T128" fmla="*/ 328 w 328"/>
                  <a:gd name="T129" fmla="*/ 2462 h 24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462">
                    <a:moveTo>
                      <a:pt x="0" y="1686"/>
                    </a:moveTo>
                    <a:lnTo>
                      <a:pt x="8" y="1694"/>
                    </a:lnTo>
                    <a:lnTo>
                      <a:pt x="8" y="2246"/>
                    </a:lnTo>
                    <a:lnTo>
                      <a:pt x="8" y="1127"/>
                    </a:lnTo>
                    <a:lnTo>
                      <a:pt x="16" y="1007"/>
                    </a:lnTo>
                    <a:lnTo>
                      <a:pt x="16" y="0"/>
                    </a:lnTo>
                    <a:lnTo>
                      <a:pt x="16" y="1638"/>
                    </a:lnTo>
                    <a:lnTo>
                      <a:pt x="24" y="1718"/>
                    </a:lnTo>
                    <a:lnTo>
                      <a:pt x="24" y="2430"/>
                    </a:lnTo>
                    <a:lnTo>
                      <a:pt x="24" y="759"/>
                    </a:lnTo>
                    <a:lnTo>
                      <a:pt x="32" y="727"/>
                    </a:lnTo>
                    <a:lnTo>
                      <a:pt x="32" y="2070"/>
                    </a:lnTo>
                    <a:lnTo>
                      <a:pt x="32" y="2022"/>
                    </a:lnTo>
                    <a:lnTo>
                      <a:pt x="40" y="2062"/>
                    </a:lnTo>
                    <a:lnTo>
                      <a:pt x="40" y="1135"/>
                    </a:lnTo>
                    <a:lnTo>
                      <a:pt x="40" y="1438"/>
                    </a:lnTo>
                    <a:lnTo>
                      <a:pt x="48" y="1558"/>
                    </a:lnTo>
                    <a:lnTo>
                      <a:pt x="48" y="2206"/>
                    </a:lnTo>
                    <a:lnTo>
                      <a:pt x="48" y="1287"/>
                    </a:lnTo>
                    <a:lnTo>
                      <a:pt x="56" y="1215"/>
                    </a:lnTo>
                    <a:lnTo>
                      <a:pt x="56" y="991"/>
                    </a:lnTo>
                    <a:lnTo>
                      <a:pt x="56" y="1958"/>
                    </a:lnTo>
                    <a:lnTo>
                      <a:pt x="64" y="1974"/>
                    </a:lnTo>
                    <a:lnTo>
                      <a:pt x="64" y="1366"/>
                    </a:lnTo>
                    <a:lnTo>
                      <a:pt x="64" y="1486"/>
                    </a:lnTo>
                    <a:lnTo>
                      <a:pt x="72" y="1518"/>
                    </a:lnTo>
                    <a:lnTo>
                      <a:pt x="72" y="1678"/>
                    </a:lnTo>
                    <a:lnTo>
                      <a:pt x="72" y="1167"/>
                    </a:lnTo>
                    <a:lnTo>
                      <a:pt x="80" y="1151"/>
                    </a:lnTo>
                    <a:lnTo>
                      <a:pt x="80" y="1135"/>
                    </a:lnTo>
                    <a:lnTo>
                      <a:pt x="80" y="2086"/>
                    </a:lnTo>
                    <a:lnTo>
                      <a:pt x="88" y="2078"/>
                    </a:lnTo>
                    <a:lnTo>
                      <a:pt x="88" y="1175"/>
                    </a:lnTo>
                    <a:lnTo>
                      <a:pt x="88" y="1327"/>
                    </a:lnTo>
                    <a:lnTo>
                      <a:pt x="96" y="1374"/>
                    </a:lnTo>
                    <a:lnTo>
                      <a:pt x="96" y="1870"/>
                    </a:lnTo>
                    <a:lnTo>
                      <a:pt x="96" y="1726"/>
                    </a:lnTo>
                    <a:lnTo>
                      <a:pt x="104" y="1710"/>
                    </a:lnTo>
                    <a:lnTo>
                      <a:pt x="104" y="1734"/>
                    </a:lnTo>
                    <a:lnTo>
                      <a:pt x="104" y="1638"/>
                    </a:lnTo>
                    <a:lnTo>
                      <a:pt x="104" y="1726"/>
                    </a:lnTo>
                    <a:lnTo>
                      <a:pt x="112" y="1718"/>
                    </a:lnTo>
                    <a:lnTo>
                      <a:pt x="112" y="1582"/>
                    </a:lnTo>
                    <a:lnTo>
                      <a:pt x="112" y="1758"/>
                    </a:lnTo>
                    <a:lnTo>
                      <a:pt x="120" y="1774"/>
                    </a:lnTo>
                    <a:lnTo>
                      <a:pt x="120" y="1894"/>
                    </a:lnTo>
                    <a:lnTo>
                      <a:pt x="120" y="1654"/>
                    </a:lnTo>
                    <a:lnTo>
                      <a:pt x="120" y="1694"/>
                    </a:lnTo>
                    <a:lnTo>
                      <a:pt x="128" y="1710"/>
                    </a:lnTo>
                    <a:lnTo>
                      <a:pt x="128" y="2054"/>
                    </a:lnTo>
                    <a:lnTo>
                      <a:pt x="128" y="479"/>
                    </a:lnTo>
                    <a:lnTo>
                      <a:pt x="136" y="327"/>
                    </a:lnTo>
                    <a:lnTo>
                      <a:pt x="136" y="2462"/>
                    </a:lnTo>
                    <a:lnTo>
                      <a:pt x="136" y="112"/>
                    </a:lnTo>
                    <a:lnTo>
                      <a:pt x="136" y="2286"/>
                    </a:lnTo>
                    <a:lnTo>
                      <a:pt x="144" y="2238"/>
                    </a:lnTo>
                    <a:lnTo>
                      <a:pt x="144" y="711"/>
                    </a:lnTo>
                    <a:lnTo>
                      <a:pt x="144" y="1119"/>
                    </a:lnTo>
                    <a:lnTo>
                      <a:pt x="152" y="1159"/>
                    </a:lnTo>
                    <a:lnTo>
                      <a:pt x="152" y="1870"/>
                    </a:lnTo>
                    <a:lnTo>
                      <a:pt x="152" y="1255"/>
                    </a:lnTo>
                    <a:lnTo>
                      <a:pt x="160" y="1159"/>
                    </a:lnTo>
                    <a:lnTo>
                      <a:pt x="160" y="2254"/>
                    </a:lnTo>
                    <a:lnTo>
                      <a:pt x="160" y="1135"/>
                    </a:lnTo>
                    <a:lnTo>
                      <a:pt x="160" y="2206"/>
                    </a:lnTo>
                    <a:lnTo>
                      <a:pt x="168" y="2174"/>
                    </a:lnTo>
                    <a:lnTo>
                      <a:pt x="168" y="1151"/>
                    </a:lnTo>
                    <a:lnTo>
                      <a:pt x="168" y="1287"/>
                    </a:lnTo>
                    <a:lnTo>
                      <a:pt x="176" y="1335"/>
                    </a:lnTo>
                    <a:lnTo>
                      <a:pt x="176" y="1862"/>
                    </a:lnTo>
                    <a:lnTo>
                      <a:pt x="176" y="1534"/>
                    </a:lnTo>
                    <a:lnTo>
                      <a:pt x="184" y="1518"/>
                    </a:lnTo>
                    <a:lnTo>
                      <a:pt x="184" y="1734"/>
                    </a:lnTo>
                    <a:lnTo>
                      <a:pt x="184" y="1430"/>
                    </a:lnTo>
                    <a:lnTo>
                      <a:pt x="184" y="1598"/>
                    </a:lnTo>
                    <a:lnTo>
                      <a:pt x="192" y="1566"/>
                    </a:lnTo>
                    <a:lnTo>
                      <a:pt x="192" y="1159"/>
                    </a:lnTo>
                    <a:lnTo>
                      <a:pt x="192" y="1646"/>
                    </a:lnTo>
                    <a:lnTo>
                      <a:pt x="200" y="1710"/>
                    </a:lnTo>
                    <a:lnTo>
                      <a:pt x="200" y="1918"/>
                    </a:lnTo>
                    <a:lnTo>
                      <a:pt x="200" y="1351"/>
                    </a:lnTo>
                    <a:lnTo>
                      <a:pt x="208" y="1335"/>
                    </a:lnTo>
                    <a:lnTo>
                      <a:pt x="208" y="1319"/>
                    </a:lnTo>
                    <a:lnTo>
                      <a:pt x="208" y="1806"/>
                    </a:lnTo>
                    <a:lnTo>
                      <a:pt x="216" y="1814"/>
                    </a:lnTo>
                    <a:lnTo>
                      <a:pt x="216" y="1630"/>
                    </a:lnTo>
                    <a:lnTo>
                      <a:pt x="216" y="1646"/>
                    </a:lnTo>
                    <a:lnTo>
                      <a:pt x="224" y="1662"/>
                    </a:lnTo>
                    <a:lnTo>
                      <a:pt x="224" y="1654"/>
                    </a:lnTo>
                    <a:lnTo>
                      <a:pt x="224" y="1766"/>
                    </a:lnTo>
                    <a:lnTo>
                      <a:pt x="232" y="1782"/>
                    </a:lnTo>
                    <a:lnTo>
                      <a:pt x="232" y="1910"/>
                    </a:lnTo>
                    <a:lnTo>
                      <a:pt x="240" y="1926"/>
                    </a:lnTo>
                    <a:lnTo>
                      <a:pt x="240" y="2166"/>
                    </a:lnTo>
                    <a:lnTo>
                      <a:pt x="240" y="232"/>
                    </a:lnTo>
                    <a:lnTo>
                      <a:pt x="248" y="144"/>
                    </a:lnTo>
                    <a:lnTo>
                      <a:pt x="248" y="2430"/>
                    </a:lnTo>
                    <a:lnTo>
                      <a:pt x="248" y="80"/>
                    </a:lnTo>
                    <a:lnTo>
                      <a:pt x="248" y="2214"/>
                    </a:lnTo>
                    <a:lnTo>
                      <a:pt x="256" y="2150"/>
                    </a:lnTo>
                    <a:lnTo>
                      <a:pt x="256" y="831"/>
                    </a:lnTo>
                    <a:lnTo>
                      <a:pt x="256" y="1239"/>
                    </a:lnTo>
                    <a:lnTo>
                      <a:pt x="264" y="1279"/>
                    </a:lnTo>
                    <a:lnTo>
                      <a:pt x="264" y="1678"/>
                    </a:lnTo>
                    <a:lnTo>
                      <a:pt x="264" y="1239"/>
                    </a:lnTo>
                    <a:lnTo>
                      <a:pt x="272" y="1247"/>
                    </a:lnTo>
                    <a:lnTo>
                      <a:pt x="272" y="1926"/>
                    </a:lnTo>
                    <a:lnTo>
                      <a:pt x="272" y="1830"/>
                    </a:lnTo>
                    <a:lnTo>
                      <a:pt x="280" y="1774"/>
                    </a:lnTo>
                    <a:lnTo>
                      <a:pt x="280" y="1351"/>
                    </a:lnTo>
                    <a:lnTo>
                      <a:pt x="280" y="1630"/>
                    </a:lnTo>
                    <a:lnTo>
                      <a:pt x="288" y="1654"/>
                    </a:lnTo>
                    <a:lnTo>
                      <a:pt x="288" y="1806"/>
                    </a:lnTo>
                    <a:lnTo>
                      <a:pt x="288" y="1510"/>
                    </a:lnTo>
                    <a:lnTo>
                      <a:pt x="288" y="1558"/>
                    </a:lnTo>
                    <a:lnTo>
                      <a:pt x="296" y="1566"/>
                    </a:lnTo>
                    <a:lnTo>
                      <a:pt x="296" y="1614"/>
                    </a:lnTo>
                    <a:lnTo>
                      <a:pt x="296" y="1335"/>
                    </a:lnTo>
                    <a:lnTo>
                      <a:pt x="304" y="1319"/>
                    </a:lnTo>
                    <a:lnTo>
                      <a:pt x="304" y="1862"/>
                    </a:lnTo>
                    <a:lnTo>
                      <a:pt x="304" y="1311"/>
                    </a:lnTo>
                    <a:lnTo>
                      <a:pt x="304" y="1846"/>
                    </a:lnTo>
                    <a:lnTo>
                      <a:pt x="312" y="1830"/>
                    </a:lnTo>
                    <a:lnTo>
                      <a:pt x="312" y="1470"/>
                    </a:lnTo>
                    <a:lnTo>
                      <a:pt x="312" y="1502"/>
                    </a:lnTo>
                    <a:lnTo>
                      <a:pt x="320" y="1518"/>
                    </a:lnTo>
                    <a:lnTo>
                      <a:pt x="320" y="1678"/>
                    </a:lnTo>
                    <a:lnTo>
                      <a:pt x="328" y="168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" name="Freeform 218">
                <a:extLst>
                  <a:ext uri="{FF2B5EF4-FFF2-40B4-BE49-F238E27FC236}">
                    <a16:creationId xmlns:a16="http://schemas.microsoft.com/office/drawing/2014/main" id="{C1EBE48A-E1ED-9240-B12E-58511281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0" y="1771"/>
                <a:ext cx="313" cy="2111"/>
              </a:xfrm>
              <a:custGeom>
                <a:avLst/>
                <a:gdLst>
                  <a:gd name="T0" fmla="*/ 0 w 313"/>
                  <a:gd name="T1" fmla="*/ 1487 h 2111"/>
                  <a:gd name="T2" fmla="*/ 8 w 313"/>
                  <a:gd name="T3" fmla="*/ 1623 h 2111"/>
                  <a:gd name="T4" fmla="*/ 16 w 313"/>
                  <a:gd name="T5" fmla="*/ 184 h 2111"/>
                  <a:gd name="T6" fmla="*/ 24 w 313"/>
                  <a:gd name="T7" fmla="*/ 2111 h 2111"/>
                  <a:gd name="T8" fmla="*/ 32 w 313"/>
                  <a:gd name="T9" fmla="*/ 1991 h 2111"/>
                  <a:gd name="T10" fmla="*/ 40 w 313"/>
                  <a:gd name="T11" fmla="*/ 992 h 2111"/>
                  <a:gd name="T12" fmla="*/ 48 w 313"/>
                  <a:gd name="T13" fmla="*/ 1591 h 2111"/>
                  <a:gd name="T14" fmla="*/ 56 w 313"/>
                  <a:gd name="T15" fmla="*/ 1367 h 2111"/>
                  <a:gd name="T16" fmla="*/ 64 w 313"/>
                  <a:gd name="T17" fmla="*/ 1295 h 2111"/>
                  <a:gd name="T18" fmla="*/ 72 w 313"/>
                  <a:gd name="T19" fmla="*/ 1343 h 2111"/>
                  <a:gd name="T20" fmla="*/ 72 w 313"/>
                  <a:gd name="T21" fmla="*/ 1359 h 2111"/>
                  <a:gd name="T22" fmla="*/ 80 w 313"/>
                  <a:gd name="T23" fmla="*/ 1303 h 2111"/>
                  <a:gd name="T24" fmla="*/ 88 w 313"/>
                  <a:gd name="T25" fmla="*/ 1383 h 2111"/>
                  <a:gd name="T26" fmla="*/ 96 w 313"/>
                  <a:gd name="T27" fmla="*/ 1431 h 2111"/>
                  <a:gd name="T28" fmla="*/ 112 w 313"/>
                  <a:gd name="T29" fmla="*/ 1543 h 2111"/>
                  <a:gd name="T30" fmla="*/ 120 w 313"/>
                  <a:gd name="T31" fmla="*/ 1543 h 2111"/>
                  <a:gd name="T32" fmla="*/ 128 w 313"/>
                  <a:gd name="T33" fmla="*/ 968 h 2111"/>
                  <a:gd name="T34" fmla="*/ 136 w 313"/>
                  <a:gd name="T35" fmla="*/ 1191 h 2111"/>
                  <a:gd name="T36" fmla="*/ 144 w 313"/>
                  <a:gd name="T37" fmla="*/ 928 h 2111"/>
                  <a:gd name="T38" fmla="*/ 152 w 313"/>
                  <a:gd name="T39" fmla="*/ 1383 h 2111"/>
                  <a:gd name="T40" fmla="*/ 152 w 313"/>
                  <a:gd name="T41" fmla="*/ 1423 h 2111"/>
                  <a:gd name="T42" fmla="*/ 160 w 313"/>
                  <a:gd name="T43" fmla="*/ 1303 h 2111"/>
                  <a:gd name="T44" fmla="*/ 168 w 313"/>
                  <a:gd name="T45" fmla="*/ 1239 h 2111"/>
                  <a:gd name="T46" fmla="*/ 176 w 313"/>
                  <a:gd name="T47" fmla="*/ 1423 h 2111"/>
                  <a:gd name="T48" fmla="*/ 184 w 313"/>
                  <a:gd name="T49" fmla="*/ 1239 h 2111"/>
                  <a:gd name="T50" fmla="*/ 192 w 313"/>
                  <a:gd name="T51" fmla="*/ 1423 h 2111"/>
                  <a:gd name="T52" fmla="*/ 200 w 313"/>
                  <a:gd name="T53" fmla="*/ 1367 h 2111"/>
                  <a:gd name="T54" fmla="*/ 208 w 313"/>
                  <a:gd name="T55" fmla="*/ 1671 h 2111"/>
                  <a:gd name="T56" fmla="*/ 216 w 313"/>
                  <a:gd name="T57" fmla="*/ 1008 h 2111"/>
                  <a:gd name="T58" fmla="*/ 224 w 313"/>
                  <a:gd name="T59" fmla="*/ 1319 h 2111"/>
                  <a:gd name="T60" fmla="*/ 224 w 313"/>
                  <a:gd name="T61" fmla="*/ 1311 h 2111"/>
                  <a:gd name="T62" fmla="*/ 232 w 313"/>
                  <a:gd name="T63" fmla="*/ 864 h 2111"/>
                  <a:gd name="T64" fmla="*/ 241 w 313"/>
                  <a:gd name="T65" fmla="*/ 1367 h 2111"/>
                  <a:gd name="T66" fmla="*/ 249 w 313"/>
                  <a:gd name="T67" fmla="*/ 1575 h 2111"/>
                  <a:gd name="T68" fmla="*/ 257 w 313"/>
                  <a:gd name="T69" fmla="*/ 1359 h 2111"/>
                  <a:gd name="T70" fmla="*/ 265 w 313"/>
                  <a:gd name="T71" fmla="*/ 1215 h 2111"/>
                  <a:gd name="T72" fmla="*/ 265 w 313"/>
                  <a:gd name="T73" fmla="*/ 1599 h 2111"/>
                  <a:gd name="T74" fmla="*/ 273 w 313"/>
                  <a:gd name="T75" fmla="*/ 1263 h 2111"/>
                  <a:gd name="T76" fmla="*/ 289 w 313"/>
                  <a:gd name="T77" fmla="*/ 1599 h 2111"/>
                  <a:gd name="T78" fmla="*/ 289 w 313"/>
                  <a:gd name="T79" fmla="*/ 1399 h 2111"/>
                  <a:gd name="T80" fmla="*/ 305 w 313"/>
                  <a:gd name="T81" fmla="*/ 1799 h 2111"/>
                  <a:gd name="T82" fmla="*/ 305 w 313"/>
                  <a:gd name="T83" fmla="*/ 512 h 2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3"/>
                  <a:gd name="T127" fmla="*/ 0 h 2111"/>
                  <a:gd name="T128" fmla="*/ 313 w 313"/>
                  <a:gd name="T129" fmla="*/ 2111 h 2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3" h="2111">
                    <a:moveTo>
                      <a:pt x="0" y="1423"/>
                    </a:moveTo>
                    <a:lnTo>
                      <a:pt x="0" y="1559"/>
                    </a:lnTo>
                    <a:lnTo>
                      <a:pt x="0" y="1487"/>
                    </a:lnTo>
                    <a:lnTo>
                      <a:pt x="8" y="1479"/>
                    </a:lnTo>
                    <a:lnTo>
                      <a:pt x="8" y="1455"/>
                    </a:lnTo>
                    <a:lnTo>
                      <a:pt x="8" y="1623"/>
                    </a:lnTo>
                    <a:lnTo>
                      <a:pt x="16" y="1647"/>
                    </a:lnTo>
                    <a:lnTo>
                      <a:pt x="16" y="1919"/>
                    </a:lnTo>
                    <a:lnTo>
                      <a:pt x="16" y="184"/>
                    </a:lnTo>
                    <a:lnTo>
                      <a:pt x="16" y="192"/>
                    </a:lnTo>
                    <a:lnTo>
                      <a:pt x="24" y="232"/>
                    </a:lnTo>
                    <a:lnTo>
                      <a:pt x="24" y="2111"/>
                    </a:lnTo>
                    <a:lnTo>
                      <a:pt x="24" y="24"/>
                    </a:lnTo>
                    <a:lnTo>
                      <a:pt x="24" y="2095"/>
                    </a:lnTo>
                    <a:lnTo>
                      <a:pt x="32" y="1991"/>
                    </a:lnTo>
                    <a:lnTo>
                      <a:pt x="32" y="768"/>
                    </a:lnTo>
                    <a:lnTo>
                      <a:pt x="32" y="928"/>
                    </a:lnTo>
                    <a:lnTo>
                      <a:pt x="40" y="992"/>
                    </a:lnTo>
                    <a:lnTo>
                      <a:pt x="40" y="1215"/>
                    </a:lnTo>
                    <a:lnTo>
                      <a:pt x="48" y="1199"/>
                    </a:lnTo>
                    <a:lnTo>
                      <a:pt x="48" y="1591"/>
                    </a:lnTo>
                    <a:lnTo>
                      <a:pt x="48" y="1159"/>
                    </a:lnTo>
                    <a:lnTo>
                      <a:pt x="48" y="1407"/>
                    </a:lnTo>
                    <a:lnTo>
                      <a:pt x="56" y="1367"/>
                    </a:lnTo>
                    <a:lnTo>
                      <a:pt x="56" y="1263"/>
                    </a:lnTo>
                    <a:lnTo>
                      <a:pt x="56" y="1311"/>
                    </a:lnTo>
                    <a:lnTo>
                      <a:pt x="64" y="1295"/>
                    </a:lnTo>
                    <a:lnTo>
                      <a:pt x="64" y="1175"/>
                    </a:lnTo>
                    <a:lnTo>
                      <a:pt x="64" y="1335"/>
                    </a:lnTo>
                    <a:lnTo>
                      <a:pt x="72" y="1343"/>
                    </a:lnTo>
                    <a:lnTo>
                      <a:pt x="72" y="1423"/>
                    </a:lnTo>
                    <a:lnTo>
                      <a:pt x="72" y="1311"/>
                    </a:lnTo>
                    <a:lnTo>
                      <a:pt x="72" y="1359"/>
                    </a:lnTo>
                    <a:lnTo>
                      <a:pt x="80" y="1351"/>
                    </a:lnTo>
                    <a:lnTo>
                      <a:pt x="80" y="1359"/>
                    </a:lnTo>
                    <a:lnTo>
                      <a:pt x="80" y="1303"/>
                    </a:lnTo>
                    <a:lnTo>
                      <a:pt x="88" y="1311"/>
                    </a:lnTo>
                    <a:lnTo>
                      <a:pt x="88" y="1399"/>
                    </a:lnTo>
                    <a:lnTo>
                      <a:pt x="88" y="1383"/>
                    </a:lnTo>
                    <a:lnTo>
                      <a:pt x="96" y="1375"/>
                    </a:lnTo>
                    <a:lnTo>
                      <a:pt x="96" y="1319"/>
                    </a:lnTo>
                    <a:lnTo>
                      <a:pt x="96" y="1431"/>
                    </a:lnTo>
                    <a:lnTo>
                      <a:pt x="104" y="1439"/>
                    </a:lnTo>
                    <a:lnTo>
                      <a:pt x="104" y="1527"/>
                    </a:lnTo>
                    <a:lnTo>
                      <a:pt x="112" y="1543"/>
                    </a:lnTo>
                    <a:lnTo>
                      <a:pt x="112" y="1999"/>
                    </a:lnTo>
                    <a:lnTo>
                      <a:pt x="112" y="1847"/>
                    </a:lnTo>
                    <a:lnTo>
                      <a:pt x="120" y="1543"/>
                    </a:lnTo>
                    <a:lnTo>
                      <a:pt x="120" y="0"/>
                    </a:lnTo>
                    <a:lnTo>
                      <a:pt x="120" y="776"/>
                    </a:lnTo>
                    <a:lnTo>
                      <a:pt x="128" y="968"/>
                    </a:lnTo>
                    <a:lnTo>
                      <a:pt x="128" y="1927"/>
                    </a:lnTo>
                    <a:lnTo>
                      <a:pt x="128" y="1207"/>
                    </a:lnTo>
                    <a:lnTo>
                      <a:pt x="136" y="1191"/>
                    </a:lnTo>
                    <a:lnTo>
                      <a:pt x="136" y="1327"/>
                    </a:lnTo>
                    <a:lnTo>
                      <a:pt x="136" y="944"/>
                    </a:lnTo>
                    <a:lnTo>
                      <a:pt x="144" y="928"/>
                    </a:lnTo>
                    <a:lnTo>
                      <a:pt x="144" y="1471"/>
                    </a:lnTo>
                    <a:lnTo>
                      <a:pt x="144" y="1431"/>
                    </a:lnTo>
                    <a:lnTo>
                      <a:pt x="152" y="1383"/>
                    </a:lnTo>
                    <a:lnTo>
                      <a:pt x="152" y="1511"/>
                    </a:lnTo>
                    <a:lnTo>
                      <a:pt x="152" y="1175"/>
                    </a:lnTo>
                    <a:lnTo>
                      <a:pt x="152" y="1423"/>
                    </a:lnTo>
                    <a:lnTo>
                      <a:pt x="160" y="1415"/>
                    </a:lnTo>
                    <a:lnTo>
                      <a:pt x="160" y="1095"/>
                    </a:lnTo>
                    <a:lnTo>
                      <a:pt x="160" y="1303"/>
                    </a:lnTo>
                    <a:lnTo>
                      <a:pt x="168" y="1319"/>
                    </a:lnTo>
                    <a:lnTo>
                      <a:pt x="168" y="1383"/>
                    </a:lnTo>
                    <a:lnTo>
                      <a:pt x="168" y="1239"/>
                    </a:lnTo>
                    <a:lnTo>
                      <a:pt x="168" y="1271"/>
                    </a:lnTo>
                    <a:lnTo>
                      <a:pt x="176" y="1295"/>
                    </a:lnTo>
                    <a:lnTo>
                      <a:pt x="176" y="1423"/>
                    </a:lnTo>
                    <a:lnTo>
                      <a:pt x="176" y="1215"/>
                    </a:lnTo>
                    <a:lnTo>
                      <a:pt x="176" y="1223"/>
                    </a:lnTo>
                    <a:lnTo>
                      <a:pt x="184" y="1239"/>
                    </a:lnTo>
                    <a:lnTo>
                      <a:pt x="184" y="1511"/>
                    </a:lnTo>
                    <a:lnTo>
                      <a:pt x="184" y="1431"/>
                    </a:lnTo>
                    <a:lnTo>
                      <a:pt x="192" y="1423"/>
                    </a:lnTo>
                    <a:lnTo>
                      <a:pt x="192" y="1479"/>
                    </a:lnTo>
                    <a:lnTo>
                      <a:pt x="192" y="1383"/>
                    </a:lnTo>
                    <a:lnTo>
                      <a:pt x="200" y="1367"/>
                    </a:lnTo>
                    <a:lnTo>
                      <a:pt x="200" y="1335"/>
                    </a:lnTo>
                    <a:lnTo>
                      <a:pt x="200" y="1679"/>
                    </a:lnTo>
                    <a:lnTo>
                      <a:pt x="208" y="1671"/>
                    </a:lnTo>
                    <a:lnTo>
                      <a:pt x="208" y="1951"/>
                    </a:lnTo>
                    <a:lnTo>
                      <a:pt x="208" y="1056"/>
                    </a:lnTo>
                    <a:lnTo>
                      <a:pt x="216" y="1008"/>
                    </a:lnTo>
                    <a:lnTo>
                      <a:pt x="216" y="168"/>
                    </a:lnTo>
                    <a:lnTo>
                      <a:pt x="216" y="1263"/>
                    </a:lnTo>
                    <a:lnTo>
                      <a:pt x="224" y="1319"/>
                    </a:lnTo>
                    <a:lnTo>
                      <a:pt x="224" y="1591"/>
                    </a:lnTo>
                    <a:lnTo>
                      <a:pt x="224" y="1103"/>
                    </a:lnTo>
                    <a:lnTo>
                      <a:pt x="224" y="1311"/>
                    </a:lnTo>
                    <a:lnTo>
                      <a:pt x="232" y="1359"/>
                    </a:lnTo>
                    <a:lnTo>
                      <a:pt x="232" y="1407"/>
                    </a:lnTo>
                    <a:lnTo>
                      <a:pt x="232" y="864"/>
                    </a:lnTo>
                    <a:lnTo>
                      <a:pt x="232" y="976"/>
                    </a:lnTo>
                    <a:lnTo>
                      <a:pt x="241" y="976"/>
                    </a:lnTo>
                    <a:lnTo>
                      <a:pt x="241" y="1367"/>
                    </a:lnTo>
                    <a:lnTo>
                      <a:pt x="241" y="1327"/>
                    </a:lnTo>
                    <a:lnTo>
                      <a:pt x="249" y="1335"/>
                    </a:lnTo>
                    <a:lnTo>
                      <a:pt x="249" y="1575"/>
                    </a:lnTo>
                    <a:lnTo>
                      <a:pt x="249" y="1287"/>
                    </a:lnTo>
                    <a:lnTo>
                      <a:pt x="257" y="1255"/>
                    </a:lnTo>
                    <a:lnTo>
                      <a:pt x="257" y="1359"/>
                    </a:lnTo>
                    <a:lnTo>
                      <a:pt x="257" y="1167"/>
                    </a:lnTo>
                    <a:lnTo>
                      <a:pt x="257" y="1231"/>
                    </a:lnTo>
                    <a:lnTo>
                      <a:pt x="265" y="1215"/>
                    </a:lnTo>
                    <a:lnTo>
                      <a:pt x="265" y="1623"/>
                    </a:lnTo>
                    <a:lnTo>
                      <a:pt x="265" y="1064"/>
                    </a:lnTo>
                    <a:lnTo>
                      <a:pt x="265" y="1599"/>
                    </a:lnTo>
                    <a:lnTo>
                      <a:pt x="273" y="1575"/>
                    </a:lnTo>
                    <a:lnTo>
                      <a:pt x="273" y="1111"/>
                    </a:lnTo>
                    <a:lnTo>
                      <a:pt x="273" y="1263"/>
                    </a:lnTo>
                    <a:lnTo>
                      <a:pt x="281" y="1287"/>
                    </a:lnTo>
                    <a:lnTo>
                      <a:pt x="281" y="1575"/>
                    </a:lnTo>
                    <a:lnTo>
                      <a:pt x="289" y="1599"/>
                    </a:lnTo>
                    <a:lnTo>
                      <a:pt x="289" y="1615"/>
                    </a:lnTo>
                    <a:lnTo>
                      <a:pt x="289" y="1335"/>
                    </a:lnTo>
                    <a:lnTo>
                      <a:pt x="289" y="1399"/>
                    </a:lnTo>
                    <a:lnTo>
                      <a:pt x="297" y="1423"/>
                    </a:lnTo>
                    <a:lnTo>
                      <a:pt x="297" y="1799"/>
                    </a:lnTo>
                    <a:lnTo>
                      <a:pt x="305" y="1799"/>
                    </a:lnTo>
                    <a:lnTo>
                      <a:pt x="305" y="1943"/>
                    </a:lnTo>
                    <a:lnTo>
                      <a:pt x="305" y="296"/>
                    </a:lnTo>
                    <a:lnTo>
                      <a:pt x="305" y="512"/>
                    </a:lnTo>
                    <a:lnTo>
                      <a:pt x="313" y="512"/>
                    </a:lnTo>
                    <a:lnTo>
                      <a:pt x="313" y="134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" name="Freeform 219">
                <a:extLst>
                  <a:ext uri="{FF2B5EF4-FFF2-40B4-BE49-F238E27FC236}">
                    <a16:creationId xmlns:a16="http://schemas.microsoft.com/office/drawing/2014/main" id="{4EF8B735-D1CB-4B46-9508-62AA4BCE8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" y="2323"/>
                <a:ext cx="312" cy="1415"/>
              </a:xfrm>
              <a:custGeom>
                <a:avLst/>
                <a:gdLst>
                  <a:gd name="T0" fmla="*/ 0 w 312"/>
                  <a:gd name="T1" fmla="*/ 591 h 1415"/>
                  <a:gd name="T2" fmla="*/ 8 w 312"/>
                  <a:gd name="T3" fmla="*/ 991 h 1415"/>
                  <a:gd name="T4" fmla="*/ 16 w 312"/>
                  <a:gd name="T5" fmla="*/ 432 h 1415"/>
                  <a:gd name="T6" fmla="*/ 16 w 312"/>
                  <a:gd name="T7" fmla="*/ 647 h 1415"/>
                  <a:gd name="T8" fmla="*/ 24 w 312"/>
                  <a:gd name="T9" fmla="*/ 871 h 1415"/>
                  <a:gd name="T10" fmla="*/ 24 w 312"/>
                  <a:gd name="T11" fmla="*/ 839 h 1415"/>
                  <a:gd name="T12" fmla="*/ 32 w 312"/>
                  <a:gd name="T13" fmla="*/ 679 h 1415"/>
                  <a:gd name="T14" fmla="*/ 40 w 312"/>
                  <a:gd name="T15" fmla="*/ 599 h 1415"/>
                  <a:gd name="T16" fmla="*/ 40 w 312"/>
                  <a:gd name="T17" fmla="*/ 1071 h 1415"/>
                  <a:gd name="T18" fmla="*/ 48 w 312"/>
                  <a:gd name="T19" fmla="*/ 799 h 1415"/>
                  <a:gd name="T20" fmla="*/ 56 w 312"/>
                  <a:gd name="T21" fmla="*/ 687 h 1415"/>
                  <a:gd name="T22" fmla="*/ 64 w 312"/>
                  <a:gd name="T23" fmla="*/ 1055 h 1415"/>
                  <a:gd name="T24" fmla="*/ 64 w 312"/>
                  <a:gd name="T25" fmla="*/ 855 h 1415"/>
                  <a:gd name="T26" fmla="*/ 72 w 312"/>
                  <a:gd name="T27" fmla="*/ 887 h 1415"/>
                  <a:gd name="T28" fmla="*/ 72 w 312"/>
                  <a:gd name="T29" fmla="*/ 1351 h 1415"/>
                  <a:gd name="T30" fmla="*/ 80 w 312"/>
                  <a:gd name="T31" fmla="*/ 1415 h 1415"/>
                  <a:gd name="T32" fmla="*/ 80 w 312"/>
                  <a:gd name="T33" fmla="*/ 224 h 1415"/>
                  <a:gd name="T34" fmla="*/ 88 w 312"/>
                  <a:gd name="T35" fmla="*/ 280 h 1415"/>
                  <a:gd name="T36" fmla="*/ 96 w 312"/>
                  <a:gd name="T37" fmla="*/ 695 h 1415"/>
                  <a:gd name="T38" fmla="*/ 96 w 312"/>
                  <a:gd name="T39" fmla="*/ 591 h 1415"/>
                  <a:gd name="T40" fmla="*/ 104 w 312"/>
                  <a:gd name="T41" fmla="*/ 703 h 1415"/>
                  <a:gd name="T42" fmla="*/ 104 w 312"/>
                  <a:gd name="T43" fmla="*/ 536 h 1415"/>
                  <a:gd name="T44" fmla="*/ 112 w 312"/>
                  <a:gd name="T45" fmla="*/ 551 h 1415"/>
                  <a:gd name="T46" fmla="*/ 112 w 312"/>
                  <a:gd name="T47" fmla="*/ 711 h 1415"/>
                  <a:gd name="T48" fmla="*/ 120 w 312"/>
                  <a:gd name="T49" fmla="*/ 807 h 1415"/>
                  <a:gd name="T50" fmla="*/ 120 w 312"/>
                  <a:gd name="T51" fmla="*/ 631 h 1415"/>
                  <a:gd name="T52" fmla="*/ 128 w 312"/>
                  <a:gd name="T53" fmla="*/ 943 h 1415"/>
                  <a:gd name="T54" fmla="*/ 136 w 312"/>
                  <a:gd name="T55" fmla="*/ 783 h 1415"/>
                  <a:gd name="T56" fmla="*/ 136 w 312"/>
                  <a:gd name="T57" fmla="*/ 695 h 1415"/>
                  <a:gd name="T58" fmla="*/ 144 w 312"/>
                  <a:gd name="T59" fmla="*/ 1031 h 1415"/>
                  <a:gd name="T60" fmla="*/ 152 w 312"/>
                  <a:gd name="T61" fmla="*/ 1015 h 1415"/>
                  <a:gd name="T62" fmla="*/ 152 w 312"/>
                  <a:gd name="T63" fmla="*/ 951 h 1415"/>
                  <a:gd name="T64" fmla="*/ 160 w 312"/>
                  <a:gd name="T65" fmla="*/ 1295 h 1415"/>
                  <a:gd name="T66" fmla="*/ 168 w 312"/>
                  <a:gd name="T67" fmla="*/ 232 h 1415"/>
                  <a:gd name="T68" fmla="*/ 168 w 312"/>
                  <a:gd name="T69" fmla="*/ 88 h 1415"/>
                  <a:gd name="T70" fmla="*/ 176 w 312"/>
                  <a:gd name="T71" fmla="*/ 384 h 1415"/>
                  <a:gd name="T72" fmla="*/ 176 w 312"/>
                  <a:gd name="T73" fmla="*/ 352 h 1415"/>
                  <a:gd name="T74" fmla="*/ 184 w 312"/>
                  <a:gd name="T75" fmla="*/ 615 h 1415"/>
                  <a:gd name="T76" fmla="*/ 184 w 312"/>
                  <a:gd name="T77" fmla="*/ 536 h 1415"/>
                  <a:gd name="T78" fmla="*/ 192 w 312"/>
                  <a:gd name="T79" fmla="*/ 719 h 1415"/>
                  <a:gd name="T80" fmla="*/ 192 w 312"/>
                  <a:gd name="T81" fmla="*/ 759 h 1415"/>
                  <a:gd name="T82" fmla="*/ 200 w 312"/>
                  <a:gd name="T83" fmla="*/ 520 h 1415"/>
                  <a:gd name="T84" fmla="*/ 208 w 312"/>
                  <a:gd name="T85" fmla="*/ 935 h 1415"/>
                  <a:gd name="T86" fmla="*/ 208 w 312"/>
                  <a:gd name="T87" fmla="*/ 887 h 1415"/>
                  <a:gd name="T88" fmla="*/ 216 w 312"/>
                  <a:gd name="T89" fmla="*/ 1007 h 1415"/>
                  <a:gd name="T90" fmla="*/ 216 w 312"/>
                  <a:gd name="T91" fmla="*/ 935 h 1415"/>
                  <a:gd name="T92" fmla="*/ 224 w 312"/>
                  <a:gd name="T93" fmla="*/ 791 h 1415"/>
                  <a:gd name="T94" fmla="*/ 232 w 312"/>
                  <a:gd name="T95" fmla="*/ 1031 h 1415"/>
                  <a:gd name="T96" fmla="*/ 240 w 312"/>
                  <a:gd name="T97" fmla="*/ 1271 h 1415"/>
                  <a:gd name="T98" fmla="*/ 240 w 312"/>
                  <a:gd name="T99" fmla="*/ 1239 h 1415"/>
                  <a:gd name="T100" fmla="*/ 248 w 312"/>
                  <a:gd name="T101" fmla="*/ 264 h 1415"/>
                  <a:gd name="T102" fmla="*/ 256 w 312"/>
                  <a:gd name="T103" fmla="*/ 520 h 1415"/>
                  <a:gd name="T104" fmla="*/ 256 w 312"/>
                  <a:gd name="T105" fmla="*/ 504 h 1415"/>
                  <a:gd name="T106" fmla="*/ 264 w 312"/>
                  <a:gd name="T107" fmla="*/ 831 h 1415"/>
                  <a:gd name="T108" fmla="*/ 272 w 312"/>
                  <a:gd name="T109" fmla="*/ 775 h 1415"/>
                  <a:gd name="T110" fmla="*/ 272 w 312"/>
                  <a:gd name="T111" fmla="*/ 735 h 1415"/>
                  <a:gd name="T112" fmla="*/ 280 w 312"/>
                  <a:gd name="T113" fmla="*/ 863 h 1415"/>
                  <a:gd name="T114" fmla="*/ 288 w 312"/>
                  <a:gd name="T115" fmla="*/ 472 h 1415"/>
                  <a:gd name="T116" fmla="*/ 288 w 312"/>
                  <a:gd name="T117" fmla="*/ 759 h 1415"/>
                  <a:gd name="T118" fmla="*/ 296 w 312"/>
                  <a:gd name="T119" fmla="*/ 975 h 1415"/>
                  <a:gd name="T120" fmla="*/ 304 w 312"/>
                  <a:gd name="T121" fmla="*/ 871 h 1415"/>
                  <a:gd name="T122" fmla="*/ 304 w 312"/>
                  <a:gd name="T123" fmla="*/ 855 h 1415"/>
                  <a:gd name="T124" fmla="*/ 312 w 312"/>
                  <a:gd name="T125" fmla="*/ 935 h 1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12"/>
                  <a:gd name="T190" fmla="*/ 0 h 1415"/>
                  <a:gd name="T191" fmla="*/ 312 w 312"/>
                  <a:gd name="T192" fmla="*/ 1415 h 1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12" h="1415">
                    <a:moveTo>
                      <a:pt x="0" y="791"/>
                    </a:moveTo>
                    <a:lnTo>
                      <a:pt x="0" y="591"/>
                    </a:lnTo>
                    <a:lnTo>
                      <a:pt x="8" y="615"/>
                    </a:lnTo>
                    <a:lnTo>
                      <a:pt x="8" y="991"/>
                    </a:lnTo>
                    <a:lnTo>
                      <a:pt x="8" y="408"/>
                    </a:lnTo>
                    <a:lnTo>
                      <a:pt x="16" y="432"/>
                    </a:lnTo>
                    <a:lnTo>
                      <a:pt x="16" y="863"/>
                    </a:lnTo>
                    <a:lnTo>
                      <a:pt x="16" y="647"/>
                    </a:lnTo>
                    <a:lnTo>
                      <a:pt x="24" y="615"/>
                    </a:lnTo>
                    <a:lnTo>
                      <a:pt x="24" y="871"/>
                    </a:lnTo>
                    <a:lnTo>
                      <a:pt x="24" y="559"/>
                    </a:lnTo>
                    <a:lnTo>
                      <a:pt x="24" y="839"/>
                    </a:lnTo>
                    <a:lnTo>
                      <a:pt x="32" y="839"/>
                    </a:lnTo>
                    <a:lnTo>
                      <a:pt x="32" y="679"/>
                    </a:lnTo>
                    <a:lnTo>
                      <a:pt x="32" y="687"/>
                    </a:lnTo>
                    <a:lnTo>
                      <a:pt x="40" y="599"/>
                    </a:lnTo>
                    <a:lnTo>
                      <a:pt x="40" y="448"/>
                    </a:lnTo>
                    <a:lnTo>
                      <a:pt x="40" y="1071"/>
                    </a:lnTo>
                    <a:lnTo>
                      <a:pt x="48" y="1063"/>
                    </a:lnTo>
                    <a:lnTo>
                      <a:pt x="48" y="799"/>
                    </a:lnTo>
                    <a:lnTo>
                      <a:pt x="56" y="767"/>
                    </a:lnTo>
                    <a:lnTo>
                      <a:pt x="56" y="687"/>
                    </a:lnTo>
                    <a:lnTo>
                      <a:pt x="56" y="1031"/>
                    </a:lnTo>
                    <a:lnTo>
                      <a:pt x="64" y="1055"/>
                    </a:lnTo>
                    <a:lnTo>
                      <a:pt x="64" y="1087"/>
                    </a:lnTo>
                    <a:lnTo>
                      <a:pt x="64" y="855"/>
                    </a:lnTo>
                    <a:lnTo>
                      <a:pt x="64" y="879"/>
                    </a:lnTo>
                    <a:lnTo>
                      <a:pt x="72" y="887"/>
                    </a:lnTo>
                    <a:lnTo>
                      <a:pt x="72" y="863"/>
                    </a:lnTo>
                    <a:lnTo>
                      <a:pt x="72" y="1351"/>
                    </a:lnTo>
                    <a:lnTo>
                      <a:pt x="80" y="1399"/>
                    </a:lnTo>
                    <a:lnTo>
                      <a:pt x="80" y="1415"/>
                    </a:lnTo>
                    <a:lnTo>
                      <a:pt x="80" y="0"/>
                    </a:lnTo>
                    <a:lnTo>
                      <a:pt x="80" y="224"/>
                    </a:lnTo>
                    <a:lnTo>
                      <a:pt x="88" y="320"/>
                    </a:lnTo>
                    <a:lnTo>
                      <a:pt x="88" y="280"/>
                    </a:lnTo>
                    <a:lnTo>
                      <a:pt x="88" y="639"/>
                    </a:lnTo>
                    <a:lnTo>
                      <a:pt x="96" y="695"/>
                    </a:lnTo>
                    <a:lnTo>
                      <a:pt x="96" y="999"/>
                    </a:lnTo>
                    <a:lnTo>
                      <a:pt x="96" y="591"/>
                    </a:lnTo>
                    <a:lnTo>
                      <a:pt x="96" y="703"/>
                    </a:lnTo>
                    <a:lnTo>
                      <a:pt x="104" y="703"/>
                    </a:lnTo>
                    <a:lnTo>
                      <a:pt x="104" y="807"/>
                    </a:lnTo>
                    <a:lnTo>
                      <a:pt x="104" y="536"/>
                    </a:lnTo>
                    <a:lnTo>
                      <a:pt x="104" y="543"/>
                    </a:lnTo>
                    <a:lnTo>
                      <a:pt x="112" y="551"/>
                    </a:lnTo>
                    <a:lnTo>
                      <a:pt x="112" y="767"/>
                    </a:lnTo>
                    <a:lnTo>
                      <a:pt x="112" y="711"/>
                    </a:lnTo>
                    <a:lnTo>
                      <a:pt x="120" y="727"/>
                    </a:lnTo>
                    <a:lnTo>
                      <a:pt x="120" y="807"/>
                    </a:lnTo>
                    <a:lnTo>
                      <a:pt x="120" y="567"/>
                    </a:lnTo>
                    <a:lnTo>
                      <a:pt x="120" y="631"/>
                    </a:lnTo>
                    <a:lnTo>
                      <a:pt x="128" y="655"/>
                    </a:lnTo>
                    <a:lnTo>
                      <a:pt x="128" y="943"/>
                    </a:lnTo>
                    <a:lnTo>
                      <a:pt x="128" y="799"/>
                    </a:lnTo>
                    <a:lnTo>
                      <a:pt x="136" y="783"/>
                    </a:lnTo>
                    <a:lnTo>
                      <a:pt x="136" y="863"/>
                    </a:lnTo>
                    <a:lnTo>
                      <a:pt x="136" y="695"/>
                    </a:lnTo>
                    <a:lnTo>
                      <a:pt x="144" y="703"/>
                    </a:lnTo>
                    <a:lnTo>
                      <a:pt x="144" y="1031"/>
                    </a:lnTo>
                    <a:lnTo>
                      <a:pt x="144" y="1023"/>
                    </a:lnTo>
                    <a:lnTo>
                      <a:pt x="152" y="1015"/>
                    </a:lnTo>
                    <a:lnTo>
                      <a:pt x="152" y="1031"/>
                    </a:lnTo>
                    <a:lnTo>
                      <a:pt x="152" y="951"/>
                    </a:lnTo>
                    <a:lnTo>
                      <a:pt x="160" y="935"/>
                    </a:lnTo>
                    <a:lnTo>
                      <a:pt x="160" y="1295"/>
                    </a:lnTo>
                    <a:lnTo>
                      <a:pt x="160" y="408"/>
                    </a:lnTo>
                    <a:lnTo>
                      <a:pt x="168" y="232"/>
                    </a:lnTo>
                    <a:lnTo>
                      <a:pt x="168" y="472"/>
                    </a:lnTo>
                    <a:lnTo>
                      <a:pt x="168" y="88"/>
                    </a:lnTo>
                    <a:lnTo>
                      <a:pt x="168" y="344"/>
                    </a:lnTo>
                    <a:lnTo>
                      <a:pt x="176" y="384"/>
                    </a:lnTo>
                    <a:lnTo>
                      <a:pt x="176" y="807"/>
                    </a:lnTo>
                    <a:lnTo>
                      <a:pt x="176" y="352"/>
                    </a:lnTo>
                    <a:lnTo>
                      <a:pt x="176" y="687"/>
                    </a:lnTo>
                    <a:lnTo>
                      <a:pt x="184" y="615"/>
                    </a:lnTo>
                    <a:lnTo>
                      <a:pt x="184" y="751"/>
                    </a:lnTo>
                    <a:lnTo>
                      <a:pt x="184" y="536"/>
                    </a:lnTo>
                    <a:lnTo>
                      <a:pt x="184" y="703"/>
                    </a:lnTo>
                    <a:lnTo>
                      <a:pt x="192" y="719"/>
                    </a:lnTo>
                    <a:lnTo>
                      <a:pt x="192" y="879"/>
                    </a:lnTo>
                    <a:lnTo>
                      <a:pt x="192" y="759"/>
                    </a:lnTo>
                    <a:lnTo>
                      <a:pt x="200" y="711"/>
                    </a:lnTo>
                    <a:lnTo>
                      <a:pt x="200" y="520"/>
                    </a:lnTo>
                    <a:lnTo>
                      <a:pt x="208" y="512"/>
                    </a:lnTo>
                    <a:lnTo>
                      <a:pt x="208" y="935"/>
                    </a:lnTo>
                    <a:lnTo>
                      <a:pt x="208" y="504"/>
                    </a:lnTo>
                    <a:lnTo>
                      <a:pt x="208" y="887"/>
                    </a:lnTo>
                    <a:lnTo>
                      <a:pt x="216" y="879"/>
                    </a:lnTo>
                    <a:lnTo>
                      <a:pt x="216" y="1007"/>
                    </a:lnTo>
                    <a:lnTo>
                      <a:pt x="216" y="847"/>
                    </a:lnTo>
                    <a:lnTo>
                      <a:pt x="216" y="935"/>
                    </a:lnTo>
                    <a:lnTo>
                      <a:pt x="224" y="911"/>
                    </a:lnTo>
                    <a:lnTo>
                      <a:pt x="224" y="791"/>
                    </a:lnTo>
                    <a:lnTo>
                      <a:pt x="232" y="799"/>
                    </a:lnTo>
                    <a:lnTo>
                      <a:pt x="232" y="1031"/>
                    </a:lnTo>
                    <a:lnTo>
                      <a:pt x="240" y="1047"/>
                    </a:lnTo>
                    <a:lnTo>
                      <a:pt x="240" y="1271"/>
                    </a:lnTo>
                    <a:lnTo>
                      <a:pt x="240" y="1023"/>
                    </a:lnTo>
                    <a:lnTo>
                      <a:pt x="240" y="1239"/>
                    </a:lnTo>
                    <a:lnTo>
                      <a:pt x="248" y="1039"/>
                    </a:lnTo>
                    <a:lnTo>
                      <a:pt x="248" y="264"/>
                    </a:lnTo>
                    <a:lnTo>
                      <a:pt x="256" y="224"/>
                    </a:lnTo>
                    <a:lnTo>
                      <a:pt x="256" y="520"/>
                    </a:lnTo>
                    <a:lnTo>
                      <a:pt x="256" y="136"/>
                    </a:lnTo>
                    <a:lnTo>
                      <a:pt x="256" y="504"/>
                    </a:lnTo>
                    <a:lnTo>
                      <a:pt x="264" y="464"/>
                    </a:lnTo>
                    <a:lnTo>
                      <a:pt x="264" y="831"/>
                    </a:lnTo>
                    <a:lnTo>
                      <a:pt x="264" y="823"/>
                    </a:lnTo>
                    <a:lnTo>
                      <a:pt x="272" y="775"/>
                    </a:lnTo>
                    <a:lnTo>
                      <a:pt x="272" y="911"/>
                    </a:lnTo>
                    <a:lnTo>
                      <a:pt x="272" y="735"/>
                    </a:lnTo>
                    <a:lnTo>
                      <a:pt x="272" y="879"/>
                    </a:lnTo>
                    <a:lnTo>
                      <a:pt x="280" y="863"/>
                    </a:lnTo>
                    <a:lnTo>
                      <a:pt x="280" y="512"/>
                    </a:lnTo>
                    <a:lnTo>
                      <a:pt x="288" y="472"/>
                    </a:lnTo>
                    <a:lnTo>
                      <a:pt x="288" y="448"/>
                    </a:lnTo>
                    <a:lnTo>
                      <a:pt x="288" y="759"/>
                    </a:lnTo>
                    <a:lnTo>
                      <a:pt x="296" y="775"/>
                    </a:lnTo>
                    <a:lnTo>
                      <a:pt x="296" y="975"/>
                    </a:lnTo>
                    <a:lnTo>
                      <a:pt x="296" y="887"/>
                    </a:lnTo>
                    <a:lnTo>
                      <a:pt x="304" y="871"/>
                    </a:lnTo>
                    <a:lnTo>
                      <a:pt x="304" y="1023"/>
                    </a:lnTo>
                    <a:lnTo>
                      <a:pt x="304" y="855"/>
                    </a:lnTo>
                    <a:lnTo>
                      <a:pt x="304" y="943"/>
                    </a:lnTo>
                    <a:lnTo>
                      <a:pt x="312" y="935"/>
                    </a:lnTo>
                    <a:lnTo>
                      <a:pt x="312" y="80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" name="Freeform 220">
                <a:extLst>
                  <a:ext uri="{FF2B5EF4-FFF2-40B4-BE49-F238E27FC236}">
                    <a16:creationId xmlns:a16="http://schemas.microsoft.com/office/drawing/2014/main" id="{A5EC0E81-EDB5-AE4B-A9FE-3EC2F3BA7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5" y="2587"/>
                <a:ext cx="328" cy="959"/>
              </a:xfrm>
              <a:custGeom>
                <a:avLst/>
                <a:gdLst>
                  <a:gd name="T0" fmla="*/ 8 w 328"/>
                  <a:gd name="T1" fmla="*/ 559 h 959"/>
                  <a:gd name="T2" fmla="*/ 16 w 328"/>
                  <a:gd name="T3" fmla="*/ 959 h 959"/>
                  <a:gd name="T4" fmla="*/ 24 w 328"/>
                  <a:gd name="T5" fmla="*/ 0 h 959"/>
                  <a:gd name="T6" fmla="*/ 32 w 328"/>
                  <a:gd name="T7" fmla="*/ 351 h 959"/>
                  <a:gd name="T8" fmla="*/ 40 w 328"/>
                  <a:gd name="T9" fmla="*/ 303 h 959"/>
                  <a:gd name="T10" fmla="*/ 48 w 328"/>
                  <a:gd name="T11" fmla="*/ 391 h 959"/>
                  <a:gd name="T12" fmla="*/ 56 w 328"/>
                  <a:gd name="T13" fmla="*/ 407 h 959"/>
                  <a:gd name="T14" fmla="*/ 64 w 328"/>
                  <a:gd name="T15" fmla="*/ 583 h 959"/>
                  <a:gd name="T16" fmla="*/ 80 w 328"/>
                  <a:gd name="T17" fmla="*/ 783 h 959"/>
                  <a:gd name="T18" fmla="*/ 88 w 328"/>
                  <a:gd name="T19" fmla="*/ 631 h 959"/>
                  <a:gd name="T20" fmla="*/ 96 w 328"/>
                  <a:gd name="T21" fmla="*/ 711 h 959"/>
                  <a:gd name="T22" fmla="*/ 96 w 328"/>
                  <a:gd name="T23" fmla="*/ 272 h 959"/>
                  <a:gd name="T24" fmla="*/ 104 w 328"/>
                  <a:gd name="T25" fmla="*/ 176 h 959"/>
                  <a:gd name="T26" fmla="*/ 112 w 328"/>
                  <a:gd name="T27" fmla="*/ 279 h 959"/>
                  <a:gd name="T28" fmla="*/ 120 w 328"/>
                  <a:gd name="T29" fmla="*/ 559 h 959"/>
                  <a:gd name="T30" fmla="*/ 128 w 328"/>
                  <a:gd name="T31" fmla="*/ 583 h 959"/>
                  <a:gd name="T32" fmla="*/ 136 w 328"/>
                  <a:gd name="T33" fmla="*/ 511 h 959"/>
                  <a:gd name="T34" fmla="*/ 144 w 328"/>
                  <a:gd name="T35" fmla="*/ 495 h 959"/>
                  <a:gd name="T36" fmla="*/ 160 w 328"/>
                  <a:gd name="T37" fmla="*/ 839 h 959"/>
                  <a:gd name="T38" fmla="*/ 168 w 328"/>
                  <a:gd name="T39" fmla="*/ 663 h 959"/>
                  <a:gd name="T40" fmla="*/ 168 w 328"/>
                  <a:gd name="T41" fmla="*/ 527 h 959"/>
                  <a:gd name="T42" fmla="*/ 176 w 328"/>
                  <a:gd name="T43" fmla="*/ 152 h 959"/>
                  <a:gd name="T44" fmla="*/ 184 w 328"/>
                  <a:gd name="T45" fmla="*/ 80 h 959"/>
                  <a:gd name="T46" fmla="*/ 192 w 328"/>
                  <a:gd name="T47" fmla="*/ 128 h 959"/>
                  <a:gd name="T48" fmla="*/ 200 w 328"/>
                  <a:gd name="T49" fmla="*/ 511 h 959"/>
                  <a:gd name="T50" fmla="*/ 208 w 328"/>
                  <a:gd name="T51" fmla="*/ 575 h 959"/>
                  <a:gd name="T52" fmla="*/ 216 w 328"/>
                  <a:gd name="T53" fmla="*/ 543 h 959"/>
                  <a:gd name="T54" fmla="*/ 224 w 328"/>
                  <a:gd name="T55" fmla="*/ 559 h 959"/>
                  <a:gd name="T56" fmla="*/ 232 w 328"/>
                  <a:gd name="T57" fmla="*/ 759 h 959"/>
                  <a:gd name="T58" fmla="*/ 240 w 328"/>
                  <a:gd name="T59" fmla="*/ 671 h 959"/>
                  <a:gd name="T60" fmla="*/ 248 w 328"/>
                  <a:gd name="T61" fmla="*/ 431 h 959"/>
                  <a:gd name="T62" fmla="*/ 256 w 328"/>
                  <a:gd name="T63" fmla="*/ 415 h 959"/>
                  <a:gd name="T64" fmla="*/ 264 w 328"/>
                  <a:gd name="T65" fmla="*/ 152 h 959"/>
                  <a:gd name="T66" fmla="*/ 264 w 328"/>
                  <a:gd name="T67" fmla="*/ 200 h 959"/>
                  <a:gd name="T68" fmla="*/ 272 w 328"/>
                  <a:gd name="T69" fmla="*/ 391 h 959"/>
                  <a:gd name="T70" fmla="*/ 280 w 328"/>
                  <a:gd name="T71" fmla="*/ 367 h 959"/>
                  <a:gd name="T72" fmla="*/ 288 w 328"/>
                  <a:gd name="T73" fmla="*/ 623 h 959"/>
                  <a:gd name="T74" fmla="*/ 296 w 328"/>
                  <a:gd name="T75" fmla="*/ 599 h 959"/>
                  <a:gd name="T76" fmla="*/ 304 w 328"/>
                  <a:gd name="T77" fmla="*/ 591 h 959"/>
                  <a:gd name="T78" fmla="*/ 312 w 328"/>
                  <a:gd name="T79" fmla="*/ 751 h 959"/>
                  <a:gd name="T80" fmla="*/ 320 w 328"/>
                  <a:gd name="T81" fmla="*/ 655 h 959"/>
                  <a:gd name="T82" fmla="*/ 328 w 328"/>
                  <a:gd name="T83" fmla="*/ 607 h 9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959"/>
                  <a:gd name="T128" fmla="*/ 328 w 328"/>
                  <a:gd name="T129" fmla="*/ 959 h 9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959">
                    <a:moveTo>
                      <a:pt x="0" y="543"/>
                    </a:moveTo>
                    <a:lnTo>
                      <a:pt x="0" y="551"/>
                    </a:lnTo>
                    <a:lnTo>
                      <a:pt x="8" y="559"/>
                    </a:lnTo>
                    <a:lnTo>
                      <a:pt x="8" y="887"/>
                    </a:lnTo>
                    <a:lnTo>
                      <a:pt x="16" y="919"/>
                    </a:lnTo>
                    <a:lnTo>
                      <a:pt x="16" y="959"/>
                    </a:lnTo>
                    <a:lnTo>
                      <a:pt x="16" y="327"/>
                    </a:lnTo>
                    <a:lnTo>
                      <a:pt x="24" y="311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32" y="80"/>
                    </a:lnTo>
                    <a:lnTo>
                      <a:pt x="32" y="351"/>
                    </a:lnTo>
                    <a:lnTo>
                      <a:pt x="32" y="48"/>
                    </a:lnTo>
                    <a:lnTo>
                      <a:pt x="32" y="287"/>
                    </a:lnTo>
                    <a:lnTo>
                      <a:pt x="40" y="303"/>
                    </a:lnTo>
                    <a:lnTo>
                      <a:pt x="40" y="655"/>
                    </a:lnTo>
                    <a:lnTo>
                      <a:pt x="48" y="663"/>
                    </a:lnTo>
                    <a:lnTo>
                      <a:pt x="48" y="391"/>
                    </a:lnTo>
                    <a:lnTo>
                      <a:pt x="56" y="359"/>
                    </a:lnTo>
                    <a:lnTo>
                      <a:pt x="56" y="287"/>
                    </a:lnTo>
                    <a:lnTo>
                      <a:pt x="56" y="407"/>
                    </a:lnTo>
                    <a:lnTo>
                      <a:pt x="64" y="431"/>
                    </a:lnTo>
                    <a:lnTo>
                      <a:pt x="64" y="599"/>
                    </a:lnTo>
                    <a:lnTo>
                      <a:pt x="64" y="583"/>
                    </a:lnTo>
                    <a:lnTo>
                      <a:pt x="72" y="575"/>
                    </a:lnTo>
                    <a:lnTo>
                      <a:pt x="72" y="783"/>
                    </a:lnTo>
                    <a:lnTo>
                      <a:pt x="80" y="783"/>
                    </a:lnTo>
                    <a:lnTo>
                      <a:pt x="80" y="855"/>
                    </a:lnTo>
                    <a:lnTo>
                      <a:pt x="80" y="655"/>
                    </a:lnTo>
                    <a:lnTo>
                      <a:pt x="88" y="631"/>
                    </a:lnTo>
                    <a:lnTo>
                      <a:pt x="88" y="479"/>
                    </a:lnTo>
                    <a:lnTo>
                      <a:pt x="88" y="663"/>
                    </a:lnTo>
                    <a:lnTo>
                      <a:pt x="96" y="711"/>
                    </a:lnTo>
                    <a:lnTo>
                      <a:pt x="96" y="719"/>
                    </a:lnTo>
                    <a:lnTo>
                      <a:pt x="96" y="256"/>
                    </a:lnTo>
                    <a:lnTo>
                      <a:pt x="96" y="272"/>
                    </a:lnTo>
                    <a:lnTo>
                      <a:pt x="104" y="248"/>
                    </a:lnTo>
                    <a:lnTo>
                      <a:pt x="104" y="272"/>
                    </a:lnTo>
                    <a:lnTo>
                      <a:pt x="104" y="176"/>
                    </a:lnTo>
                    <a:lnTo>
                      <a:pt x="104" y="232"/>
                    </a:lnTo>
                    <a:lnTo>
                      <a:pt x="112" y="248"/>
                    </a:lnTo>
                    <a:lnTo>
                      <a:pt x="112" y="279"/>
                    </a:lnTo>
                    <a:lnTo>
                      <a:pt x="112" y="128"/>
                    </a:lnTo>
                    <a:lnTo>
                      <a:pt x="120" y="160"/>
                    </a:lnTo>
                    <a:lnTo>
                      <a:pt x="120" y="559"/>
                    </a:lnTo>
                    <a:lnTo>
                      <a:pt x="128" y="551"/>
                    </a:lnTo>
                    <a:lnTo>
                      <a:pt x="128" y="655"/>
                    </a:lnTo>
                    <a:lnTo>
                      <a:pt x="128" y="583"/>
                    </a:lnTo>
                    <a:lnTo>
                      <a:pt x="136" y="591"/>
                    </a:lnTo>
                    <a:lnTo>
                      <a:pt x="136" y="599"/>
                    </a:lnTo>
                    <a:lnTo>
                      <a:pt x="136" y="511"/>
                    </a:lnTo>
                    <a:lnTo>
                      <a:pt x="144" y="519"/>
                    </a:lnTo>
                    <a:lnTo>
                      <a:pt x="144" y="455"/>
                    </a:lnTo>
                    <a:lnTo>
                      <a:pt x="144" y="495"/>
                    </a:lnTo>
                    <a:lnTo>
                      <a:pt x="152" y="503"/>
                    </a:lnTo>
                    <a:lnTo>
                      <a:pt x="152" y="831"/>
                    </a:lnTo>
                    <a:lnTo>
                      <a:pt x="160" y="839"/>
                    </a:lnTo>
                    <a:lnTo>
                      <a:pt x="160" y="847"/>
                    </a:lnTo>
                    <a:lnTo>
                      <a:pt x="160" y="671"/>
                    </a:lnTo>
                    <a:lnTo>
                      <a:pt x="168" y="663"/>
                    </a:lnTo>
                    <a:lnTo>
                      <a:pt x="168" y="703"/>
                    </a:lnTo>
                    <a:lnTo>
                      <a:pt x="168" y="391"/>
                    </a:lnTo>
                    <a:lnTo>
                      <a:pt x="168" y="527"/>
                    </a:lnTo>
                    <a:lnTo>
                      <a:pt x="176" y="399"/>
                    </a:lnTo>
                    <a:lnTo>
                      <a:pt x="176" y="431"/>
                    </a:lnTo>
                    <a:lnTo>
                      <a:pt x="176" y="152"/>
                    </a:lnTo>
                    <a:lnTo>
                      <a:pt x="184" y="128"/>
                    </a:lnTo>
                    <a:lnTo>
                      <a:pt x="184" y="192"/>
                    </a:lnTo>
                    <a:lnTo>
                      <a:pt x="184" y="80"/>
                    </a:lnTo>
                    <a:lnTo>
                      <a:pt x="184" y="184"/>
                    </a:lnTo>
                    <a:lnTo>
                      <a:pt x="192" y="136"/>
                    </a:lnTo>
                    <a:lnTo>
                      <a:pt x="192" y="128"/>
                    </a:lnTo>
                    <a:lnTo>
                      <a:pt x="192" y="367"/>
                    </a:lnTo>
                    <a:lnTo>
                      <a:pt x="200" y="375"/>
                    </a:lnTo>
                    <a:lnTo>
                      <a:pt x="200" y="511"/>
                    </a:lnTo>
                    <a:lnTo>
                      <a:pt x="208" y="519"/>
                    </a:lnTo>
                    <a:lnTo>
                      <a:pt x="208" y="503"/>
                    </a:lnTo>
                    <a:lnTo>
                      <a:pt x="208" y="575"/>
                    </a:lnTo>
                    <a:lnTo>
                      <a:pt x="216" y="559"/>
                    </a:lnTo>
                    <a:lnTo>
                      <a:pt x="216" y="623"/>
                    </a:lnTo>
                    <a:lnTo>
                      <a:pt x="216" y="543"/>
                    </a:lnTo>
                    <a:lnTo>
                      <a:pt x="216" y="575"/>
                    </a:lnTo>
                    <a:lnTo>
                      <a:pt x="224" y="567"/>
                    </a:lnTo>
                    <a:lnTo>
                      <a:pt x="224" y="559"/>
                    </a:lnTo>
                    <a:lnTo>
                      <a:pt x="224" y="615"/>
                    </a:lnTo>
                    <a:lnTo>
                      <a:pt x="232" y="623"/>
                    </a:lnTo>
                    <a:lnTo>
                      <a:pt x="232" y="759"/>
                    </a:lnTo>
                    <a:lnTo>
                      <a:pt x="240" y="751"/>
                    </a:lnTo>
                    <a:lnTo>
                      <a:pt x="240" y="663"/>
                    </a:lnTo>
                    <a:lnTo>
                      <a:pt x="240" y="671"/>
                    </a:lnTo>
                    <a:lnTo>
                      <a:pt x="248" y="687"/>
                    </a:lnTo>
                    <a:lnTo>
                      <a:pt x="248" y="727"/>
                    </a:lnTo>
                    <a:lnTo>
                      <a:pt x="248" y="431"/>
                    </a:lnTo>
                    <a:lnTo>
                      <a:pt x="248" y="511"/>
                    </a:lnTo>
                    <a:lnTo>
                      <a:pt x="256" y="407"/>
                    </a:lnTo>
                    <a:lnTo>
                      <a:pt x="256" y="415"/>
                    </a:lnTo>
                    <a:lnTo>
                      <a:pt x="256" y="96"/>
                    </a:lnTo>
                    <a:lnTo>
                      <a:pt x="256" y="136"/>
                    </a:lnTo>
                    <a:lnTo>
                      <a:pt x="264" y="152"/>
                    </a:lnTo>
                    <a:lnTo>
                      <a:pt x="264" y="240"/>
                    </a:lnTo>
                    <a:lnTo>
                      <a:pt x="264" y="48"/>
                    </a:lnTo>
                    <a:lnTo>
                      <a:pt x="264" y="200"/>
                    </a:lnTo>
                    <a:lnTo>
                      <a:pt x="272" y="192"/>
                    </a:lnTo>
                    <a:lnTo>
                      <a:pt x="272" y="152"/>
                    </a:lnTo>
                    <a:lnTo>
                      <a:pt x="272" y="391"/>
                    </a:lnTo>
                    <a:lnTo>
                      <a:pt x="280" y="383"/>
                    </a:lnTo>
                    <a:lnTo>
                      <a:pt x="280" y="583"/>
                    </a:lnTo>
                    <a:lnTo>
                      <a:pt x="280" y="367"/>
                    </a:lnTo>
                    <a:lnTo>
                      <a:pt x="280" y="551"/>
                    </a:lnTo>
                    <a:lnTo>
                      <a:pt x="288" y="559"/>
                    </a:lnTo>
                    <a:lnTo>
                      <a:pt x="288" y="623"/>
                    </a:lnTo>
                    <a:lnTo>
                      <a:pt x="288" y="599"/>
                    </a:lnTo>
                    <a:lnTo>
                      <a:pt x="296" y="591"/>
                    </a:lnTo>
                    <a:lnTo>
                      <a:pt x="296" y="599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91"/>
                    </a:lnTo>
                    <a:lnTo>
                      <a:pt x="304" y="735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12" y="655"/>
                    </a:lnTo>
                    <a:lnTo>
                      <a:pt x="320" y="647"/>
                    </a:lnTo>
                    <a:lnTo>
                      <a:pt x="320" y="655"/>
                    </a:lnTo>
                    <a:lnTo>
                      <a:pt x="320" y="431"/>
                    </a:lnTo>
                    <a:lnTo>
                      <a:pt x="328" y="503"/>
                    </a:lnTo>
                    <a:lnTo>
                      <a:pt x="328" y="607"/>
                    </a:lnTo>
                    <a:lnTo>
                      <a:pt x="328" y="272"/>
                    </a:lnTo>
                    <a:lnTo>
                      <a:pt x="328" y="28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" name="Freeform 221">
                <a:extLst>
                  <a:ext uri="{FF2B5EF4-FFF2-40B4-BE49-F238E27FC236}">
                    <a16:creationId xmlns:a16="http://schemas.microsoft.com/office/drawing/2014/main" id="{B8E4E413-F2E0-DD47-B50A-C8156E7D3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3" y="2659"/>
                <a:ext cx="328" cy="687"/>
              </a:xfrm>
              <a:custGeom>
                <a:avLst/>
                <a:gdLst>
                  <a:gd name="T0" fmla="*/ 8 w 328"/>
                  <a:gd name="T1" fmla="*/ 207 h 687"/>
                  <a:gd name="T2" fmla="*/ 8 w 328"/>
                  <a:gd name="T3" fmla="*/ 8 h 687"/>
                  <a:gd name="T4" fmla="*/ 16 w 328"/>
                  <a:gd name="T5" fmla="*/ 160 h 687"/>
                  <a:gd name="T6" fmla="*/ 16 w 328"/>
                  <a:gd name="T7" fmla="*/ 144 h 687"/>
                  <a:gd name="T8" fmla="*/ 24 w 328"/>
                  <a:gd name="T9" fmla="*/ 455 h 687"/>
                  <a:gd name="T10" fmla="*/ 32 w 328"/>
                  <a:gd name="T11" fmla="*/ 583 h 687"/>
                  <a:gd name="T12" fmla="*/ 40 w 328"/>
                  <a:gd name="T13" fmla="*/ 551 h 687"/>
                  <a:gd name="T14" fmla="*/ 40 w 328"/>
                  <a:gd name="T15" fmla="*/ 511 h 687"/>
                  <a:gd name="T16" fmla="*/ 48 w 328"/>
                  <a:gd name="T17" fmla="*/ 527 h 687"/>
                  <a:gd name="T18" fmla="*/ 48 w 328"/>
                  <a:gd name="T19" fmla="*/ 511 h 687"/>
                  <a:gd name="T20" fmla="*/ 56 w 328"/>
                  <a:gd name="T21" fmla="*/ 543 h 687"/>
                  <a:gd name="T22" fmla="*/ 64 w 328"/>
                  <a:gd name="T23" fmla="*/ 679 h 687"/>
                  <a:gd name="T24" fmla="*/ 64 w 328"/>
                  <a:gd name="T25" fmla="*/ 567 h 687"/>
                  <a:gd name="T26" fmla="*/ 72 w 328"/>
                  <a:gd name="T27" fmla="*/ 615 h 687"/>
                  <a:gd name="T28" fmla="*/ 72 w 328"/>
                  <a:gd name="T29" fmla="*/ 431 h 687"/>
                  <a:gd name="T30" fmla="*/ 80 w 328"/>
                  <a:gd name="T31" fmla="*/ 56 h 687"/>
                  <a:gd name="T32" fmla="*/ 88 w 328"/>
                  <a:gd name="T33" fmla="*/ 120 h 687"/>
                  <a:gd name="T34" fmla="*/ 88 w 328"/>
                  <a:gd name="T35" fmla="*/ 64 h 687"/>
                  <a:gd name="T36" fmla="*/ 96 w 328"/>
                  <a:gd name="T37" fmla="*/ 64 h 687"/>
                  <a:gd name="T38" fmla="*/ 104 w 328"/>
                  <a:gd name="T39" fmla="*/ 263 h 687"/>
                  <a:gd name="T40" fmla="*/ 104 w 328"/>
                  <a:gd name="T41" fmla="*/ 519 h 687"/>
                  <a:gd name="T42" fmla="*/ 112 w 328"/>
                  <a:gd name="T43" fmla="*/ 575 h 687"/>
                  <a:gd name="T44" fmla="*/ 120 w 328"/>
                  <a:gd name="T45" fmla="*/ 575 h 687"/>
                  <a:gd name="T46" fmla="*/ 120 w 328"/>
                  <a:gd name="T47" fmla="*/ 559 h 687"/>
                  <a:gd name="T48" fmla="*/ 128 w 328"/>
                  <a:gd name="T49" fmla="*/ 559 h 687"/>
                  <a:gd name="T50" fmla="*/ 128 w 328"/>
                  <a:gd name="T51" fmla="*/ 623 h 687"/>
                  <a:gd name="T52" fmla="*/ 136 w 328"/>
                  <a:gd name="T53" fmla="*/ 655 h 687"/>
                  <a:gd name="T54" fmla="*/ 144 w 328"/>
                  <a:gd name="T55" fmla="*/ 607 h 687"/>
                  <a:gd name="T56" fmla="*/ 152 w 328"/>
                  <a:gd name="T57" fmla="*/ 343 h 687"/>
                  <a:gd name="T58" fmla="*/ 152 w 328"/>
                  <a:gd name="T59" fmla="*/ 192 h 687"/>
                  <a:gd name="T60" fmla="*/ 160 w 328"/>
                  <a:gd name="T61" fmla="*/ 207 h 687"/>
                  <a:gd name="T62" fmla="*/ 160 w 328"/>
                  <a:gd name="T63" fmla="*/ 40 h 687"/>
                  <a:gd name="T64" fmla="*/ 168 w 328"/>
                  <a:gd name="T65" fmla="*/ 128 h 687"/>
                  <a:gd name="T66" fmla="*/ 168 w 328"/>
                  <a:gd name="T67" fmla="*/ 104 h 687"/>
                  <a:gd name="T68" fmla="*/ 176 w 328"/>
                  <a:gd name="T69" fmla="*/ 415 h 687"/>
                  <a:gd name="T70" fmla="*/ 184 w 328"/>
                  <a:gd name="T71" fmla="*/ 543 h 687"/>
                  <a:gd name="T72" fmla="*/ 192 w 328"/>
                  <a:gd name="T73" fmla="*/ 519 h 687"/>
                  <a:gd name="T74" fmla="*/ 192 w 328"/>
                  <a:gd name="T75" fmla="*/ 519 h 687"/>
                  <a:gd name="T76" fmla="*/ 200 w 328"/>
                  <a:gd name="T77" fmla="*/ 575 h 687"/>
                  <a:gd name="T78" fmla="*/ 200 w 328"/>
                  <a:gd name="T79" fmla="*/ 567 h 687"/>
                  <a:gd name="T80" fmla="*/ 208 w 328"/>
                  <a:gd name="T81" fmla="*/ 575 h 687"/>
                  <a:gd name="T82" fmla="*/ 216 w 328"/>
                  <a:gd name="T83" fmla="*/ 647 h 687"/>
                  <a:gd name="T84" fmla="*/ 224 w 328"/>
                  <a:gd name="T85" fmla="*/ 591 h 687"/>
                  <a:gd name="T86" fmla="*/ 224 w 328"/>
                  <a:gd name="T87" fmla="*/ 351 h 687"/>
                  <a:gd name="T88" fmla="*/ 232 w 328"/>
                  <a:gd name="T89" fmla="*/ 423 h 687"/>
                  <a:gd name="T90" fmla="*/ 240 w 328"/>
                  <a:gd name="T91" fmla="*/ 128 h 687"/>
                  <a:gd name="T92" fmla="*/ 240 w 328"/>
                  <a:gd name="T93" fmla="*/ 40 h 687"/>
                  <a:gd name="T94" fmla="*/ 248 w 328"/>
                  <a:gd name="T95" fmla="*/ 64 h 687"/>
                  <a:gd name="T96" fmla="*/ 248 w 328"/>
                  <a:gd name="T97" fmla="*/ 152 h 687"/>
                  <a:gd name="T98" fmla="*/ 256 w 328"/>
                  <a:gd name="T99" fmla="*/ 487 h 687"/>
                  <a:gd name="T100" fmla="*/ 264 w 328"/>
                  <a:gd name="T101" fmla="*/ 543 h 687"/>
                  <a:gd name="T102" fmla="*/ 272 w 328"/>
                  <a:gd name="T103" fmla="*/ 527 h 687"/>
                  <a:gd name="T104" fmla="*/ 272 w 328"/>
                  <a:gd name="T105" fmla="*/ 575 h 687"/>
                  <a:gd name="T106" fmla="*/ 280 w 328"/>
                  <a:gd name="T107" fmla="*/ 559 h 687"/>
                  <a:gd name="T108" fmla="*/ 288 w 328"/>
                  <a:gd name="T109" fmla="*/ 623 h 687"/>
                  <a:gd name="T110" fmla="*/ 288 w 328"/>
                  <a:gd name="T111" fmla="*/ 631 h 687"/>
                  <a:gd name="T112" fmla="*/ 296 w 328"/>
                  <a:gd name="T113" fmla="*/ 567 h 687"/>
                  <a:gd name="T114" fmla="*/ 304 w 328"/>
                  <a:gd name="T115" fmla="*/ 583 h 687"/>
                  <a:gd name="T116" fmla="*/ 304 w 328"/>
                  <a:gd name="T117" fmla="*/ 271 h 687"/>
                  <a:gd name="T118" fmla="*/ 312 w 328"/>
                  <a:gd name="T119" fmla="*/ 40 h 687"/>
                  <a:gd name="T120" fmla="*/ 320 w 328"/>
                  <a:gd name="T121" fmla="*/ 136 h 687"/>
                  <a:gd name="T122" fmla="*/ 320 w 328"/>
                  <a:gd name="T123" fmla="*/ 80 h 687"/>
                  <a:gd name="T124" fmla="*/ 328 w 328"/>
                  <a:gd name="T125" fmla="*/ 319 h 68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8"/>
                  <a:gd name="T190" fmla="*/ 0 h 687"/>
                  <a:gd name="T191" fmla="*/ 328 w 328"/>
                  <a:gd name="T192" fmla="*/ 687 h 68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8" h="687">
                    <a:moveTo>
                      <a:pt x="0" y="215"/>
                    </a:moveTo>
                    <a:lnTo>
                      <a:pt x="8" y="207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16" y="32"/>
                    </a:lnTo>
                    <a:lnTo>
                      <a:pt x="16" y="160"/>
                    </a:lnTo>
                    <a:lnTo>
                      <a:pt x="16" y="24"/>
                    </a:lnTo>
                    <a:lnTo>
                      <a:pt x="16" y="144"/>
                    </a:lnTo>
                    <a:lnTo>
                      <a:pt x="24" y="152"/>
                    </a:lnTo>
                    <a:lnTo>
                      <a:pt x="24" y="455"/>
                    </a:lnTo>
                    <a:lnTo>
                      <a:pt x="32" y="439"/>
                    </a:lnTo>
                    <a:lnTo>
                      <a:pt x="32" y="583"/>
                    </a:lnTo>
                    <a:lnTo>
                      <a:pt x="32" y="559"/>
                    </a:lnTo>
                    <a:lnTo>
                      <a:pt x="40" y="551"/>
                    </a:lnTo>
                    <a:lnTo>
                      <a:pt x="40" y="559"/>
                    </a:lnTo>
                    <a:lnTo>
                      <a:pt x="40" y="511"/>
                    </a:lnTo>
                    <a:lnTo>
                      <a:pt x="40" y="535"/>
                    </a:lnTo>
                    <a:lnTo>
                      <a:pt x="48" y="527"/>
                    </a:lnTo>
                    <a:lnTo>
                      <a:pt x="48" y="535"/>
                    </a:lnTo>
                    <a:lnTo>
                      <a:pt x="48" y="511"/>
                    </a:lnTo>
                    <a:lnTo>
                      <a:pt x="48" y="535"/>
                    </a:lnTo>
                    <a:lnTo>
                      <a:pt x="56" y="543"/>
                    </a:lnTo>
                    <a:lnTo>
                      <a:pt x="56" y="687"/>
                    </a:lnTo>
                    <a:lnTo>
                      <a:pt x="64" y="679"/>
                    </a:lnTo>
                    <a:lnTo>
                      <a:pt x="64" y="559"/>
                    </a:lnTo>
                    <a:lnTo>
                      <a:pt x="64" y="567"/>
                    </a:lnTo>
                    <a:lnTo>
                      <a:pt x="72" y="575"/>
                    </a:lnTo>
                    <a:lnTo>
                      <a:pt x="72" y="615"/>
                    </a:lnTo>
                    <a:lnTo>
                      <a:pt x="72" y="375"/>
                    </a:lnTo>
                    <a:lnTo>
                      <a:pt x="72" y="431"/>
                    </a:lnTo>
                    <a:lnTo>
                      <a:pt x="80" y="351"/>
                    </a:lnTo>
                    <a:lnTo>
                      <a:pt x="80" y="56"/>
                    </a:lnTo>
                    <a:lnTo>
                      <a:pt x="80" y="104"/>
                    </a:lnTo>
                    <a:lnTo>
                      <a:pt x="88" y="120"/>
                    </a:lnTo>
                    <a:lnTo>
                      <a:pt x="88" y="0"/>
                    </a:lnTo>
                    <a:lnTo>
                      <a:pt x="88" y="64"/>
                    </a:lnTo>
                    <a:lnTo>
                      <a:pt x="96" y="72"/>
                    </a:lnTo>
                    <a:lnTo>
                      <a:pt x="96" y="64"/>
                    </a:lnTo>
                    <a:lnTo>
                      <a:pt x="96" y="239"/>
                    </a:lnTo>
                    <a:lnTo>
                      <a:pt x="104" y="263"/>
                    </a:lnTo>
                    <a:lnTo>
                      <a:pt x="104" y="247"/>
                    </a:lnTo>
                    <a:lnTo>
                      <a:pt x="104" y="519"/>
                    </a:lnTo>
                    <a:lnTo>
                      <a:pt x="112" y="527"/>
                    </a:lnTo>
                    <a:lnTo>
                      <a:pt x="112" y="575"/>
                    </a:lnTo>
                    <a:lnTo>
                      <a:pt x="112" y="567"/>
                    </a:lnTo>
                    <a:lnTo>
                      <a:pt x="120" y="575"/>
                    </a:lnTo>
                    <a:lnTo>
                      <a:pt x="120" y="591"/>
                    </a:lnTo>
                    <a:lnTo>
                      <a:pt x="120" y="559"/>
                    </a:lnTo>
                    <a:lnTo>
                      <a:pt x="120" y="567"/>
                    </a:lnTo>
                    <a:lnTo>
                      <a:pt x="128" y="559"/>
                    </a:lnTo>
                    <a:lnTo>
                      <a:pt x="128" y="543"/>
                    </a:lnTo>
                    <a:lnTo>
                      <a:pt x="128" y="623"/>
                    </a:lnTo>
                    <a:lnTo>
                      <a:pt x="136" y="631"/>
                    </a:lnTo>
                    <a:lnTo>
                      <a:pt x="136" y="655"/>
                    </a:lnTo>
                    <a:lnTo>
                      <a:pt x="136" y="615"/>
                    </a:lnTo>
                    <a:lnTo>
                      <a:pt x="144" y="607"/>
                    </a:lnTo>
                    <a:lnTo>
                      <a:pt x="144" y="431"/>
                    </a:lnTo>
                    <a:lnTo>
                      <a:pt x="152" y="343"/>
                    </a:lnTo>
                    <a:lnTo>
                      <a:pt x="152" y="559"/>
                    </a:lnTo>
                    <a:lnTo>
                      <a:pt x="152" y="192"/>
                    </a:lnTo>
                    <a:lnTo>
                      <a:pt x="152" y="215"/>
                    </a:lnTo>
                    <a:lnTo>
                      <a:pt x="160" y="207"/>
                    </a:lnTo>
                    <a:lnTo>
                      <a:pt x="160" y="8"/>
                    </a:lnTo>
                    <a:lnTo>
                      <a:pt x="160" y="40"/>
                    </a:lnTo>
                    <a:lnTo>
                      <a:pt x="168" y="56"/>
                    </a:lnTo>
                    <a:lnTo>
                      <a:pt x="168" y="128"/>
                    </a:lnTo>
                    <a:lnTo>
                      <a:pt x="168" y="40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415"/>
                    </a:lnTo>
                    <a:lnTo>
                      <a:pt x="184" y="407"/>
                    </a:lnTo>
                    <a:lnTo>
                      <a:pt x="184" y="543"/>
                    </a:lnTo>
                    <a:lnTo>
                      <a:pt x="184" y="535"/>
                    </a:lnTo>
                    <a:lnTo>
                      <a:pt x="192" y="519"/>
                    </a:lnTo>
                    <a:lnTo>
                      <a:pt x="192" y="583"/>
                    </a:lnTo>
                    <a:lnTo>
                      <a:pt x="192" y="519"/>
                    </a:lnTo>
                    <a:lnTo>
                      <a:pt x="192" y="559"/>
                    </a:lnTo>
                    <a:lnTo>
                      <a:pt x="200" y="575"/>
                    </a:lnTo>
                    <a:lnTo>
                      <a:pt x="200" y="591"/>
                    </a:lnTo>
                    <a:lnTo>
                      <a:pt x="200" y="567"/>
                    </a:lnTo>
                    <a:lnTo>
                      <a:pt x="200" y="583"/>
                    </a:lnTo>
                    <a:lnTo>
                      <a:pt x="208" y="575"/>
                    </a:lnTo>
                    <a:lnTo>
                      <a:pt x="208" y="655"/>
                    </a:lnTo>
                    <a:lnTo>
                      <a:pt x="216" y="647"/>
                    </a:lnTo>
                    <a:lnTo>
                      <a:pt x="216" y="583"/>
                    </a:lnTo>
                    <a:lnTo>
                      <a:pt x="224" y="591"/>
                    </a:lnTo>
                    <a:lnTo>
                      <a:pt x="224" y="599"/>
                    </a:lnTo>
                    <a:lnTo>
                      <a:pt x="224" y="351"/>
                    </a:lnTo>
                    <a:lnTo>
                      <a:pt x="224" y="423"/>
                    </a:lnTo>
                    <a:lnTo>
                      <a:pt x="232" y="423"/>
                    </a:lnTo>
                    <a:lnTo>
                      <a:pt x="232" y="72"/>
                    </a:lnTo>
                    <a:lnTo>
                      <a:pt x="240" y="128"/>
                    </a:lnTo>
                    <a:lnTo>
                      <a:pt x="240" y="176"/>
                    </a:lnTo>
                    <a:lnTo>
                      <a:pt x="240" y="40"/>
                    </a:lnTo>
                    <a:lnTo>
                      <a:pt x="240" y="80"/>
                    </a:lnTo>
                    <a:lnTo>
                      <a:pt x="248" y="64"/>
                    </a:lnTo>
                    <a:lnTo>
                      <a:pt x="248" y="184"/>
                    </a:lnTo>
                    <a:lnTo>
                      <a:pt x="248" y="152"/>
                    </a:lnTo>
                    <a:lnTo>
                      <a:pt x="256" y="176"/>
                    </a:lnTo>
                    <a:lnTo>
                      <a:pt x="256" y="487"/>
                    </a:lnTo>
                    <a:lnTo>
                      <a:pt x="264" y="495"/>
                    </a:lnTo>
                    <a:lnTo>
                      <a:pt x="264" y="543"/>
                    </a:lnTo>
                    <a:lnTo>
                      <a:pt x="264" y="535"/>
                    </a:lnTo>
                    <a:lnTo>
                      <a:pt x="272" y="527"/>
                    </a:lnTo>
                    <a:lnTo>
                      <a:pt x="272" y="583"/>
                    </a:lnTo>
                    <a:lnTo>
                      <a:pt x="272" y="575"/>
                    </a:lnTo>
                    <a:lnTo>
                      <a:pt x="280" y="583"/>
                    </a:lnTo>
                    <a:lnTo>
                      <a:pt x="280" y="559"/>
                    </a:lnTo>
                    <a:lnTo>
                      <a:pt x="280" y="615"/>
                    </a:lnTo>
                    <a:lnTo>
                      <a:pt x="288" y="623"/>
                    </a:lnTo>
                    <a:lnTo>
                      <a:pt x="288" y="663"/>
                    </a:lnTo>
                    <a:lnTo>
                      <a:pt x="288" y="631"/>
                    </a:lnTo>
                    <a:lnTo>
                      <a:pt x="296" y="623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83"/>
                    </a:lnTo>
                    <a:lnTo>
                      <a:pt x="304" y="591"/>
                    </a:lnTo>
                    <a:lnTo>
                      <a:pt x="304" y="271"/>
                    </a:lnTo>
                    <a:lnTo>
                      <a:pt x="312" y="231"/>
                    </a:lnTo>
                    <a:lnTo>
                      <a:pt x="312" y="40"/>
                    </a:lnTo>
                    <a:lnTo>
                      <a:pt x="320" y="96"/>
                    </a:lnTo>
                    <a:lnTo>
                      <a:pt x="320" y="136"/>
                    </a:lnTo>
                    <a:lnTo>
                      <a:pt x="320" y="64"/>
                    </a:lnTo>
                    <a:lnTo>
                      <a:pt x="320" y="80"/>
                    </a:lnTo>
                    <a:lnTo>
                      <a:pt x="328" y="80"/>
                    </a:lnTo>
                    <a:lnTo>
                      <a:pt x="328" y="319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" name="Freeform 222">
                <a:extLst>
                  <a:ext uri="{FF2B5EF4-FFF2-40B4-BE49-F238E27FC236}">
                    <a16:creationId xmlns:a16="http://schemas.microsoft.com/office/drawing/2014/main" id="{ADD89516-481D-3345-BEE0-D697A62F9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1" y="2699"/>
                <a:ext cx="217" cy="631"/>
              </a:xfrm>
              <a:custGeom>
                <a:avLst/>
                <a:gdLst>
                  <a:gd name="T0" fmla="*/ 0 w 217"/>
                  <a:gd name="T1" fmla="*/ 271 h 631"/>
                  <a:gd name="T2" fmla="*/ 8 w 217"/>
                  <a:gd name="T3" fmla="*/ 495 h 631"/>
                  <a:gd name="T4" fmla="*/ 16 w 217"/>
                  <a:gd name="T5" fmla="*/ 471 h 631"/>
                  <a:gd name="T6" fmla="*/ 16 w 217"/>
                  <a:gd name="T7" fmla="*/ 471 h 631"/>
                  <a:gd name="T8" fmla="*/ 24 w 217"/>
                  <a:gd name="T9" fmla="*/ 543 h 631"/>
                  <a:gd name="T10" fmla="*/ 24 w 217"/>
                  <a:gd name="T11" fmla="*/ 487 h 631"/>
                  <a:gd name="T12" fmla="*/ 32 w 217"/>
                  <a:gd name="T13" fmla="*/ 503 h 631"/>
                  <a:gd name="T14" fmla="*/ 40 w 217"/>
                  <a:gd name="T15" fmla="*/ 623 h 631"/>
                  <a:gd name="T16" fmla="*/ 40 w 217"/>
                  <a:gd name="T17" fmla="*/ 551 h 631"/>
                  <a:gd name="T18" fmla="*/ 48 w 217"/>
                  <a:gd name="T19" fmla="*/ 591 h 631"/>
                  <a:gd name="T20" fmla="*/ 48 w 217"/>
                  <a:gd name="T21" fmla="*/ 327 h 631"/>
                  <a:gd name="T22" fmla="*/ 56 w 217"/>
                  <a:gd name="T23" fmla="*/ 423 h 631"/>
                  <a:gd name="T24" fmla="*/ 64 w 217"/>
                  <a:gd name="T25" fmla="*/ 96 h 631"/>
                  <a:gd name="T26" fmla="*/ 64 w 217"/>
                  <a:gd name="T27" fmla="*/ 8 h 631"/>
                  <a:gd name="T28" fmla="*/ 72 w 217"/>
                  <a:gd name="T29" fmla="*/ 16 h 631"/>
                  <a:gd name="T30" fmla="*/ 72 w 217"/>
                  <a:gd name="T31" fmla="*/ 104 h 631"/>
                  <a:gd name="T32" fmla="*/ 81 w 217"/>
                  <a:gd name="T33" fmla="*/ 407 h 631"/>
                  <a:gd name="T34" fmla="*/ 89 w 217"/>
                  <a:gd name="T35" fmla="*/ 503 h 631"/>
                  <a:gd name="T36" fmla="*/ 97 w 217"/>
                  <a:gd name="T37" fmla="*/ 471 h 631"/>
                  <a:gd name="T38" fmla="*/ 97 w 217"/>
                  <a:gd name="T39" fmla="*/ 455 h 631"/>
                  <a:gd name="T40" fmla="*/ 105 w 217"/>
                  <a:gd name="T41" fmla="*/ 519 h 631"/>
                  <a:gd name="T42" fmla="*/ 105 w 217"/>
                  <a:gd name="T43" fmla="*/ 543 h 631"/>
                  <a:gd name="T44" fmla="*/ 113 w 217"/>
                  <a:gd name="T45" fmla="*/ 607 h 631"/>
                  <a:gd name="T46" fmla="*/ 121 w 217"/>
                  <a:gd name="T47" fmla="*/ 495 h 631"/>
                  <a:gd name="T48" fmla="*/ 129 w 217"/>
                  <a:gd name="T49" fmla="*/ 519 h 631"/>
                  <a:gd name="T50" fmla="*/ 129 w 217"/>
                  <a:gd name="T51" fmla="*/ 343 h 631"/>
                  <a:gd name="T52" fmla="*/ 137 w 217"/>
                  <a:gd name="T53" fmla="*/ 351 h 631"/>
                  <a:gd name="T54" fmla="*/ 137 w 217"/>
                  <a:gd name="T55" fmla="*/ 88 h 631"/>
                  <a:gd name="T56" fmla="*/ 145 w 217"/>
                  <a:gd name="T57" fmla="*/ 0 h 631"/>
                  <a:gd name="T58" fmla="*/ 153 w 217"/>
                  <a:gd name="T59" fmla="*/ 16 h 631"/>
                  <a:gd name="T60" fmla="*/ 153 w 217"/>
                  <a:gd name="T61" fmla="*/ 8 h 631"/>
                  <a:gd name="T62" fmla="*/ 161 w 217"/>
                  <a:gd name="T63" fmla="*/ 199 h 631"/>
                  <a:gd name="T64" fmla="*/ 161 w 217"/>
                  <a:gd name="T65" fmla="*/ 431 h 631"/>
                  <a:gd name="T66" fmla="*/ 169 w 217"/>
                  <a:gd name="T67" fmla="*/ 535 h 631"/>
                  <a:gd name="T68" fmla="*/ 177 w 217"/>
                  <a:gd name="T69" fmla="*/ 543 h 631"/>
                  <a:gd name="T70" fmla="*/ 177 w 217"/>
                  <a:gd name="T71" fmla="*/ 495 h 631"/>
                  <a:gd name="T72" fmla="*/ 185 w 217"/>
                  <a:gd name="T73" fmla="*/ 479 h 631"/>
                  <a:gd name="T74" fmla="*/ 193 w 217"/>
                  <a:gd name="T75" fmla="*/ 559 h 631"/>
                  <a:gd name="T76" fmla="*/ 193 w 217"/>
                  <a:gd name="T77" fmla="*/ 575 h 631"/>
                  <a:gd name="T78" fmla="*/ 201 w 217"/>
                  <a:gd name="T79" fmla="*/ 575 h 631"/>
                  <a:gd name="T80" fmla="*/ 201 w 217"/>
                  <a:gd name="T81" fmla="*/ 527 h 631"/>
                  <a:gd name="T82" fmla="*/ 209 w 217"/>
                  <a:gd name="T83" fmla="*/ 599 h 631"/>
                  <a:gd name="T84" fmla="*/ 217 w 217"/>
                  <a:gd name="T85" fmla="*/ 271 h 6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17"/>
                  <a:gd name="T130" fmla="*/ 0 h 631"/>
                  <a:gd name="T131" fmla="*/ 217 w 217"/>
                  <a:gd name="T132" fmla="*/ 631 h 6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17" h="631">
                    <a:moveTo>
                      <a:pt x="0" y="279"/>
                    </a:moveTo>
                    <a:lnTo>
                      <a:pt x="0" y="271"/>
                    </a:lnTo>
                    <a:lnTo>
                      <a:pt x="8" y="279"/>
                    </a:lnTo>
                    <a:lnTo>
                      <a:pt x="8" y="495"/>
                    </a:lnTo>
                    <a:lnTo>
                      <a:pt x="8" y="471"/>
                    </a:lnTo>
                    <a:lnTo>
                      <a:pt x="16" y="471"/>
                    </a:lnTo>
                    <a:lnTo>
                      <a:pt x="16" y="543"/>
                    </a:lnTo>
                    <a:lnTo>
                      <a:pt x="16" y="471"/>
                    </a:lnTo>
                    <a:lnTo>
                      <a:pt x="16" y="527"/>
                    </a:lnTo>
                    <a:lnTo>
                      <a:pt x="24" y="543"/>
                    </a:lnTo>
                    <a:lnTo>
                      <a:pt x="24" y="551"/>
                    </a:lnTo>
                    <a:lnTo>
                      <a:pt x="24" y="487"/>
                    </a:lnTo>
                    <a:lnTo>
                      <a:pt x="24" y="495"/>
                    </a:lnTo>
                    <a:lnTo>
                      <a:pt x="32" y="503"/>
                    </a:lnTo>
                    <a:lnTo>
                      <a:pt x="32" y="607"/>
                    </a:lnTo>
                    <a:lnTo>
                      <a:pt x="40" y="623"/>
                    </a:lnTo>
                    <a:lnTo>
                      <a:pt x="40" y="631"/>
                    </a:lnTo>
                    <a:lnTo>
                      <a:pt x="40" y="551"/>
                    </a:lnTo>
                    <a:lnTo>
                      <a:pt x="48" y="559"/>
                    </a:lnTo>
                    <a:lnTo>
                      <a:pt x="48" y="591"/>
                    </a:lnTo>
                    <a:lnTo>
                      <a:pt x="48" y="311"/>
                    </a:lnTo>
                    <a:lnTo>
                      <a:pt x="48" y="327"/>
                    </a:lnTo>
                    <a:lnTo>
                      <a:pt x="56" y="343"/>
                    </a:lnTo>
                    <a:lnTo>
                      <a:pt x="56" y="423"/>
                    </a:lnTo>
                    <a:lnTo>
                      <a:pt x="56" y="88"/>
                    </a:lnTo>
                    <a:lnTo>
                      <a:pt x="64" y="96"/>
                    </a:lnTo>
                    <a:lnTo>
                      <a:pt x="64" y="152"/>
                    </a:lnTo>
                    <a:lnTo>
                      <a:pt x="64" y="8"/>
                    </a:lnTo>
                    <a:lnTo>
                      <a:pt x="64" y="40"/>
                    </a:lnTo>
                    <a:lnTo>
                      <a:pt x="72" y="16"/>
                    </a:lnTo>
                    <a:lnTo>
                      <a:pt x="72" y="112"/>
                    </a:lnTo>
                    <a:lnTo>
                      <a:pt x="72" y="104"/>
                    </a:lnTo>
                    <a:lnTo>
                      <a:pt x="81" y="104"/>
                    </a:lnTo>
                    <a:lnTo>
                      <a:pt x="81" y="407"/>
                    </a:lnTo>
                    <a:lnTo>
                      <a:pt x="89" y="415"/>
                    </a:lnTo>
                    <a:lnTo>
                      <a:pt x="89" y="503"/>
                    </a:lnTo>
                    <a:lnTo>
                      <a:pt x="89" y="487"/>
                    </a:lnTo>
                    <a:lnTo>
                      <a:pt x="97" y="471"/>
                    </a:lnTo>
                    <a:lnTo>
                      <a:pt x="97" y="543"/>
                    </a:lnTo>
                    <a:lnTo>
                      <a:pt x="97" y="455"/>
                    </a:lnTo>
                    <a:lnTo>
                      <a:pt x="97" y="511"/>
                    </a:lnTo>
                    <a:lnTo>
                      <a:pt x="105" y="519"/>
                    </a:lnTo>
                    <a:lnTo>
                      <a:pt x="105" y="487"/>
                    </a:lnTo>
                    <a:lnTo>
                      <a:pt x="105" y="543"/>
                    </a:lnTo>
                    <a:lnTo>
                      <a:pt x="113" y="527"/>
                    </a:lnTo>
                    <a:lnTo>
                      <a:pt x="113" y="607"/>
                    </a:lnTo>
                    <a:lnTo>
                      <a:pt x="121" y="599"/>
                    </a:lnTo>
                    <a:lnTo>
                      <a:pt x="121" y="495"/>
                    </a:lnTo>
                    <a:lnTo>
                      <a:pt x="121" y="503"/>
                    </a:lnTo>
                    <a:lnTo>
                      <a:pt x="129" y="519"/>
                    </a:lnTo>
                    <a:lnTo>
                      <a:pt x="129" y="583"/>
                    </a:lnTo>
                    <a:lnTo>
                      <a:pt x="129" y="343"/>
                    </a:lnTo>
                    <a:lnTo>
                      <a:pt x="129" y="399"/>
                    </a:lnTo>
                    <a:lnTo>
                      <a:pt x="137" y="351"/>
                    </a:lnTo>
                    <a:lnTo>
                      <a:pt x="137" y="48"/>
                    </a:lnTo>
                    <a:lnTo>
                      <a:pt x="137" y="88"/>
                    </a:lnTo>
                    <a:lnTo>
                      <a:pt x="145" y="136"/>
                    </a:lnTo>
                    <a:lnTo>
                      <a:pt x="145" y="0"/>
                    </a:lnTo>
                    <a:lnTo>
                      <a:pt x="145" y="32"/>
                    </a:lnTo>
                    <a:lnTo>
                      <a:pt x="153" y="16"/>
                    </a:lnTo>
                    <a:lnTo>
                      <a:pt x="153" y="152"/>
                    </a:lnTo>
                    <a:lnTo>
                      <a:pt x="153" y="8"/>
                    </a:lnTo>
                    <a:lnTo>
                      <a:pt x="153" y="144"/>
                    </a:lnTo>
                    <a:lnTo>
                      <a:pt x="161" y="199"/>
                    </a:lnTo>
                    <a:lnTo>
                      <a:pt x="161" y="455"/>
                    </a:lnTo>
                    <a:lnTo>
                      <a:pt x="161" y="431"/>
                    </a:lnTo>
                    <a:lnTo>
                      <a:pt x="169" y="439"/>
                    </a:lnTo>
                    <a:lnTo>
                      <a:pt x="169" y="535"/>
                    </a:lnTo>
                    <a:lnTo>
                      <a:pt x="169" y="511"/>
                    </a:lnTo>
                    <a:lnTo>
                      <a:pt x="177" y="543"/>
                    </a:lnTo>
                    <a:lnTo>
                      <a:pt x="177" y="559"/>
                    </a:lnTo>
                    <a:lnTo>
                      <a:pt x="177" y="495"/>
                    </a:lnTo>
                    <a:lnTo>
                      <a:pt x="185" y="487"/>
                    </a:lnTo>
                    <a:lnTo>
                      <a:pt x="185" y="479"/>
                    </a:lnTo>
                    <a:lnTo>
                      <a:pt x="185" y="543"/>
                    </a:lnTo>
                    <a:lnTo>
                      <a:pt x="193" y="559"/>
                    </a:lnTo>
                    <a:lnTo>
                      <a:pt x="193" y="615"/>
                    </a:lnTo>
                    <a:lnTo>
                      <a:pt x="193" y="575"/>
                    </a:lnTo>
                    <a:lnTo>
                      <a:pt x="201" y="567"/>
                    </a:lnTo>
                    <a:lnTo>
                      <a:pt x="201" y="575"/>
                    </a:lnTo>
                    <a:lnTo>
                      <a:pt x="201" y="503"/>
                    </a:lnTo>
                    <a:lnTo>
                      <a:pt x="201" y="527"/>
                    </a:lnTo>
                    <a:lnTo>
                      <a:pt x="209" y="535"/>
                    </a:lnTo>
                    <a:lnTo>
                      <a:pt x="209" y="599"/>
                    </a:lnTo>
                    <a:lnTo>
                      <a:pt x="209" y="247"/>
                    </a:lnTo>
                    <a:lnTo>
                      <a:pt x="217" y="27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5" name="Group 307">
              <a:extLst>
                <a:ext uri="{FF2B5EF4-FFF2-40B4-BE49-F238E27FC236}">
                  <a16:creationId xmlns:a16="http://schemas.microsoft.com/office/drawing/2014/main" id="{7FDDB6D5-0BDD-184D-BDA5-7D344F661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717" y="2948360"/>
              <a:ext cx="1494186" cy="514808"/>
              <a:chOff x="7582" y="1492"/>
              <a:chExt cx="3314" cy="2302"/>
            </a:xfrm>
          </p:grpSpPr>
          <p:sp>
            <p:nvSpPr>
              <p:cNvPr id="16" name="Freeform 294">
                <a:extLst>
                  <a:ext uri="{FF2B5EF4-FFF2-40B4-BE49-F238E27FC236}">
                    <a16:creationId xmlns:a16="http://schemas.microsoft.com/office/drawing/2014/main" id="{0AE4B6DE-7180-C44B-9912-2A85C4726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2" y="1636"/>
                <a:ext cx="272" cy="1942"/>
              </a:xfrm>
              <a:custGeom>
                <a:avLst/>
                <a:gdLst>
                  <a:gd name="T0" fmla="*/ 0 w 272"/>
                  <a:gd name="T1" fmla="*/ 519 h 1942"/>
                  <a:gd name="T2" fmla="*/ 8 w 272"/>
                  <a:gd name="T3" fmla="*/ 1302 h 1942"/>
                  <a:gd name="T4" fmla="*/ 16 w 272"/>
                  <a:gd name="T5" fmla="*/ 743 h 1942"/>
                  <a:gd name="T6" fmla="*/ 24 w 272"/>
                  <a:gd name="T7" fmla="*/ 1199 h 1942"/>
                  <a:gd name="T8" fmla="*/ 24 w 272"/>
                  <a:gd name="T9" fmla="*/ 1278 h 1942"/>
                  <a:gd name="T10" fmla="*/ 32 w 272"/>
                  <a:gd name="T11" fmla="*/ 751 h 1942"/>
                  <a:gd name="T12" fmla="*/ 40 w 272"/>
                  <a:gd name="T13" fmla="*/ 1278 h 1942"/>
                  <a:gd name="T14" fmla="*/ 48 w 272"/>
                  <a:gd name="T15" fmla="*/ 799 h 1942"/>
                  <a:gd name="T16" fmla="*/ 48 w 272"/>
                  <a:gd name="T17" fmla="*/ 623 h 1942"/>
                  <a:gd name="T18" fmla="*/ 56 w 272"/>
                  <a:gd name="T19" fmla="*/ 599 h 1942"/>
                  <a:gd name="T20" fmla="*/ 64 w 272"/>
                  <a:gd name="T21" fmla="*/ 1766 h 1942"/>
                  <a:gd name="T22" fmla="*/ 72 w 272"/>
                  <a:gd name="T23" fmla="*/ 1414 h 1942"/>
                  <a:gd name="T24" fmla="*/ 80 w 272"/>
                  <a:gd name="T25" fmla="*/ 1318 h 1942"/>
                  <a:gd name="T26" fmla="*/ 80 w 272"/>
                  <a:gd name="T27" fmla="*/ 1023 h 1942"/>
                  <a:gd name="T28" fmla="*/ 88 w 272"/>
                  <a:gd name="T29" fmla="*/ 1294 h 1942"/>
                  <a:gd name="T30" fmla="*/ 96 w 272"/>
                  <a:gd name="T31" fmla="*/ 487 h 1942"/>
                  <a:gd name="T32" fmla="*/ 104 w 272"/>
                  <a:gd name="T33" fmla="*/ 1590 h 1942"/>
                  <a:gd name="T34" fmla="*/ 112 w 272"/>
                  <a:gd name="T35" fmla="*/ 1558 h 1942"/>
                  <a:gd name="T36" fmla="*/ 112 w 272"/>
                  <a:gd name="T37" fmla="*/ 1047 h 1942"/>
                  <a:gd name="T38" fmla="*/ 120 w 272"/>
                  <a:gd name="T39" fmla="*/ 367 h 1942"/>
                  <a:gd name="T40" fmla="*/ 128 w 272"/>
                  <a:gd name="T41" fmla="*/ 463 h 1942"/>
                  <a:gd name="T42" fmla="*/ 136 w 272"/>
                  <a:gd name="T43" fmla="*/ 1646 h 1942"/>
                  <a:gd name="T44" fmla="*/ 144 w 272"/>
                  <a:gd name="T45" fmla="*/ 1175 h 1942"/>
                  <a:gd name="T46" fmla="*/ 152 w 272"/>
                  <a:gd name="T47" fmla="*/ 1199 h 1942"/>
                  <a:gd name="T48" fmla="*/ 152 w 272"/>
                  <a:gd name="T49" fmla="*/ 863 h 1942"/>
                  <a:gd name="T50" fmla="*/ 160 w 272"/>
                  <a:gd name="T51" fmla="*/ 839 h 1942"/>
                  <a:gd name="T52" fmla="*/ 168 w 272"/>
                  <a:gd name="T53" fmla="*/ 1926 h 1942"/>
                  <a:gd name="T54" fmla="*/ 176 w 272"/>
                  <a:gd name="T55" fmla="*/ 631 h 1942"/>
                  <a:gd name="T56" fmla="*/ 176 w 272"/>
                  <a:gd name="T57" fmla="*/ 871 h 1942"/>
                  <a:gd name="T58" fmla="*/ 184 w 272"/>
                  <a:gd name="T59" fmla="*/ 463 h 1942"/>
                  <a:gd name="T60" fmla="*/ 192 w 272"/>
                  <a:gd name="T61" fmla="*/ 1071 h 1942"/>
                  <a:gd name="T62" fmla="*/ 200 w 272"/>
                  <a:gd name="T63" fmla="*/ 807 h 1942"/>
                  <a:gd name="T64" fmla="*/ 208 w 272"/>
                  <a:gd name="T65" fmla="*/ 1726 h 1942"/>
                  <a:gd name="T66" fmla="*/ 208 w 272"/>
                  <a:gd name="T67" fmla="*/ 1646 h 1942"/>
                  <a:gd name="T68" fmla="*/ 216 w 272"/>
                  <a:gd name="T69" fmla="*/ 407 h 1942"/>
                  <a:gd name="T70" fmla="*/ 224 w 272"/>
                  <a:gd name="T71" fmla="*/ 1926 h 1942"/>
                  <a:gd name="T72" fmla="*/ 232 w 272"/>
                  <a:gd name="T73" fmla="*/ 1079 h 1942"/>
                  <a:gd name="T74" fmla="*/ 232 w 272"/>
                  <a:gd name="T75" fmla="*/ 487 h 1942"/>
                  <a:gd name="T76" fmla="*/ 240 w 272"/>
                  <a:gd name="T77" fmla="*/ 455 h 1942"/>
                  <a:gd name="T78" fmla="*/ 248 w 272"/>
                  <a:gd name="T79" fmla="*/ 999 h 1942"/>
                  <a:gd name="T80" fmla="*/ 256 w 272"/>
                  <a:gd name="T81" fmla="*/ 695 h 1942"/>
                  <a:gd name="T82" fmla="*/ 264 w 272"/>
                  <a:gd name="T83" fmla="*/ 519 h 194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942"/>
                  <a:gd name="T128" fmla="*/ 272 w 272"/>
                  <a:gd name="T129" fmla="*/ 1942 h 194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942">
                    <a:moveTo>
                      <a:pt x="0" y="695"/>
                    </a:moveTo>
                    <a:lnTo>
                      <a:pt x="0" y="1175"/>
                    </a:lnTo>
                    <a:lnTo>
                      <a:pt x="0" y="519"/>
                    </a:lnTo>
                    <a:lnTo>
                      <a:pt x="0" y="791"/>
                    </a:lnTo>
                    <a:lnTo>
                      <a:pt x="8" y="671"/>
                    </a:lnTo>
                    <a:lnTo>
                      <a:pt x="8" y="1302"/>
                    </a:lnTo>
                    <a:lnTo>
                      <a:pt x="8" y="399"/>
                    </a:lnTo>
                    <a:lnTo>
                      <a:pt x="8" y="535"/>
                    </a:lnTo>
                    <a:lnTo>
                      <a:pt x="16" y="743"/>
                    </a:lnTo>
                    <a:lnTo>
                      <a:pt x="16" y="1278"/>
                    </a:lnTo>
                    <a:lnTo>
                      <a:pt x="16" y="1095"/>
                    </a:lnTo>
                    <a:lnTo>
                      <a:pt x="24" y="1199"/>
                    </a:lnTo>
                    <a:lnTo>
                      <a:pt x="24" y="1542"/>
                    </a:lnTo>
                    <a:lnTo>
                      <a:pt x="24" y="879"/>
                    </a:lnTo>
                    <a:lnTo>
                      <a:pt x="24" y="1278"/>
                    </a:lnTo>
                    <a:lnTo>
                      <a:pt x="32" y="1175"/>
                    </a:lnTo>
                    <a:lnTo>
                      <a:pt x="32" y="1446"/>
                    </a:lnTo>
                    <a:lnTo>
                      <a:pt x="32" y="751"/>
                    </a:lnTo>
                    <a:lnTo>
                      <a:pt x="32" y="863"/>
                    </a:lnTo>
                    <a:lnTo>
                      <a:pt x="40" y="1191"/>
                    </a:lnTo>
                    <a:lnTo>
                      <a:pt x="40" y="1278"/>
                    </a:lnTo>
                    <a:lnTo>
                      <a:pt x="40" y="655"/>
                    </a:lnTo>
                    <a:lnTo>
                      <a:pt x="40" y="879"/>
                    </a:lnTo>
                    <a:lnTo>
                      <a:pt x="48" y="799"/>
                    </a:lnTo>
                    <a:lnTo>
                      <a:pt x="48" y="1103"/>
                    </a:lnTo>
                    <a:lnTo>
                      <a:pt x="48" y="199"/>
                    </a:lnTo>
                    <a:lnTo>
                      <a:pt x="48" y="623"/>
                    </a:lnTo>
                    <a:lnTo>
                      <a:pt x="56" y="631"/>
                    </a:lnTo>
                    <a:lnTo>
                      <a:pt x="56" y="1262"/>
                    </a:lnTo>
                    <a:lnTo>
                      <a:pt x="56" y="599"/>
                    </a:lnTo>
                    <a:lnTo>
                      <a:pt x="56" y="1254"/>
                    </a:lnTo>
                    <a:lnTo>
                      <a:pt x="64" y="1566"/>
                    </a:lnTo>
                    <a:lnTo>
                      <a:pt x="64" y="1766"/>
                    </a:lnTo>
                    <a:lnTo>
                      <a:pt x="64" y="911"/>
                    </a:lnTo>
                    <a:lnTo>
                      <a:pt x="64" y="1710"/>
                    </a:lnTo>
                    <a:lnTo>
                      <a:pt x="72" y="1414"/>
                    </a:lnTo>
                    <a:lnTo>
                      <a:pt x="72" y="487"/>
                    </a:lnTo>
                    <a:lnTo>
                      <a:pt x="72" y="1007"/>
                    </a:lnTo>
                    <a:lnTo>
                      <a:pt x="80" y="1318"/>
                    </a:lnTo>
                    <a:lnTo>
                      <a:pt x="80" y="1342"/>
                    </a:lnTo>
                    <a:lnTo>
                      <a:pt x="80" y="703"/>
                    </a:lnTo>
                    <a:lnTo>
                      <a:pt x="80" y="1023"/>
                    </a:lnTo>
                    <a:lnTo>
                      <a:pt x="88" y="967"/>
                    </a:lnTo>
                    <a:lnTo>
                      <a:pt x="88" y="663"/>
                    </a:lnTo>
                    <a:lnTo>
                      <a:pt x="88" y="1294"/>
                    </a:lnTo>
                    <a:lnTo>
                      <a:pt x="96" y="927"/>
                    </a:lnTo>
                    <a:lnTo>
                      <a:pt x="96" y="1031"/>
                    </a:lnTo>
                    <a:lnTo>
                      <a:pt x="96" y="487"/>
                    </a:lnTo>
                    <a:lnTo>
                      <a:pt x="96" y="695"/>
                    </a:lnTo>
                    <a:lnTo>
                      <a:pt x="104" y="847"/>
                    </a:lnTo>
                    <a:lnTo>
                      <a:pt x="104" y="1590"/>
                    </a:lnTo>
                    <a:lnTo>
                      <a:pt x="104" y="479"/>
                    </a:lnTo>
                    <a:lnTo>
                      <a:pt x="104" y="1534"/>
                    </a:lnTo>
                    <a:lnTo>
                      <a:pt x="112" y="1558"/>
                    </a:lnTo>
                    <a:lnTo>
                      <a:pt x="112" y="1686"/>
                    </a:lnTo>
                    <a:lnTo>
                      <a:pt x="112" y="1007"/>
                    </a:lnTo>
                    <a:lnTo>
                      <a:pt x="112" y="1047"/>
                    </a:lnTo>
                    <a:lnTo>
                      <a:pt x="120" y="783"/>
                    </a:lnTo>
                    <a:lnTo>
                      <a:pt x="120" y="1350"/>
                    </a:lnTo>
                    <a:lnTo>
                      <a:pt x="120" y="367"/>
                    </a:lnTo>
                    <a:lnTo>
                      <a:pt x="120" y="767"/>
                    </a:lnTo>
                    <a:lnTo>
                      <a:pt x="128" y="847"/>
                    </a:lnTo>
                    <a:lnTo>
                      <a:pt x="128" y="463"/>
                    </a:lnTo>
                    <a:lnTo>
                      <a:pt x="128" y="1071"/>
                    </a:lnTo>
                    <a:lnTo>
                      <a:pt x="136" y="1111"/>
                    </a:lnTo>
                    <a:lnTo>
                      <a:pt x="136" y="1646"/>
                    </a:lnTo>
                    <a:lnTo>
                      <a:pt x="136" y="639"/>
                    </a:lnTo>
                    <a:lnTo>
                      <a:pt x="144" y="679"/>
                    </a:lnTo>
                    <a:lnTo>
                      <a:pt x="144" y="1175"/>
                    </a:lnTo>
                    <a:lnTo>
                      <a:pt x="144" y="151"/>
                    </a:lnTo>
                    <a:lnTo>
                      <a:pt x="144" y="1047"/>
                    </a:lnTo>
                    <a:lnTo>
                      <a:pt x="152" y="1199"/>
                    </a:lnTo>
                    <a:lnTo>
                      <a:pt x="152" y="1230"/>
                    </a:lnTo>
                    <a:lnTo>
                      <a:pt x="152" y="503"/>
                    </a:lnTo>
                    <a:lnTo>
                      <a:pt x="152" y="863"/>
                    </a:lnTo>
                    <a:lnTo>
                      <a:pt x="160" y="1254"/>
                    </a:lnTo>
                    <a:lnTo>
                      <a:pt x="160" y="1670"/>
                    </a:lnTo>
                    <a:lnTo>
                      <a:pt x="160" y="839"/>
                    </a:lnTo>
                    <a:lnTo>
                      <a:pt x="160" y="1462"/>
                    </a:lnTo>
                    <a:lnTo>
                      <a:pt x="168" y="1446"/>
                    </a:lnTo>
                    <a:lnTo>
                      <a:pt x="168" y="1926"/>
                    </a:lnTo>
                    <a:lnTo>
                      <a:pt x="168" y="663"/>
                    </a:lnTo>
                    <a:lnTo>
                      <a:pt x="168" y="927"/>
                    </a:lnTo>
                    <a:lnTo>
                      <a:pt x="176" y="631"/>
                    </a:lnTo>
                    <a:lnTo>
                      <a:pt x="176" y="1350"/>
                    </a:lnTo>
                    <a:lnTo>
                      <a:pt x="176" y="48"/>
                    </a:lnTo>
                    <a:lnTo>
                      <a:pt x="176" y="871"/>
                    </a:lnTo>
                    <a:lnTo>
                      <a:pt x="184" y="1406"/>
                    </a:lnTo>
                    <a:lnTo>
                      <a:pt x="184" y="1710"/>
                    </a:lnTo>
                    <a:lnTo>
                      <a:pt x="184" y="463"/>
                    </a:lnTo>
                    <a:lnTo>
                      <a:pt x="184" y="959"/>
                    </a:lnTo>
                    <a:lnTo>
                      <a:pt x="192" y="791"/>
                    </a:lnTo>
                    <a:lnTo>
                      <a:pt x="192" y="1071"/>
                    </a:lnTo>
                    <a:lnTo>
                      <a:pt x="192" y="0"/>
                    </a:lnTo>
                    <a:lnTo>
                      <a:pt x="192" y="807"/>
                    </a:lnTo>
                    <a:lnTo>
                      <a:pt x="200" y="807"/>
                    </a:lnTo>
                    <a:lnTo>
                      <a:pt x="200" y="311"/>
                    </a:lnTo>
                    <a:lnTo>
                      <a:pt x="200" y="1814"/>
                    </a:lnTo>
                    <a:lnTo>
                      <a:pt x="208" y="1726"/>
                    </a:lnTo>
                    <a:lnTo>
                      <a:pt x="208" y="1942"/>
                    </a:lnTo>
                    <a:lnTo>
                      <a:pt x="208" y="903"/>
                    </a:lnTo>
                    <a:lnTo>
                      <a:pt x="208" y="1646"/>
                    </a:lnTo>
                    <a:lnTo>
                      <a:pt x="216" y="1342"/>
                    </a:lnTo>
                    <a:lnTo>
                      <a:pt x="216" y="1934"/>
                    </a:lnTo>
                    <a:lnTo>
                      <a:pt x="216" y="407"/>
                    </a:lnTo>
                    <a:lnTo>
                      <a:pt x="216" y="807"/>
                    </a:lnTo>
                    <a:lnTo>
                      <a:pt x="224" y="359"/>
                    </a:lnTo>
                    <a:lnTo>
                      <a:pt x="224" y="1926"/>
                    </a:lnTo>
                    <a:lnTo>
                      <a:pt x="224" y="343"/>
                    </a:lnTo>
                    <a:lnTo>
                      <a:pt x="224" y="1350"/>
                    </a:lnTo>
                    <a:lnTo>
                      <a:pt x="232" y="1079"/>
                    </a:lnTo>
                    <a:lnTo>
                      <a:pt x="232" y="1358"/>
                    </a:lnTo>
                    <a:lnTo>
                      <a:pt x="232" y="271"/>
                    </a:lnTo>
                    <a:lnTo>
                      <a:pt x="232" y="487"/>
                    </a:lnTo>
                    <a:lnTo>
                      <a:pt x="240" y="503"/>
                    </a:lnTo>
                    <a:lnTo>
                      <a:pt x="240" y="1382"/>
                    </a:lnTo>
                    <a:lnTo>
                      <a:pt x="240" y="455"/>
                    </a:lnTo>
                    <a:lnTo>
                      <a:pt x="248" y="575"/>
                    </a:lnTo>
                    <a:lnTo>
                      <a:pt x="248" y="279"/>
                    </a:lnTo>
                    <a:lnTo>
                      <a:pt x="248" y="999"/>
                    </a:lnTo>
                    <a:lnTo>
                      <a:pt x="256" y="1550"/>
                    </a:lnTo>
                    <a:lnTo>
                      <a:pt x="256" y="1910"/>
                    </a:lnTo>
                    <a:lnTo>
                      <a:pt x="256" y="695"/>
                    </a:lnTo>
                    <a:lnTo>
                      <a:pt x="264" y="879"/>
                    </a:lnTo>
                    <a:lnTo>
                      <a:pt x="264" y="1446"/>
                    </a:lnTo>
                    <a:lnTo>
                      <a:pt x="264" y="519"/>
                    </a:lnTo>
                    <a:lnTo>
                      <a:pt x="264" y="967"/>
                    </a:lnTo>
                    <a:lnTo>
                      <a:pt x="272" y="102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Freeform 295">
                <a:extLst>
                  <a:ext uri="{FF2B5EF4-FFF2-40B4-BE49-F238E27FC236}">
                    <a16:creationId xmlns:a16="http://schemas.microsoft.com/office/drawing/2014/main" id="{FD72FA62-E854-AE46-9FE3-EBA3A4248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" y="1492"/>
                <a:ext cx="264" cy="2054"/>
              </a:xfrm>
              <a:custGeom>
                <a:avLst/>
                <a:gdLst>
                  <a:gd name="T0" fmla="*/ 0 w 264"/>
                  <a:gd name="T1" fmla="*/ 871 h 2054"/>
                  <a:gd name="T2" fmla="*/ 8 w 264"/>
                  <a:gd name="T3" fmla="*/ 1438 h 2054"/>
                  <a:gd name="T4" fmla="*/ 16 w 264"/>
                  <a:gd name="T5" fmla="*/ 1191 h 2054"/>
                  <a:gd name="T6" fmla="*/ 16 w 264"/>
                  <a:gd name="T7" fmla="*/ 1079 h 2054"/>
                  <a:gd name="T8" fmla="*/ 24 w 264"/>
                  <a:gd name="T9" fmla="*/ 359 h 2054"/>
                  <a:gd name="T10" fmla="*/ 32 w 264"/>
                  <a:gd name="T11" fmla="*/ 1950 h 2054"/>
                  <a:gd name="T12" fmla="*/ 40 w 264"/>
                  <a:gd name="T13" fmla="*/ 1766 h 2054"/>
                  <a:gd name="T14" fmla="*/ 48 w 264"/>
                  <a:gd name="T15" fmla="*/ 1343 h 2054"/>
                  <a:gd name="T16" fmla="*/ 56 w 264"/>
                  <a:gd name="T17" fmla="*/ 1414 h 2054"/>
                  <a:gd name="T18" fmla="*/ 56 w 264"/>
                  <a:gd name="T19" fmla="*/ 1167 h 2054"/>
                  <a:gd name="T20" fmla="*/ 64 w 264"/>
                  <a:gd name="T21" fmla="*/ 311 h 2054"/>
                  <a:gd name="T22" fmla="*/ 72 w 264"/>
                  <a:gd name="T23" fmla="*/ 2046 h 2054"/>
                  <a:gd name="T24" fmla="*/ 80 w 264"/>
                  <a:gd name="T25" fmla="*/ 1838 h 2054"/>
                  <a:gd name="T26" fmla="*/ 88 w 264"/>
                  <a:gd name="T27" fmla="*/ 1518 h 2054"/>
                  <a:gd name="T28" fmla="*/ 96 w 264"/>
                  <a:gd name="T29" fmla="*/ 815 h 2054"/>
                  <a:gd name="T30" fmla="*/ 96 w 264"/>
                  <a:gd name="T31" fmla="*/ 639 h 2054"/>
                  <a:gd name="T32" fmla="*/ 104 w 264"/>
                  <a:gd name="T33" fmla="*/ 639 h 2054"/>
                  <a:gd name="T34" fmla="*/ 112 w 264"/>
                  <a:gd name="T35" fmla="*/ 663 h 2054"/>
                  <a:gd name="T36" fmla="*/ 120 w 264"/>
                  <a:gd name="T37" fmla="*/ 1566 h 2054"/>
                  <a:gd name="T38" fmla="*/ 128 w 264"/>
                  <a:gd name="T39" fmla="*/ 1398 h 2054"/>
                  <a:gd name="T40" fmla="*/ 128 w 264"/>
                  <a:gd name="T41" fmla="*/ 1055 h 2054"/>
                  <a:gd name="T42" fmla="*/ 136 w 264"/>
                  <a:gd name="T43" fmla="*/ 639 h 2054"/>
                  <a:gd name="T44" fmla="*/ 144 w 264"/>
                  <a:gd name="T45" fmla="*/ 1438 h 2054"/>
                  <a:gd name="T46" fmla="*/ 152 w 264"/>
                  <a:gd name="T47" fmla="*/ 1382 h 2054"/>
                  <a:gd name="T48" fmla="*/ 152 w 264"/>
                  <a:gd name="T49" fmla="*/ 863 h 2054"/>
                  <a:gd name="T50" fmla="*/ 160 w 264"/>
                  <a:gd name="T51" fmla="*/ 511 h 2054"/>
                  <a:gd name="T52" fmla="*/ 168 w 264"/>
                  <a:gd name="T53" fmla="*/ 1766 h 2054"/>
                  <a:gd name="T54" fmla="*/ 176 w 264"/>
                  <a:gd name="T55" fmla="*/ 1390 h 2054"/>
                  <a:gd name="T56" fmla="*/ 176 w 264"/>
                  <a:gd name="T57" fmla="*/ 1614 h 2054"/>
                  <a:gd name="T58" fmla="*/ 184 w 264"/>
                  <a:gd name="T59" fmla="*/ 975 h 2054"/>
                  <a:gd name="T60" fmla="*/ 192 w 264"/>
                  <a:gd name="T61" fmla="*/ 687 h 2054"/>
                  <a:gd name="T62" fmla="*/ 200 w 264"/>
                  <a:gd name="T63" fmla="*/ 1470 h 2054"/>
                  <a:gd name="T64" fmla="*/ 208 w 264"/>
                  <a:gd name="T65" fmla="*/ 759 h 2054"/>
                  <a:gd name="T66" fmla="*/ 208 w 264"/>
                  <a:gd name="T67" fmla="*/ 983 h 2054"/>
                  <a:gd name="T68" fmla="*/ 216 w 264"/>
                  <a:gd name="T69" fmla="*/ 535 h 2054"/>
                  <a:gd name="T70" fmla="*/ 224 w 264"/>
                  <a:gd name="T71" fmla="*/ 2054 h 2054"/>
                  <a:gd name="T72" fmla="*/ 232 w 264"/>
                  <a:gd name="T73" fmla="*/ 703 h 2054"/>
                  <a:gd name="T74" fmla="*/ 240 w 264"/>
                  <a:gd name="T75" fmla="*/ 815 h 2054"/>
                  <a:gd name="T76" fmla="*/ 240 w 264"/>
                  <a:gd name="T77" fmla="*/ 1055 h 2054"/>
                  <a:gd name="T78" fmla="*/ 248 w 264"/>
                  <a:gd name="T79" fmla="*/ 543 h 2054"/>
                  <a:gd name="T80" fmla="*/ 256 w 264"/>
                  <a:gd name="T81" fmla="*/ 1422 h 2054"/>
                  <a:gd name="T82" fmla="*/ 264 w 264"/>
                  <a:gd name="T83" fmla="*/ 1015 h 205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4"/>
                  <a:gd name="T127" fmla="*/ 0 h 2054"/>
                  <a:gd name="T128" fmla="*/ 264 w 264"/>
                  <a:gd name="T129" fmla="*/ 2054 h 205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4" h="2054">
                    <a:moveTo>
                      <a:pt x="0" y="1167"/>
                    </a:moveTo>
                    <a:lnTo>
                      <a:pt x="0" y="1566"/>
                    </a:lnTo>
                    <a:lnTo>
                      <a:pt x="0" y="871"/>
                    </a:lnTo>
                    <a:lnTo>
                      <a:pt x="0" y="1430"/>
                    </a:lnTo>
                    <a:lnTo>
                      <a:pt x="8" y="1191"/>
                    </a:lnTo>
                    <a:lnTo>
                      <a:pt x="8" y="1438"/>
                    </a:lnTo>
                    <a:lnTo>
                      <a:pt x="8" y="847"/>
                    </a:lnTo>
                    <a:lnTo>
                      <a:pt x="8" y="935"/>
                    </a:lnTo>
                    <a:lnTo>
                      <a:pt x="16" y="1191"/>
                    </a:lnTo>
                    <a:lnTo>
                      <a:pt x="16" y="1518"/>
                    </a:lnTo>
                    <a:lnTo>
                      <a:pt x="16" y="343"/>
                    </a:lnTo>
                    <a:lnTo>
                      <a:pt x="16" y="1079"/>
                    </a:lnTo>
                    <a:lnTo>
                      <a:pt x="24" y="975"/>
                    </a:lnTo>
                    <a:lnTo>
                      <a:pt x="24" y="1606"/>
                    </a:lnTo>
                    <a:lnTo>
                      <a:pt x="24" y="359"/>
                    </a:lnTo>
                    <a:lnTo>
                      <a:pt x="24" y="1351"/>
                    </a:lnTo>
                    <a:lnTo>
                      <a:pt x="32" y="1494"/>
                    </a:lnTo>
                    <a:lnTo>
                      <a:pt x="32" y="1950"/>
                    </a:lnTo>
                    <a:lnTo>
                      <a:pt x="32" y="951"/>
                    </a:lnTo>
                    <a:lnTo>
                      <a:pt x="32" y="1526"/>
                    </a:lnTo>
                    <a:lnTo>
                      <a:pt x="40" y="1766"/>
                    </a:lnTo>
                    <a:lnTo>
                      <a:pt x="40" y="727"/>
                    </a:lnTo>
                    <a:lnTo>
                      <a:pt x="40" y="1582"/>
                    </a:lnTo>
                    <a:lnTo>
                      <a:pt x="48" y="1343"/>
                    </a:lnTo>
                    <a:lnTo>
                      <a:pt x="48" y="0"/>
                    </a:lnTo>
                    <a:lnTo>
                      <a:pt x="48" y="1614"/>
                    </a:lnTo>
                    <a:lnTo>
                      <a:pt x="56" y="1414"/>
                    </a:lnTo>
                    <a:lnTo>
                      <a:pt x="56" y="1446"/>
                    </a:lnTo>
                    <a:lnTo>
                      <a:pt x="56" y="935"/>
                    </a:lnTo>
                    <a:lnTo>
                      <a:pt x="56" y="1167"/>
                    </a:lnTo>
                    <a:lnTo>
                      <a:pt x="64" y="1103"/>
                    </a:lnTo>
                    <a:lnTo>
                      <a:pt x="64" y="1111"/>
                    </a:lnTo>
                    <a:lnTo>
                      <a:pt x="64" y="311"/>
                    </a:lnTo>
                    <a:lnTo>
                      <a:pt x="64" y="567"/>
                    </a:lnTo>
                    <a:lnTo>
                      <a:pt x="72" y="767"/>
                    </a:lnTo>
                    <a:lnTo>
                      <a:pt x="72" y="2046"/>
                    </a:lnTo>
                    <a:lnTo>
                      <a:pt x="72" y="671"/>
                    </a:lnTo>
                    <a:lnTo>
                      <a:pt x="72" y="1774"/>
                    </a:lnTo>
                    <a:lnTo>
                      <a:pt x="80" y="1838"/>
                    </a:lnTo>
                    <a:lnTo>
                      <a:pt x="80" y="975"/>
                    </a:lnTo>
                    <a:lnTo>
                      <a:pt x="80" y="1398"/>
                    </a:lnTo>
                    <a:lnTo>
                      <a:pt x="88" y="1518"/>
                    </a:lnTo>
                    <a:lnTo>
                      <a:pt x="88" y="1686"/>
                    </a:lnTo>
                    <a:lnTo>
                      <a:pt x="88" y="983"/>
                    </a:lnTo>
                    <a:lnTo>
                      <a:pt x="96" y="815"/>
                    </a:lnTo>
                    <a:lnTo>
                      <a:pt x="96" y="1039"/>
                    </a:lnTo>
                    <a:lnTo>
                      <a:pt x="96" y="399"/>
                    </a:lnTo>
                    <a:lnTo>
                      <a:pt x="96" y="639"/>
                    </a:lnTo>
                    <a:lnTo>
                      <a:pt x="104" y="935"/>
                    </a:lnTo>
                    <a:lnTo>
                      <a:pt x="104" y="1390"/>
                    </a:lnTo>
                    <a:lnTo>
                      <a:pt x="104" y="639"/>
                    </a:lnTo>
                    <a:lnTo>
                      <a:pt x="112" y="783"/>
                    </a:lnTo>
                    <a:lnTo>
                      <a:pt x="112" y="1406"/>
                    </a:lnTo>
                    <a:lnTo>
                      <a:pt x="112" y="663"/>
                    </a:lnTo>
                    <a:lnTo>
                      <a:pt x="112" y="1183"/>
                    </a:lnTo>
                    <a:lnTo>
                      <a:pt x="120" y="1239"/>
                    </a:lnTo>
                    <a:lnTo>
                      <a:pt x="120" y="1566"/>
                    </a:lnTo>
                    <a:lnTo>
                      <a:pt x="120" y="975"/>
                    </a:lnTo>
                    <a:lnTo>
                      <a:pt x="120" y="1311"/>
                    </a:lnTo>
                    <a:lnTo>
                      <a:pt x="128" y="1398"/>
                    </a:lnTo>
                    <a:lnTo>
                      <a:pt x="128" y="1582"/>
                    </a:lnTo>
                    <a:lnTo>
                      <a:pt x="128" y="855"/>
                    </a:lnTo>
                    <a:lnTo>
                      <a:pt x="128" y="1055"/>
                    </a:lnTo>
                    <a:lnTo>
                      <a:pt x="136" y="1039"/>
                    </a:lnTo>
                    <a:lnTo>
                      <a:pt x="136" y="1518"/>
                    </a:lnTo>
                    <a:lnTo>
                      <a:pt x="136" y="639"/>
                    </a:lnTo>
                    <a:lnTo>
                      <a:pt x="136" y="1231"/>
                    </a:lnTo>
                    <a:lnTo>
                      <a:pt x="144" y="1087"/>
                    </a:lnTo>
                    <a:lnTo>
                      <a:pt x="144" y="1438"/>
                    </a:lnTo>
                    <a:lnTo>
                      <a:pt x="144" y="735"/>
                    </a:lnTo>
                    <a:lnTo>
                      <a:pt x="144" y="1335"/>
                    </a:lnTo>
                    <a:lnTo>
                      <a:pt x="152" y="1382"/>
                    </a:lnTo>
                    <a:lnTo>
                      <a:pt x="152" y="1574"/>
                    </a:lnTo>
                    <a:lnTo>
                      <a:pt x="152" y="687"/>
                    </a:lnTo>
                    <a:lnTo>
                      <a:pt x="152" y="863"/>
                    </a:lnTo>
                    <a:lnTo>
                      <a:pt x="160" y="767"/>
                    </a:lnTo>
                    <a:lnTo>
                      <a:pt x="160" y="1430"/>
                    </a:lnTo>
                    <a:lnTo>
                      <a:pt x="160" y="511"/>
                    </a:lnTo>
                    <a:lnTo>
                      <a:pt x="160" y="1382"/>
                    </a:lnTo>
                    <a:lnTo>
                      <a:pt x="168" y="1287"/>
                    </a:lnTo>
                    <a:lnTo>
                      <a:pt x="168" y="1766"/>
                    </a:lnTo>
                    <a:lnTo>
                      <a:pt x="168" y="631"/>
                    </a:lnTo>
                    <a:lnTo>
                      <a:pt x="168" y="1303"/>
                    </a:lnTo>
                    <a:lnTo>
                      <a:pt x="176" y="1390"/>
                    </a:lnTo>
                    <a:lnTo>
                      <a:pt x="176" y="1886"/>
                    </a:lnTo>
                    <a:lnTo>
                      <a:pt x="176" y="1223"/>
                    </a:lnTo>
                    <a:lnTo>
                      <a:pt x="176" y="1614"/>
                    </a:lnTo>
                    <a:lnTo>
                      <a:pt x="184" y="1526"/>
                    </a:lnTo>
                    <a:lnTo>
                      <a:pt x="184" y="679"/>
                    </a:lnTo>
                    <a:lnTo>
                      <a:pt x="184" y="975"/>
                    </a:lnTo>
                    <a:lnTo>
                      <a:pt x="192" y="1151"/>
                    </a:lnTo>
                    <a:lnTo>
                      <a:pt x="192" y="1558"/>
                    </a:lnTo>
                    <a:lnTo>
                      <a:pt x="192" y="687"/>
                    </a:lnTo>
                    <a:lnTo>
                      <a:pt x="192" y="1247"/>
                    </a:lnTo>
                    <a:lnTo>
                      <a:pt x="200" y="1430"/>
                    </a:lnTo>
                    <a:lnTo>
                      <a:pt x="200" y="1470"/>
                    </a:lnTo>
                    <a:lnTo>
                      <a:pt x="200" y="495"/>
                    </a:lnTo>
                    <a:lnTo>
                      <a:pt x="200" y="743"/>
                    </a:lnTo>
                    <a:lnTo>
                      <a:pt x="208" y="759"/>
                    </a:lnTo>
                    <a:lnTo>
                      <a:pt x="208" y="1406"/>
                    </a:lnTo>
                    <a:lnTo>
                      <a:pt x="208" y="591"/>
                    </a:lnTo>
                    <a:lnTo>
                      <a:pt x="208" y="983"/>
                    </a:lnTo>
                    <a:lnTo>
                      <a:pt x="216" y="775"/>
                    </a:lnTo>
                    <a:lnTo>
                      <a:pt x="216" y="1606"/>
                    </a:lnTo>
                    <a:lnTo>
                      <a:pt x="216" y="535"/>
                    </a:lnTo>
                    <a:lnTo>
                      <a:pt x="216" y="1167"/>
                    </a:lnTo>
                    <a:lnTo>
                      <a:pt x="224" y="1287"/>
                    </a:lnTo>
                    <a:lnTo>
                      <a:pt x="224" y="2054"/>
                    </a:lnTo>
                    <a:lnTo>
                      <a:pt x="224" y="599"/>
                    </a:lnTo>
                    <a:lnTo>
                      <a:pt x="224" y="655"/>
                    </a:lnTo>
                    <a:lnTo>
                      <a:pt x="232" y="703"/>
                    </a:lnTo>
                    <a:lnTo>
                      <a:pt x="232" y="1510"/>
                    </a:lnTo>
                    <a:lnTo>
                      <a:pt x="232" y="791"/>
                    </a:lnTo>
                    <a:lnTo>
                      <a:pt x="240" y="815"/>
                    </a:lnTo>
                    <a:lnTo>
                      <a:pt x="240" y="1343"/>
                    </a:lnTo>
                    <a:lnTo>
                      <a:pt x="240" y="463"/>
                    </a:lnTo>
                    <a:lnTo>
                      <a:pt x="240" y="1055"/>
                    </a:lnTo>
                    <a:lnTo>
                      <a:pt x="248" y="1079"/>
                    </a:lnTo>
                    <a:lnTo>
                      <a:pt x="248" y="1311"/>
                    </a:lnTo>
                    <a:lnTo>
                      <a:pt x="248" y="543"/>
                    </a:lnTo>
                    <a:lnTo>
                      <a:pt x="248" y="767"/>
                    </a:lnTo>
                    <a:lnTo>
                      <a:pt x="256" y="695"/>
                    </a:lnTo>
                    <a:lnTo>
                      <a:pt x="256" y="1422"/>
                    </a:lnTo>
                    <a:lnTo>
                      <a:pt x="256" y="583"/>
                    </a:lnTo>
                    <a:lnTo>
                      <a:pt x="256" y="1231"/>
                    </a:lnTo>
                    <a:lnTo>
                      <a:pt x="264" y="1015"/>
                    </a:lnTo>
                    <a:lnTo>
                      <a:pt x="264" y="1486"/>
                    </a:lnTo>
                    <a:lnTo>
                      <a:pt x="264" y="83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" name="Freeform 296">
                <a:extLst>
                  <a:ext uri="{FF2B5EF4-FFF2-40B4-BE49-F238E27FC236}">
                    <a16:creationId xmlns:a16="http://schemas.microsoft.com/office/drawing/2014/main" id="{20E49B9C-E287-6E49-B7EE-CE027B10E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8" y="1732"/>
                <a:ext cx="280" cy="1630"/>
              </a:xfrm>
              <a:custGeom>
                <a:avLst/>
                <a:gdLst>
                  <a:gd name="T0" fmla="*/ 8 w 280"/>
                  <a:gd name="T1" fmla="*/ 1366 h 1630"/>
                  <a:gd name="T2" fmla="*/ 8 w 280"/>
                  <a:gd name="T3" fmla="*/ 647 h 1630"/>
                  <a:gd name="T4" fmla="*/ 16 w 280"/>
                  <a:gd name="T5" fmla="*/ 967 h 1630"/>
                  <a:gd name="T6" fmla="*/ 24 w 280"/>
                  <a:gd name="T7" fmla="*/ 383 h 1630"/>
                  <a:gd name="T8" fmla="*/ 32 w 280"/>
                  <a:gd name="T9" fmla="*/ 1302 h 1630"/>
                  <a:gd name="T10" fmla="*/ 40 w 280"/>
                  <a:gd name="T11" fmla="*/ 975 h 1630"/>
                  <a:gd name="T12" fmla="*/ 40 w 280"/>
                  <a:gd name="T13" fmla="*/ 839 h 1630"/>
                  <a:gd name="T14" fmla="*/ 48 w 280"/>
                  <a:gd name="T15" fmla="*/ 1358 h 1630"/>
                  <a:gd name="T16" fmla="*/ 56 w 280"/>
                  <a:gd name="T17" fmla="*/ 607 h 1630"/>
                  <a:gd name="T18" fmla="*/ 64 w 280"/>
                  <a:gd name="T19" fmla="*/ 1238 h 1630"/>
                  <a:gd name="T20" fmla="*/ 72 w 280"/>
                  <a:gd name="T21" fmla="*/ 991 h 1630"/>
                  <a:gd name="T22" fmla="*/ 80 w 280"/>
                  <a:gd name="T23" fmla="*/ 1103 h 1630"/>
                  <a:gd name="T24" fmla="*/ 88 w 280"/>
                  <a:gd name="T25" fmla="*/ 655 h 1630"/>
                  <a:gd name="T26" fmla="*/ 88 w 280"/>
                  <a:gd name="T27" fmla="*/ 791 h 1630"/>
                  <a:gd name="T28" fmla="*/ 96 w 280"/>
                  <a:gd name="T29" fmla="*/ 559 h 1630"/>
                  <a:gd name="T30" fmla="*/ 104 w 280"/>
                  <a:gd name="T31" fmla="*/ 1422 h 1630"/>
                  <a:gd name="T32" fmla="*/ 112 w 280"/>
                  <a:gd name="T33" fmla="*/ 1095 h 1630"/>
                  <a:gd name="T34" fmla="*/ 112 w 280"/>
                  <a:gd name="T35" fmla="*/ 759 h 1630"/>
                  <a:gd name="T36" fmla="*/ 120 w 280"/>
                  <a:gd name="T37" fmla="*/ 503 h 1630"/>
                  <a:gd name="T38" fmla="*/ 128 w 280"/>
                  <a:gd name="T39" fmla="*/ 1182 h 1630"/>
                  <a:gd name="T40" fmla="*/ 136 w 280"/>
                  <a:gd name="T41" fmla="*/ 679 h 1630"/>
                  <a:gd name="T42" fmla="*/ 144 w 280"/>
                  <a:gd name="T43" fmla="*/ 1031 h 1630"/>
                  <a:gd name="T44" fmla="*/ 144 w 280"/>
                  <a:gd name="T45" fmla="*/ 1310 h 1630"/>
                  <a:gd name="T46" fmla="*/ 152 w 280"/>
                  <a:gd name="T47" fmla="*/ 1079 h 1630"/>
                  <a:gd name="T48" fmla="*/ 160 w 280"/>
                  <a:gd name="T49" fmla="*/ 1039 h 1630"/>
                  <a:gd name="T50" fmla="*/ 168 w 280"/>
                  <a:gd name="T51" fmla="*/ 535 h 1630"/>
                  <a:gd name="T52" fmla="*/ 176 w 280"/>
                  <a:gd name="T53" fmla="*/ 951 h 1630"/>
                  <a:gd name="T54" fmla="*/ 184 w 280"/>
                  <a:gd name="T55" fmla="*/ 543 h 1630"/>
                  <a:gd name="T56" fmla="*/ 184 w 280"/>
                  <a:gd name="T57" fmla="*/ 591 h 1630"/>
                  <a:gd name="T58" fmla="*/ 192 w 280"/>
                  <a:gd name="T59" fmla="*/ 783 h 1630"/>
                  <a:gd name="T60" fmla="*/ 200 w 280"/>
                  <a:gd name="T61" fmla="*/ 623 h 1630"/>
                  <a:gd name="T62" fmla="*/ 208 w 280"/>
                  <a:gd name="T63" fmla="*/ 1430 h 1630"/>
                  <a:gd name="T64" fmla="*/ 216 w 280"/>
                  <a:gd name="T65" fmla="*/ 967 h 1630"/>
                  <a:gd name="T66" fmla="*/ 216 w 280"/>
                  <a:gd name="T67" fmla="*/ 663 h 1630"/>
                  <a:gd name="T68" fmla="*/ 224 w 280"/>
                  <a:gd name="T69" fmla="*/ 287 h 1630"/>
                  <a:gd name="T70" fmla="*/ 232 w 280"/>
                  <a:gd name="T71" fmla="*/ 1119 h 1630"/>
                  <a:gd name="T72" fmla="*/ 240 w 280"/>
                  <a:gd name="T73" fmla="*/ 1446 h 1630"/>
                  <a:gd name="T74" fmla="*/ 248 w 280"/>
                  <a:gd name="T75" fmla="*/ 1382 h 1630"/>
                  <a:gd name="T76" fmla="*/ 248 w 280"/>
                  <a:gd name="T77" fmla="*/ 1007 h 1630"/>
                  <a:gd name="T78" fmla="*/ 256 w 280"/>
                  <a:gd name="T79" fmla="*/ 439 h 1630"/>
                  <a:gd name="T80" fmla="*/ 264 w 280"/>
                  <a:gd name="T81" fmla="*/ 615 h 1630"/>
                  <a:gd name="T82" fmla="*/ 272 w 280"/>
                  <a:gd name="T83" fmla="*/ 479 h 16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630"/>
                  <a:gd name="T128" fmla="*/ 280 w 280"/>
                  <a:gd name="T129" fmla="*/ 1630 h 16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630">
                    <a:moveTo>
                      <a:pt x="0" y="591"/>
                    </a:moveTo>
                    <a:lnTo>
                      <a:pt x="0" y="1158"/>
                    </a:lnTo>
                    <a:lnTo>
                      <a:pt x="8" y="1366"/>
                    </a:lnTo>
                    <a:lnTo>
                      <a:pt x="8" y="1630"/>
                    </a:lnTo>
                    <a:lnTo>
                      <a:pt x="8" y="399"/>
                    </a:lnTo>
                    <a:lnTo>
                      <a:pt x="8" y="647"/>
                    </a:lnTo>
                    <a:lnTo>
                      <a:pt x="16" y="967"/>
                    </a:lnTo>
                    <a:lnTo>
                      <a:pt x="16" y="423"/>
                    </a:lnTo>
                    <a:lnTo>
                      <a:pt x="16" y="967"/>
                    </a:lnTo>
                    <a:lnTo>
                      <a:pt x="24" y="967"/>
                    </a:lnTo>
                    <a:lnTo>
                      <a:pt x="24" y="1206"/>
                    </a:lnTo>
                    <a:lnTo>
                      <a:pt x="24" y="383"/>
                    </a:lnTo>
                    <a:lnTo>
                      <a:pt x="24" y="1039"/>
                    </a:lnTo>
                    <a:lnTo>
                      <a:pt x="32" y="1294"/>
                    </a:lnTo>
                    <a:lnTo>
                      <a:pt x="32" y="1302"/>
                    </a:lnTo>
                    <a:lnTo>
                      <a:pt x="32" y="687"/>
                    </a:lnTo>
                    <a:lnTo>
                      <a:pt x="32" y="1071"/>
                    </a:lnTo>
                    <a:lnTo>
                      <a:pt x="40" y="975"/>
                    </a:lnTo>
                    <a:lnTo>
                      <a:pt x="40" y="1198"/>
                    </a:lnTo>
                    <a:lnTo>
                      <a:pt x="40" y="199"/>
                    </a:lnTo>
                    <a:lnTo>
                      <a:pt x="40" y="839"/>
                    </a:lnTo>
                    <a:lnTo>
                      <a:pt x="48" y="863"/>
                    </a:lnTo>
                    <a:lnTo>
                      <a:pt x="48" y="439"/>
                    </a:lnTo>
                    <a:lnTo>
                      <a:pt x="48" y="1358"/>
                    </a:lnTo>
                    <a:lnTo>
                      <a:pt x="56" y="1158"/>
                    </a:lnTo>
                    <a:lnTo>
                      <a:pt x="56" y="1438"/>
                    </a:lnTo>
                    <a:lnTo>
                      <a:pt x="56" y="607"/>
                    </a:lnTo>
                    <a:lnTo>
                      <a:pt x="56" y="1095"/>
                    </a:lnTo>
                    <a:lnTo>
                      <a:pt x="64" y="775"/>
                    </a:lnTo>
                    <a:lnTo>
                      <a:pt x="64" y="1238"/>
                    </a:lnTo>
                    <a:lnTo>
                      <a:pt x="64" y="215"/>
                    </a:lnTo>
                    <a:lnTo>
                      <a:pt x="72" y="167"/>
                    </a:lnTo>
                    <a:lnTo>
                      <a:pt x="72" y="991"/>
                    </a:lnTo>
                    <a:lnTo>
                      <a:pt x="72" y="535"/>
                    </a:lnTo>
                    <a:lnTo>
                      <a:pt x="80" y="503"/>
                    </a:lnTo>
                    <a:lnTo>
                      <a:pt x="80" y="1103"/>
                    </a:lnTo>
                    <a:lnTo>
                      <a:pt x="80" y="0"/>
                    </a:lnTo>
                    <a:lnTo>
                      <a:pt x="80" y="503"/>
                    </a:lnTo>
                    <a:lnTo>
                      <a:pt x="88" y="655"/>
                    </a:lnTo>
                    <a:lnTo>
                      <a:pt x="88" y="1190"/>
                    </a:lnTo>
                    <a:lnTo>
                      <a:pt x="88" y="543"/>
                    </a:lnTo>
                    <a:lnTo>
                      <a:pt x="88" y="791"/>
                    </a:lnTo>
                    <a:lnTo>
                      <a:pt x="96" y="895"/>
                    </a:lnTo>
                    <a:lnTo>
                      <a:pt x="96" y="1462"/>
                    </a:lnTo>
                    <a:lnTo>
                      <a:pt x="96" y="559"/>
                    </a:lnTo>
                    <a:lnTo>
                      <a:pt x="96" y="1087"/>
                    </a:lnTo>
                    <a:lnTo>
                      <a:pt x="104" y="1071"/>
                    </a:lnTo>
                    <a:lnTo>
                      <a:pt x="104" y="1422"/>
                    </a:lnTo>
                    <a:lnTo>
                      <a:pt x="104" y="551"/>
                    </a:lnTo>
                    <a:lnTo>
                      <a:pt x="104" y="991"/>
                    </a:lnTo>
                    <a:lnTo>
                      <a:pt x="112" y="1095"/>
                    </a:lnTo>
                    <a:lnTo>
                      <a:pt x="112" y="1246"/>
                    </a:lnTo>
                    <a:lnTo>
                      <a:pt x="112" y="623"/>
                    </a:lnTo>
                    <a:lnTo>
                      <a:pt x="112" y="759"/>
                    </a:lnTo>
                    <a:lnTo>
                      <a:pt x="120" y="911"/>
                    </a:lnTo>
                    <a:lnTo>
                      <a:pt x="120" y="1174"/>
                    </a:lnTo>
                    <a:lnTo>
                      <a:pt x="120" y="503"/>
                    </a:lnTo>
                    <a:lnTo>
                      <a:pt x="120" y="1166"/>
                    </a:lnTo>
                    <a:lnTo>
                      <a:pt x="128" y="1087"/>
                    </a:lnTo>
                    <a:lnTo>
                      <a:pt x="128" y="1182"/>
                    </a:lnTo>
                    <a:lnTo>
                      <a:pt x="128" y="303"/>
                    </a:lnTo>
                    <a:lnTo>
                      <a:pt x="128" y="647"/>
                    </a:lnTo>
                    <a:lnTo>
                      <a:pt x="136" y="679"/>
                    </a:lnTo>
                    <a:lnTo>
                      <a:pt x="136" y="271"/>
                    </a:lnTo>
                    <a:lnTo>
                      <a:pt x="136" y="1079"/>
                    </a:lnTo>
                    <a:lnTo>
                      <a:pt x="144" y="1031"/>
                    </a:lnTo>
                    <a:lnTo>
                      <a:pt x="144" y="1358"/>
                    </a:lnTo>
                    <a:lnTo>
                      <a:pt x="144" y="687"/>
                    </a:lnTo>
                    <a:lnTo>
                      <a:pt x="144" y="1310"/>
                    </a:lnTo>
                    <a:lnTo>
                      <a:pt x="152" y="1558"/>
                    </a:lnTo>
                    <a:lnTo>
                      <a:pt x="152" y="847"/>
                    </a:lnTo>
                    <a:lnTo>
                      <a:pt x="152" y="1079"/>
                    </a:lnTo>
                    <a:lnTo>
                      <a:pt x="160" y="847"/>
                    </a:lnTo>
                    <a:lnTo>
                      <a:pt x="160" y="463"/>
                    </a:lnTo>
                    <a:lnTo>
                      <a:pt x="160" y="1039"/>
                    </a:lnTo>
                    <a:lnTo>
                      <a:pt x="168" y="1055"/>
                    </a:lnTo>
                    <a:lnTo>
                      <a:pt x="168" y="1342"/>
                    </a:lnTo>
                    <a:lnTo>
                      <a:pt x="168" y="535"/>
                    </a:lnTo>
                    <a:lnTo>
                      <a:pt x="168" y="831"/>
                    </a:lnTo>
                    <a:lnTo>
                      <a:pt x="176" y="855"/>
                    </a:lnTo>
                    <a:lnTo>
                      <a:pt x="176" y="951"/>
                    </a:lnTo>
                    <a:lnTo>
                      <a:pt x="176" y="391"/>
                    </a:lnTo>
                    <a:lnTo>
                      <a:pt x="176" y="719"/>
                    </a:lnTo>
                    <a:lnTo>
                      <a:pt x="184" y="543"/>
                    </a:lnTo>
                    <a:lnTo>
                      <a:pt x="184" y="1206"/>
                    </a:lnTo>
                    <a:lnTo>
                      <a:pt x="184" y="535"/>
                    </a:lnTo>
                    <a:lnTo>
                      <a:pt x="184" y="591"/>
                    </a:lnTo>
                    <a:lnTo>
                      <a:pt x="192" y="415"/>
                    </a:lnTo>
                    <a:lnTo>
                      <a:pt x="192" y="1103"/>
                    </a:lnTo>
                    <a:lnTo>
                      <a:pt x="192" y="783"/>
                    </a:lnTo>
                    <a:lnTo>
                      <a:pt x="200" y="655"/>
                    </a:lnTo>
                    <a:lnTo>
                      <a:pt x="200" y="1374"/>
                    </a:lnTo>
                    <a:lnTo>
                      <a:pt x="200" y="623"/>
                    </a:lnTo>
                    <a:lnTo>
                      <a:pt x="200" y="799"/>
                    </a:lnTo>
                    <a:lnTo>
                      <a:pt x="208" y="847"/>
                    </a:lnTo>
                    <a:lnTo>
                      <a:pt x="208" y="1430"/>
                    </a:lnTo>
                    <a:lnTo>
                      <a:pt x="208" y="695"/>
                    </a:lnTo>
                    <a:lnTo>
                      <a:pt x="208" y="927"/>
                    </a:lnTo>
                    <a:lnTo>
                      <a:pt x="216" y="967"/>
                    </a:lnTo>
                    <a:lnTo>
                      <a:pt x="216" y="1430"/>
                    </a:lnTo>
                    <a:lnTo>
                      <a:pt x="216" y="599"/>
                    </a:lnTo>
                    <a:lnTo>
                      <a:pt x="216" y="663"/>
                    </a:lnTo>
                    <a:lnTo>
                      <a:pt x="224" y="727"/>
                    </a:lnTo>
                    <a:lnTo>
                      <a:pt x="224" y="1047"/>
                    </a:lnTo>
                    <a:lnTo>
                      <a:pt x="224" y="287"/>
                    </a:lnTo>
                    <a:lnTo>
                      <a:pt x="224" y="407"/>
                    </a:lnTo>
                    <a:lnTo>
                      <a:pt x="232" y="495"/>
                    </a:lnTo>
                    <a:lnTo>
                      <a:pt x="232" y="1119"/>
                    </a:lnTo>
                    <a:lnTo>
                      <a:pt x="232" y="975"/>
                    </a:lnTo>
                    <a:lnTo>
                      <a:pt x="240" y="1047"/>
                    </a:lnTo>
                    <a:lnTo>
                      <a:pt x="240" y="1446"/>
                    </a:lnTo>
                    <a:lnTo>
                      <a:pt x="240" y="887"/>
                    </a:lnTo>
                    <a:lnTo>
                      <a:pt x="240" y="1262"/>
                    </a:lnTo>
                    <a:lnTo>
                      <a:pt x="248" y="1382"/>
                    </a:lnTo>
                    <a:lnTo>
                      <a:pt x="248" y="1526"/>
                    </a:lnTo>
                    <a:lnTo>
                      <a:pt x="248" y="559"/>
                    </a:lnTo>
                    <a:lnTo>
                      <a:pt x="248" y="1007"/>
                    </a:lnTo>
                    <a:lnTo>
                      <a:pt x="256" y="1111"/>
                    </a:lnTo>
                    <a:lnTo>
                      <a:pt x="256" y="1262"/>
                    </a:lnTo>
                    <a:lnTo>
                      <a:pt x="256" y="439"/>
                    </a:lnTo>
                    <a:lnTo>
                      <a:pt x="256" y="895"/>
                    </a:lnTo>
                    <a:lnTo>
                      <a:pt x="264" y="815"/>
                    </a:lnTo>
                    <a:lnTo>
                      <a:pt x="264" y="615"/>
                    </a:lnTo>
                    <a:lnTo>
                      <a:pt x="264" y="1206"/>
                    </a:lnTo>
                    <a:lnTo>
                      <a:pt x="272" y="1382"/>
                    </a:lnTo>
                    <a:lnTo>
                      <a:pt x="272" y="479"/>
                    </a:lnTo>
                    <a:lnTo>
                      <a:pt x="272" y="951"/>
                    </a:lnTo>
                    <a:lnTo>
                      <a:pt x="280" y="87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" name="Freeform 297">
                <a:extLst>
                  <a:ext uri="{FF2B5EF4-FFF2-40B4-BE49-F238E27FC236}">
                    <a16:creationId xmlns:a16="http://schemas.microsoft.com/office/drawing/2014/main" id="{5F68C808-82F3-6246-8B81-9FCEE7552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8" y="1963"/>
                <a:ext cx="272" cy="1239"/>
              </a:xfrm>
              <a:custGeom>
                <a:avLst/>
                <a:gdLst>
                  <a:gd name="T0" fmla="*/ 0 w 272"/>
                  <a:gd name="T1" fmla="*/ 1063 h 1239"/>
                  <a:gd name="T2" fmla="*/ 0 w 272"/>
                  <a:gd name="T3" fmla="*/ 720 h 1239"/>
                  <a:gd name="T4" fmla="*/ 8 w 272"/>
                  <a:gd name="T5" fmla="*/ 1111 h 1239"/>
                  <a:gd name="T6" fmla="*/ 8 w 272"/>
                  <a:gd name="T7" fmla="*/ 935 h 1239"/>
                  <a:gd name="T8" fmla="*/ 16 w 272"/>
                  <a:gd name="T9" fmla="*/ 392 h 1239"/>
                  <a:gd name="T10" fmla="*/ 24 w 272"/>
                  <a:gd name="T11" fmla="*/ 496 h 1239"/>
                  <a:gd name="T12" fmla="*/ 24 w 272"/>
                  <a:gd name="T13" fmla="*/ 336 h 1239"/>
                  <a:gd name="T14" fmla="*/ 32 w 272"/>
                  <a:gd name="T15" fmla="*/ 800 h 1239"/>
                  <a:gd name="T16" fmla="*/ 32 w 272"/>
                  <a:gd name="T17" fmla="*/ 504 h 1239"/>
                  <a:gd name="T18" fmla="*/ 40 w 272"/>
                  <a:gd name="T19" fmla="*/ 784 h 1239"/>
                  <a:gd name="T20" fmla="*/ 40 w 272"/>
                  <a:gd name="T21" fmla="*/ 448 h 1239"/>
                  <a:gd name="T22" fmla="*/ 48 w 272"/>
                  <a:gd name="T23" fmla="*/ 1007 h 1239"/>
                  <a:gd name="T24" fmla="*/ 48 w 272"/>
                  <a:gd name="T25" fmla="*/ 648 h 1239"/>
                  <a:gd name="T26" fmla="*/ 56 w 272"/>
                  <a:gd name="T27" fmla="*/ 975 h 1239"/>
                  <a:gd name="T28" fmla="*/ 56 w 272"/>
                  <a:gd name="T29" fmla="*/ 584 h 1239"/>
                  <a:gd name="T30" fmla="*/ 64 w 272"/>
                  <a:gd name="T31" fmla="*/ 1047 h 1239"/>
                  <a:gd name="T32" fmla="*/ 64 w 272"/>
                  <a:gd name="T33" fmla="*/ 768 h 1239"/>
                  <a:gd name="T34" fmla="*/ 72 w 272"/>
                  <a:gd name="T35" fmla="*/ 1239 h 1239"/>
                  <a:gd name="T36" fmla="*/ 72 w 272"/>
                  <a:gd name="T37" fmla="*/ 576 h 1239"/>
                  <a:gd name="T38" fmla="*/ 80 w 272"/>
                  <a:gd name="T39" fmla="*/ 999 h 1239"/>
                  <a:gd name="T40" fmla="*/ 80 w 272"/>
                  <a:gd name="T41" fmla="*/ 848 h 1239"/>
                  <a:gd name="T42" fmla="*/ 88 w 272"/>
                  <a:gd name="T43" fmla="*/ 0 h 1239"/>
                  <a:gd name="T44" fmla="*/ 96 w 272"/>
                  <a:gd name="T45" fmla="*/ 528 h 1239"/>
                  <a:gd name="T46" fmla="*/ 96 w 272"/>
                  <a:gd name="T47" fmla="*/ 320 h 1239"/>
                  <a:gd name="T48" fmla="*/ 104 w 272"/>
                  <a:gd name="T49" fmla="*/ 680 h 1239"/>
                  <a:gd name="T50" fmla="*/ 104 w 272"/>
                  <a:gd name="T51" fmla="*/ 1159 h 1239"/>
                  <a:gd name="T52" fmla="*/ 112 w 272"/>
                  <a:gd name="T53" fmla="*/ 1103 h 1239"/>
                  <a:gd name="T54" fmla="*/ 112 w 272"/>
                  <a:gd name="T55" fmla="*/ 991 h 1239"/>
                  <a:gd name="T56" fmla="*/ 120 w 272"/>
                  <a:gd name="T57" fmla="*/ 352 h 1239"/>
                  <a:gd name="T58" fmla="*/ 128 w 272"/>
                  <a:gd name="T59" fmla="*/ 552 h 1239"/>
                  <a:gd name="T60" fmla="*/ 128 w 272"/>
                  <a:gd name="T61" fmla="*/ 296 h 1239"/>
                  <a:gd name="T62" fmla="*/ 136 w 272"/>
                  <a:gd name="T63" fmla="*/ 496 h 1239"/>
                  <a:gd name="T64" fmla="*/ 136 w 272"/>
                  <a:gd name="T65" fmla="*/ 280 h 1239"/>
                  <a:gd name="T66" fmla="*/ 144 w 272"/>
                  <a:gd name="T67" fmla="*/ 512 h 1239"/>
                  <a:gd name="T68" fmla="*/ 144 w 272"/>
                  <a:gd name="T69" fmla="*/ 416 h 1239"/>
                  <a:gd name="T70" fmla="*/ 152 w 272"/>
                  <a:gd name="T71" fmla="*/ 600 h 1239"/>
                  <a:gd name="T72" fmla="*/ 152 w 272"/>
                  <a:gd name="T73" fmla="*/ 464 h 1239"/>
                  <a:gd name="T74" fmla="*/ 160 w 272"/>
                  <a:gd name="T75" fmla="*/ 464 h 1239"/>
                  <a:gd name="T76" fmla="*/ 160 w 272"/>
                  <a:gd name="T77" fmla="*/ 776 h 1239"/>
                  <a:gd name="T78" fmla="*/ 168 w 272"/>
                  <a:gd name="T79" fmla="*/ 1007 h 1239"/>
                  <a:gd name="T80" fmla="*/ 176 w 272"/>
                  <a:gd name="T81" fmla="*/ 464 h 1239"/>
                  <a:gd name="T82" fmla="*/ 176 w 272"/>
                  <a:gd name="T83" fmla="*/ 408 h 1239"/>
                  <a:gd name="T84" fmla="*/ 184 w 272"/>
                  <a:gd name="T85" fmla="*/ 752 h 1239"/>
                  <a:gd name="T86" fmla="*/ 184 w 272"/>
                  <a:gd name="T87" fmla="*/ 680 h 1239"/>
                  <a:gd name="T88" fmla="*/ 192 w 272"/>
                  <a:gd name="T89" fmla="*/ 808 h 1239"/>
                  <a:gd name="T90" fmla="*/ 192 w 272"/>
                  <a:gd name="T91" fmla="*/ 760 h 1239"/>
                  <a:gd name="T92" fmla="*/ 200 w 272"/>
                  <a:gd name="T93" fmla="*/ 536 h 1239"/>
                  <a:gd name="T94" fmla="*/ 208 w 272"/>
                  <a:gd name="T95" fmla="*/ 1015 h 1239"/>
                  <a:gd name="T96" fmla="*/ 208 w 272"/>
                  <a:gd name="T97" fmla="*/ 352 h 1239"/>
                  <a:gd name="T98" fmla="*/ 216 w 272"/>
                  <a:gd name="T99" fmla="*/ 736 h 1239"/>
                  <a:gd name="T100" fmla="*/ 216 w 272"/>
                  <a:gd name="T101" fmla="*/ 256 h 1239"/>
                  <a:gd name="T102" fmla="*/ 224 w 272"/>
                  <a:gd name="T103" fmla="*/ 568 h 1239"/>
                  <a:gd name="T104" fmla="*/ 224 w 272"/>
                  <a:gd name="T105" fmla="*/ 384 h 1239"/>
                  <a:gd name="T106" fmla="*/ 232 w 272"/>
                  <a:gd name="T107" fmla="*/ 784 h 1239"/>
                  <a:gd name="T108" fmla="*/ 232 w 272"/>
                  <a:gd name="T109" fmla="*/ 176 h 1239"/>
                  <a:gd name="T110" fmla="*/ 240 w 272"/>
                  <a:gd name="T111" fmla="*/ 712 h 1239"/>
                  <a:gd name="T112" fmla="*/ 240 w 272"/>
                  <a:gd name="T113" fmla="*/ 376 h 1239"/>
                  <a:gd name="T114" fmla="*/ 248 w 272"/>
                  <a:gd name="T115" fmla="*/ 872 h 1239"/>
                  <a:gd name="T116" fmla="*/ 248 w 272"/>
                  <a:gd name="T117" fmla="*/ 464 h 1239"/>
                  <a:gd name="T118" fmla="*/ 256 w 272"/>
                  <a:gd name="T119" fmla="*/ 752 h 1239"/>
                  <a:gd name="T120" fmla="*/ 256 w 272"/>
                  <a:gd name="T121" fmla="*/ 416 h 1239"/>
                  <a:gd name="T122" fmla="*/ 264 w 272"/>
                  <a:gd name="T123" fmla="*/ 712 h 1239"/>
                  <a:gd name="T124" fmla="*/ 264 w 272"/>
                  <a:gd name="T125" fmla="*/ 344 h 123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2"/>
                  <a:gd name="T190" fmla="*/ 0 h 1239"/>
                  <a:gd name="T191" fmla="*/ 272 w 272"/>
                  <a:gd name="T192" fmla="*/ 1239 h 123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2" h="1239">
                    <a:moveTo>
                      <a:pt x="0" y="648"/>
                    </a:moveTo>
                    <a:lnTo>
                      <a:pt x="0" y="1063"/>
                    </a:lnTo>
                    <a:lnTo>
                      <a:pt x="0" y="152"/>
                    </a:lnTo>
                    <a:lnTo>
                      <a:pt x="0" y="720"/>
                    </a:lnTo>
                    <a:lnTo>
                      <a:pt x="8" y="656"/>
                    </a:lnTo>
                    <a:lnTo>
                      <a:pt x="8" y="1111"/>
                    </a:lnTo>
                    <a:lnTo>
                      <a:pt x="8" y="616"/>
                    </a:lnTo>
                    <a:lnTo>
                      <a:pt x="8" y="935"/>
                    </a:lnTo>
                    <a:lnTo>
                      <a:pt x="16" y="816"/>
                    </a:lnTo>
                    <a:lnTo>
                      <a:pt x="16" y="392"/>
                    </a:lnTo>
                    <a:lnTo>
                      <a:pt x="16" y="552"/>
                    </a:lnTo>
                    <a:lnTo>
                      <a:pt x="24" y="496"/>
                    </a:lnTo>
                    <a:lnTo>
                      <a:pt x="24" y="999"/>
                    </a:lnTo>
                    <a:lnTo>
                      <a:pt x="24" y="336"/>
                    </a:lnTo>
                    <a:lnTo>
                      <a:pt x="32" y="408"/>
                    </a:lnTo>
                    <a:lnTo>
                      <a:pt x="32" y="800"/>
                    </a:lnTo>
                    <a:lnTo>
                      <a:pt x="32" y="304"/>
                    </a:lnTo>
                    <a:lnTo>
                      <a:pt x="32" y="504"/>
                    </a:lnTo>
                    <a:lnTo>
                      <a:pt x="40" y="464"/>
                    </a:lnTo>
                    <a:lnTo>
                      <a:pt x="40" y="784"/>
                    </a:lnTo>
                    <a:lnTo>
                      <a:pt x="40" y="176"/>
                    </a:lnTo>
                    <a:lnTo>
                      <a:pt x="40" y="448"/>
                    </a:lnTo>
                    <a:lnTo>
                      <a:pt x="48" y="624"/>
                    </a:lnTo>
                    <a:lnTo>
                      <a:pt x="48" y="1007"/>
                    </a:lnTo>
                    <a:lnTo>
                      <a:pt x="48" y="552"/>
                    </a:lnTo>
                    <a:lnTo>
                      <a:pt x="48" y="648"/>
                    </a:lnTo>
                    <a:lnTo>
                      <a:pt x="56" y="688"/>
                    </a:lnTo>
                    <a:lnTo>
                      <a:pt x="56" y="975"/>
                    </a:lnTo>
                    <a:lnTo>
                      <a:pt x="56" y="376"/>
                    </a:lnTo>
                    <a:lnTo>
                      <a:pt x="56" y="584"/>
                    </a:lnTo>
                    <a:lnTo>
                      <a:pt x="64" y="536"/>
                    </a:lnTo>
                    <a:lnTo>
                      <a:pt x="64" y="1047"/>
                    </a:lnTo>
                    <a:lnTo>
                      <a:pt x="64" y="520"/>
                    </a:lnTo>
                    <a:lnTo>
                      <a:pt x="64" y="768"/>
                    </a:lnTo>
                    <a:lnTo>
                      <a:pt x="72" y="776"/>
                    </a:lnTo>
                    <a:lnTo>
                      <a:pt x="72" y="1239"/>
                    </a:lnTo>
                    <a:lnTo>
                      <a:pt x="72" y="384"/>
                    </a:lnTo>
                    <a:lnTo>
                      <a:pt x="72" y="576"/>
                    </a:lnTo>
                    <a:lnTo>
                      <a:pt x="80" y="688"/>
                    </a:lnTo>
                    <a:lnTo>
                      <a:pt x="80" y="999"/>
                    </a:lnTo>
                    <a:lnTo>
                      <a:pt x="80" y="232"/>
                    </a:lnTo>
                    <a:lnTo>
                      <a:pt x="80" y="848"/>
                    </a:lnTo>
                    <a:lnTo>
                      <a:pt x="88" y="744"/>
                    </a:lnTo>
                    <a:lnTo>
                      <a:pt x="88" y="0"/>
                    </a:lnTo>
                    <a:lnTo>
                      <a:pt x="88" y="544"/>
                    </a:lnTo>
                    <a:lnTo>
                      <a:pt x="96" y="528"/>
                    </a:lnTo>
                    <a:lnTo>
                      <a:pt x="96" y="919"/>
                    </a:lnTo>
                    <a:lnTo>
                      <a:pt x="96" y="320"/>
                    </a:lnTo>
                    <a:lnTo>
                      <a:pt x="96" y="792"/>
                    </a:lnTo>
                    <a:lnTo>
                      <a:pt x="104" y="680"/>
                    </a:lnTo>
                    <a:lnTo>
                      <a:pt x="104" y="576"/>
                    </a:lnTo>
                    <a:lnTo>
                      <a:pt x="104" y="1159"/>
                    </a:lnTo>
                    <a:lnTo>
                      <a:pt x="112" y="1071"/>
                    </a:lnTo>
                    <a:lnTo>
                      <a:pt x="112" y="1103"/>
                    </a:lnTo>
                    <a:lnTo>
                      <a:pt x="112" y="504"/>
                    </a:lnTo>
                    <a:lnTo>
                      <a:pt x="112" y="991"/>
                    </a:lnTo>
                    <a:lnTo>
                      <a:pt x="120" y="911"/>
                    </a:lnTo>
                    <a:lnTo>
                      <a:pt x="120" y="352"/>
                    </a:lnTo>
                    <a:lnTo>
                      <a:pt x="120" y="616"/>
                    </a:lnTo>
                    <a:lnTo>
                      <a:pt x="128" y="552"/>
                    </a:lnTo>
                    <a:lnTo>
                      <a:pt x="128" y="896"/>
                    </a:lnTo>
                    <a:lnTo>
                      <a:pt x="128" y="296"/>
                    </a:lnTo>
                    <a:lnTo>
                      <a:pt x="128" y="424"/>
                    </a:lnTo>
                    <a:lnTo>
                      <a:pt x="136" y="496"/>
                    </a:lnTo>
                    <a:lnTo>
                      <a:pt x="136" y="760"/>
                    </a:lnTo>
                    <a:lnTo>
                      <a:pt x="136" y="280"/>
                    </a:lnTo>
                    <a:lnTo>
                      <a:pt x="136" y="624"/>
                    </a:lnTo>
                    <a:lnTo>
                      <a:pt x="144" y="512"/>
                    </a:lnTo>
                    <a:lnTo>
                      <a:pt x="144" y="911"/>
                    </a:lnTo>
                    <a:lnTo>
                      <a:pt x="144" y="416"/>
                    </a:lnTo>
                    <a:lnTo>
                      <a:pt x="144" y="544"/>
                    </a:lnTo>
                    <a:lnTo>
                      <a:pt x="152" y="600"/>
                    </a:lnTo>
                    <a:lnTo>
                      <a:pt x="152" y="856"/>
                    </a:lnTo>
                    <a:lnTo>
                      <a:pt x="152" y="464"/>
                    </a:lnTo>
                    <a:lnTo>
                      <a:pt x="152" y="520"/>
                    </a:lnTo>
                    <a:lnTo>
                      <a:pt x="160" y="464"/>
                    </a:lnTo>
                    <a:lnTo>
                      <a:pt x="160" y="360"/>
                    </a:lnTo>
                    <a:lnTo>
                      <a:pt x="160" y="776"/>
                    </a:lnTo>
                    <a:lnTo>
                      <a:pt x="168" y="704"/>
                    </a:lnTo>
                    <a:lnTo>
                      <a:pt x="168" y="1007"/>
                    </a:lnTo>
                    <a:lnTo>
                      <a:pt x="168" y="472"/>
                    </a:lnTo>
                    <a:lnTo>
                      <a:pt x="176" y="464"/>
                    </a:lnTo>
                    <a:lnTo>
                      <a:pt x="176" y="1015"/>
                    </a:lnTo>
                    <a:lnTo>
                      <a:pt x="176" y="408"/>
                    </a:lnTo>
                    <a:lnTo>
                      <a:pt x="184" y="440"/>
                    </a:lnTo>
                    <a:lnTo>
                      <a:pt x="184" y="752"/>
                    </a:lnTo>
                    <a:lnTo>
                      <a:pt x="184" y="392"/>
                    </a:lnTo>
                    <a:lnTo>
                      <a:pt x="184" y="680"/>
                    </a:lnTo>
                    <a:lnTo>
                      <a:pt x="192" y="792"/>
                    </a:lnTo>
                    <a:lnTo>
                      <a:pt x="192" y="808"/>
                    </a:lnTo>
                    <a:lnTo>
                      <a:pt x="192" y="416"/>
                    </a:lnTo>
                    <a:lnTo>
                      <a:pt x="192" y="760"/>
                    </a:lnTo>
                    <a:lnTo>
                      <a:pt x="200" y="816"/>
                    </a:lnTo>
                    <a:lnTo>
                      <a:pt x="200" y="536"/>
                    </a:lnTo>
                    <a:lnTo>
                      <a:pt x="200" y="975"/>
                    </a:lnTo>
                    <a:lnTo>
                      <a:pt x="208" y="1015"/>
                    </a:lnTo>
                    <a:lnTo>
                      <a:pt x="208" y="1023"/>
                    </a:lnTo>
                    <a:lnTo>
                      <a:pt x="208" y="352"/>
                    </a:lnTo>
                    <a:lnTo>
                      <a:pt x="208" y="560"/>
                    </a:lnTo>
                    <a:lnTo>
                      <a:pt x="216" y="736"/>
                    </a:lnTo>
                    <a:lnTo>
                      <a:pt x="216" y="832"/>
                    </a:lnTo>
                    <a:lnTo>
                      <a:pt x="216" y="256"/>
                    </a:lnTo>
                    <a:lnTo>
                      <a:pt x="216" y="528"/>
                    </a:lnTo>
                    <a:lnTo>
                      <a:pt x="224" y="568"/>
                    </a:lnTo>
                    <a:lnTo>
                      <a:pt x="224" y="896"/>
                    </a:lnTo>
                    <a:lnTo>
                      <a:pt x="224" y="384"/>
                    </a:lnTo>
                    <a:lnTo>
                      <a:pt x="224" y="808"/>
                    </a:lnTo>
                    <a:lnTo>
                      <a:pt x="232" y="784"/>
                    </a:lnTo>
                    <a:lnTo>
                      <a:pt x="232" y="808"/>
                    </a:lnTo>
                    <a:lnTo>
                      <a:pt x="232" y="176"/>
                    </a:lnTo>
                    <a:lnTo>
                      <a:pt x="232" y="688"/>
                    </a:lnTo>
                    <a:lnTo>
                      <a:pt x="240" y="712"/>
                    </a:lnTo>
                    <a:lnTo>
                      <a:pt x="240" y="999"/>
                    </a:lnTo>
                    <a:lnTo>
                      <a:pt x="240" y="376"/>
                    </a:lnTo>
                    <a:lnTo>
                      <a:pt x="240" y="951"/>
                    </a:lnTo>
                    <a:lnTo>
                      <a:pt x="248" y="872"/>
                    </a:lnTo>
                    <a:lnTo>
                      <a:pt x="248" y="1127"/>
                    </a:lnTo>
                    <a:lnTo>
                      <a:pt x="248" y="464"/>
                    </a:lnTo>
                    <a:lnTo>
                      <a:pt x="248" y="720"/>
                    </a:lnTo>
                    <a:lnTo>
                      <a:pt x="256" y="752"/>
                    </a:lnTo>
                    <a:lnTo>
                      <a:pt x="256" y="943"/>
                    </a:lnTo>
                    <a:lnTo>
                      <a:pt x="256" y="416"/>
                    </a:lnTo>
                    <a:lnTo>
                      <a:pt x="256" y="824"/>
                    </a:lnTo>
                    <a:lnTo>
                      <a:pt x="264" y="712"/>
                    </a:lnTo>
                    <a:lnTo>
                      <a:pt x="264" y="808"/>
                    </a:lnTo>
                    <a:lnTo>
                      <a:pt x="264" y="344"/>
                    </a:lnTo>
                    <a:lnTo>
                      <a:pt x="272" y="24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" name="Freeform 298">
                <a:extLst>
                  <a:ext uri="{FF2B5EF4-FFF2-40B4-BE49-F238E27FC236}">
                    <a16:creationId xmlns:a16="http://schemas.microsoft.com/office/drawing/2014/main" id="{A15F84B5-E16A-AF41-A4A5-4F8B4DFAA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" y="1628"/>
                <a:ext cx="289" cy="2166"/>
              </a:xfrm>
              <a:custGeom>
                <a:avLst/>
                <a:gdLst>
                  <a:gd name="T0" fmla="*/ 0 w 289"/>
                  <a:gd name="T1" fmla="*/ 575 h 2166"/>
                  <a:gd name="T2" fmla="*/ 9 w 289"/>
                  <a:gd name="T3" fmla="*/ 943 h 2166"/>
                  <a:gd name="T4" fmla="*/ 17 w 289"/>
                  <a:gd name="T5" fmla="*/ 911 h 2166"/>
                  <a:gd name="T6" fmla="*/ 25 w 289"/>
                  <a:gd name="T7" fmla="*/ 1039 h 2166"/>
                  <a:gd name="T8" fmla="*/ 25 w 289"/>
                  <a:gd name="T9" fmla="*/ 1079 h 2166"/>
                  <a:gd name="T10" fmla="*/ 33 w 289"/>
                  <a:gd name="T11" fmla="*/ 1238 h 2166"/>
                  <a:gd name="T12" fmla="*/ 41 w 289"/>
                  <a:gd name="T13" fmla="*/ 879 h 2166"/>
                  <a:gd name="T14" fmla="*/ 49 w 289"/>
                  <a:gd name="T15" fmla="*/ 807 h 2166"/>
                  <a:gd name="T16" fmla="*/ 57 w 289"/>
                  <a:gd name="T17" fmla="*/ 519 h 2166"/>
                  <a:gd name="T18" fmla="*/ 65 w 289"/>
                  <a:gd name="T19" fmla="*/ 1143 h 2166"/>
                  <a:gd name="T20" fmla="*/ 73 w 289"/>
                  <a:gd name="T21" fmla="*/ 559 h 2166"/>
                  <a:gd name="T22" fmla="*/ 81 w 289"/>
                  <a:gd name="T23" fmla="*/ 1023 h 2166"/>
                  <a:gd name="T24" fmla="*/ 89 w 289"/>
                  <a:gd name="T25" fmla="*/ 735 h 2166"/>
                  <a:gd name="T26" fmla="*/ 97 w 289"/>
                  <a:gd name="T27" fmla="*/ 1047 h 2166"/>
                  <a:gd name="T28" fmla="*/ 105 w 289"/>
                  <a:gd name="T29" fmla="*/ 511 h 2166"/>
                  <a:gd name="T30" fmla="*/ 105 w 289"/>
                  <a:gd name="T31" fmla="*/ 1183 h 2166"/>
                  <a:gd name="T32" fmla="*/ 113 w 289"/>
                  <a:gd name="T33" fmla="*/ 743 h 2166"/>
                  <a:gd name="T34" fmla="*/ 121 w 289"/>
                  <a:gd name="T35" fmla="*/ 663 h 2166"/>
                  <a:gd name="T36" fmla="*/ 129 w 289"/>
                  <a:gd name="T37" fmla="*/ 1039 h 2166"/>
                  <a:gd name="T38" fmla="*/ 137 w 289"/>
                  <a:gd name="T39" fmla="*/ 831 h 2166"/>
                  <a:gd name="T40" fmla="*/ 145 w 289"/>
                  <a:gd name="T41" fmla="*/ 823 h 2166"/>
                  <a:gd name="T42" fmla="*/ 145 w 289"/>
                  <a:gd name="T43" fmla="*/ 767 h 2166"/>
                  <a:gd name="T44" fmla="*/ 153 w 289"/>
                  <a:gd name="T45" fmla="*/ 855 h 2166"/>
                  <a:gd name="T46" fmla="*/ 161 w 289"/>
                  <a:gd name="T47" fmla="*/ 791 h 2166"/>
                  <a:gd name="T48" fmla="*/ 169 w 289"/>
                  <a:gd name="T49" fmla="*/ 1286 h 2166"/>
                  <a:gd name="T50" fmla="*/ 177 w 289"/>
                  <a:gd name="T51" fmla="*/ 1326 h 2166"/>
                  <a:gd name="T52" fmla="*/ 185 w 289"/>
                  <a:gd name="T53" fmla="*/ 1055 h 2166"/>
                  <a:gd name="T54" fmla="*/ 193 w 289"/>
                  <a:gd name="T55" fmla="*/ 551 h 2166"/>
                  <a:gd name="T56" fmla="*/ 201 w 289"/>
                  <a:gd name="T57" fmla="*/ 1262 h 2166"/>
                  <a:gd name="T58" fmla="*/ 209 w 289"/>
                  <a:gd name="T59" fmla="*/ 727 h 2166"/>
                  <a:gd name="T60" fmla="*/ 209 w 289"/>
                  <a:gd name="T61" fmla="*/ 1438 h 2166"/>
                  <a:gd name="T62" fmla="*/ 217 w 289"/>
                  <a:gd name="T63" fmla="*/ 199 h 2166"/>
                  <a:gd name="T64" fmla="*/ 225 w 289"/>
                  <a:gd name="T65" fmla="*/ 303 h 2166"/>
                  <a:gd name="T66" fmla="*/ 233 w 289"/>
                  <a:gd name="T67" fmla="*/ 1398 h 2166"/>
                  <a:gd name="T68" fmla="*/ 241 w 289"/>
                  <a:gd name="T69" fmla="*/ 1542 h 2166"/>
                  <a:gd name="T70" fmla="*/ 249 w 289"/>
                  <a:gd name="T71" fmla="*/ 975 h 2166"/>
                  <a:gd name="T72" fmla="*/ 249 w 289"/>
                  <a:gd name="T73" fmla="*/ 631 h 2166"/>
                  <a:gd name="T74" fmla="*/ 257 w 289"/>
                  <a:gd name="T75" fmla="*/ 687 h 2166"/>
                  <a:gd name="T76" fmla="*/ 265 w 289"/>
                  <a:gd name="T77" fmla="*/ 1822 h 2166"/>
                  <a:gd name="T78" fmla="*/ 273 w 289"/>
                  <a:gd name="T79" fmla="*/ 1207 h 2166"/>
                  <a:gd name="T80" fmla="*/ 281 w 289"/>
                  <a:gd name="T81" fmla="*/ 1007 h 2166"/>
                  <a:gd name="T82" fmla="*/ 281 w 289"/>
                  <a:gd name="T83" fmla="*/ 719 h 2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9"/>
                  <a:gd name="T127" fmla="*/ 0 h 2166"/>
                  <a:gd name="T128" fmla="*/ 289 w 289"/>
                  <a:gd name="T129" fmla="*/ 2166 h 2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9" h="2166">
                    <a:moveTo>
                      <a:pt x="0" y="583"/>
                    </a:moveTo>
                    <a:lnTo>
                      <a:pt x="0" y="1063"/>
                    </a:lnTo>
                    <a:lnTo>
                      <a:pt x="0" y="575"/>
                    </a:lnTo>
                    <a:lnTo>
                      <a:pt x="0" y="823"/>
                    </a:lnTo>
                    <a:lnTo>
                      <a:pt x="9" y="863"/>
                    </a:lnTo>
                    <a:lnTo>
                      <a:pt x="9" y="943"/>
                    </a:lnTo>
                    <a:lnTo>
                      <a:pt x="9" y="647"/>
                    </a:lnTo>
                    <a:lnTo>
                      <a:pt x="9" y="903"/>
                    </a:lnTo>
                    <a:lnTo>
                      <a:pt x="17" y="911"/>
                    </a:lnTo>
                    <a:lnTo>
                      <a:pt x="17" y="1438"/>
                    </a:lnTo>
                    <a:lnTo>
                      <a:pt x="17" y="959"/>
                    </a:lnTo>
                    <a:lnTo>
                      <a:pt x="25" y="1039"/>
                    </a:lnTo>
                    <a:lnTo>
                      <a:pt x="25" y="1494"/>
                    </a:lnTo>
                    <a:lnTo>
                      <a:pt x="25" y="823"/>
                    </a:lnTo>
                    <a:lnTo>
                      <a:pt x="25" y="1079"/>
                    </a:lnTo>
                    <a:lnTo>
                      <a:pt x="33" y="1039"/>
                    </a:lnTo>
                    <a:lnTo>
                      <a:pt x="33" y="711"/>
                    </a:lnTo>
                    <a:lnTo>
                      <a:pt x="33" y="1238"/>
                    </a:lnTo>
                    <a:lnTo>
                      <a:pt x="41" y="1286"/>
                    </a:lnTo>
                    <a:lnTo>
                      <a:pt x="41" y="719"/>
                    </a:lnTo>
                    <a:lnTo>
                      <a:pt x="41" y="879"/>
                    </a:lnTo>
                    <a:lnTo>
                      <a:pt x="49" y="879"/>
                    </a:lnTo>
                    <a:lnTo>
                      <a:pt x="49" y="1175"/>
                    </a:lnTo>
                    <a:lnTo>
                      <a:pt x="49" y="807"/>
                    </a:lnTo>
                    <a:lnTo>
                      <a:pt x="49" y="1015"/>
                    </a:lnTo>
                    <a:lnTo>
                      <a:pt x="57" y="1015"/>
                    </a:lnTo>
                    <a:lnTo>
                      <a:pt x="57" y="519"/>
                    </a:lnTo>
                    <a:lnTo>
                      <a:pt x="57" y="1055"/>
                    </a:lnTo>
                    <a:lnTo>
                      <a:pt x="65" y="1047"/>
                    </a:lnTo>
                    <a:lnTo>
                      <a:pt x="65" y="1143"/>
                    </a:lnTo>
                    <a:lnTo>
                      <a:pt x="65" y="599"/>
                    </a:lnTo>
                    <a:lnTo>
                      <a:pt x="73" y="615"/>
                    </a:lnTo>
                    <a:lnTo>
                      <a:pt x="73" y="559"/>
                    </a:lnTo>
                    <a:lnTo>
                      <a:pt x="73" y="1486"/>
                    </a:lnTo>
                    <a:lnTo>
                      <a:pt x="81" y="1422"/>
                    </a:lnTo>
                    <a:lnTo>
                      <a:pt x="81" y="1023"/>
                    </a:lnTo>
                    <a:lnTo>
                      <a:pt x="81" y="1103"/>
                    </a:lnTo>
                    <a:lnTo>
                      <a:pt x="89" y="1191"/>
                    </a:lnTo>
                    <a:lnTo>
                      <a:pt x="89" y="735"/>
                    </a:lnTo>
                    <a:lnTo>
                      <a:pt x="89" y="1215"/>
                    </a:lnTo>
                    <a:lnTo>
                      <a:pt x="97" y="983"/>
                    </a:lnTo>
                    <a:lnTo>
                      <a:pt x="97" y="1047"/>
                    </a:lnTo>
                    <a:lnTo>
                      <a:pt x="97" y="399"/>
                    </a:lnTo>
                    <a:lnTo>
                      <a:pt x="97" y="583"/>
                    </a:lnTo>
                    <a:lnTo>
                      <a:pt x="105" y="511"/>
                    </a:lnTo>
                    <a:lnTo>
                      <a:pt x="105" y="1310"/>
                    </a:lnTo>
                    <a:lnTo>
                      <a:pt x="105" y="415"/>
                    </a:lnTo>
                    <a:lnTo>
                      <a:pt x="105" y="1183"/>
                    </a:lnTo>
                    <a:lnTo>
                      <a:pt x="113" y="1183"/>
                    </a:lnTo>
                    <a:lnTo>
                      <a:pt x="113" y="1223"/>
                    </a:lnTo>
                    <a:lnTo>
                      <a:pt x="113" y="743"/>
                    </a:lnTo>
                    <a:lnTo>
                      <a:pt x="121" y="671"/>
                    </a:lnTo>
                    <a:lnTo>
                      <a:pt x="121" y="1159"/>
                    </a:lnTo>
                    <a:lnTo>
                      <a:pt x="121" y="663"/>
                    </a:lnTo>
                    <a:lnTo>
                      <a:pt x="121" y="863"/>
                    </a:lnTo>
                    <a:lnTo>
                      <a:pt x="129" y="831"/>
                    </a:lnTo>
                    <a:lnTo>
                      <a:pt x="129" y="1039"/>
                    </a:lnTo>
                    <a:lnTo>
                      <a:pt x="129" y="735"/>
                    </a:lnTo>
                    <a:lnTo>
                      <a:pt x="129" y="935"/>
                    </a:lnTo>
                    <a:lnTo>
                      <a:pt x="137" y="831"/>
                    </a:lnTo>
                    <a:lnTo>
                      <a:pt x="137" y="1334"/>
                    </a:lnTo>
                    <a:lnTo>
                      <a:pt x="137" y="783"/>
                    </a:lnTo>
                    <a:lnTo>
                      <a:pt x="145" y="823"/>
                    </a:lnTo>
                    <a:lnTo>
                      <a:pt x="145" y="1015"/>
                    </a:lnTo>
                    <a:lnTo>
                      <a:pt x="145" y="631"/>
                    </a:lnTo>
                    <a:lnTo>
                      <a:pt x="145" y="767"/>
                    </a:lnTo>
                    <a:lnTo>
                      <a:pt x="153" y="895"/>
                    </a:lnTo>
                    <a:lnTo>
                      <a:pt x="153" y="1231"/>
                    </a:lnTo>
                    <a:lnTo>
                      <a:pt x="153" y="855"/>
                    </a:lnTo>
                    <a:lnTo>
                      <a:pt x="153" y="1183"/>
                    </a:lnTo>
                    <a:lnTo>
                      <a:pt x="161" y="1167"/>
                    </a:lnTo>
                    <a:lnTo>
                      <a:pt x="161" y="791"/>
                    </a:lnTo>
                    <a:lnTo>
                      <a:pt x="161" y="895"/>
                    </a:lnTo>
                    <a:lnTo>
                      <a:pt x="169" y="903"/>
                    </a:lnTo>
                    <a:lnTo>
                      <a:pt x="169" y="1286"/>
                    </a:lnTo>
                    <a:lnTo>
                      <a:pt x="169" y="719"/>
                    </a:lnTo>
                    <a:lnTo>
                      <a:pt x="177" y="783"/>
                    </a:lnTo>
                    <a:lnTo>
                      <a:pt x="177" y="1326"/>
                    </a:lnTo>
                    <a:lnTo>
                      <a:pt x="177" y="743"/>
                    </a:lnTo>
                    <a:lnTo>
                      <a:pt x="177" y="1103"/>
                    </a:lnTo>
                    <a:lnTo>
                      <a:pt x="185" y="1055"/>
                    </a:lnTo>
                    <a:lnTo>
                      <a:pt x="185" y="1127"/>
                    </a:lnTo>
                    <a:lnTo>
                      <a:pt x="185" y="439"/>
                    </a:lnTo>
                    <a:lnTo>
                      <a:pt x="193" y="551"/>
                    </a:lnTo>
                    <a:lnTo>
                      <a:pt x="193" y="519"/>
                    </a:lnTo>
                    <a:lnTo>
                      <a:pt x="193" y="1286"/>
                    </a:lnTo>
                    <a:lnTo>
                      <a:pt x="201" y="1262"/>
                    </a:lnTo>
                    <a:lnTo>
                      <a:pt x="201" y="1438"/>
                    </a:lnTo>
                    <a:lnTo>
                      <a:pt x="201" y="623"/>
                    </a:lnTo>
                    <a:lnTo>
                      <a:pt x="209" y="727"/>
                    </a:lnTo>
                    <a:lnTo>
                      <a:pt x="209" y="1566"/>
                    </a:lnTo>
                    <a:lnTo>
                      <a:pt x="209" y="399"/>
                    </a:lnTo>
                    <a:lnTo>
                      <a:pt x="209" y="1438"/>
                    </a:lnTo>
                    <a:lnTo>
                      <a:pt x="217" y="1302"/>
                    </a:lnTo>
                    <a:lnTo>
                      <a:pt x="217" y="1678"/>
                    </a:lnTo>
                    <a:lnTo>
                      <a:pt x="217" y="199"/>
                    </a:lnTo>
                    <a:lnTo>
                      <a:pt x="225" y="903"/>
                    </a:lnTo>
                    <a:lnTo>
                      <a:pt x="225" y="1638"/>
                    </a:lnTo>
                    <a:lnTo>
                      <a:pt x="225" y="303"/>
                    </a:lnTo>
                    <a:lnTo>
                      <a:pt x="225" y="959"/>
                    </a:lnTo>
                    <a:lnTo>
                      <a:pt x="233" y="663"/>
                    </a:lnTo>
                    <a:lnTo>
                      <a:pt x="233" y="1398"/>
                    </a:lnTo>
                    <a:lnTo>
                      <a:pt x="233" y="319"/>
                    </a:lnTo>
                    <a:lnTo>
                      <a:pt x="241" y="207"/>
                    </a:lnTo>
                    <a:lnTo>
                      <a:pt x="241" y="1542"/>
                    </a:lnTo>
                    <a:lnTo>
                      <a:pt x="241" y="80"/>
                    </a:lnTo>
                    <a:lnTo>
                      <a:pt x="241" y="247"/>
                    </a:lnTo>
                    <a:lnTo>
                      <a:pt x="249" y="975"/>
                    </a:lnTo>
                    <a:lnTo>
                      <a:pt x="249" y="1430"/>
                    </a:lnTo>
                    <a:lnTo>
                      <a:pt x="249" y="231"/>
                    </a:lnTo>
                    <a:lnTo>
                      <a:pt x="249" y="631"/>
                    </a:lnTo>
                    <a:lnTo>
                      <a:pt x="257" y="815"/>
                    </a:lnTo>
                    <a:lnTo>
                      <a:pt x="257" y="2166"/>
                    </a:lnTo>
                    <a:lnTo>
                      <a:pt x="257" y="687"/>
                    </a:lnTo>
                    <a:lnTo>
                      <a:pt x="257" y="1366"/>
                    </a:lnTo>
                    <a:lnTo>
                      <a:pt x="265" y="1207"/>
                    </a:lnTo>
                    <a:lnTo>
                      <a:pt x="265" y="1822"/>
                    </a:lnTo>
                    <a:lnTo>
                      <a:pt x="265" y="64"/>
                    </a:lnTo>
                    <a:lnTo>
                      <a:pt x="265" y="871"/>
                    </a:lnTo>
                    <a:lnTo>
                      <a:pt x="273" y="1207"/>
                    </a:lnTo>
                    <a:lnTo>
                      <a:pt x="273" y="2054"/>
                    </a:lnTo>
                    <a:lnTo>
                      <a:pt x="273" y="319"/>
                    </a:lnTo>
                    <a:lnTo>
                      <a:pt x="281" y="1007"/>
                    </a:lnTo>
                    <a:lnTo>
                      <a:pt x="281" y="1119"/>
                    </a:lnTo>
                    <a:lnTo>
                      <a:pt x="281" y="0"/>
                    </a:lnTo>
                    <a:lnTo>
                      <a:pt x="281" y="719"/>
                    </a:lnTo>
                    <a:lnTo>
                      <a:pt x="289" y="1023"/>
                    </a:lnTo>
                    <a:lnTo>
                      <a:pt x="289" y="20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" name="Freeform 299">
                <a:extLst>
                  <a:ext uri="{FF2B5EF4-FFF2-40B4-BE49-F238E27FC236}">
                    <a16:creationId xmlns:a16="http://schemas.microsoft.com/office/drawing/2014/main" id="{928AB3A6-04BD-A540-9337-6B640F6AA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9" y="1732"/>
                <a:ext cx="272" cy="1926"/>
              </a:xfrm>
              <a:custGeom>
                <a:avLst/>
                <a:gdLst>
                  <a:gd name="T0" fmla="*/ 0 w 272"/>
                  <a:gd name="T1" fmla="*/ 1254 h 1926"/>
                  <a:gd name="T2" fmla="*/ 8 w 272"/>
                  <a:gd name="T3" fmla="*/ 1182 h 1926"/>
                  <a:gd name="T4" fmla="*/ 16 w 272"/>
                  <a:gd name="T5" fmla="*/ 343 h 1926"/>
                  <a:gd name="T6" fmla="*/ 24 w 272"/>
                  <a:gd name="T7" fmla="*/ 367 h 1926"/>
                  <a:gd name="T8" fmla="*/ 32 w 272"/>
                  <a:gd name="T9" fmla="*/ 1886 h 1926"/>
                  <a:gd name="T10" fmla="*/ 40 w 272"/>
                  <a:gd name="T11" fmla="*/ 927 h 1926"/>
                  <a:gd name="T12" fmla="*/ 40 w 272"/>
                  <a:gd name="T13" fmla="*/ 1286 h 1926"/>
                  <a:gd name="T14" fmla="*/ 48 w 272"/>
                  <a:gd name="T15" fmla="*/ 215 h 1926"/>
                  <a:gd name="T16" fmla="*/ 56 w 272"/>
                  <a:gd name="T17" fmla="*/ 1566 h 1926"/>
                  <a:gd name="T18" fmla="*/ 64 w 272"/>
                  <a:gd name="T19" fmla="*/ 1358 h 1926"/>
                  <a:gd name="T20" fmla="*/ 72 w 272"/>
                  <a:gd name="T21" fmla="*/ 199 h 1926"/>
                  <a:gd name="T22" fmla="*/ 80 w 272"/>
                  <a:gd name="T23" fmla="*/ 767 h 1926"/>
                  <a:gd name="T24" fmla="*/ 80 w 272"/>
                  <a:gd name="T25" fmla="*/ 455 h 1926"/>
                  <a:gd name="T26" fmla="*/ 88 w 272"/>
                  <a:gd name="T27" fmla="*/ 1398 h 1926"/>
                  <a:gd name="T28" fmla="*/ 96 w 272"/>
                  <a:gd name="T29" fmla="*/ 71 h 1926"/>
                  <a:gd name="T30" fmla="*/ 104 w 272"/>
                  <a:gd name="T31" fmla="*/ 1526 h 1926"/>
                  <a:gd name="T32" fmla="*/ 112 w 272"/>
                  <a:gd name="T33" fmla="*/ 895 h 1926"/>
                  <a:gd name="T34" fmla="*/ 112 w 272"/>
                  <a:gd name="T35" fmla="*/ 719 h 1926"/>
                  <a:gd name="T36" fmla="*/ 120 w 272"/>
                  <a:gd name="T37" fmla="*/ 623 h 1926"/>
                  <a:gd name="T38" fmla="*/ 128 w 272"/>
                  <a:gd name="T39" fmla="*/ 191 h 1926"/>
                  <a:gd name="T40" fmla="*/ 136 w 272"/>
                  <a:gd name="T41" fmla="*/ 1302 h 1926"/>
                  <a:gd name="T42" fmla="*/ 144 w 272"/>
                  <a:gd name="T43" fmla="*/ 663 h 1926"/>
                  <a:gd name="T44" fmla="*/ 144 w 272"/>
                  <a:gd name="T45" fmla="*/ 887 h 1926"/>
                  <a:gd name="T46" fmla="*/ 152 w 272"/>
                  <a:gd name="T47" fmla="*/ 559 h 1926"/>
                  <a:gd name="T48" fmla="*/ 160 w 272"/>
                  <a:gd name="T49" fmla="*/ 1566 h 1926"/>
                  <a:gd name="T50" fmla="*/ 168 w 272"/>
                  <a:gd name="T51" fmla="*/ 951 h 1926"/>
                  <a:gd name="T52" fmla="*/ 168 w 272"/>
                  <a:gd name="T53" fmla="*/ 527 h 1926"/>
                  <a:gd name="T54" fmla="*/ 176 w 272"/>
                  <a:gd name="T55" fmla="*/ 359 h 1926"/>
                  <a:gd name="T56" fmla="*/ 184 w 272"/>
                  <a:gd name="T57" fmla="*/ 1478 h 1926"/>
                  <a:gd name="T58" fmla="*/ 192 w 272"/>
                  <a:gd name="T59" fmla="*/ 631 h 1926"/>
                  <a:gd name="T60" fmla="*/ 192 w 272"/>
                  <a:gd name="T61" fmla="*/ 1134 h 1926"/>
                  <a:gd name="T62" fmla="*/ 200 w 272"/>
                  <a:gd name="T63" fmla="*/ 439 h 1926"/>
                  <a:gd name="T64" fmla="*/ 208 w 272"/>
                  <a:gd name="T65" fmla="*/ 1838 h 1926"/>
                  <a:gd name="T66" fmla="*/ 216 w 272"/>
                  <a:gd name="T67" fmla="*/ 1262 h 1926"/>
                  <a:gd name="T68" fmla="*/ 224 w 272"/>
                  <a:gd name="T69" fmla="*/ 975 h 1926"/>
                  <a:gd name="T70" fmla="*/ 224 w 272"/>
                  <a:gd name="T71" fmla="*/ 575 h 1926"/>
                  <a:gd name="T72" fmla="*/ 232 w 272"/>
                  <a:gd name="T73" fmla="*/ 135 h 1926"/>
                  <a:gd name="T74" fmla="*/ 240 w 272"/>
                  <a:gd name="T75" fmla="*/ 1526 h 1926"/>
                  <a:gd name="T76" fmla="*/ 248 w 272"/>
                  <a:gd name="T77" fmla="*/ 815 h 1926"/>
                  <a:gd name="T78" fmla="*/ 256 w 272"/>
                  <a:gd name="T79" fmla="*/ 1023 h 1926"/>
                  <a:gd name="T80" fmla="*/ 256 w 272"/>
                  <a:gd name="T81" fmla="*/ 823 h 1926"/>
                  <a:gd name="T82" fmla="*/ 264 w 272"/>
                  <a:gd name="T83" fmla="*/ 487 h 192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926"/>
                  <a:gd name="T128" fmla="*/ 272 w 272"/>
                  <a:gd name="T129" fmla="*/ 1926 h 192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926">
                    <a:moveTo>
                      <a:pt x="0" y="1926"/>
                    </a:moveTo>
                    <a:lnTo>
                      <a:pt x="0" y="431"/>
                    </a:lnTo>
                    <a:lnTo>
                      <a:pt x="0" y="1254"/>
                    </a:lnTo>
                    <a:lnTo>
                      <a:pt x="8" y="927"/>
                    </a:lnTo>
                    <a:lnTo>
                      <a:pt x="8" y="127"/>
                    </a:lnTo>
                    <a:lnTo>
                      <a:pt x="8" y="1182"/>
                    </a:lnTo>
                    <a:lnTo>
                      <a:pt x="16" y="1071"/>
                    </a:lnTo>
                    <a:lnTo>
                      <a:pt x="16" y="1870"/>
                    </a:lnTo>
                    <a:lnTo>
                      <a:pt x="16" y="343"/>
                    </a:lnTo>
                    <a:lnTo>
                      <a:pt x="24" y="575"/>
                    </a:lnTo>
                    <a:lnTo>
                      <a:pt x="24" y="1686"/>
                    </a:lnTo>
                    <a:lnTo>
                      <a:pt x="24" y="367"/>
                    </a:lnTo>
                    <a:lnTo>
                      <a:pt x="24" y="1582"/>
                    </a:lnTo>
                    <a:lnTo>
                      <a:pt x="32" y="1614"/>
                    </a:lnTo>
                    <a:lnTo>
                      <a:pt x="32" y="1886"/>
                    </a:lnTo>
                    <a:lnTo>
                      <a:pt x="32" y="431"/>
                    </a:lnTo>
                    <a:lnTo>
                      <a:pt x="32" y="535"/>
                    </a:lnTo>
                    <a:lnTo>
                      <a:pt x="40" y="927"/>
                    </a:lnTo>
                    <a:lnTo>
                      <a:pt x="40" y="1406"/>
                    </a:lnTo>
                    <a:lnTo>
                      <a:pt x="40" y="0"/>
                    </a:lnTo>
                    <a:lnTo>
                      <a:pt x="40" y="1286"/>
                    </a:lnTo>
                    <a:lnTo>
                      <a:pt x="48" y="1095"/>
                    </a:lnTo>
                    <a:lnTo>
                      <a:pt x="48" y="1638"/>
                    </a:lnTo>
                    <a:lnTo>
                      <a:pt x="48" y="215"/>
                    </a:lnTo>
                    <a:lnTo>
                      <a:pt x="48" y="463"/>
                    </a:lnTo>
                    <a:lnTo>
                      <a:pt x="56" y="23"/>
                    </a:lnTo>
                    <a:lnTo>
                      <a:pt x="56" y="1566"/>
                    </a:lnTo>
                    <a:lnTo>
                      <a:pt x="56" y="711"/>
                    </a:lnTo>
                    <a:lnTo>
                      <a:pt x="64" y="919"/>
                    </a:lnTo>
                    <a:lnTo>
                      <a:pt x="64" y="1358"/>
                    </a:lnTo>
                    <a:lnTo>
                      <a:pt x="64" y="15"/>
                    </a:lnTo>
                    <a:lnTo>
                      <a:pt x="64" y="319"/>
                    </a:lnTo>
                    <a:lnTo>
                      <a:pt x="72" y="199"/>
                    </a:lnTo>
                    <a:lnTo>
                      <a:pt x="72" y="1566"/>
                    </a:lnTo>
                    <a:lnTo>
                      <a:pt x="72" y="983"/>
                    </a:lnTo>
                    <a:lnTo>
                      <a:pt x="80" y="767"/>
                    </a:lnTo>
                    <a:lnTo>
                      <a:pt x="80" y="1278"/>
                    </a:lnTo>
                    <a:lnTo>
                      <a:pt x="80" y="295"/>
                    </a:lnTo>
                    <a:lnTo>
                      <a:pt x="80" y="455"/>
                    </a:lnTo>
                    <a:lnTo>
                      <a:pt x="88" y="359"/>
                    </a:lnTo>
                    <a:lnTo>
                      <a:pt x="88" y="1654"/>
                    </a:lnTo>
                    <a:lnTo>
                      <a:pt x="88" y="1398"/>
                    </a:lnTo>
                    <a:lnTo>
                      <a:pt x="96" y="951"/>
                    </a:lnTo>
                    <a:lnTo>
                      <a:pt x="96" y="1310"/>
                    </a:lnTo>
                    <a:lnTo>
                      <a:pt x="96" y="71"/>
                    </a:lnTo>
                    <a:lnTo>
                      <a:pt x="96" y="559"/>
                    </a:lnTo>
                    <a:lnTo>
                      <a:pt x="104" y="663"/>
                    </a:lnTo>
                    <a:lnTo>
                      <a:pt x="104" y="1526"/>
                    </a:lnTo>
                    <a:lnTo>
                      <a:pt x="104" y="343"/>
                    </a:lnTo>
                    <a:lnTo>
                      <a:pt x="104" y="1087"/>
                    </a:lnTo>
                    <a:lnTo>
                      <a:pt x="112" y="895"/>
                    </a:lnTo>
                    <a:lnTo>
                      <a:pt x="112" y="1254"/>
                    </a:lnTo>
                    <a:lnTo>
                      <a:pt x="112" y="447"/>
                    </a:lnTo>
                    <a:lnTo>
                      <a:pt x="112" y="719"/>
                    </a:lnTo>
                    <a:lnTo>
                      <a:pt x="120" y="1174"/>
                    </a:lnTo>
                    <a:lnTo>
                      <a:pt x="120" y="1630"/>
                    </a:lnTo>
                    <a:lnTo>
                      <a:pt x="120" y="623"/>
                    </a:lnTo>
                    <a:lnTo>
                      <a:pt x="128" y="607"/>
                    </a:lnTo>
                    <a:lnTo>
                      <a:pt x="128" y="1095"/>
                    </a:lnTo>
                    <a:lnTo>
                      <a:pt x="128" y="191"/>
                    </a:lnTo>
                    <a:lnTo>
                      <a:pt x="128" y="767"/>
                    </a:lnTo>
                    <a:lnTo>
                      <a:pt x="136" y="711"/>
                    </a:lnTo>
                    <a:lnTo>
                      <a:pt x="136" y="1302"/>
                    </a:lnTo>
                    <a:lnTo>
                      <a:pt x="136" y="295"/>
                    </a:lnTo>
                    <a:lnTo>
                      <a:pt x="136" y="367"/>
                    </a:lnTo>
                    <a:lnTo>
                      <a:pt x="144" y="663"/>
                    </a:lnTo>
                    <a:lnTo>
                      <a:pt x="144" y="1047"/>
                    </a:lnTo>
                    <a:lnTo>
                      <a:pt x="144" y="231"/>
                    </a:lnTo>
                    <a:lnTo>
                      <a:pt x="144" y="887"/>
                    </a:lnTo>
                    <a:lnTo>
                      <a:pt x="152" y="1079"/>
                    </a:lnTo>
                    <a:lnTo>
                      <a:pt x="152" y="1734"/>
                    </a:lnTo>
                    <a:lnTo>
                      <a:pt x="152" y="559"/>
                    </a:lnTo>
                    <a:lnTo>
                      <a:pt x="152" y="935"/>
                    </a:lnTo>
                    <a:lnTo>
                      <a:pt x="160" y="655"/>
                    </a:lnTo>
                    <a:lnTo>
                      <a:pt x="160" y="1566"/>
                    </a:lnTo>
                    <a:lnTo>
                      <a:pt x="160" y="383"/>
                    </a:lnTo>
                    <a:lnTo>
                      <a:pt x="160" y="1366"/>
                    </a:lnTo>
                    <a:lnTo>
                      <a:pt x="168" y="951"/>
                    </a:lnTo>
                    <a:lnTo>
                      <a:pt x="168" y="1686"/>
                    </a:lnTo>
                    <a:lnTo>
                      <a:pt x="168" y="119"/>
                    </a:lnTo>
                    <a:lnTo>
                      <a:pt x="168" y="527"/>
                    </a:lnTo>
                    <a:lnTo>
                      <a:pt x="176" y="455"/>
                    </a:lnTo>
                    <a:lnTo>
                      <a:pt x="176" y="1334"/>
                    </a:lnTo>
                    <a:lnTo>
                      <a:pt x="176" y="359"/>
                    </a:lnTo>
                    <a:lnTo>
                      <a:pt x="176" y="863"/>
                    </a:lnTo>
                    <a:lnTo>
                      <a:pt x="184" y="807"/>
                    </a:lnTo>
                    <a:lnTo>
                      <a:pt x="184" y="1478"/>
                    </a:lnTo>
                    <a:lnTo>
                      <a:pt x="184" y="127"/>
                    </a:lnTo>
                    <a:lnTo>
                      <a:pt x="184" y="631"/>
                    </a:lnTo>
                    <a:lnTo>
                      <a:pt x="192" y="631"/>
                    </a:lnTo>
                    <a:lnTo>
                      <a:pt x="192" y="1262"/>
                    </a:lnTo>
                    <a:lnTo>
                      <a:pt x="192" y="351"/>
                    </a:lnTo>
                    <a:lnTo>
                      <a:pt x="192" y="1134"/>
                    </a:lnTo>
                    <a:lnTo>
                      <a:pt x="200" y="1127"/>
                    </a:lnTo>
                    <a:lnTo>
                      <a:pt x="200" y="1206"/>
                    </a:lnTo>
                    <a:lnTo>
                      <a:pt x="200" y="439"/>
                    </a:lnTo>
                    <a:lnTo>
                      <a:pt x="200" y="655"/>
                    </a:lnTo>
                    <a:lnTo>
                      <a:pt x="208" y="567"/>
                    </a:lnTo>
                    <a:lnTo>
                      <a:pt x="208" y="1838"/>
                    </a:lnTo>
                    <a:lnTo>
                      <a:pt x="208" y="1382"/>
                    </a:lnTo>
                    <a:lnTo>
                      <a:pt x="216" y="1031"/>
                    </a:lnTo>
                    <a:lnTo>
                      <a:pt x="216" y="1262"/>
                    </a:lnTo>
                    <a:lnTo>
                      <a:pt x="216" y="335"/>
                    </a:lnTo>
                    <a:lnTo>
                      <a:pt x="216" y="831"/>
                    </a:lnTo>
                    <a:lnTo>
                      <a:pt x="224" y="975"/>
                    </a:lnTo>
                    <a:lnTo>
                      <a:pt x="224" y="1806"/>
                    </a:lnTo>
                    <a:lnTo>
                      <a:pt x="224" y="455"/>
                    </a:lnTo>
                    <a:lnTo>
                      <a:pt x="224" y="575"/>
                    </a:lnTo>
                    <a:lnTo>
                      <a:pt x="232" y="855"/>
                    </a:lnTo>
                    <a:lnTo>
                      <a:pt x="232" y="1103"/>
                    </a:lnTo>
                    <a:lnTo>
                      <a:pt x="232" y="135"/>
                    </a:lnTo>
                    <a:lnTo>
                      <a:pt x="232" y="839"/>
                    </a:lnTo>
                    <a:lnTo>
                      <a:pt x="240" y="751"/>
                    </a:lnTo>
                    <a:lnTo>
                      <a:pt x="240" y="1526"/>
                    </a:lnTo>
                    <a:lnTo>
                      <a:pt x="240" y="191"/>
                    </a:lnTo>
                    <a:lnTo>
                      <a:pt x="240" y="943"/>
                    </a:lnTo>
                    <a:lnTo>
                      <a:pt x="248" y="815"/>
                    </a:lnTo>
                    <a:lnTo>
                      <a:pt x="248" y="215"/>
                    </a:lnTo>
                    <a:lnTo>
                      <a:pt x="248" y="1198"/>
                    </a:lnTo>
                    <a:lnTo>
                      <a:pt x="256" y="1023"/>
                    </a:lnTo>
                    <a:lnTo>
                      <a:pt x="256" y="1446"/>
                    </a:lnTo>
                    <a:lnTo>
                      <a:pt x="256" y="151"/>
                    </a:lnTo>
                    <a:lnTo>
                      <a:pt x="256" y="823"/>
                    </a:lnTo>
                    <a:lnTo>
                      <a:pt x="264" y="703"/>
                    </a:lnTo>
                    <a:lnTo>
                      <a:pt x="264" y="1614"/>
                    </a:lnTo>
                    <a:lnTo>
                      <a:pt x="264" y="487"/>
                    </a:lnTo>
                    <a:lnTo>
                      <a:pt x="264" y="1470"/>
                    </a:lnTo>
                    <a:lnTo>
                      <a:pt x="272" y="150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" name="Freeform 300">
                <a:extLst>
                  <a:ext uri="{FF2B5EF4-FFF2-40B4-BE49-F238E27FC236}">
                    <a16:creationId xmlns:a16="http://schemas.microsoft.com/office/drawing/2014/main" id="{A7E2DE0F-C5A8-0145-A401-79F3278AC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1" y="1867"/>
                <a:ext cx="272" cy="1695"/>
              </a:xfrm>
              <a:custGeom>
                <a:avLst/>
                <a:gdLst>
                  <a:gd name="T0" fmla="*/ 0 w 272"/>
                  <a:gd name="T1" fmla="*/ 288 h 1695"/>
                  <a:gd name="T2" fmla="*/ 8 w 272"/>
                  <a:gd name="T3" fmla="*/ 1215 h 1695"/>
                  <a:gd name="T4" fmla="*/ 16 w 272"/>
                  <a:gd name="T5" fmla="*/ 1399 h 1695"/>
                  <a:gd name="T6" fmla="*/ 24 w 272"/>
                  <a:gd name="T7" fmla="*/ 680 h 1695"/>
                  <a:gd name="T8" fmla="*/ 24 w 272"/>
                  <a:gd name="T9" fmla="*/ 944 h 1695"/>
                  <a:gd name="T10" fmla="*/ 32 w 272"/>
                  <a:gd name="T11" fmla="*/ 288 h 1695"/>
                  <a:gd name="T12" fmla="*/ 40 w 272"/>
                  <a:gd name="T13" fmla="*/ 112 h 1695"/>
                  <a:gd name="T14" fmla="*/ 48 w 272"/>
                  <a:gd name="T15" fmla="*/ 968 h 1695"/>
                  <a:gd name="T16" fmla="*/ 56 w 272"/>
                  <a:gd name="T17" fmla="*/ 640 h 1695"/>
                  <a:gd name="T18" fmla="*/ 56 w 272"/>
                  <a:gd name="T19" fmla="*/ 656 h 1695"/>
                  <a:gd name="T20" fmla="*/ 64 w 272"/>
                  <a:gd name="T21" fmla="*/ 312 h 1695"/>
                  <a:gd name="T22" fmla="*/ 72 w 272"/>
                  <a:gd name="T23" fmla="*/ 1511 h 1695"/>
                  <a:gd name="T24" fmla="*/ 80 w 272"/>
                  <a:gd name="T25" fmla="*/ 1079 h 1695"/>
                  <a:gd name="T26" fmla="*/ 88 w 272"/>
                  <a:gd name="T27" fmla="*/ 672 h 1695"/>
                  <a:gd name="T28" fmla="*/ 88 w 272"/>
                  <a:gd name="T29" fmla="*/ 1039 h 1695"/>
                  <a:gd name="T30" fmla="*/ 96 w 272"/>
                  <a:gd name="T31" fmla="*/ 336 h 1695"/>
                  <a:gd name="T32" fmla="*/ 104 w 272"/>
                  <a:gd name="T33" fmla="*/ 1039 h 1695"/>
                  <a:gd name="T34" fmla="*/ 112 w 272"/>
                  <a:gd name="T35" fmla="*/ 336 h 1695"/>
                  <a:gd name="T36" fmla="*/ 112 w 272"/>
                  <a:gd name="T37" fmla="*/ 656 h 1695"/>
                  <a:gd name="T38" fmla="*/ 120 w 272"/>
                  <a:gd name="T39" fmla="*/ 680 h 1695"/>
                  <a:gd name="T40" fmla="*/ 128 w 272"/>
                  <a:gd name="T41" fmla="*/ 448 h 1695"/>
                  <a:gd name="T42" fmla="*/ 136 w 272"/>
                  <a:gd name="T43" fmla="*/ 1295 h 1695"/>
                  <a:gd name="T44" fmla="*/ 144 w 272"/>
                  <a:gd name="T45" fmla="*/ 968 h 1695"/>
                  <a:gd name="T46" fmla="*/ 144 w 272"/>
                  <a:gd name="T47" fmla="*/ 672 h 1695"/>
                  <a:gd name="T48" fmla="*/ 152 w 272"/>
                  <a:gd name="T49" fmla="*/ 752 h 1695"/>
                  <a:gd name="T50" fmla="*/ 160 w 272"/>
                  <a:gd name="T51" fmla="*/ 1063 h 1695"/>
                  <a:gd name="T52" fmla="*/ 168 w 272"/>
                  <a:gd name="T53" fmla="*/ 336 h 1695"/>
                  <a:gd name="T54" fmla="*/ 176 w 272"/>
                  <a:gd name="T55" fmla="*/ 1439 h 1695"/>
                  <a:gd name="T56" fmla="*/ 184 w 272"/>
                  <a:gd name="T57" fmla="*/ 952 h 1695"/>
                  <a:gd name="T58" fmla="*/ 184 w 272"/>
                  <a:gd name="T59" fmla="*/ 544 h 1695"/>
                  <a:gd name="T60" fmla="*/ 192 w 272"/>
                  <a:gd name="T61" fmla="*/ 752 h 1695"/>
                  <a:gd name="T62" fmla="*/ 200 w 272"/>
                  <a:gd name="T63" fmla="*/ 1103 h 1695"/>
                  <a:gd name="T64" fmla="*/ 208 w 272"/>
                  <a:gd name="T65" fmla="*/ 504 h 1695"/>
                  <a:gd name="T66" fmla="*/ 216 w 272"/>
                  <a:gd name="T67" fmla="*/ 880 h 1695"/>
                  <a:gd name="T68" fmla="*/ 224 w 272"/>
                  <a:gd name="T69" fmla="*/ 688 h 1695"/>
                  <a:gd name="T70" fmla="*/ 224 w 272"/>
                  <a:gd name="T71" fmla="*/ 544 h 1695"/>
                  <a:gd name="T72" fmla="*/ 232 w 272"/>
                  <a:gd name="T73" fmla="*/ 360 h 1695"/>
                  <a:gd name="T74" fmla="*/ 240 w 272"/>
                  <a:gd name="T75" fmla="*/ 1343 h 1695"/>
                  <a:gd name="T76" fmla="*/ 248 w 272"/>
                  <a:gd name="T77" fmla="*/ 832 h 1695"/>
                  <a:gd name="T78" fmla="*/ 248 w 272"/>
                  <a:gd name="T79" fmla="*/ 632 h 1695"/>
                  <a:gd name="T80" fmla="*/ 256 w 272"/>
                  <a:gd name="T81" fmla="*/ 72 h 1695"/>
                  <a:gd name="T82" fmla="*/ 264 w 272"/>
                  <a:gd name="T83" fmla="*/ 400 h 169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695"/>
                  <a:gd name="T128" fmla="*/ 272 w 272"/>
                  <a:gd name="T129" fmla="*/ 1695 h 169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695">
                    <a:moveTo>
                      <a:pt x="0" y="1367"/>
                    </a:moveTo>
                    <a:lnTo>
                      <a:pt x="0" y="1519"/>
                    </a:lnTo>
                    <a:lnTo>
                      <a:pt x="0" y="288"/>
                    </a:lnTo>
                    <a:lnTo>
                      <a:pt x="0" y="384"/>
                    </a:lnTo>
                    <a:lnTo>
                      <a:pt x="8" y="160"/>
                    </a:lnTo>
                    <a:lnTo>
                      <a:pt x="8" y="1215"/>
                    </a:lnTo>
                    <a:lnTo>
                      <a:pt x="8" y="712"/>
                    </a:lnTo>
                    <a:lnTo>
                      <a:pt x="16" y="544"/>
                    </a:lnTo>
                    <a:lnTo>
                      <a:pt x="16" y="1399"/>
                    </a:lnTo>
                    <a:lnTo>
                      <a:pt x="16" y="0"/>
                    </a:lnTo>
                    <a:lnTo>
                      <a:pt x="16" y="432"/>
                    </a:lnTo>
                    <a:lnTo>
                      <a:pt x="24" y="680"/>
                    </a:lnTo>
                    <a:lnTo>
                      <a:pt x="24" y="1303"/>
                    </a:lnTo>
                    <a:lnTo>
                      <a:pt x="24" y="472"/>
                    </a:lnTo>
                    <a:lnTo>
                      <a:pt x="24" y="944"/>
                    </a:lnTo>
                    <a:lnTo>
                      <a:pt x="32" y="1199"/>
                    </a:lnTo>
                    <a:lnTo>
                      <a:pt x="32" y="1559"/>
                    </a:lnTo>
                    <a:lnTo>
                      <a:pt x="32" y="288"/>
                    </a:lnTo>
                    <a:lnTo>
                      <a:pt x="32" y="488"/>
                    </a:lnTo>
                    <a:lnTo>
                      <a:pt x="40" y="720"/>
                    </a:lnTo>
                    <a:lnTo>
                      <a:pt x="40" y="112"/>
                    </a:lnTo>
                    <a:lnTo>
                      <a:pt x="40" y="1263"/>
                    </a:lnTo>
                    <a:lnTo>
                      <a:pt x="48" y="920"/>
                    </a:lnTo>
                    <a:lnTo>
                      <a:pt x="48" y="968"/>
                    </a:lnTo>
                    <a:lnTo>
                      <a:pt x="48" y="80"/>
                    </a:lnTo>
                    <a:lnTo>
                      <a:pt x="48" y="440"/>
                    </a:lnTo>
                    <a:lnTo>
                      <a:pt x="56" y="640"/>
                    </a:lnTo>
                    <a:lnTo>
                      <a:pt x="56" y="1695"/>
                    </a:lnTo>
                    <a:lnTo>
                      <a:pt x="56" y="456"/>
                    </a:lnTo>
                    <a:lnTo>
                      <a:pt x="56" y="656"/>
                    </a:lnTo>
                    <a:lnTo>
                      <a:pt x="64" y="504"/>
                    </a:lnTo>
                    <a:lnTo>
                      <a:pt x="64" y="1119"/>
                    </a:lnTo>
                    <a:lnTo>
                      <a:pt x="64" y="312"/>
                    </a:lnTo>
                    <a:lnTo>
                      <a:pt x="64" y="648"/>
                    </a:lnTo>
                    <a:lnTo>
                      <a:pt x="72" y="848"/>
                    </a:lnTo>
                    <a:lnTo>
                      <a:pt x="72" y="1511"/>
                    </a:lnTo>
                    <a:lnTo>
                      <a:pt x="72" y="392"/>
                    </a:lnTo>
                    <a:lnTo>
                      <a:pt x="72" y="848"/>
                    </a:lnTo>
                    <a:lnTo>
                      <a:pt x="80" y="1079"/>
                    </a:lnTo>
                    <a:lnTo>
                      <a:pt x="80" y="80"/>
                    </a:lnTo>
                    <a:lnTo>
                      <a:pt x="80" y="632"/>
                    </a:lnTo>
                    <a:lnTo>
                      <a:pt x="88" y="672"/>
                    </a:lnTo>
                    <a:lnTo>
                      <a:pt x="88" y="1631"/>
                    </a:lnTo>
                    <a:lnTo>
                      <a:pt x="88" y="336"/>
                    </a:lnTo>
                    <a:lnTo>
                      <a:pt x="88" y="1039"/>
                    </a:lnTo>
                    <a:lnTo>
                      <a:pt x="96" y="704"/>
                    </a:lnTo>
                    <a:lnTo>
                      <a:pt x="96" y="1007"/>
                    </a:lnTo>
                    <a:lnTo>
                      <a:pt x="96" y="336"/>
                    </a:lnTo>
                    <a:lnTo>
                      <a:pt x="96" y="888"/>
                    </a:lnTo>
                    <a:lnTo>
                      <a:pt x="104" y="896"/>
                    </a:lnTo>
                    <a:lnTo>
                      <a:pt x="104" y="1039"/>
                    </a:lnTo>
                    <a:lnTo>
                      <a:pt x="104" y="104"/>
                    </a:lnTo>
                    <a:lnTo>
                      <a:pt x="104" y="216"/>
                    </a:lnTo>
                    <a:lnTo>
                      <a:pt x="112" y="336"/>
                    </a:lnTo>
                    <a:lnTo>
                      <a:pt x="112" y="1039"/>
                    </a:lnTo>
                    <a:lnTo>
                      <a:pt x="112" y="160"/>
                    </a:lnTo>
                    <a:lnTo>
                      <a:pt x="112" y="656"/>
                    </a:lnTo>
                    <a:lnTo>
                      <a:pt x="120" y="440"/>
                    </a:lnTo>
                    <a:lnTo>
                      <a:pt x="120" y="1279"/>
                    </a:lnTo>
                    <a:lnTo>
                      <a:pt x="120" y="680"/>
                    </a:lnTo>
                    <a:lnTo>
                      <a:pt x="128" y="480"/>
                    </a:lnTo>
                    <a:lnTo>
                      <a:pt x="128" y="1503"/>
                    </a:lnTo>
                    <a:lnTo>
                      <a:pt x="128" y="448"/>
                    </a:lnTo>
                    <a:lnTo>
                      <a:pt x="128" y="1167"/>
                    </a:lnTo>
                    <a:lnTo>
                      <a:pt x="136" y="1271"/>
                    </a:lnTo>
                    <a:lnTo>
                      <a:pt x="136" y="1295"/>
                    </a:lnTo>
                    <a:lnTo>
                      <a:pt x="136" y="448"/>
                    </a:lnTo>
                    <a:lnTo>
                      <a:pt x="136" y="864"/>
                    </a:lnTo>
                    <a:lnTo>
                      <a:pt x="144" y="968"/>
                    </a:lnTo>
                    <a:lnTo>
                      <a:pt x="144" y="1071"/>
                    </a:lnTo>
                    <a:lnTo>
                      <a:pt x="144" y="232"/>
                    </a:lnTo>
                    <a:lnTo>
                      <a:pt x="144" y="672"/>
                    </a:lnTo>
                    <a:lnTo>
                      <a:pt x="152" y="992"/>
                    </a:lnTo>
                    <a:lnTo>
                      <a:pt x="152" y="296"/>
                    </a:lnTo>
                    <a:lnTo>
                      <a:pt x="152" y="752"/>
                    </a:lnTo>
                    <a:lnTo>
                      <a:pt x="160" y="712"/>
                    </a:lnTo>
                    <a:lnTo>
                      <a:pt x="160" y="232"/>
                    </a:lnTo>
                    <a:lnTo>
                      <a:pt x="160" y="1063"/>
                    </a:lnTo>
                    <a:lnTo>
                      <a:pt x="168" y="728"/>
                    </a:lnTo>
                    <a:lnTo>
                      <a:pt x="168" y="856"/>
                    </a:lnTo>
                    <a:lnTo>
                      <a:pt x="168" y="336"/>
                    </a:lnTo>
                    <a:lnTo>
                      <a:pt x="168" y="744"/>
                    </a:lnTo>
                    <a:lnTo>
                      <a:pt x="176" y="992"/>
                    </a:lnTo>
                    <a:lnTo>
                      <a:pt x="176" y="1439"/>
                    </a:lnTo>
                    <a:lnTo>
                      <a:pt x="176" y="744"/>
                    </a:lnTo>
                    <a:lnTo>
                      <a:pt x="176" y="872"/>
                    </a:lnTo>
                    <a:lnTo>
                      <a:pt x="184" y="952"/>
                    </a:lnTo>
                    <a:lnTo>
                      <a:pt x="184" y="976"/>
                    </a:lnTo>
                    <a:lnTo>
                      <a:pt x="184" y="288"/>
                    </a:lnTo>
                    <a:lnTo>
                      <a:pt x="184" y="544"/>
                    </a:lnTo>
                    <a:lnTo>
                      <a:pt x="192" y="552"/>
                    </a:lnTo>
                    <a:lnTo>
                      <a:pt x="192" y="1423"/>
                    </a:lnTo>
                    <a:lnTo>
                      <a:pt x="192" y="752"/>
                    </a:lnTo>
                    <a:lnTo>
                      <a:pt x="200" y="664"/>
                    </a:lnTo>
                    <a:lnTo>
                      <a:pt x="200" y="280"/>
                    </a:lnTo>
                    <a:lnTo>
                      <a:pt x="200" y="1103"/>
                    </a:lnTo>
                    <a:lnTo>
                      <a:pt x="208" y="968"/>
                    </a:lnTo>
                    <a:lnTo>
                      <a:pt x="208" y="1111"/>
                    </a:lnTo>
                    <a:lnTo>
                      <a:pt x="208" y="504"/>
                    </a:lnTo>
                    <a:lnTo>
                      <a:pt x="208" y="520"/>
                    </a:lnTo>
                    <a:lnTo>
                      <a:pt x="216" y="672"/>
                    </a:lnTo>
                    <a:lnTo>
                      <a:pt x="216" y="880"/>
                    </a:lnTo>
                    <a:lnTo>
                      <a:pt x="216" y="368"/>
                    </a:lnTo>
                    <a:lnTo>
                      <a:pt x="216" y="608"/>
                    </a:lnTo>
                    <a:lnTo>
                      <a:pt x="224" y="688"/>
                    </a:lnTo>
                    <a:lnTo>
                      <a:pt x="224" y="999"/>
                    </a:lnTo>
                    <a:lnTo>
                      <a:pt x="224" y="392"/>
                    </a:lnTo>
                    <a:lnTo>
                      <a:pt x="224" y="544"/>
                    </a:lnTo>
                    <a:lnTo>
                      <a:pt x="232" y="488"/>
                    </a:lnTo>
                    <a:lnTo>
                      <a:pt x="232" y="1503"/>
                    </a:lnTo>
                    <a:lnTo>
                      <a:pt x="232" y="360"/>
                    </a:lnTo>
                    <a:lnTo>
                      <a:pt x="232" y="1319"/>
                    </a:lnTo>
                    <a:lnTo>
                      <a:pt x="240" y="1199"/>
                    </a:lnTo>
                    <a:lnTo>
                      <a:pt x="240" y="1343"/>
                    </a:lnTo>
                    <a:lnTo>
                      <a:pt x="240" y="368"/>
                    </a:lnTo>
                    <a:lnTo>
                      <a:pt x="240" y="416"/>
                    </a:lnTo>
                    <a:lnTo>
                      <a:pt x="248" y="832"/>
                    </a:lnTo>
                    <a:lnTo>
                      <a:pt x="248" y="1103"/>
                    </a:lnTo>
                    <a:lnTo>
                      <a:pt x="248" y="208"/>
                    </a:lnTo>
                    <a:lnTo>
                      <a:pt x="248" y="632"/>
                    </a:lnTo>
                    <a:lnTo>
                      <a:pt x="256" y="744"/>
                    </a:lnTo>
                    <a:lnTo>
                      <a:pt x="256" y="976"/>
                    </a:lnTo>
                    <a:lnTo>
                      <a:pt x="256" y="72"/>
                    </a:lnTo>
                    <a:lnTo>
                      <a:pt x="256" y="608"/>
                    </a:lnTo>
                    <a:lnTo>
                      <a:pt x="264" y="704"/>
                    </a:lnTo>
                    <a:lnTo>
                      <a:pt x="264" y="400"/>
                    </a:lnTo>
                    <a:lnTo>
                      <a:pt x="264" y="1199"/>
                    </a:lnTo>
                    <a:lnTo>
                      <a:pt x="272" y="126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" name="Freeform 301">
                <a:extLst>
                  <a:ext uri="{FF2B5EF4-FFF2-40B4-BE49-F238E27FC236}">
                    <a16:creationId xmlns:a16="http://schemas.microsoft.com/office/drawing/2014/main" id="{37140E18-BA01-8048-906F-F82BCFAF8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2" y="1815"/>
                <a:ext cx="280" cy="1631"/>
              </a:xfrm>
              <a:custGeom>
                <a:avLst/>
                <a:gdLst>
                  <a:gd name="T0" fmla="*/ 0 w 280"/>
                  <a:gd name="T1" fmla="*/ 928 h 1631"/>
                  <a:gd name="T2" fmla="*/ 8 w 280"/>
                  <a:gd name="T3" fmla="*/ 520 h 1631"/>
                  <a:gd name="T4" fmla="*/ 16 w 280"/>
                  <a:gd name="T5" fmla="*/ 792 h 1631"/>
                  <a:gd name="T6" fmla="*/ 24 w 280"/>
                  <a:gd name="T7" fmla="*/ 752 h 1631"/>
                  <a:gd name="T8" fmla="*/ 24 w 280"/>
                  <a:gd name="T9" fmla="*/ 776 h 1631"/>
                  <a:gd name="T10" fmla="*/ 32 w 280"/>
                  <a:gd name="T11" fmla="*/ 1071 h 1631"/>
                  <a:gd name="T12" fmla="*/ 40 w 280"/>
                  <a:gd name="T13" fmla="*/ 432 h 1631"/>
                  <a:gd name="T14" fmla="*/ 48 w 280"/>
                  <a:gd name="T15" fmla="*/ 1135 h 1631"/>
                  <a:gd name="T16" fmla="*/ 56 w 280"/>
                  <a:gd name="T17" fmla="*/ 448 h 1631"/>
                  <a:gd name="T18" fmla="*/ 64 w 280"/>
                  <a:gd name="T19" fmla="*/ 944 h 1631"/>
                  <a:gd name="T20" fmla="*/ 64 w 280"/>
                  <a:gd name="T21" fmla="*/ 856 h 1631"/>
                  <a:gd name="T22" fmla="*/ 72 w 280"/>
                  <a:gd name="T23" fmla="*/ 328 h 1631"/>
                  <a:gd name="T24" fmla="*/ 80 w 280"/>
                  <a:gd name="T25" fmla="*/ 40 h 1631"/>
                  <a:gd name="T26" fmla="*/ 88 w 280"/>
                  <a:gd name="T27" fmla="*/ 520 h 1631"/>
                  <a:gd name="T28" fmla="*/ 96 w 280"/>
                  <a:gd name="T29" fmla="*/ 1423 h 1631"/>
                  <a:gd name="T30" fmla="*/ 104 w 280"/>
                  <a:gd name="T31" fmla="*/ 1359 h 1631"/>
                  <a:gd name="T32" fmla="*/ 112 w 280"/>
                  <a:gd name="T33" fmla="*/ 880 h 1631"/>
                  <a:gd name="T34" fmla="*/ 112 w 280"/>
                  <a:gd name="T35" fmla="*/ 992 h 1631"/>
                  <a:gd name="T36" fmla="*/ 120 w 280"/>
                  <a:gd name="T37" fmla="*/ 200 h 1631"/>
                  <a:gd name="T38" fmla="*/ 128 w 280"/>
                  <a:gd name="T39" fmla="*/ 688 h 1631"/>
                  <a:gd name="T40" fmla="*/ 136 w 280"/>
                  <a:gd name="T41" fmla="*/ 960 h 1631"/>
                  <a:gd name="T42" fmla="*/ 144 w 280"/>
                  <a:gd name="T43" fmla="*/ 216 h 1631"/>
                  <a:gd name="T44" fmla="*/ 152 w 280"/>
                  <a:gd name="T45" fmla="*/ 1431 h 1631"/>
                  <a:gd name="T46" fmla="*/ 160 w 280"/>
                  <a:gd name="T47" fmla="*/ 1423 h 1631"/>
                  <a:gd name="T48" fmla="*/ 168 w 280"/>
                  <a:gd name="T49" fmla="*/ 904 h 1631"/>
                  <a:gd name="T50" fmla="*/ 176 w 280"/>
                  <a:gd name="T51" fmla="*/ 368 h 1631"/>
                  <a:gd name="T52" fmla="*/ 184 w 280"/>
                  <a:gd name="T53" fmla="*/ 432 h 1631"/>
                  <a:gd name="T54" fmla="*/ 184 w 280"/>
                  <a:gd name="T55" fmla="*/ 736 h 1631"/>
                  <a:gd name="T56" fmla="*/ 192 w 280"/>
                  <a:gd name="T57" fmla="*/ 184 h 1631"/>
                  <a:gd name="T58" fmla="*/ 200 w 280"/>
                  <a:gd name="T59" fmla="*/ 1623 h 1631"/>
                  <a:gd name="T60" fmla="*/ 208 w 280"/>
                  <a:gd name="T61" fmla="*/ 280 h 1631"/>
                  <a:gd name="T62" fmla="*/ 216 w 280"/>
                  <a:gd name="T63" fmla="*/ 1439 h 1631"/>
                  <a:gd name="T64" fmla="*/ 224 w 280"/>
                  <a:gd name="T65" fmla="*/ 1239 h 1631"/>
                  <a:gd name="T66" fmla="*/ 232 w 280"/>
                  <a:gd name="T67" fmla="*/ 560 h 1631"/>
                  <a:gd name="T68" fmla="*/ 232 w 280"/>
                  <a:gd name="T69" fmla="*/ 896 h 1631"/>
                  <a:gd name="T70" fmla="*/ 240 w 280"/>
                  <a:gd name="T71" fmla="*/ 376 h 1631"/>
                  <a:gd name="T72" fmla="*/ 248 w 280"/>
                  <a:gd name="T73" fmla="*/ 1479 h 1631"/>
                  <a:gd name="T74" fmla="*/ 256 w 280"/>
                  <a:gd name="T75" fmla="*/ 560 h 1631"/>
                  <a:gd name="T76" fmla="*/ 256 w 280"/>
                  <a:gd name="T77" fmla="*/ 376 h 1631"/>
                  <a:gd name="T78" fmla="*/ 264 w 280"/>
                  <a:gd name="T79" fmla="*/ 352 h 1631"/>
                  <a:gd name="T80" fmla="*/ 272 w 280"/>
                  <a:gd name="T81" fmla="*/ 976 h 1631"/>
                  <a:gd name="T82" fmla="*/ 280 w 280"/>
                  <a:gd name="T83" fmla="*/ 472 h 163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631"/>
                  <a:gd name="T128" fmla="*/ 280 w 280"/>
                  <a:gd name="T129" fmla="*/ 1631 h 163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631">
                    <a:moveTo>
                      <a:pt x="0" y="1311"/>
                    </a:moveTo>
                    <a:lnTo>
                      <a:pt x="0" y="504"/>
                    </a:lnTo>
                    <a:lnTo>
                      <a:pt x="0" y="928"/>
                    </a:lnTo>
                    <a:lnTo>
                      <a:pt x="8" y="656"/>
                    </a:lnTo>
                    <a:lnTo>
                      <a:pt x="8" y="1479"/>
                    </a:lnTo>
                    <a:lnTo>
                      <a:pt x="8" y="520"/>
                    </a:lnTo>
                    <a:lnTo>
                      <a:pt x="8" y="912"/>
                    </a:lnTo>
                    <a:lnTo>
                      <a:pt x="16" y="560"/>
                    </a:lnTo>
                    <a:lnTo>
                      <a:pt x="16" y="792"/>
                    </a:lnTo>
                    <a:lnTo>
                      <a:pt x="16" y="192"/>
                    </a:lnTo>
                    <a:lnTo>
                      <a:pt x="16" y="424"/>
                    </a:lnTo>
                    <a:lnTo>
                      <a:pt x="24" y="752"/>
                    </a:lnTo>
                    <a:lnTo>
                      <a:pt x="24" y="1487"/>
                    </a:lnTo>
                    <a:lnTo>
                      <a:pt x="24" y="432"/>
                    </a:lnTo>
                    <a:lnTo>
                      <a:pt x="24" y="776"/>
                    </a:lnTo>
                    <a:lnTo>
                      <a:pt x="32" y="568"/>
                    </a:lnTo>
                    <a:lnTo>
                      <a:pt x="32" y="160"/>
                    </a:lnTo>
                    <a:lnTo>
                      <a:pt x="32" y="1071"/>
                    </a:lnTo>
                    <a:lnTo>
                      <a:pt x="40" y="1063"/>
                    </a:lnTo>
                    <a:lnTo>
                      <a:pt x="40" y="1407"/>
                    </a:lnTo>
                    <a:lnTo>
                      <a:pt x="40" y="432"/>
                    </a:lnTo>
                    <a:lnTo>
                      <a:pt x="40" y="880"/>
                    </a:lnTo>
                    <a:lnTo>
                      <a:pt x="48" y="832"/>
                    </a:lnTo>
                    <a:lnTo>
                      <a:pt x="48" y="1135"/>
                    </a:lnTo>
                    <a:lnTo>
                      <a:pt x="48" y="128"/>
                    </a:lnTo>
                    <a:lnTo>
                      <a:pt x="48" y="392"/>
                    </a:lnTo>
                    <a:lnTo>
                      <a:pt x="56" y="448"/>
                    </a:lnTo>
                    <a:lnTo>
                      <a:pt x="56" y="1343"/>
                    </a:lnTo>
                    <a:lnTo>
                      <a:pt x="56" y="1000"/>
                    </a:lnTo>
                    <a:lnTo>
                      <a:pt x="64" y="944"/>
                    </a:lnTo>
                    <a:lnTo>
                      <a:pt x="64" y="1032"/>
                    </a:lnTo>
                    <a:lnTo>
                      <a:pt x="64" y="0"/>
                    </a:lnTo>
                    <a:lnTo>
                      <a:pt x="64" y="856"/>
                    </a:lnTo>
                    <a:lnTo>
                      <a:pt x="72" y="968"/>
                    </a:lnTo>
                    <a:lnTo>
                      <a:pt x="72" y="1255"/>
                    </a:lnTo>
                    <a:lnTo>
                      <a:pt x="72" y="328"/>
                    </a:lnTo>
                    <a:lnTo>
                      <a:pt x="72" y="336"/>
                    </a:lnTo>
                    <a:lnTo>
                      <a:pt x="80" y="184"/>
                    </a:lnTo>
                    <a:lnTo>
                      <a:pt x="80" y="40"/>
                    </a:lnTo>
                    <a:lnTo>
                      <a:pt x="80" y="1319"/>
                    </a:lnTo>
                    <a:lnTo>
                      <a:pt x="88" y="1295"/>
                    </a:lnTo>
                    <a:lnTo>
                      <a:pt x="88" y="520"/>
                    </a:lnTo>
                    <a:lnTo>
                      <a:pt x="88" y="584"/>
                    </a:lnTo>
                    <a:lnTo>
                      <a:pt x="96" y="688"/>
                    </a:lnTo>
                    <a:lnTo>
                      <a:pt x="96" y="1423"/>
                    </a:lnTo>
                    <a:lnTo>
                      <a:pt x="96" y="128"/>
                    </a:lnTo>
                    <a:lnTo>
                      <a:pt x="96" y="1359"/>
                    </a:lnTo>
                    <a:lnTo>
                      <a:pt x="104" y="1359"/>
                    </a:lnTo>
                    <a:lnTo>
                      <a:pt x="104" y="592"/>
                    </a:lnTo>
                    <a:lnTo>
                      <a:pt x="104" y="1215"/>
                    </a:lnTo>
                    <a:lnTo>
                      <a:pt x="112" y="880"/>
                    </a:lnTo>
                    <a:lnTo>
                      <a:pt x="112" y="1071"/>
                    </a:lnTo>
                    <a:lnTo>
                      <a:pt x="112" y="440"/>
                    </a:lnTo>
                    <a:lnTo>
                      <a:pt x="112" y="992"/>
                    </a:lnTo>
                    <a:lnTo>
                      <a:pt x="120" y="776"/>
                    </a:lnTo>
                    <a:lnTo>
                      <a:pt x="120" y="1000"/>
                    </a:lnTo>
                    <a:lnTo>
                      <a:pt x="120" y="200"/>
                    </a:lnTo>
                    <a:lnTo>
                      <a:pt x="128" y="48"/>
                    </a:lnTo>
                    <a:lnTo>
                      <a:pt x="128" y="1383"/>
                    </a:lnTo>
                    <a:lnTo>
                      <a:pt x="128" y="688"/>
                    </a:lnTo>
                    <a:lnTo>
                      <a:pt x="136" y="552"/>
                    </a:lnTo>
                    <a:lnTo>
                      <a:pt x="136" y="264"/>
                    </a:lnTo>
                    <a:lnTo>
                      <a:pt x="136" y="960"/>
                    </a:lnTo>
                    <a:lnTo>
                      <a:pt x="144" y="984"/>
                    </a:lnTo>
                    <a:lnTo>
                      <a:pt x="144" y="1487"/>
                    </a:lnTo>
                    <a:lnTo>
                      <a:pt x="144" y="216"/>
                    </a:lnTo>
                    <a:lnTo>
                      <a:pt x="144" y="976"/>
                    </a:lnTo>
                    <a:lnTo>
                      <a:pt x="152" y="952"/>
                    </a:lnTo>
                    <a:lnTo>
                      <a:pt x="152" y="1431"/>
                    </a:lnTo>
                    <a:lnTo>
                      <a:pt x="152" y="656"/>
                    </a:lnTo>
                    <a:lnTo>
                      <a:pt x="160" y="712"/>
                    </a:lnTo>
                    <a:lnTo>
                      <a:pt x="160" y="1423"/>
                    </a:lnTo>
                    <a:lnTo>
                      <a:pt x="160" y="336"/>
                    </a:lnTo>
                    <a:lnTo>
                      <a:pt x="168" y="560"/>
                    </a:lnTo>
                    <a:lnTo>
                      <a:pt x="168" y="904"/>
                    </a:lnTo>
                    <a:lnTo>
                      <a:pt x="168" y="40"/>
                    </a:lnTo>
                    <a:lnTo>
                      <a:pt x="168" y="248"/>
                    </a:lnTo>
                    <a:lnTo>
                      <a:pt x="176" y="368"/>
                    </a:lnTo>
                    <a:lnTo>
                      <a:pt x="176" y="1231"/>
                    </a:lnTo>
                    <a:lnTo>
                      <a:pt x="176" y="400"/>
                    </a:lnTo>
                    <a:lnTo>
                      <a:pt x="184" y="432"/>
                    </a:lnTo>
                    <a:lnTo>
                      <a:pt x="184" y="944"/>
                    </a:lnTo>
                    <a:lnTo>
                      <a:pt x="184" y="264"/>
                    </a:lnTo>
                    <a:lnTo>
                      <a:pt x="184" y="736"/>
                    </a:lnTo>
                    <a:lnTo>
                      <a:pt x="192" y="728"/>
                    </a:lnTo>
                    <a:lnTo>
                      <a:pt x="192" y="1303"/>
                    </a:lnTo>
                    <a:lnTo>
                      <a:pt x="192" y="184"/>
                    </a:lnTo>
                    <a:lnTo>
                      <a:pt x="192" y="304"/>
                    </a:lnTo>
                    <a:lnTo>
                      <a:pt x="200" y="368"/>
                    </a:lnTo>
                    <a:lnTo>
                      <a:pt x="200" y="1623"/>
                    </a:lnTo>
                    <a:lnTo>
                      <a:pt x="208" y="1319"/>
                    </a:lnTo>
                    <a:lnTo>
                      <a:pt x="208" y="1463"/>
                    </a:lnTo>
                    <a:lnTo>
                      <a:pt x="208" y="280"/>
                    </a:lnTo>
                    <a:lnTo>
                      <a:pt x="208" y="656"/>
                    </a:lnTo>
                    <a:lnTo>
                      <a:pt x="216" y="680"/>
                    </a:lnTo>
                    <a:lnTo>
                      <a:pt x="216" y="1439"/>
                    </a:lnTo>
                    <a:lnTo>
                      <a:pt x="216" y="320"/>
                    </a:lnTo>
                    <a:lnTo>
                      <a:pt x="216" y="1287"/>
                    </a:lnTo>
                    <a:lnTo>
                      <a:pt x="224" y="1239"/>
                    </a:lnTo>
                    <a:lnTo>
                      <a:pt x="224" y="544"/>
                    </a:lnTo>
                    <a:lnTo>
                      <a:pt x="224" y="592"/>
                    </a:lnTo>
                    <a:lnTo>
                      <a:pt x="232" y="560"/>
                    </a:lnTo>
                    <a:lnTo>
                      <a:pt x="232" y="1215"/>
                    </a:lnTo>
                    <a:lnTo>
                      <a:pt x="232" y="64"/>
                    </a:lnTo>
                    <a:lnTo>
                      <a:pt x="232" y="896"/>
                    </a:lnTo>
                    <a:lnTo>
                      <a:pt x="240" y="864"/>
                    </a:lnTo>
                    <a:lnTo>
                      <a:pt x="240" y="1047"/>
                    </a:lnTo>
                    <a:lnTo>
                      <a:pt x="240" y="376"/>
                    </a:lnTo>
                    <a:lnTo>
                      <a:pt x="240" y="992"/>
                    </a:lnTo>
                    <a:lnTo>
                      <a:pt x="248" y="632"/>
                    </a:lnTo>
                    <a:lnTo>
                      <a:pt x="248" y="1479"/>
                    </a:lnTo>
                    <a:lnTo>
                      <a:pt x="248" y="344"/>
                    </a:lnTo>
                    <a:lnTo>
                      <a:pt x="248" y="600"/>
                    </a:lnTo>
                    <a:lnTo>
                      <a:pt x="256" y="560"/>
                    </a:lnTo>
                    <a:lnTo>
                      <a:pt x="256" y="864"/>
                    </a:lnTo>
                    <a:lnTo>
                      <a:pt x="256" y="208"/>
                    </a:lnTo>
                    <a:lnTo>
                      <a:pt x="256" y="376"/>
                    </a:lnTo>
                    <a:lnTo>
                      <a:pt x="264" y="576"/>
                    </a:lnTo>
                    <a:lnTo>
                      <a:pt x="264" y="1495"/>
                    </a:lnTo>
                    <a:lnTo>
                      <a:pt x="264" y="352"/>
                    </a:lnTo>
                    <a:lnTo>
                      <a:pt x="264" y="824"/>
                    </a:lnTo>
                    <a:lnTo>
                      <a:pt x="272" y="544"/>
                    </a:lnTo>
                    <a:lnTo>
                      <a:pt x="272" y="976"/>
                    </a:lnTo>
                    <a:lnTo>
                      <a:pt x="272" y="384"/>
                    </a:lnTo>
                    <a:lnTo>
                      <a:pt x="272" y="816"/>
                    </a:lnTo>
                    <a:lnTo>
                      <a:pt x="280" y="472"/>
                    </a:lnTo>
                    <a:lnTo>
                      <a:pt x="280" y="1631"/>
                    </a:lnTo>
                    <a:lnTo>
                      <a:pt x="280" y="29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Freeform 302">
                <a:extLst>
                  <a:ext uri="{FF2B5EF4-FFF2-40B4-BE49-F238E27FC236}">
                    <a16:creationId xmlns:a16="http://schemas.microsoft.com/office/drawing/2014/main" id="{28D1EE6B-1784-C14B-A705-1979DF20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3" y="1500"/>
                <a:ext cx="281" cy="2030"/>
              </a:xfrm>
              <a:custGeom>
                <a:avLst/>
                <a:gdLst>
                  <a:gd name="T0" fmla="*/ 8 w 281"/>
                  <a:gd name="T1" fmla="*/ 1047 h 2030"/>
                  <a:gd name="T2" fmla="*/ 8 w 281"/>
                  <a:gd name="T3" fmla="*/ 1103 h 2030"/>
                  <a:gd name="T4" fmla="*/ 17 w 281"/>
                  <a:gd name="T5" fmla="*/ 799 h 2030"/>
                  <a:gd name="T6" fmla="*/ 25 w 281"/>
                  <a:gd name="T7" fmla="*/ 1023 h 2030"/>
                  <a:gd name="T8" fmla="*/ 33 w 281"/>
                  <a:gd name="T9" fmla="*/ 1039 h 2030"/>
                  <a:gd name="T10" fmla="*/ 33 w 281"/>
                  <a:gd name="T11" fmla="*/ 607 h 2030"/>
                  <a:gd name="T12" fmla="*/ 41 w 281"/>
                  <a:gd name="T13" fmla="*/ 503 h 2030"/>
                  <a:gd name="T14" fmla="*/ 49 w 281"/>
                  <a:gd name="T15" fmla="*/ 1894 h 2030"/>
                  <a:gd name="T16" fmla="*/ 57 w 281"/>
                  <a:gd name="T17" fmla="*/ 1015 h 2030"/>
                  <a:gd name="T18" fmla="*/ 57 w 281"/>
                  <a:gd name="T19" fmla="*/ 1614 h 2030"/>
                  <a:gd name="T20" fmla="*/ 65 w 281"/>
                  <a:gd name="T21" fmla="*/ 1119 h 2030"/>
                  <a:gd name="T22" fmla="*/ 73 w 281"/>
                  <a:gd name="T23" fmla="*/ 551 h 2030"/>
                  <a:gd name="T24" fmla="*/ 81 w 281"/>
                  <a:gd name="T25" fmla="*/ 1319 h 2030"/>
                  <a:gd name="T26" fmla="*/ 89 w 281"/>
                  <a:gd name="T27" fmla="*/ 767 h 2030"/>
                  <a:gd name="T28" fmla="*/ 89 w 281"/>
                  <a:gd name="T29" fmla="*/ 927 h 2030"/>
                  <a:gd name="T30" fmla="*/ 97 w 281"/>
                  <a:gd name="T31" fmla="*/ 319 h 2030"/>
                  <a:gd name="T32" fmla="*/ 105 w 281"/>
                  <a:gd name="T33" fmla="*/ 1958 h 2030"/>
                  <a:gd name="T34" fmla="*/ 113 w 281"/>
                  <a:gd name="T35" fmla="*/ 871 h 2030"/>
                  <a:gd name="T36" fmla="*/ 121 w 281"/>
                  <a:gd name="T37" fmla="*/ 423 h 2030"/>
                  <a:gd name="T38" fmla="*/ 129 w 281"/>
                  <a:gd name="T39" fmla="*/ 1263 h 2030"/>
                  <a:gd name="T40" fmla="*/ 129 w 281"/>
                  <a:gd name="T41" fmla="*/ 967 h 2030"/>
                  <a:gd name="T42" fmla="*/ 137 w 281"/>
                  <a:gd name="T43" fmla="*/ 751 h 2030"/>
                  <a:gd name="T44" fmla="*/ 145 w 281"/>
                  <a:gd name="T45" fmla="*/ 527 h 2030"/>
                  <a:gd name="T46" fmla="*/ 153 w 281"/>
                  <a:gd name="T47" fmla="*/ 711 h 2030"/>
                  <a:gd name="T48" fmla="*/ 161 w 281"/>
                  <a:gd name="T49" fmla="*/ 1854 h 2030"/>
                  <a:gd name="T50" fmla="*/ 169 w 281"/>
                  <a:gd name="T51" fmla="*/ 1374 h 2030"/>
                  <a:gd name="T52" fmla="*/ 169 w 281"/>
                  <a:gd name="T53" fmla="*/ 719 h 2030"/>
                  <a:gd name="T54" fmla="*/ 177 w 281"/>
                  <a:gd name="T55" fmla="*/ 503 h 2030"/>
                  <a:gd name="T56" fmla="*/ 185 w 281"/>
                  <a:gd name="T57" fmla="*/ 575 h 2030"/>
                  <a:gd name="T58" fmla="*/ 193 w 281"/>
                  <a:gd name="T59" fmla="*/ 1846 h 2030"/>
                  <a:gd name="T60" fmla="*/ 201 w 281"/>
                  <a:gd name="T61" fmla="*/ 1454 h 2030"/>
                  <a:gd name="T62" fmla="*/ 209 w 281"/>
                  <a:gd name="T63" fmla="*/ 975 h 2030"/>
                  <a:gd name="T64" fmla="*/ 217 w 281"/>
                  <a:gd name="T65" fmla="*/ 719 h 2030"/>
                  <a:gd name="T66" fmla="*/ 217 w 281"/>
                  <a:gd name="T67" fmla="*/ 903 h 2030"/>
                  <a:gd name="T68" fmla="*/ 225 w 281"/>
                  <a:gd name="T69" fmla="*/ 375 h 2030"/>
                  <a:gd name="T70" fmla="*/ 233 w 281"/>
                  <a:gd name="T71" fmla="*/ 1247 h 2030"/>
                  <a:gd name="T72" fmla="*/ 241 w 281"/>
                  <a:gd name="T73" fmla="*/ 631 h 2030"/>
                  <a:gd name="T74" fmla="*/ 249 w 281"/>
                  <a:gd name="T75" fmla="*/ 1135 h 2030"/>
                  <a:gd name="T76" fmla="*/ 249 w 281"/>
                  <a:gd name="T77" fmla="*/ 935 h 2030"/>
                  <a:gd name="T78" fmla="*/ 257 w 281"/>
                  <a:gd name="T79" fmla="*/ 831 h 2030"/>
                  <a:gd name="T80" fmla="*/ 265 w 281"/>
                  <a:gd name="T81" fmla="*/ 1630 h 2030"/>
                  <a:gd name="T82" fmla="*/ 273 w 281"/>
                  <a:gd name="T83" fmla="*/ 687 h 20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1"/>
                  <a:gd name="T127" fmla="*/ 0 h 2030"/>
                  <a:gd name="T128" fmla="*/ 281 w 281"/>
                  <a:gd name="T129" fmla="*/ 2030 h 20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1" h="2030">
                    <a:moveTo>
                      <a:pt x="0" y="615"/>
                    </a:moveTo>
                    <a:lnTo>
                      <a:pt x="0" y="735"/>
                    </a:lnTo>
                    <a:lnTo>
                      <a:pt x="8" y="1047"/>
                    </a:lnTo>
                    <a:lnTo>
                      <a:pt x="8" y="1454"/>
                    </a:lnTo>
                    <a:lnTo>
                      <a:pt x="8" y="887"/>
                    </a:lnTo>
                    <a:lnTo>
                      <a:pt x="8" y="1103"/>
                    </a:lnTo>
                    <a:lnTo>
                      <a:pt x="17" y="1191"/>
                    </a:lnTo>
                    <a:lnTo>
                      <a:pt x="17" y="2030"/>
                    </a:lnTo>
                    <a:lnTo>
                      <a:pt x="17" y="799"/>
                    </a:lnTo>
                    <a:lnTo>
                      <a:pt x="17" y="895"/>
                    </a:lnTo>
                    <a:lnTo>
                      <a:pt x="25" y="999"/>
                    </a:lnTo>
                    <a:lnTo>
                      <a:pt x="25" y="1023"/>
                    </a:lnTo>
                    <a:lnTo>
                      <a:pt x="25" y="543"/>
                    </a:lnTo>
                    <a:lnTo>
                      <a:pt x="25" y="567"/>
                    </a:lnTo>
                    <a:lnTo>
                      <a:pt x="33" y="1039"/>
                    </a:lnTo>
                    <a:lnTo>
                      <a:pt x="33" y="1622"/>
                    </a:lnTo>
                    <a:lnTo>
                      <a:pt x="33" y="343"/>
                    </a:lnTo>
                    <a:lnTo>
                      <a:pt x="33" y="607"/>
                    </a:lnTo>
                    <a:lnTo>
                      <a:pt x="41" y="511"/>
                    </a:lnTo>
                    <a:lnTo>
                      <a:pt x="41" y="1782"/>
                    </a:lnTo>
                    <a:lnTo>
                      <a:pt x="41" y="503"/>
                    </a:lnTo>
                    <a:lnTo>
                      <a:pt x="41" y="1678"/>
                    </a:lnTo>
                    <a:lnTo>
                      <a:pt x="49" y="1526"/>
                    </a:lnTo>
                    <a:lnTo>
                      <a:pt x="49" y="1894"/>
                    </a:lnTo>
                    <a:lnTo>
                      <a:pt x="49" y="647"/>
                    </a:lnTo>
                    <a:lnTo>
                      <a:pt x="49" y="1031"/>
                    </a:lnTo>
                    <a:lnTo>
                      <a:pt x="57" y="1015"/>
                    </a:lnTo>
                    <a:lnTo>
                      <a:pt x="57" y="1910"/>
                    </a:lnTo>
                    <a:lnTo>
                      <a:pt x="57" y="871"/>
                    </a:lnTo>
                    <a:lnTo>
                      <a:pt x="57" y="1614"/>
                    </a:lnTo>
                    <a:lnTo>
                      <a:pt x="65" y="1582"/>
                    </a:lnTo>
                    <a:lnTo>
                      <a:pt x="65" y="599"/>
                    </a:lnTo>
                    <a:lnTo>
                      <a:pt x="65" y="1119"/>
                    </a:lnTo>
                    <a:lnTo>
                      <a:pt x="73" y="1031"/>
                    </a:lnTo>
                    <a:lnTo>
                      <a:pt x="73" y="1678"/>
                    </a:lnTo>
                    <a:lnTo>
                      <a:pt x="73" y="551"/>
                    </a:lnTo>
                    <a:lnTo>
                      <a:pt x="73" y="1087"/>
                    </a:lnTo>
                    <a:lnTo>
                      <a:pt x="81" y="1303"/>
                    </a:lnTo>
                    <a:lnTo>
                      <a:pt x="81" y="1319"/>
                    </a:lnTo>
                    <a:lnTo>
                      <a:pt x="81" y="631"/>
                    </a:lnTo>
                    <a:lnTo>
                      <a:pt x="81" y="831"/>
                    </a:lnTo>
                    <a:lnTo>
                      <a:pt x="89" y="767"/>
                    </a:lnTo>
                    <a:lnTo>
                      <a:pt x="89" y="1678"/>
                    </a:lnTo>
                    <a:lnTo>
                      <a:pt x="89" y="615"/>
                    </a:lnTo>
                    <a:lnTo>
                      <a:pt x="89" y="927"/>
                    </a:lnTo>
                    <a:lnTo>
                      <a:pt x="97" y="919"/>
                    </a:lnTo>
                    <a:lnTo>
                      <a:pt x="97" y="1327"/>
                    </a:lnTo>
                    <a:lnTo>
                      <a:pt x="97" y="319"/>
                    </a:lnTo>
                    <a:lnTo>
                      <a:pt x="97" y="863"/>
                    </a:lnTo>
                    <a:lnTo>
                      <a:pt x="105" y="1151"/>
                    </a:lnTo>
                    <a:lnTo>
                      <a:pt x="105" y="1958"/>
                    </a:lnTo>
                    <a:lnTo>
                      <a:pt x="105" y="767"/>
                    </a:lnTo>
                    <a:lnTo>
                      <a:pt x="105" y="1215"/>
                    </a:lnTo>
                    <a:lnTo>
                      <a:pt x="113" y="871"/>
                    </a:lnTo>
                    <a:lnTo>
                      <a:pt x="113" y="1542"/>
                    </a:lnTo>
                    <a:lnTo>
                      <a:pt x="113" y="703"/>
                    </a:lnTo>
                    <a:lnTo>
                      <a:pt x="121" y="423"/>
                    </a:lnTo>
                    <a:lnTo>
                      <a:pt x="121" y="1894"/>
                    </a:lnTo>
                    <a:lnTo>
                      <a:pt x="121" y="1039"/>
                    </a:lnTo>
                    <a:lnTo>
                      <a:pt x="129" y="1263"/>
                    </a:lnTo>
                    <a:lnTo>
                      <a:pt x="129" y="1390"/>
                    </a:lnTo>
                    <a:lnTo>
                      <a:pt x="129" y="0"/>
                    </a:lnTo>
                    <a:lnTo>
                      <a:pt x="129" y="967"/>
                    </a:lnTo>
                    <a:lnTo>
                      <a:pt x="137" y="1063"/>
                    </a:lnTo>
                    <a:lnTo>
                      <a:pt x="137" y="1662"/>
                    </a:lnTo>
                    <a:lnTo>
                      <a:pt x="137" y="751"/>
                    </a:lnTo>
                    <a:lnTo>
                      <a:pt x="137" y="1175"/>
                    </a:lnTo>
                    <a:lnTo>
                      <a:pt x="145" y="727"/>
                    </a:lnTo>
                    <a:lnTo>
                      <a:pt x="145" y="527"/>
                    </a:lnTo>
                    <a:lnTo>
                      <a:pt x="145" y="1638"/>
                    </a:lnTo>
                    <a:lnTo>
                      <a:pt x="153" y="1950"/>
                    </a:lnTo>
                    <a:lnTo>
                      <a:pt x="153" y="711"/>
                    </a:lnTo>
                    <a:lnTo>
                      <a:pt x="153" y="831"/>
                    </a:lnTo>
                    <a:lnTo>
                      <a:pt x="161" y="959"/>
                    </a:lnTo>
                    <a:lnTo>
                      <a:pt x="161" y="1854"/>
                    </a:lnTo>
                    <a:lnTo>
                      <a:pt x="161" y="551"/>
                    </a:lnTo>
                    <a:lnTo>
                      <a:pt x="161" y="1351"/>
                    </a:lnTo>
                    <a:lnTo>
                      <a:pt x="169" y="1374"/>
                    </a:lnTo>
                    <a:lnTo>
                      <a:pt x="169" y="1558"/>
                    </a:lnTo>
                    <a:lnTo>
                      <a:pt x="169" y="479"/>
                    </a:lnTo>
                    <a:lnTo>
                      <a:pt x="169" y="719"/>
                    </a:lnTo>
                    <a:lnTo>
                      <a:pt x="177" y="911"/>
                    </a:lnTo>
                    <a:lnTo>
                      <a:pt x="177" y="1766"/>
                    </a:lnTo>
                    <a:lnTo>
                      <a:pt x="177" y="503"/>
                    </a:lnTo>
                    <a:lnTo>
                      <a:pt x="177" y="1550"/>
                    </a:lnTo>
                    <a:lnTo>
                      <a:pt x="185" y="1550"/>
                    </a:lnTo>
                    <a:lnTo>
                      <a:pt x="185" y="575"/>
                    </a:lnTo>
                    <a:lnTo>
                      <a:pt x="185" y="1095"/>
                    </a:lnTo>
                    <a:lnTo>
                      <a:pt x="193" y="1143"/>
                    </a:lnTo>
                    <a:lnTo>
                      <a:pt x="193" y="1846"/>
                    </a:lnTo>
                    <a:lnTo>
                      <a:pt x="193" y="527"/>
                    </a:lnTo>
                    <a:lnTo>
                      <a:pt x="193" y="1590"/>
                    </a:lnTo>
                    <a:lnTo>
                      <a:pt x="201" y="1454"/>
                    </a:lnTo>
                    <a:lnTo>
                      <a:pt x="201" y="535"/>
                    </a:lnTo>
                    <a:lnTo>
                      <a:pt x="201" y="943"/>
                    </a:lnTo>
                    <a:lnTo>
                      <a:pt x="209" y="975"/>
                    </a:lnTo>
                    <a:lnTo>
                      <a:pt x="209" y="1878"/>
                    </a:lnTo>
                    <a:lnTo>
                      <a:pt x="209" y="607"/>
                    </a:lnTo>
                    <a:lnTo>
                      <a:pt x="217" y="719"/>
                    </a:lnTo>
                    <a:lnTo>
                      <a:pt x="217" y="1047"/>
                    </a:lnTo>
                    <a:lnTo>
                      <a:pt x="217" y="567"/>
                    </a:lnTo>
                    <a:lnTo>
                      <a:pt x="217" y="903"/>
                    </a:lnTo>
                    <a:lnTo>
                      <a:pt x="225" y="1087"/>
                    </a:lnTo>
                    <a:lnTo>
                      <a:pt x="225" y="1782"/>
                    </a:lnTo>
                    <a:lnTo>
                      <a:pt x="225" y="375"/>
                    </a:lnTo>
                    <a:lnTo>
                      <a:pt x="225" y="1199"/>
                    </a:lnTo>
                    <a:lnTo>
                      <a:pt x="233" y="1127"/>
                    </a:lnTo>
                    <a:lnTo>
                      <a:pt x="233" y="1247"/>
                    </a:lnTo>
                    <a:lnTo>
                      <a:pt x="233" y="799"/>
                    </a:lnTo>
                    <a:lnTo>
                      <a:pt x="233" y="871"/>
                    </a:lnTo>
                    <a:lnTo>
                      <a:pt x="241" y="631"/>
                    </a:lnTo>
                    <a:lnTo>
                      <a:pt x="241" y="1798"/>
                    </a:lnTo>
                    <a:lnTo>
                      <a:pt x="241" y="1271"/>
                    </a:lnTo>
                    <a:lnTo>
                      <a:pt x="249" y="1135"/>
                    </a:lnTo>
                    <a:lnTo>
                      <a:pt x="249" y="1239"/>
                    </a:lnTo>
                    <a:lnTo>
                      <a:pt x="249" y="551"/>
                    </a:lnTo>
                    <a:lnTo>
                      <a:pt x="249" y="935"/>
                    </a:lnTo>
                    <a:lnTo>
                      <a:pt x="257" y="1071"/>
                    </a:lnTo>
                    <a:lnTo>
                      <a:pt x="257" y="2006"/>
                    </a:lnTo>
                    <a:lnTo>
                      <a:pt x="257" y="831"/>
                    </a:lnTo>
                    <a:lnTo>
                      <a:pt x="265" y="903"/>
                    </a:lnTo>
                    <a:lnTo>
                      <a:pt x="265" y="575"/>
                    </a:lnTo>
                    <a:lnTo>
                      <a:pt x="265" y="1630"/>
                    </a:lnTo>
                    <a:lnTo>
                      <a:pt x="273" y="1558"/>
                    </a:lnTo>
                    <a:lnTo>
                      <a:pt x="273" y="471"/>
                    </a:lnTo>
                    <a:lnTo>
                      <a:pt x="273" y="687"/>
                    </a:lnTo>
                    <a:lnTo>
                      <a:pt x="281" y="687"/>
                    </a:lnTo>
                    <a:lnTo>
                      <a:pt x="281" y="18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Freeform 303">
                <a:extLst>
                  <a:ext uri="{FF2B5EF4-FFF2-40B4-BE49-F238E27FC236}">
                    <a16:creationId xmlns:a16="http://schemas.microsoft.com/office/drawing/2014/main" id="{05CEDDC8-E54C-B043-8757-426FDE4B1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" y="1612"/>
                <a:ext cx="288" cy="1870"/>
              </a:xfrm>
              <a:custGeom>
                <a:avLst/>
                <a:gdLst>
                  <a:gd name="T0" fmla="*/ 0 w 288"/>
                  <a:gd name="T1" fmla="*/ 1318 h 1870"/>
                  <a:gd name="T2" fmla="*/ 8 w 288"/>
                  <a:gd name="T3" fmla="*/ 543 h 1870"/>
                  <a:gd name="T4" fmla="*/ 16 w 288"/>
                  <a:gd name="T5" fmla="*/ 823 h 1870"/>
                  <a:gd name="T6" fmla="*/ 24 w 288"/>
                  <a:gd name="T7" fmla="*/ 391 h 1870"/>
                  <a:gd name="T8" fmla="*/ 32 w 288"/>
                  <a:gd name="T9" fmla="*/ 1366 h 1870"/>
                  <a:gd name="T10" fmla="*/ 40 w 288"/>
                  <a:gd name="T11" fmla="*/ 1223 h 1870"/>
                  <a:gd name="T12" fmla="*/ 48 w 288"/>
                  <a:gd name="T13" fmla="*/ 647 h 1870"/>
                  <a:gd name="T14" fmla="*/ 56 w 288"/>
                  <a:gd name="T15" fmla="*/ 927 h 1870"/>
                  <a:gd name="T16" fmla="*/ 56 w 288"/>
                  <a:gd name="T17" fmla="*/ 815 h 1870"/>
                  <a:gd name="T18" fmla="*/ 64 w 288"/>
                  <a:gd name="T19" fmla="*/ 439 h 1870"/>
                  <a:gd name="T20" fmla="*/ 72 w 288"/>
                  <a:gd name="T21" fmla="*/ 1079 h 1870"/>
                  <a:gd name="T22" fmla="*/ 80 w 288"/>
                  <a:gd name="T23" fmla="*/ 711 h 1870"/>
                  <a:gd name="T24" fmla="*/ 88 w 288"/>
                  <a:gd name="T25" fmla="*/ 903 h 1870"/>
                  <a:gd name="T26" fmla="*/ 88 w 288"/>
                  <a:gd name="T27" fmla="*/ 847 h 1870"/>
                  <a:gd name="T28" fmla="*/ 96 w 288"/>
                  <a:gd name="T29" fmla="*/ 639 h 1870"/>
                  <a:gd name="T30" fmla="*/ 104 w 288"/>
                  <a:gd name="T31" fmla="*/ 1510 h 1870"/>
                  <a:gd name="T32" fmla="*/ 112 w 288"/>
                  <a:gd name="T33" fmla="*/ 543 h 1870"/>
                  <a:gd name="T34" fmla="*/ 120 w 288"/>
                  <a:gd name="T35" fmla="*/ 375 h 1870"/>
                  <a:gd name="T36" fmla="*/ 128 w 288"/>
                  <a:gd name="T37" fmla="*/ 1430 h 1870"/>
                  <a:gd name="T38" fmla="*/ 136 w 288"/>
                  <a:gd name="T39" fmla="*/ 983 h 1870"/>
                  <a:gd name="T40" fmla="*/ 136 w 288"/>
                  <a:gd name="T41" fmla="*/ 1654 h 1870"/>
                  <a:gd name="T42" fmla="*/ 144 w 288"/>
                  <a:gd name="T43" fmla="*/ 1015 h 1870"/>
                  <a:gd name="T44" fmla="*/ 152 w 288"/>
                  <a:gd name="T45" fmla="*/ 223 h 1870"/>
                  <a:gd name="T46" fmla="*/ 160 w 288"/>
                  <a:gd name="T47" fmla="*/ 567 h 1870"/>
                  <a:gd name="T48" fmla="*/ 168 w 288"/>
                  <a:gd name="T49" fmla="*/ 1318 h 1870"/>
                  <a:gd name="T50" fmla="*/ 176 w 288"/>
                  <a:gd name="T51" fmla="*/ 1151 h 1870"/>
                  <a:gd name="T52" fmla="*/ 184 w 288"/>
                  <a:gd name="T53" fmla="*/ 839 h 1870"/>
                  <a:gd name="T54" fmla="*/ 184 w 288"/>
                  <a:gd name="T55" fmla="*/ 1199 h 1870"/>
                  <a:gd name="T56" fmla="*/ 192 w 288"/>
                  <a:gd name="T57" fmla="*/ 543 h 1870"/>
                  <a:gd name="T58" fmla="*/ 200 w 288"/>
                  <a:gd name="T59" fmla="*/ 1782 h 1870"/>
                  <a:gd name="T60" fmla="*/ 208 w 288"/>
                  <a:gd name="T61" fmla="*/ 1239 h 1870"/>
                  <a:gd name="T62" fmla="*/ 208 w 288"/>
                  <a:gd name="T63" fmla="*/ 527 h 1870"/>
                  <a:gd name="T64" fmla="*/ 216 w 288"/>
                  <a:gd name="T65" fmla="*/ 495 h 1870"/>
                  <a:gd name="T66" fmla="*/ 224 w 288"/>
                  <a:gd name="T67" fmla="*/ 1191 h 1870"/>
                  <a:gd name="T68" fmla="*/ 232 w 288"/>
                  <a:gd name="T69" fmla="*/ 575 h 1870"/>
                  <a:gd name="T70" fmla="*/ 240 w 288"/>
                  <a:gd name="T71" fmla="*/ 1438 h 1870"/>
                  <a:gd name="T72" fmla="*/ 248 w 288"/>
                  <a:gd name="T73" fmla="*/ 1135 h 1870"/>
                  <a:gd name="T74" fmla="*/ 248 w 288"/>
                  <a:gd name="T75" fmla="*/ 863 h 1870"/>
                  <a:gd name="T76" fmla="*/ 256 w 288"/>
                  <a:gd name="T77" fmla="*/ 647 h 1870"/>
                  <a:gd name="T78" fmla="*/ 264 w 288"/>
                  <a:gd name="T79" fmla="*/ 511 h 1870"/>
                  <a:gd name="T80" fmla="*/ 272 w 288"/>
                  <a:gd name="T81" fmla="*/ 255 h 1870"/>
                  <a:gd name="T82" fmla="*/ 280 w 288"/>
                  <a:gd name="T83" fmla="*/ 1278 h 18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870"/>
                  <a:gd name="T128" fmla="*/ 288 w 288"/>
                  <a:gd name="T129" fmla="*/ 1870 h 18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870">
                    <a:moveTo>
                      <a:pt x="0" y="1718"/>
                    </a:moveTo>
                    <a:lnTo>
                      <a:pt x="0" y="551"/>
                    </a:lnTo>
                    <a:lnTo>
                      <a:pt x="0" y="1318"/>
                    </a:lnTo>
                    <a:lnTo>
                      <a:pt x="8" y="1318"/>
                    </a:lnTo>
                    <a:lnTo>
                      <a:pt x="8" y="1630"/>
                    </a:lnTo>
                    <a:lnTo>
                      <a:pt x="8" y="543"/>
                    </a:lnTo>
                    <a:lnTo>
                      <a:pt x="8" y="1079"/>
                    </a:lnTo>
                    <a:lnTo>
                      <a:pt x="16" y="1087"/>
                    </a:lnTo>
                    <a:lnTo>
                      <a:pt x="16" y="823"/>
                    </a:lnTo>
                    <a:lnTo>
                      <a:pt x="16" y="1830"/>
                    </a:lnTo>
                    <a:lnTo>
                      <a:pt x="24" y="1734"/>
                    </a:lnTo>
                    <a:lnTo>
                      <a:pt x="24" y="391"/>
                    </a:lnTo>
                    <a:lnTo>
                      <a:pt x="24" y="775"/>
                    </a:lnTo>
                    <a:lnTo>
                      <a:pt x="32" y="871"/>
                    </a:lnTo>
                    <a:lnTo>
                      <a:pt x="32" y="1366"/>
                    </a:lnTo>
                    <a:lnTo>
                      <a:pt x="32" y="303"/>
                    </a:lnTo>
                    <a:lnTo>
                      <a:pt x="32" y="1286"/>
                    </a:lnTo>
                    <a:lnTo>
                      <a:pt x="40" y="1223"/>
                    </a:lnTo>
                    <a:lnTo>
                      <a:pt x="40" y="247"/>
                    </a:lnTo>
                    <a:lnTo>
                      <a:pt x="40" y="471"/>
                    </a:lnTo>
                    <a:lnTo>
                      <a:pt x="48" y="647"/>
                    </a:lnTo>
                    <a:lnTo>
                      <a:pt x="48" y="1606"/>
                    </a:lnTo>
                    <a:lnTo>
                      <a:pt x="48" y="855"/>
                    </a:lnTo>
                    <a:lnTo>
                      <a:pt x="56" y="927"/>
                    </a:lnTo>
                    <a:lnTo>
                      <a:pt x="56" y="1239"/>
                    </a:lnTo>
                    <a:lnTo>
                      <a:pt x="56" y="583"/>
                    </a:lnTo>
                    <a:lnTo>
                      <a:pt x="56" y="815"/>
                    </a:lnTo>
                    <a:lnTo>
                      <a:pt x="64" y="703"/>
                    </a:lnTo>
                    <a:lnTo>
                      <a:pt x="64" y="1574"/>
                    </a:lnTo>
                    <a:lnTo>
                      <a:pt x="64" y="439"/>
                    </a:lnTo>
                    <a:lnTo>
                      <a:pt x="64" y="1191"/>
                    </a:lnTo>
                    <a:lnTo>
                      <a:pt x="72" y="999"/>
                    </a:lnTo>
                    <a:lnTo>
                      <a:pt x="72" y="1079"/>
                    </a:lnTo>
                    <a:lnTo>
                      <a:pt x="72" y="455"/>
                    </a:lnTo>
                    <a:lnTo>
                      <a:pt x="72" y="903"/>
                    </a:lnTo>
                    <a:lnTo>
                      <a:pt x="80" y="711"/>
                    </a:lnTo>
                    <a:lnTo>
                      <a:pt x="80" y="1734"/>
                    </a:lnTo>
                    <a:lnTo>
                      <a:pt x="80" y="847"/>
                    </a:lnTo>
                    <a:lnTo>
                      <a:pt x="88" y="903"/>
                    </a:lnTo>
                    <a:lnTo>
                      <a:pt x="88" y="1223"/>
                    </a:lnTo>
                    <a:lnTo>
                      <a:pt x="88" y="167"/>
                    </a:lnTo>
                    <a:lnTo>
                      <a:pt x="88" y="847"/>
                    </a:lnTo>
                    <a:lnTo>
                      <a:pt x="96" y="1031"/>
                    </a:lnTo>
                    <a:lnTo>
                      <a:pt x="96" y="1502"/>
                    </a:lnTo>
                    <a:lnTo>
                      <a:pt x="96" y="639"/>
                    </a:lnTo>
                    <a:lnTo>
                      <a:pt x="104" y="807"/>
                    </a:lnTo>
                    <a:lnTo>
                      <a:pt x="104" y="0"/>
                    </a:lnTo>
                    <a:lnTo>
                      <a:pt x="104" y="1510"/>
                    </a:lnTo>
                    <a:lnTo>
                      <a:pt x="112" y="1342"/>
                    </a:lnTo>
                    <a:lnTo>
                      <a:pt x="112" y="1870"/>
                    </a:lnTo>
                    <a:lnTo>
                      <a:pt x="112" y="543"/>
                    </a:lnTo>
                    <a:lnTo>
                      <a:pt x="120" y="863"/>
                    </a:lnTo>
                    <a:lnTo>
                      <a:pt x="120" y="1662"/>
                    </a:lnTo>
                    <a:lnTo>
                      <a:pt x="120" y="375"/>
                    </a:lnTo>
                    <a:lnTo>
                      <a:pt x="120" y="1318"/>
                    </a:lnTo>
                    <a:lnTo>
                      <a:pt x="128" y="1239"/>
                    </a:lnTo>
                    <a:lnTo>
                      <a:pt x="128" y="1430"/>
                    </a:lnTo>
                    <a:lnTo>
                      <a:pt x="128" y="383"/>
                    </a:lnTo>
                    <a:lnTo>
                      <a:pt x="128" y="791"/>
                    </a:lnTo>
                    <a:lnTo>
                      <a:pt x="136" y="983"/>
                    </a:lnTo>
                    <a:lnTo>
                      <a:pt x="136" y="1662"/>
                    </a:lnTo>
                    <a:lnTo>
                      <a:pt x="136" y="495"/>
                    </a:lnTo>
                    <a:lnTo>
                      <a:pt x="136" y="1654"/>
                    </a:lnTo>
                    <a:lnTo>
                      <a:pt x="144" y="1422"/>
                    </a:lnTo>
                    <a:lnTo>
                      <a:pt x="144" y="671"/>
                    </a:lnTo>
                    <a:lnTo>
                      <a:pt x="144" y="1015"/>
                    </a:lnTo>
                    <a:lnTo>
                      <a:pt x="152" y="687"/>
                    </a:lnTo>
                    <a:lnTo>
                      <a:pt x="152" y="1702"/>
                    </a:lnTo>
                    <a:lnTo>
                      <a:pt x="152" y="223"/>
                    </a:lnTo>
                    <a:lnTo>
                      <a:pt x="152" y="1422"/>
                    </a:lnTo>
                    <a:lnTo>
                      <a:pt x="160" y="1670"/>
                    </a:lnTo>
                    <a:lnTo>
                      <a:pt x="160" y="567"/>
                    </a:lnTo>
                    <a:lnTo>
                      <a:pt x="160" y="575"/>
                    </a:lnTo>
                    <a:lnTo>
                      <a:pt x="168" y="743"/>
                    </a:lnTo>
                    <a:lnTo>
                      <a:pt x="168" y="1318"/>
                    </a:lnTo>
                    <a:lnTo>
                      <a:pt x="168" y="631"/>
                    </a:lnTo>
                    <a:lnTo>
                      <a:pt x="176" y="791"/>
                    </a:lnTo>
                    <a:lnTo>
                      <a:pt x="176" y="1151"/>
                    </a:lnTo>
                    <a:lnTo>
                      <a:pt x="176" y="319"/>
                    </a:lnTo>
                    <a:lnTo>
                      <a:pt x="176" y="615"/>
                    </a:lnTo>
                    <a:lnTo>
                      <a:pt x="184" y="839"/>
                    </a:lnTo>
                    <a:lnTo>
                      <a:pt x="184" y="1670"/>
                    </a:lnTo>
                    <a:lnTo>
                      <a:pt x="184" y="407"/>
                    </a:lnTo>
                    <a:lnTo>
                      <a:pt x="184" y="1199"/>
                    </a:lnTo>
                    <a:lnTo>
                      <a:pt x="192" y="1119"/>
                    </a:lnTo>
                    <a:lnTo>
                      <a:pt x="192" y="1175"/>
                    </a:lnTo>
                    <a:lnTo>
                      <a:pt x="192" y="543"/>
                    </a:lnTo>
                    <a:lnTo>
                      <a:pt x="192" y="1151"/>
                    </a:lnTo>
                    <a:lnTo>
                      <a:pt x="200" y="1095"/>
                    </a:lnTo>
                    <a:lnTo>
                      <a:pt x="200" y="1782"/>
                    </a:lnTo>
                    <a:lnTo>
                      <a:pt x="200" y="839"/>
                    </a:lnTo>
                    <a:lnTo>
                      <a:pt x="200" y="1175"/>
                    </a:lnTo>
                    <a:lnTo>
                      <a:pt x="208" y="1239"/>
                    </a:lnTo>
                    <a:lnTo>
                      <a:pt x="208" y="1294"/>
                    </a:lnTo>
                    <a:lnTo>
                      <a:pt x="208" y="247"/>
                    </a:lnTo>
                    <a:lnTo>
                      <a:pt x="208" y="527"/>
                    </a:lnTo>
                    <a:lnTo>
                      <a:pt x="216" y="871"/>
                    </a:lnTo>
                    <a:lnTo>
                      <a:pt x="216" y="1638"/>
                    </a:lnTo>
                    <a:lnTo>
                      <a:pt x="216" y="495"/>
                    </a:lnTo>
                    <a:lnTo>
                      <a:pt x="224" y="527"/>
                    </a:lnTo>
                    <a:lnTo>
                      <a:pt x="224" y="343"/>
                    </a:lnTo>
                    <a:lnTo>
                      <a:pt x="224" y="1191"/>
                    </a:lnTo>
                    <a:lnTo>
                      <a:pt x="232" y="1191"/>
                    </a:lnTo>
                    <a:lnTo>
                      <a:pt x="232" y="1446"/>
                    </a:lnTo>
                    <a:lnTo>
                      <a:pt x="232" y="575"/>
                    </a:lnTo>
                    <a:lnTo>
                      <a:pt x="232" y="1031"/>
                    </a:lnTo>
                    <a:lnTo>
                      <a:pt x="240" y="1175"/>
                    </a:lnTo>
                    <a:lnTo>
                      <a:pt x="240" y="1438"/>
                    </a:lnTo>
                    <a:lnTo>
                      <a:pt x="240" y="455"/>
                    </a:lnTo>
                    <a:lnTo>
                      <a:pt x="240" y="991"/>
                    </a:lnTo>
                    <a:lnTo>
                      <a:pt x="248" y="1135"/>
                    </a:lnTo>
                    <a:lnTo>
                      <a:pt x="248" y="1318"/>
                    </a:lnTo>
                    <a:lnTo>
                      <a:pt x="248" y="687"/>
                    </a:lnTo>
                    <a:lnTo>
                      <a:pt x="248" y="863"/>
                    </a:lnTo>
                    <a:lnTo>
                      <a:pt x="256" y="735"/>
                    </a:lnTo>
                    <a:lnTo>
                      <a:pt x="256" y="1582"/>
                    </a:lnTo>
                    <a:lnTo>
                      <a:pt x="256" y="647"/>
                    </a:lnTo>
                    <a:lnTo>
                      <a:pt x="256" y="1542"/>
                    </a:lnTo>
                    <a:lnTo>
                      <a:pt x="264" y="1534"/>
                    </a:lnTo>
                    <a:lnTo>
                      <a:pt x="264" y="511"/>
                    </a:lnTo>
                    <a:lnTo>
                      <a:pt x="272" y="455"/>
                    </a:lnTo>
                    <a:lnTo>
                      <a:pt x="272" y="1318"/>
                    </a:lnTo>
                    <a:lnTo>
                      <a:pt x="272" y="255"/>
                    </a:lnTo>
                    <a:lnTo>
                      <a:pt x="272" y="1143"/>
                    </a:lnTo>
                    <a:lnTo>
                      <a:pt x="280" y="1071"/>
                    </a:lnTo>
                    <a:lnTo>
                      <a:pt x="280" y="1278"/>
                    </a:lnTo>
                    <a:lnTo>
                      <a:pt x="280" y="351"/>
                    </a:lnTo>
                    <a:lnTo>
                      <a:pt x="288" y="66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Freeform 304">
                <a:extLst>
                  <a:ext uri="{FF2B5EF4-FFF2-40B4-BE49-F238E27FC236}">
                    <a16:creationId xmlns:a16="http://schemas.microsoft.com/office/drawing/2014/main" id="{DF136D81-0E29-3D4E-9EF6-BDA13FE6E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2" y="1771"/>
                <a:ext cx="280" cy="1575"/>
              </a:xfrm>
              <a:custGeom>
                <a:avLst/>
                <a:gdLst>
                  <a:gd name="T0" fmla="*/ 0 w 280"/>
                  <a:gd name="T1" fmla="*/ 664 h 1575"/>
                  <a:gd name="T2" fmla="*/ 8 w 280"/>
                  <a:gd name="T3" fmla="*/ 368 h 1575"/>
                  <a:gd name="T4" fmla="*/ 16 w 280"/>
                  <a:gd name="T5" fmla="*/ 1319 h 1575"/>
                  <a:gd name="T6" fmla="*/ 24 w 280"/>
                  <a:gd name="T7" fmla="*/ 200 h 1575"/>
                  <a:gd name="T8" fmla="*/ 32 w 280"/>
                  <a:gd name="T9" fmla="*/ 1303 h 1575"/>
                  <a:gd name="T10" fmla="*/ 40 w 280"/>
                  <a:gd name="T11" fmla="*/ 1000 h 1575"/>
                  <a:gd name="T12" fmla="*/ 48 w 280"/>
                  <a:gd name="T13" fmla="*/ 1167 h 1575"/>
                  <a:gd name="T14" fmla="*/ 48 w 280"/>
                  <a:gd name="T15" fmla="*/ 808 h 1575"/>
                  <a:gd name="T16" fmla="*/ 56 w 280"/>
                  <a:gd name="T17" fmla="*/ 88 h 1575"/>
                  <a:gd name="T18" fmla="*/ 64 w 280"/>
                  <a:gd name="T19" fmla="*/ 1088 h 1575"/>
                  <a:gd name="T20" fmla="*/ 72 w 280"/>
                  <a:gd name="T21" fmla="*/ 792 h 1575"/>
                  <a:gd name="T22" fmla="*/ 72 w 280"/>
                  <a:gd name="T23" fmla="*/ 632 h 1575"/>
                  <a:gd name="T24" fmla="*/ 80 w 280"/>
                  <a:gd name="T25" fmla="*/ 288 h 1575"/>
                  <a:gd name="T26" fmla="*/ 88 w 280"/>
                  <a:gd name="T27" fmla="*/ 216 h 1575"/>
                  <a:gd name="T28" fmla="*/ 96 w 280"/>
                  <a:gd name="T29" fmla="*/ 488 h 1575"/>
                  <a:gd name="T30" fmla="*/ 104 w 280"/>
                  <a:gd name="T31" fmla="*/ 1255 h 1575"/>
                  <a:gd name="T32" fmla="*/ 112 w 280"/>
                  <a:gd name="T33" fmla="*/ 1319 h 1575"/>
                  <a:gd name="T34" fmla="*/ 112 w 280"/>
                  <a:gd name="T35" fmla="*/ 728 h 1575"/>
                  <a:gd name="T36" fmla="*/ 120 w 280"/>
                  <a:gd name="T37" fmla="*/ 520 h 1575"/>
                  <a:gd name="T38" fmla="*/ 128 w 280"/>
                  <a:gd name="T39" fmla="*/ 872 h 1575"/>
                  <a:gd name="T40" fmla="*/ 136 w 280"/>
                  <a:gd name="T41" fmla="*/ 800 h 1575"/>
                  <a:gd name="T42" fmla="*/ 136 w 280"/>
                  <a:gd name="T43" fmla="*/ 848 h 1575"/>
                  <a:gd name="T44" fmla="*/ 144 w 280"/>
                  <a:gd name="T45" fmla="*/ 1056 h 1575"/>
                  <a:gd name="T46" fmla="*/ 152 w 280"/>
                  <a:gd name="T47" fmla="*/ 792 h 1575"/>
                  <a:gd name="T48" fmla="*/ 160 w 280"/>
                  <a:gd name="T49" fmla="*/ 360 h 1575"/>
                  <a:gd name="T50" fmla="*/ 168 w 280"/>
                  <a:gd name="T51" fmla="*/ 1399 h 1575"/>
                  <a:gd name="T52" fmla="*/ 176 w 280"/>
                  <a:gd name="T53" fmla="*/ 32 h 1575"/>
                  <a:gd name="T54" fmla="*/ 184 w 280"/>
                  <a:gd name="T55" fmla="*/ 1056 h 1575"/>
                  <a:gd name="T56" fmla="*/ 192 w 280"/>
                  <a:gd name="T57" fmla="*/ 872 h 1575"/>
                  <a:gd name="T58" fmla="*/ 192 w 280"/>
                  <a:gd name="T59" fmla="*/ 744 h 1575"/>
                  <a:gd name="T60" fmla="*/ 200 w 280"/>
                  <a:gd name="T61" fmla="*/ 544 h 1575"/>
                  <a:gd name="T62" fmla="*/ 208 w 280"/>
                  <a:gd name="T63" fmla="*/ 1439 h 1575"/>
                  <a:gd name="T64" fmla="*/ 216 w 280"/>
                  <a:gd name="T65" fmla="*/ 1119 h 1575"/>
                  <a:gd name="T66" fmla="*/ 224 w 280"/>
                  <a:gd name="T67" fmla="*/ 328 h 1575"/>
                  <a:gd name="T68" fmla="*/ 232 w 280"/>
                  <a:gd name="T69" fmla="*/ 1247 h 1575"/>
                  <a:gd name="T70" fmla="*/ 240 w 280"/>
                  <a:gd name="T71" fmla="*/ 592 h 1575"/>
                  <a:gd name="T72" fmla="*/ 240 w 280"/>
                  <a:gd name="T73" fmla="*/ 880 h 1575"/>
                  <a:gd name="T74" fmla="*/ 248 w 280"/>
                  <a:gd name="T75" fmla="*/ 528 h 1575"/>
                  <a:gd name="T76" fmla="*/ 256 w 280"/>
                  <a:gd name="T77" fmla="*/ 1223 h 1575"/>
                  <a:gd name="T78" fmla="*/ 264 w 280"/>
                  <a:gd name="T79" fmla="*/ 1040 h 1575"/>
                  <a:gd name="T80" fmla="*/ 272 w 280"/>
                  <a:gd name="T81" fmla="*/ 880 h 1575"/>
                  <a:gd name="T82" fmla="*/ 272 w 280"/>
                  <a:gd name="T83" fmla="*/ 824 h 15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575"/>
                  <a:gd name="T128" fmla="*/ 280 w 280"/>
                  <a:gd name="T129" fmla="*/ 1575 h 15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575">
                    <a:moveTo>
                      <a:pt x="0" y="504"/>
                    </a:moveTo>
                    <a:lnTo>
                      <a:pt x="0" y="1080"/>
                    </a:lnTo>
                    <a:lnTo>
                      <a:pt x="0" y="664"/>
                    </a:lnTo>
                    <a:lnTo>
                      <a:pt x="8" y="856"/>
                    </a:lnTo>
                    <a:lnTo>
                      <a:pt x="8" y="1199"/>
                    </a:lnTo>
                    <a:lnTo>
                      <a:pt x="8" y="368"/>
                    </a:lnTo>
                    <a:lnTo>
                      <a:pt x="8" y="880"/>
                    </a:lnTo>
                    <a:lnTo>
                      <a:pt x="16" y="704"/>
                    </a:lnTo>
                    <a:lnTo>
                      <a:pt x="16" y="1319"/>
                    </a:lnTo>
                    <a:lnTo>
                      <a:pt x="16" y="1151"/>
                    </a:lnTo>
                    <a:lnTo>
                      <a:pt x="24" y="816"/>
                    </a:lnTo>
                    <a:lnTo>
                      <a:pt x="24" y="200"/>
                    </a:lnTo>
                    <a:lnTo>
                      <a:pt x="24" y="984"/>
                    </a:lnTo>
                    <a:lnTo>
                      <a:pt x="32" y="936"/>
                    </a:lnTo>
                    <a:lnTo>
                      <a:pt x="32" y="1303"/>
                    </a:lnTo>
                    <a:lnTo>
                      <a:pt x="32" y="696"/>
                    </a:lnTo>
                    <a:lnTo>
                      <a:pt x="32" y="824"/>
                    </a:lnTo>
                    <a:lnTo>
                      <a:pt x="40" y="1000"/>
                    </a:lnTo>
                    <a:lnTo>
                      <a:pt x="40" y="0"/>
                    </a:lnTo>
                    <a:lnTo>
                      <a:pt x="40" y="1072"/>
                    </a:lnTo>
                    <a:lnTo>
                      <a:pt x="48" y="1167"/>
                    </a:lnTo>
                    <a:lnTo>
                      <a:pt x="48" y="1399"/>
                    </a:lnTo>
                    <a:lnTo>
                      <a:pt x="48" y="592"/>
                    </a:lnTo>
                    <a:lnTo>
                      <a:pt x="48" y="808"/>
                    </a:lnTo>
                    <a:lnTo>
                      <a:pt x="56" y="752"/>
                    </a:lnTo>
                    <a:lnTo>
                      <a:pt x="56" y="904"/>
                    </a:lnTo>
                    <a:lnTo>
                      <a:pt x="56" y="88"/>
                    </a:lnTo>
                    <a:lnTo>
                      <a:pt x="56" y="832"/>
                    </a:lnTo>
                    <a:lnTo>
                      <a:pt x="64" y="1048"/>
                    </a:lnTo>
                    <a:lnTo>
                      <a:pt x="64" y="1088"/>
                    </a:lnTo>
                    <a:lnTo>
                      <a:pt x="64" y="696"/>
                    </a:lnTo>
                    <a:lnTo>
                      <a:pt x="64" y="1024"/>
                    </a:lnTo>
                    <a:lnTo>
                      <a:pt x="72" y="792"/>
                    </a:lnTo>
                    <a:lnTo>
                      <a:pt x="72" y="1183"/>
                    </a:lnTo>
                    <a:lnTo>
                      <a:pt x="72" y="128"/>
                    </a:lnTo>
                    <a:lnTo>
                      <a:pt x="72" y="632"/>
                    </a:lnTo>
                    <a:lnTo>
                      <a:pt x="80" y="824"/>
                    </a:lnTo>
                    <a:lnTo>
                      <a:pt x="80" y="1151"/>
                    </a:lnTo>
                    <a:lnTo>
                      <a:pt x="80" y="288"/>
                    </a:lnTo>
                    <a:lnTo>
                      <a:pt x="80" y="632"/>
                    </a:lnTo>
                    <a:lnTo>
                      <a:pt x="88" y="792"/>
                    </a:lnTo>
                    <a:lnTo>
                      <a:pt x="88" y="216"/>
                    </a:lnTo>
                    <a:lnTo>
                      <a:pt x="88" y="1407"/>
                    </a:lnTo>
                    <a:lnTo>
                      <a:pt x="96" y="1247"/>
                    </a:lnTo>
                    <a:lnTo>
                      <a:pt x="96" y="488"/>
                    </a:lnTo>
                    <a:lnTo>
                      <a:pt x="96" y="536"/>
                    </a:lnTo>
                    <a:lnTo>
                      <a:pt x="104" y="136"/>
                    </a:lnTo>
                    <a:lnTo>
                      <a:pt x="104" y="1255"/>
                    </a:lnTo>
                    <a:lnTo>
                      <a:pt x="104" y="8"/>
                    </a:lnTo>
                    <a:lnTo>
                      <a:pt x="104" y="1088"/>
                    </a:lnTo>
                    <a:lnTo>
                      <a:pt x="112" y="1319"/>
                    </a:lnTo>
                    <a:lnTo>
                      <a:pt x="112" y="1511"/>
                    </a:lnTo>
                    <a:lnTo>
                      <a:pt x="112" y="272"/>
                    </a:lnTo>
                    <a:lnTo>
                      <a:pt x="112" y="728"/>
                    </a:lnTo>
                    <a:lnTo>
                      <a:pt x="120" y="840"/>
                    </a:lnTo>
                    <a:lnTo>
                      <a:pt x="120" y="1032"/>
                    </a:lnTo>
                    <a:lnTo>
                      <a:pt x="120" y="520"/>
                    </a:lnTo>
                    <a:lnTo>
                      <a:pt x="120" y="808"/>
                    </a:lnTo>
                    <a:lnTo>
                      <a:pt x="128" y="552"/>
                    </a:lnTo>
                    <a:lnTo>
                      <a:pt x="128" y="872"/>
                    </a:lnTo>
                    <a:lnTo>
                      <a:pt x="128" y="128"/>
                    </a:lnTo>
                    <a:lnTo>
                      <a:pt x="128" y="640"/>
                    </a:lnTo>
                    <a:lnTo>
                      <a:pt x="136" y="800"/>
                    </a:lnTo>
                    <a:lnTo>
                      <a:pt x="136" y="1271"/>
                    </a:lnTo>
                    <a:lnTo>
                      <a:pt x="136" y="584"/>
                    </a:lnTo>
                    <a:lnTo>
                      <a:pt x="136" y="848"/>
                    </a:lnTo>
                    <a:lnTo>
                      <a:pt x="144" y="936"/>
                    </a:lnTo>
                    <a:lnTo>
                      <a:pt x="144" y="352"/>
                    </a:lnTo>
                    <a:lnTo>
                      <a:pt x="144" y="1056"/>
                    </a:lnTo>
                    <a:lnTo>
                      <a:pt x="152" y="824"/>
                    </a:lnTo>
                    <a:lnTo>
                      <a:pt x="152" y="1575"/>
                    </a:lnTo>
                    <a:lnTo>
                      <a:pt x="152" y="792"/>
                    </a:lnTo>
                    <a:lnTo>
                      <a:pt x="152" y="1319"/>
                    </a:lnTo>
                    <a:lnTo>
                      <a:pt x="160" y="1303"/>
                    </a:lnTo>
                    <a:lnTo>
                      <a:pt x="160" y="360"/>
                    </a:lnTo>
                    <a:lnTo>
                      <a:pt x="160" y="880"/>
                    </a:lnTo>
                    <a:lnTo>
                      <a:pt x="168" y="1056"/>
                    </a:lnTo>
                    <a:lnTo>
                      <a:pt x="168" y="1399"/>
                    </a:lnTo>
                    <a:lnTo>
                      <a:pt x="168" y="560"/>
                    </a:lnTo>
                    <a:lnTo>
                      <a:pt x="176" y="464"/>
                    </a:lnTo>
                    <a:lnTo>
                      <a:pt x="176" y="32"/>
                    </a:lnTo>
                    <a:lnTo>
                      <a:pt x="176" y="880"/>
                    </a:lnTo>
                    <a:lnTo>
                      <a:pt x="184" y="904"/>
                    </a:lnTo>
                    <a:lnTo>
                      <a:pt x="184" y="1056"/>
                    </a:lnTo>
                    <a:lnTo>
                      <a:pt x="184" y="624"/>
                    </a:lnTo>
                    <a:lnTo>
                      <a:pt x="184" y="928"/>
                    </a:lnTo>
                    <a:lnTo>
                      <a:pt x="192" y="872"/>
                    </a:lnTo>
                    <a:lnTo>
                      <a:pt x="192" y="1095"/>
                    </a:lnTo>
                    <a:lnTo>
                      <a:pt x="192" y="528"/>
                    </a:lnTo>
                    <a:lnTo>
                      <a:pt x="192" y="744"/>
                    </a:lnTo>
                    <a:lnTo>
                      <a:pt x="200" y="744"/>
                    </a:lnTo>
                    <a:lnTo>
                      <a:pt x="200" y="1239"/>
                    </a:lnTo>
                    <a:lnTo>
                      <a:pt x="200" y="544"/>
                    </a:lnTo>
                    <a:lnTo>
                      <a:pt x="200" y="704"/>
                    </a:lnTo>
                    <a:lnTo>
                      <a:pt x="208" y="584"/>
                    </a:lnTo>
                    <a:lnTo>
                      <a:pt x="208" y="1439"/>
                    </a:lnTo>
                    <a:lnTo>
                      <a:pt x="208" y="416"/>
                    </a:lnTo>
                    <a:lnTo>
                      <a:pt x="208" y="1423"/>
                    </a:lnTo>
                    <a:lnTo>
                      <a:pt x="216" y="1119"/>
                    </a:lnTo>
                    <a:lnTo>
                      <a:pt x="216" y="1327"/>
                    </a:lnTo>
                    <a:lnTo>
                      <a:pt x="216" y="392"/>
                    </a:lnTo>
                    <a:lnTo>
                      <a:pt x="224" y="328"/>
                    </a:lnTo>
                    <a:lnTo>
                      <a:pt x="224" y="1247"/>
                    </a:lnTo>
                    <a:lnTo>
                      <a:pt x="232" y="1072"/>
                    </a:lnTo>
                    <a:lnTo>
                      <a:pt x="232" y="1247"/>
                    </a:lnTo>
                    <a:lnTo>
                      <a:pt x="232" y="304"/>
                    </a:lnTo>
                    <a:lnTo>
                      <a:pt x="232" y="584"/>
                    </a:lnTo>
                    <a:lnTo>
                      <a:pt x="240" y="592"/>
                    </a:lnTo>
                    <a:lnTo>
                      <a:pt x="240" y="976"/>
                    </a:lnTo>
                    <a:lnTo>
                      <a:pt x="240" y="352"/>
                    </a:lnTo>
                    <a:lnTo>
                      <a:pt x="240" y="880"/>
                    </a:lnTo>
                    <a:lnTo>
                      <a:pt x="248" y="720"/>
                    </a:lnTo>
                    <a:lnTo>
                      <a:pt x="248" y="1375"/>
                    </a:lnTo>
                    <a:lnTo>
                      <a:pt x="248" y="528"/>
                    </a:lnTo>
                    <a:lnTo>
                      <a:pt x="248" y="624"/>
                    </a:lnTo>
                    <a:lnTo>
                      <a:pt x="256" y="688"/>
                    </a:lnTo>
                    <a:lnTo>
                      <a:pt x="256" y="1223"/>
                    </a:lnTo>
                    <a:lnTo>
                      <a:pt x="256" y="424"/>
                    </a:lnTo>
                    <a:lnTo>
                      <a:pt x="264" y="696"/>
                    </a:lnTo>
                    <a:lnTo>
                      <a:pt x="264" y="1040"/>
                    </a:lnTo>
                    <a:lnTo>
                      <a:pt x="264" y="344"/>
                    </a:lnTo>
                    <a:lnTo>
                      <a:pt x="264" y="680"/>
                    </a:lnTo>
                    <a:lnTo>
                      <a:pt x="272" y="880"/>
                    </a:lnTo>
                    <a:lnTo>
                      <a:pt x="272" y="1335"/>
                    </a:lnTo>
                    <a:lnTo>
                      <a:pt x="272" y="800"/>
                    </a:lnTo>
                    <a:lnTo>
                      <a:pt x="272" y="824"/>
                    </a:lnTo>
                    <a:lnTo>
                      <a:pt x="280" y="784"/>
                    </a:lnTo>
                    <a:lnTo>
                      <a:pt x="280" y="3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Freeform 305">
                <a:extLst>
                  <a:ext uri="{FF2B5EF4-FFF2-40B4-BE49-F238E27FC236}">
                    <a16:creationId xmlns:a16="http://schemas.microsoft.com/office/drawing/2014/main" id="{4521AAB1-3539-5F45-AD3F-C77B6A17E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2" y="1883"/>
                <a:ext cx="264" cy="1415"/>
              </a:xfrm>
              <a:custGeom>
                <a:avLst/>
                <a:gdLst>
                  <a:gd name="T0" fmla="*/ 8 w 264"/>
                  <a:gd name="T1" fmla="*/ 744 h 1415"/>
                  <a:gd name="T2" fmla="*/ 8 w 264"/>
                  <a:gd name="T3" fmla="*/ 792 h 1415"/>
                  <a:gd name="T4" fmla="*/ 16 w 264"/>
                  <a:gd name="T5" fmla="*/ 344 h 1415"/>
                  <a:gd name="T6" fmla="*/ 24 w 264"/>
                  <a:gd name="T7" fmla="*/ 1215 h 1415"/>
                  <a:gd name="T8" fmla="*/ 32 w 264"/>
                  <a:gd name="T9" fmla="*/ 784 h 1415"/>
                  <a:gd name="T10" fmla="*/ 32 w 264"/>
                  <a:gd name="T11" fmla="*/ 720 h 1415"/>
                  <a:gd name="T12" fmla="*/ 40 w 264"/>
                  <a:gd name="T13" fmla="*/ 264 h 1415"/>
                  <a:gd name="T14" fmla="*/ 48 w 264"/>
                  <a:gd name="T15" fmla="*/ 1295 h 1415"/>
                  <a:gd name="T16" fmla="*/ 56 w 264"/>
                  <a:gd name="T17" fmla="*/ 1343 h 1415"/>
                  <a:gd name="T18" fmla="*/ 64 w 264"/>
                  <a:gd name="T19" fmla="*/ 856 h 1415"/>
                  <a:gd name="T20" fmla="*/ 64 w 264"/>
                  <a:gd name="T21" fmla="*/ 848 h 1415"/>
                  <a:gd name="T22" fmla="*/ 72 w 264"/>
                  <a:gd name="T23" fmla="*/ 320 h 1415"/>
                  <a:gd name="T24" fmla="*/ 80 w 264"/>
                  <a:gd name="T25" fmla="*/ 792 h 1415"/>
                  <a:gd name="T26" fmla="*/ 88 w 264"/>
                  <a:gd name="T27" fmla="*/ 440 h 1415"/>
                  <a:gd name="T28" fmla="*/ 96 w 264"/>
                  <a:gd name="T29" fmla="*/ 304 h 1415"/>
                  <a:gd name="T30" fmla="*/ 96 w 264"/>
                  <a:gd name="T31" fmla="*/ 264 h 1415"/>
                  <a:gd name="T32" fmla="*/ 104 w 264"/>
                  <a:gd name="T33" fmla="*/ 328 h 1415"/>
                  <a:gd name="T34" fmla="*/ 112 w 264"/>
                  <a:gd name="T35" fmla="*/ 1207 h 1415"/>
                  <a:gd name="T36" fmla="*/ 120 w 264"/>
                  <a:gd name="T37" fmla="*/ 568 h 1415"/>
                  <a:gd name="T38" fmla="*/ 120 w 264"/>
                  <a:gd name="T39" fmla="*/ 880 h 1415"/>
                  <a:gd name="T40" fmla="*/ 128 w 264"/>
                  <a:gd name="T41" fmla="*/ 232 h 1415"/>
                  <a:gd name="T42" fmla="*/ 136 w 264"/>
                  <a:gd name="T43" fmla="*/ 1183 h 1415"/>
                  <a:gd name="T44" fmla="*/ 144 w 264"/>
                  <a:gd name="T45" fmla="*/ 536 h 1415"/>
                  <a:gd name="T46" fmla="*/ 152 w 264"/>
                  <a:gd name="T47" fmla="*/ 1071 h 1415"/>
                  <a:gd name="T48" fmla="*/ 152 w 264"/>
                  <a:gd name="T49" fmla="*/ 960 h 1415"/>
                  <a:gd name="T50" fmla="*/ 160 w 264"/>
                  <a:gd name="T51" fmla="*/ 296 h 1415"/>
                  <a:gd name="T52" fmla="*/ 168 w 264"/>
                  <a:gd name="T53" fmla="*/ 1223 h 1415"/>
                  <a:gd name="T54" fmla="*/ 176 w 264"/>
                  <a:gd name="T55" fmla="*/ 904 h 1415"/>
                  <a:gd name="T56" fmla="*/ 176 w 264"/>
                  <a:gd name="T57" fmla="*/ 552 h 1415"/>
                  <a:gd name="T58" fmla="*/ 184 w 264"/>
                  <a:gd name="T59" fmla="*/ 104 h 1415"/>
                  <a:gd name="T60" fmla="*/ 192 w 264"/>
                  <a:gd name="T61" fmla="*/ 1415 h 1415"/>
                  <a:gd name="T62" fmla="*/ 200 w 264"/>
                  <a:gd name="T63" fmla="*/ 464 h 1415"/>
                  <a:gd name="T64" fmla="*/ 200 w 264"/>
                  <a:gd name="T65" fmla="*/ 360 h 1415"/>
                  <a:gd name="T66" fmla="*/ 208 w 264"/>
                  <a:gd name="T67" fmla="*/ 576 h 1415"/>
                  <a:gd name="T68" fmla="*/ 216 w 264"/>
                  <a:gd name="T69" fmla="*/ 24 h 1415"/>
                  <a:gd name="T70" fmla="*/ 224 w 264"/>
                  <a:gd name="T71" fmla="*/ 1023 h 1415"/>
                  <a:gd name="T72" fmla="*/ 232 w 264"/>
                  <a:gd name="T73" fmla="*/ 664 h 1415"/>
                  <a:gd name="T74" fmla="*/ 232 w 264"/>
                  <a:gd name="T75" fmla="*/ 632 h 1415"/>
                  <a:gd name="T76" fmla="*/ 240 w 264"/>
                  <a:gd name="T77" fmla="*/ 136 h 1415"/>
                  <a:gd name="T78" fmla="*/ 248 w 264"/>
                  <a:gd name="T79" fmla="*/ 48 h 1415"/>
                  <a:gd name="T80" fmla="*/ 256 w 264"/>
                  <a:gd name="T81" fmla="*/ 1375 h 1415"/>
                  <a:gd name="T82" fmla="*/ 264 w 264"/>
                  <a:gd name="T83" fmla="*/ 880 h 14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4"/>
                  <a:gd name="T127" fmla="*/ 0 h 1415"/>
                  <a:gd name="T128" fmla="*/ 264 w 264"/>
                  <a:gd name="T129" fmla="*/ 1415 h 14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4" h="1415">
                    <a:moveTo>
                      <a:pt x="0" y="216"/>
                    </a:moveTo>
                    <a:lnTo>
                      <a:pt x="0" y="808"/>
                    </a:lnTo>
                    <a:lnTo>
                      <a:pt x="8" y="744"/>
                    </a:lnTo>
                    <a:lnTo>
                      <a:pt x="8" y="1143"/>
                    </a:lnTo>
                    <a:lnTo>
                      <a:pt x="8" y="472"/>
                    </a:lnTo>
                    <a:lnTo>
                      <a:pt x="8" y="792"/>
                    </a:lnTo>
                    <a:lnTo>
                      <a:pt x="16" y="680"/>
                    </a:lnTo>
                    <a:lnTo>
                      <a:pt x="16" y="1119"/>
                    </a:lnTo>
                    <a:lnTo>
                      <a:pt x="16" y="344"/>
                    </a:lnTo>
                    <a:lnTo>
                      <a:pt x="16" y="1039"/>
                    </a:lnTo>
                    <a:lnTo>
                      <a:pt x="24" y="672"/>
                    </a:lnTo>
                    <a:lnTo>
                      <a:pt x="24" y="1215"/>
                    </a:lnTo>
                    <a:lnTo>
                      <a:pt x="24" y="648"/>
                    </a:lnTo>
                    <a:lnTo>
                      <a:pt x="24" y="824"/>
                    </a:lnTo>
                    <a:lnTo>
                      <a:pt x="32" y="784"/>
                    </a:lnTo>
                    <a:lnTo>
                      <a:pt x="32" y="960"/>
                    </a:lnTo>
                    <a:lnTo>
                      <a:pt x="32" y="288"/>
                    </a:lnTo>
                    <a:lnTo>
                      <a:pt x="32" y="720"/>
                    </a:lnTo>
                    <a:lnTo>
                      <a:pt x="40" y="672"/>
                    </a:lnTo>
                    <a:lnTo>
                      <a:pt x="40" y="1031"/>
                    </a:lnTo>
                    <a:lnTo>
                      <a:pt x="40" y="264"/>
                    </a:lnTo>
                    <a:lnTo>
                      <a:pt x="40" y="416"/>
                    </a:lnTo>
                    <a:lnTo>
                      <a:pt x="48" y="240"/>
                    </a:lnTo>
                    <a:lnTo>
                      <a:pt x="48" y="1295"/>
                    </a:lnTo>
                    <a:lnTo>
                      <a:pt x="48" y="1039"/>
                    </a:lnTo>
                    <a:lnTo>
                      <a:pt x="56" y="1127"/>
                    </a:lnTo>
                    <a:lnTo>
                      <a:pt x="56" y="1343"/>
                    </a:lnTo>
                    <a:lnTo>
                      <a:pt x="56" y="576"/>
                    </a:lnTo>
                    <a:lnTo>
                      <a:pt x="56" y="736"/>
                    </a:lnTo>
                    <a:lnTo>
                      <a:pt x="64" y="856"/>
                    </a:lnTo>
                    <a:lnTo>
                      <a:pt x="64" y="1095"/>
                    </a:lnTo>
                    <a:lnTo>
                      <a:pt x="64" y="296"/>
                    </a:lnTo>
                    <a:lnTo>
                      <a:pt x="64" y="848"/>
                    </a:lnTo>
                    <a:lnTo>
                      <a:pt x="72" y="520"/>
                    </a:lnTo>
                    <a:lnTo>
                      <a:pt x="72" y="1343"/>
                    </a:lnTo>
                    <a:lnTo>
                      <a:pt x="72" y="320"/>
                    </a:lnTo>
                    <a:lnTo>
                      <a:pt x="72" y="576"/>
                    </a:lnTo>
                    <a:lnTo>
                      <a:pt x="80" y="352"/>
                    </a:lnTo>
                    <a:lnTo>
                      <a:pt x="80" y="792"/>
                    </a:lnTo>
                    <a:lnTo>
                      <a:pt x="80" y="72"/>
                    </a:lnTo>
                    <a:lnTo>
                      <a:pt x="80" y="440"/>
                    </a:lnTo>
                    <a:lnTo>
                      <a:pt x="88" y="440"/>
                    </a:lnTo>
                    <a:lnTo>
                      <a:pt x="88" y="1215"/>
                    </a:lnTo>
                    <a:lnTo>
                      <a:pt x="88" y="280"/>
                    </a:lnTo>
                    <a:lnTo>
                      <a:pt x="96" y="304"/>
                    </a:lnTo>
                    <a:lnTo>
                      <a:pt x="96" y="1071"/>
                    </a:lnTo>
                    <a:lnTo>
                      <a:pt x="96" y="232"/>
                    </a:lnTo>
                    <a:lnTo>
                      <a:pt x="96" y="264"/>
                    </a:lnTo>
                    <a:lnTo>
                      <a:pt x="104" y="400"/>
                    </a:lnTo>
                    <a:lnTo>
                      <a:pt x="104" y="1119"/>
                    </a:lnTo>
                    <a:lnTo>
                      <a:pt x="104" y="328"/>
                    </a:lnTo>
                    <a:lnTo>
                      <a:pt x="104" y="920"/>
                    </a:lnTo>
                    <a:lnTo>
                      <a:pt x="112" y="991"/>
                    </a:lnTo>
                    <a:lnTo>
                      <a:pt x="112" y="1207"/>
                    </a:lnTo>
                    <a:lnTo>
                      <a:pt x="112" y="784"/>
                    </a:lnTo>
                    <a:lnTo>
                      <a:pt x="112" y="968"/>
                    </a:lnTo>
                    <a:lnTo>
                      <a:pt x="120" y="568"/>
                    </a:lnTo>
                    <a:lnTo>
                      <a:pt x="120" y="1231"/>
                    </a:lnTo>
                    <a:lnTo>
                      <a:pt x="120" y="344"/>
                    </a:lnTo>
                    <a:lnTo>
                      <a:pt x="120" y="880"/>
                    </a:lnTo>
                    <a:lnTo>
                      <a:pt x="128" y="808"/>
                    </a:lnTo>
                    <a:lnTo>
                      <a:pt x="128" y="1007"/>
                    </a:lnTo>
                    <a:lnTo>
                      <a:pt x="128" y="232"/>
                    </a:lnTo>
                    <a:lnTo>
                      <a:pt x="128" y="752"/>
                    </a:lnTo>
                    <a:lnTo>
                      <a:pt x="136" y="824"/>
                    </a:lnTo>
                    <a:lnTo>
                      <a:pt x="136" y="1183"/>
                    </a:lnTo>
                    <a:lnTo>
                      <a:pt x="136" y="0"/>
                    </a:lnTo>
                    <a:lnTo>
                      <a:pt x="136" y="512"/>
                    </a:lnTo>
                    <a:lnTo>
                      <a:pt x="144" y="536"/>
                    </a:lnTo>
                    <a:lnTo>
                      <a:pt x="144" y="328"/>
                    </a:lnTo>
                    <a:lnTo>
                      <a:pt x="144" y="1207"/>
                    </a:lnTo>
                    <a:lnTo>
                      <a:pt x="152" y="1071"/>
                    </a:lnTo>
                    <a:lnTo>
                      <a:pt x="152" y="1247"/>
                    </a:lnTo>
                    <a:lnTo>
                      <a:pt x="152" y="352"/>
                    </a:lnTo>
                    <a:lnTo>
                      <a:pt x="152" y="960"/>
                    </a:lnTo>
                    <a:lnTo>
                      <a:pt x="160" y="736"/>
                    </a:lnTo>
                    <a:lnTo>
                      <a:pt x="160" y="1295"/>
                    </a:lnTo>
                    <a:lnTo>
                      <a:pt x="160" y="296"/>
                    </a:lnTo>
                    <a:lnTo>
                      <a:pt x="160" y="840"/>
                    </a:lnTo>
                    <a:lnTo>
                      <a:pt x="168" y="704"/>
                    </a:lnTo>
                    <a:lnTo>
                      <a:pt x="168" y="1223"/>
                    </a:lnTo>
                    <a:lnTo>
                      <a:pt x="168" y="584"/>
                    </a:lnTo>
                    <a:lnTo>
                      <a:pt x="168" y="896"/>
                    </a:lnTo>
                    <a:lnTo>
                      <a:pt x="176" y="904"/>
                    </a:lnTo>
                    <a:lnTo>
                      <a:pt x="176" y="983"/>
                    </a:lnTo>
                    <a:lnTo>
                      <a:pt x="176" y="416"/>
                    </a:lnTo>
                    <a:lnTo>
                      <a:pt x="176" y="552"/>
                    </a:lnTo>
                    <a:lnTo>
                      <a:pt x="184" y="576"/>
                    </a:lnTo>
                    <a:lnTo>
                      <a:pt x="184" y="1031"/>
                    </a:lnTo>
                    <a:lnTo>
                      <a:pt x="184" y="104"/>
                    </a:lnTo>
                    <a:lnTo>
                      <a:pt x="184" y="240"/>
                    </a:lnTo>
                    <a:lnTo>
                      <a:pt x="192" y="232"/>
                    </a:lnTo>
                    <a:lnTo>
                      <a:pt x="192" y="1415"/>
                    </a:lnTo>
                    <a:lnTo>
                      <a:pt x="192" y="88"/>
                    </a:lnTo>
                    <a:lnTo>
                      <a:pt x="192" y="584"/>
                    </a:lnTo>
                    <a:lnTo>
                      <a:pt x="200" y="464"/>
                    </a:lnTo>
                    <a:lnTo>
                      <a:pt x="200" y="904"/>
                    </a:lnTo>
                    <a:lnTo>
                      <a:pt x="200" y="232"/>
                    </a:lnTo>
                    <a:lnTo>
                      <a:pt x="200" y="360"/>
                    </a:lnTo>
                    <a:lnTo>
                      <a:pt x="208" y="352"/>
                    </a:lnTo>
                    <a:lnTo>
                      <a:pt x="208" y="1047"/>
                    </a:lnTo>
                    <a:lnTo>
                      <a:pt x="208" y="576"/>
                    </a:lnTo>
                    <a:lnTo>
                      <a:pt x="216" y="512"/>
                    </a:lnTo>
                    <a:lnTo>
                      <a:pt x="216" y="1159"/>
                    </a:lnTo>
                    <a:lnTo>
                      <a:pt x="216" y="24"/>
                    </a:lnTo>
                    <a:lnTo>
                      <a:pt x="216" y="496"/>
                    </a:lnTo>
                    <a:lnTo>
                      <a:pt x="224" y="608"/>
                    </a:lnTo>
                    <a:lnTo>
                      <a:pt x="224" y="1023"/>
                    </a:lnTo>
                    <a:lnTo>
                      <a:pt x="224" y="368"/>
                    </a:lnTo>
                    <a:lnTo>
                      <a:pt x="224" y="560"/>
                    </a:lnTo>
                    <a:lnTo>
                      <a:pt x="232" y="664"/>
                    </a:lnTo>
                    <a:lnTo>
                      <a:pt x="232" y="983"/>
                    </a:lnTo>
                    <a:lnTo>
                      <a:pt x="232" y="432"/>
                    </a:lnTo>
                    <a:lnTo>
                      <a:pt x="232" y="632"/>
                    </a:lnTo>
                    <a:lnTo>
                      <a:pt x="240" y="840"/>
                    </a:lnTo>
                    <a:lnTo>
                      <a:pt x="240" y="1175"/>
                    </a:lnTo>
                    <a:lnTo>
                      <a:pt x="240" y="136"/>
                    </a:lnTo>
                    <a:lnTo>
                      <a:pt x="240" y="888"/>
                    </a:lnTo>
                    <a:lnTo>
                      <a:pt x="248" y="999"/>
                    </a:lnTo>
                    <a:lnTo>
                      <a:pt x="248" y="48"/>
                    </a:lnTo>
                    <a:lnTo>
                      <a:pt x="248" y="1007"/>
                    </a:lnTo>
                    <a:lnTo>
                      <a:pt x="256" y="1231"/>
                    </a:lnTo>
                    <a:lnTo>
                      <a:pt x="256" y="1375"/>
                    </a:lnTo>
                    <a:lnTo>
                      <a:pt x="256" y="464"/>
                    </a:lnTo>
                    <a:lnTo>
                      <a:pt x="256" y="888"/>
                    </a:lnTo>
                    <a:lnTo>
                      <a:pt x="264" y="880"/>
                    </a:lnTo>
                    <a:lnTo>
                      <a:pt x="264" y="1183"/>
                    </a:lnTo>
                    <a:lnTo>
                      <a:pt x="264" y="35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28" name="Group 391">
              <a:extLst>
                <a:ext uri="{FF2B5EF4-FFF2-40B4-BE49-F238E27FC236}">
                  <a16:creationId xmlns:a16="http://schemas.microsoft.com/office/drawing/2014/main" id="{4C1E5E64-55D4-B54B-B8AE-AD7DD6523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921" y="2900895"/>
              <a:ext cx="1494186" cy="514808"/>
              <a:chOff x="8761" y="1171"/>
              <a:chExt cx="3475" cy="2214"/>
            </a:xfrm>
          </p:grpSpPr>
          <p:sp>
            <p:nvSpPr>
              <p:cNvPr id="29" name="Line 358">
                <a:extLst>
                  <a:ext uri="{FF2B5EF4-FFF2-40B4-BE49-F238E27FC236}">
                    <a16:creationId xmlns:a16="http://schemas.microsoft.com/office/drawing/2014/main" id="{E7C91A7A-1285-EB40-A333-D470E213E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6" y="2841"/>
                <a:ext cx="40" cy="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" name="Line 361">
                <a:extLst>
                  <a:ext uri="{FF2B5EF4-FFF2-40B4-BE49-F238E27FC236}">
                    <a16:creationId xmlns:a16="http://schemas.microsoft.com/office/drawing/2014/main" id="{7D3BC835-BB96-0147-B491-4D0591F2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6" y="2449"/>
                <a:ext cx="40" cy="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" name="Freeform 378">
                <a:extLst>
                  <a:ext uri="{FF2B5EF4-FFF2-40B4-BE49-F238E27FC236}">
                    <a16:creationId xmlns:a16="http://schemas.microsoft.com/office/drawing/2014/main" id="{AFE11E4D-1A99-9144-BC3B-E9613B98B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" y="1842"/>
                <a:ext cx="272" cy="1231"/>
              </a:xfrm>
              <a:custGeom>
                <a:avLst/>
                <a:gdLst>
                  <a:gd name="T0" fmla="*/ 0 w 272"/>
                  <a:gd name="T1" fmla="*/ 344 h 1231"/>
                  <a:gd name="T2" fmla="*/ 8 w 272"/>
                  <a:gd name="T3" fmla="*/ 815 h 1231"/>
                  <a:gd name="T4" fmla="*/ 16 w 272"/>
                  <a:gd name="T5" fmla="*/ 479 h 1231"/>
                  <a:gd name="T6" fmla="*/ 24 w 272"/>
                  <a:gd name="T7" fmla="*/ 751 h 1231"/>
                  <a:gd name="T8" fmla="*/ 24 w 272"/>
                  <a:gd name="T9" fmla="*/ 791 h 1231"/>
                  <a:gd name="T10" fmla="*/ 32 w 272"/>
                  <a:gd name="T11" fmla="*/ 479 h 1231"/>
                  <a:gd name="T12" fmla="*/ 40 w 272"/>
                  <a:gd name="T13" fmla="*/ 799 h 1231"/>
                  <a:gd name="T14" fmla="*/ 48 w 272"/>
                  <a:gd name="T15" fmla="*/ 511 h 1231"/>
                  <a:gd name="T16" fmla="*/ 48 w 272"/>
                  <a:gd name="T17" fmla="*/ 400 h 1231"/>
                  <a:gd name="T18" fmla="*/ 56 w 272"/>
                  <a:gd name="T19" fmla="*/ 759 h 1231"/>
                  <a:gd name="T20" fmla="*/ 64 w 272"/>
                  <a:gd name="T21" fmla="*/ 551 h 1231"/>
                  <a:gd name="T22" fmla="*/ 72 w 272"/>
                  <a:gd name="T23" fmla="*/ 280 h 1231"/>
                  <a:gd name="T24" fmla="*/ 80 w 272"/>
                  <a:gd name="T25" fmla="*/ 791 h 1231"/>
                  <a:gd name="T26" fmla="*/ 88 w 272"/>
                  <a:gd name="T27" fmla="*/ 591 h 1231"/>
                  <a:gd name="T28" fmla="*/ 96 w 272"/>
                  <a:gd name="T29" fmla="*/ 599 h 1231"/>
                  <a:gd name="T30" fmla="*/ 96 w 272"/>
                  <a:gd name="T31" fmla="*/ 495 h 1231"/>
                  <a:gd name="T32" fmla="*/ 104 w 272"/>
                  <a:gd name="T33" fmla="*/ 368 h 1231"/>
                  <a:gd name="T34" fmla="*/ 112 w 272"/>
                  <a:gd name="T35" fmla="*/ 1095 h 1231"/>
                  <a:gd name="T36" fmla="*/ 120 w 272"/>
                  <a:gd name="T37" fmla="*/ 535 h 1231"/>
                  <a:gd name="T38" fmla="*/ 120 w 272"/>
                  <a:gd name="T39" fmla="*/ 503 h 1231"/>
                  <a:gd name="T40" fmla="*/ 128 w 272"/>
                  <a:gd name="T41" fmla="*/ 663 h 1231"/>
                  <a:gd name="T42" fmla="*/ 136 w 272"/>
                  <a:gd name="T43" fmla="*/ 392 h 1231"/>
                  <a:gd name="T44" fmla="*/ 144 w 272"/>
                  <a:gd name="T45" fmla="*/ 96 h 1231"/>
                  <a:gd name="T46" fmla="*/ 152 w 272"/>
                  <a:gd name="T47" fmla="*/ 743 h 1231"/>
                  <a:gd name="T48" fmla="*/ 160 w 272"/>
                  <a:gd name="T49" fmla="*/ 743 h 1231"/>
                  <a:gd name="T50" fmla="*/ 160 w 272"/>
                  <a:gd name="T51" fmla="*/ 855 h 1231"/>
                  <a:gd name="T52" fmla="*/ 168 w 272"/>
                  <a:gd name="T53" fmla="*/ 368 h 1231"/>
                  <a:gd name="T54" fmla="*/ 176 w 272"/>
                  <a:gd name="T55" fmla="*/ 807 h 1231"/>
                  <a:gd name="T56" fmla="*/ 184 w 272"/>
                  <a:gd name="T57" fmla="*/ 847 h 1231"/>
                  <a:gd name="T58" fmla="*/ 184 w 272"/>
                  <a:gd name="T59" fmla="*/ 623 h 1231"/>
                  <a:gd name="T60" fmla="*/ 192 w 272"/>
                  <a:gd name="T61" fmla="*/ 80 h 1231"/>
                  <a:gd name="T62" fmla="*/ 200 w 272"/>
                  <a:gd name="T63" fmla="*/ 272 h 1231"/>
                  <a:gd name="T64" fmla="*/ 208 w 272"/>
                  <a:gd name="T65" fmla="*/ 1215 h 1231"/>
                  <a:gd name="T66" fmla="*/ 216 w 272"/>
                  <a:gd name="T67" fmla="*/ 855 h 1231"/>
                  <a:gd name="T68" fmla="*/ 216 w 272"/>
                  <a:gd name="T69" fmla="*/ 495 h 1231"/>
                  <a:gd name="T70" fmla="*/ 224 w 272"/>
                  <a:gd name="T71" fmla="*/ 216 h 1231"/>
                  <a:gd name="T72" fmla="*/ 232 w 272"/>
                  <a:gd name="T73" fmla="*/ 823 h 1231"/>
                  <a:gd name="T74" fmla="*/ 240 w 272"/>
                  <a:gd name="T75" fmla="*/ 320 h 1231"/>
                  <a:gd name="T76" fmla="*/ 248 w 272"/>
                  <a:gd name="T77" fmla="*/ 400 h 1231"/>
                  <a:gd name="T78" fmla="*/ 256 w 272"/>
                  <a:gd name="T79" fmla="*/ 1007 h 1231"/>
                  <a:gd name="T80" fmla="*/ 264 w 272"/>
                  <a:gd name="T81" fmla="*/ 607 h 1231"/>
                  <a:gd name="T82" fmla="*/ 264 w 272"/>
                  <a:gd name="T83" fmla="*/ 631 h 123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231"/>
                  <a:gd name="T128" fmla="*/ 272 w 272"/>
                  <a:gd name="T129" fmla="*/ 1231 h 123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231">
                    <a:moveTo>
                      <a:pt x="0" y="448"/>
                    </a:moveTo>
                    <a:lnTo>
                      <a:pt x="0" y="735"/>
                    </a:lnTo>
                    <a:lnTo>
                      <a:pt x="0" y="344"/>
                    </a:lnTo>
                    <a:lnTo>
                      <a:pt x="0" y="511"/>
                    </a:lnTo>
                    <a:lnTo>
                      <a:pt x="8" y="432"/>
                    </a:lnTo>
                    <a:lnTo>
                      <a:pt x="8" y="815"/>
                    </a:lnTo>
                    <a:lnTo>
                      <a:pt x="8" y="272"/>
                    </a:lnTo>
                    <a:lnTo>
                      <a:pt x="8" y="352"/>
                    </a:lnTo>
                    <a:lnTo>
                      <a:pt x="16" y="479"/>
                    </a:lnTo>
                    <a:lnTo>
                      <a:pt x="16" y="799"/>
                    </a:lnTo>
                    <a:lnTo>
                      <a:pt x="16" y="687"/>
                    </a:lnTo>
                    <a:lnTo>
                      <a:pt x="24" y="751"/>
                    </a:lnTo>
                    <a:lnTo>
                      <a:pt x="24" y="959"/>
                    </a:lnTo>
                    <a:lnTo>
                      <a:pt x="24" y="559"/>
                    </a:lnTo>
                    <a:lnTo>
                      <a:pt x="24" y="791"/>
                    </a:lnTo>
                    <a:lnTo>
                      <a:pt x="32" y="735"/>
                    </a:lnTo>
                    <a:lnTo>
                      <a:pt x="32" y="895"/>
                    </a:lnTo>
                    <a:lnTo>
                      <a:pt x="32" y="479"/>
                    </a:lnTo>
                    <a:lnTo>
                      <a:pt x="32" y="551"/>
                    </a:lnTo>
                    <a:lnTo>
                      <a:pt x="40" y="743"/>
                    </a:lnTo>
                    <a:lnTo>
                      <a:pt x="40" y="799"/>
                    </a:lnTo>
                    <a:lnTo>
                      <a:pt x="40" y="424"/>
                    </a:lnTo>
                    <a:lnTo>
                      <a:pt x="40" y="559"/>
                    </a:lnTo>
                    <a:lnTo>
                      <a:pt x="48" y="511"/>
                    </a:lnTo>
                    <a:lnTo>
                      <a:pt x="48" y="687"/>
                    </a:lnTo>
                    <a:lnTo>
                      <a:pt x="48" y="144"/>
                    </a:lnTo>
                    <a:lnTo>
                      <a:pt x="48" y="400"/>
                    </a:lnTo>
                    <a:lnTo>
                      <a:pt x="56" y="400"/>
                    </a:lnTo>
                    <a:lnTo>
                      <a:pt x="56" y="368"/>
                    </a:lnTo>
                    <a:lnTo>
                      <a:pt x="56" y="759"/>
                    </a:lnTo>
                    <a:lnTo>
                      <a:pt x="64" y="943"/>
                    </a:lnTo>
                    <a:lnTo>
                      <a:pt x="64" y="1063"/>
                    </a:lnTo>
                    <a:lnTo>
                      <a:pt x="64" y="551"/>
                    </a:lnTo>
                    <a:lnTo>
                      <a:pt x="64" y="1015"/>
                    </a:lnTo>
                    <a:lnTo>
                      <a:pt x="72" y="839"/>
                    </a:lnTo>
                    <a:lnTo>
                      <a:pt x="72" y="280"/>
                    </a:lnTo>
                    <a:lnTo>
                      <a:pt x="72" y="591"/>
                    </a:lnTo>
                    <a:lnTo>
                      <a:pt x="80" y="775"/>
                    </a:lnTo>
                    <a:lnTo>
                      <a:pt x="80" y="791"/>
                    </a:lnTo>
                    <a:lnTo>
                      <a:pt x="80" y="432"/>
                    </a:lnTo>
                    <a:lnTo>
                      <a:pt x="80" y="623"/>
                    </a:lnTo>
                    <a:lnTo>
                      <a:pt x="88" y="591"/>
                    </a:lnTo>
                    <a:lnTo>
                      <a:pt x="88" y="424"/>
                    </a:lnTo>
                    <a:lnTo>
                      <a:pt x="88" y="823"/>
                    </a:lnTo>
                    <a:lnTo>
                      <a:pt x="96" y="599"/>
                    </a:lnTo>
                    <a:lnTo>
                      <a:pt x="96" y="671"/>
                    </a:lnTo>
                    <a:lnTo>
                      <a:pt x="96" y="360"/>
                    </a:lnTo>
                    <a:lnTo>
                      <a:pt x="96" y="495"/>
                    </a:lnTo>
                    <a:lnTo>
                      <a:pt x="104" y="583"/>
                    </a:lnTo>
                    <a:lnTo>
                      <a:pt x="104" y="1039"/>
                    </a:lnTo>
                    <a:lnTo>
                      <a:pt x="104" y="368"/>
                    </a:lnTo>
                    <a:lnTo>
                      <a:pt x="104" y="1007"/>
                    </a:lnTo>
                    <a:lnTo>
                      <a:pt x="112" y="1015"/>
                    </a:lnTo>
                    <a:lnTo>
                      <a:pt x="112" y="1095"/>
                    </a:lnTo>
                    <a:lnTo>
                      <a:pt x="112" y="687"/>
                    </a:lnTo>
                    <a:lnTo>
                      <a:pt x="112" y="695"/>
                    </a:lnTo>
                    <a:lnTo>
                      <a:pt x="120" y="535"/>
                    </a:lnTo>
                    <a:lnTo>
                      <a:pt x="120" y="871"/>
                    </a:lnTo>
                    <a:lnTo>
                      <a:pt x="120" y="272"/>
                    </a:lnTo>
                    <a:lnTo>
                      <a:pt x="120" y="503"/>
                    </a:lnTo>
                    <a:lnTo>
                      <a:pt x="128" y="551"/>
                    </a:lnTo>
                    <a:lnTo>
                      <a:pt x="128" y="304"/>
                    </a:lnTo>
                    <a:lnTo>
                      <a:pt x="128" y="663"/>
                    </a:lnTo>
                    <a:lnTo>
                      <a:pt x="136" y="687"/>
                    </a:lnTo>
                    <a:lnTo>
                      <a:pt x="136" y="1007"/>
                    </a:lnTo>
                    <a:lnTo>
                      <a:pt x="136" y="392"/>
                    </a:lnTo>
                    <a:lnTo>
                      <a:pt x="144" y="416"/>
                    </a:lnTo>
                    <a:lnTo>
                      <a:pt x="144" y="711"/>
                    </a:lnTo>
                    <a:lnTo>
                      <a:pt x="144" y="96"/>
                    </a:lnTo>
                    <a:lnTo>
                      <a:pt x="144" y="631"/>
                    </a:lnTo>
                    <a:lnTo>
                      <a:pt x="152" y="719"/>
                    </a:lnTo>
                    <a:lnTo>
                      <a:pt x="152" y="743"/>
                    </a:lnTo>
                    <a:lnTo>
                      <a:pt x="152" y="304"/>
                    </a:lnTo>
                    <a:lnTo>
                      <a:pt x="152" y="503"/>
                    </a:lnTo>
                    <a:lnTo>
                      <a:pt x="160" y="743"/>
                    </a:lnTo>
                    <a:lnTo>
                      <a:pt x="160" y="975"/>
                    </a:lnTo>
                    <a:lnTo>
                      <a:pt x="160" y="472"/>
                    </a:lnTo>
                    <a:lnTo>
                      <a:pt x="160" y="855"/>
                    </a:lnTo>
                    <a:lnTo>
                      <a:pt x="168" y="839"/>
                    </a:lnTo>
                    <a:lnTo>
                      <a:pt x="168" y="1135"/>
                    </a:lnTo>
                    <a:lnTo>
                      <a:pt x="168" y="368"/>
                    </a:lnTo>
                    <a:lnTo>
                      <a:pt x="168" y="519"/>
                    </a:lnTo>
                    <a:lnTo>
                      <a:pt x="176" y="344"/>
                    </a:lnTo>
                    <a:lnTo>
                      <a:pt x="176" y="807"/>
                    </a:lnTo>
                    <a:lnTo>
                      <a:pt x="176" y="0"/>
                    </a:lnTo>
                    <a:lnTo>
                      <a:pt x="176" y="519"/>
                    </a:lnTo>
                    <a:lnTo>
                      <a:pt x="184" y="847"/>
                    </a:lnTo>
                    <a:lnTo>
                      <a:pt x="184" y="1039"/>
                    </a:lnTo>
                    <a:lnTo>
                      <a:pt x="184" y="312"/>
                    </a:lnTo>
                    <a:lnTo>
                      <a:pt x="184" y="623"/>
                    </a:lnTo>
                    <a:lnTo>
                      <a:pt x="192" y="527"/>
                    </a:lnTo>
                    <a:lnTo>
                      <a:pt x="192" y="703"/>
                    </a:lnTo>
                    <a:lnTo>
                      <a:pt x="192" y="80"/>
                    </a:lnTo>
                    <a:lnTo>
                      <a:pt x="192" y="567"/>
                    </a:lnTo>
                    <a:lnTo>
                      <a:pt x="200" y="567"/>
                    </a:lnTo>
                    <a:lnTo>
                      <a:pt x="200" y="272"/>
                    </a:lnTo>
                    <a:lnTo>
                      <a:pt x="200" y="1159"/>
                    </a:lnTo>
                    <a:lnTo>
                      <a:pt x="208" y="1111"/>
                    </a:lnTo>
                    <a:lnTo>
                      <a:pt x="208" y="1215"/>
                    </a:lnTo>
                    <a:lnTo>
                      <a:pt x="208" y="607"/>
                    </a:lnTo>
                    <a:lnTo>
                      <a:pt x="208" y="1039"/>
                    </a:lnTo>
                    <a:lnTo>
                      <a:pt x="216" y="855"/>
                    </a:lnTo>
                    <a:lnTo>
                      <a:pt x="216" y="1207"/>
                    </a:lnTo>
                    <a:lnTo>
                      <a:pt x="216" y="272"/>
                    </a:lnTo>
                    <a:lnTo>
                      <a:pt x="216" y="495"/>
                    </a:lnTo>
                    <a:lnTo>
                      <a:pt x="224" y="224"/>
                    </a:lnTo>
                    <a:lnTo>
                      <a:pt x="224" y="1159"/>
                    </a:lnTo>
                    <a:lnTo>
                      <a:pt x="224" y="216"/>
                    </a:lnTo>
                    <a:lnTo>
                      <a:pt x="224" y="815"/>
                    </a:lnTo>
                    <a:lnTo>
                      <a:pt x="232" y="647"/>
                    </a:lnTo>
                    <a:lnTo>
                      <a:pt x="232" y="823"/>
                    </a:lnTo>
                    <a:lnTo>
                      <a:pt x="232" y="176"/>
                    </a:lnTo>
                    <a:lnTo>
                      <a:pt x="232" y="304"/>
                    </a:lnTo>
                    <a:lnTo>
                      <a:pt x="240" y="320"/>
                    </a:lnTo>
                    <a:lnTo>
                      <a:pt x="240" y="863"/>
                    </a:lnTo>
                    <a:lnTo>
                      <a:pt x="240" y="328"/>
                    </a:lnTo>
                    <a:lnTo>
                      <a:pt x="248" y="400"/>
                    </a:lnTo>
                    <a:lnTo>
                      <a:pt x="248" y="224"/>
                    </a:lnTo>
                    <a:lnTo>
                      <a:pt x="248" y="671"/>
                    </a:lnTo>
                    <a:lnTo>
                      <a:pt x="256" y="1007"/>
                    </a:lnTo>
                    <a:lnTo>
                      <a:pt x="256" y="1231"/>
                    </a:lnTo>
                    <a:lnTo>
                      <a:pt x="256" y="503"/>
                    </a:lnTo>
                    <a:lnTo>
                      <a:pt x="264" y="607"/>
                    </a:lnTo>
                    <a:lnTo>
                      <a:pt x="264" y="927"/>
                    </a:lnTo>
                    <a:lnTo>
                      <a:pt x="264" y="376"/>
                    </a:lnTo>
                    <a:lnTo>
                      <a:pt x="264" y="631"/>
                    </a:lnTo>
                    <a:lnTo>
                      <a:pt x="272" y="671"/>
                    </a:lnTo>
                    <a:lnTo>
                      <a:pt x="272" y="895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" name="Freeform 379">
                <a:extLst>
                  <a:ext uri="{FF2B5EF4-FFF2-40B4-BE49-F238E27FC236}">
                    <a16:creationId xmlns:a16="http://schemas.microsoft.com/office/drawing/2014/main" id="{0DCA6AE5-A604-BB40-ABC5-53F52070B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" y="1810"/>
                <a:ext cx="264" cy="1223"/>
              </a:xfrm>
              <a:custGeom>
                <a:avLst/>
                <a:gdLst>
                  <a:gd name="T0" fmla="*/ 0 w 264"/>
                  <a:gd name="T1" fmla="*/ 496 h 1223"/>
                  <a:gd name="T2" fmla="*/ 8 w 264"/>
                  <a:gd name="T3" fmla="*/ 679 h 1223"/>
                  <a:gd name="T4" fmla="*/ 8 w 264"/>
                  <a:gd name="T5" fmla="*/ 448 h 1223"/>
                  <a:gd name="T6" fmla="*/ 16 w 264"/>
                  <a:gd name="T7" fmla="*/ 639 h 1223"/>
                  <a:gd name="T8" fmla="*/ 16 w 264"/>
                  <a:gd name="T9" fmla="*/ 104 h 1223"/>
                  <a:gd name="T10" fmla="*/ 24 w 264"/>
                  <a:gd name="T11" fmla="*/ 480 h 1223"/>
                  <a:gd name="T12" fmla="*/ 24 w 264"/>
                  <a:gd name="T13" fmla="*/ 104 h 1223"/>
                  <a:gd name="T14" fmla="*/ 32 w 264"/>
                  <a:gd name="T15" fmla="*/ 783 h 1223"/>
                  <a:gd name="T16" fmla="*/ 32 w 264"/>
                  <a:gd name="T17" fmla="*/ 464 h 1223"/>
                  <a:gd name="T18" fmla="*/ 40 w 264"/>
                  <a:gd name="T19" fmla="*/ 967 h 1223"/>
                  <a:gd name="T20" fmla="*/ 40 w 264"/>
                  <a:gd name="T21" fmla="*/ 919 h 1223"/>
                  <a:gd name="T22" fmla="*/ 48 w 264"/>
                  <a:gd name="T23" fmla="*/ 0 h 1223"/>
                  <a:gd name="T24" fmla="*/ 56 w 264"/>
                  <a:gd name="T25" fmla="*/ 871 h 1223"/>
                  <a:gd name="T26" fmla="*/ 56 w 264"/>
                  <a:gd name="T27" fmla="*/ 591 h 1223"/>
                  <a:gd name="T28" fmla="*/ 64 w 264"/>
                  <a:gd name="T29" fmla="*/ 711 h 1223"/>
                  <a:gd name="T30" fmla="*/ 64 w 264"/>
                  <a:gd name="T31" fmla="*/ 368 h 1223"/>
                  <a:gd name="T32" fmla="*/ 72 w 264"/>
                  <a:gd name="T33" fmla="*/ 1223 h 1223"/>
                  <a:gd name="T34" fmla="*/ 72 w 264"/>
                  <a:gd name="T35" fmla="*/ 1055 h 1223"/>
                  <a:gd name="T36" fmla="*/ 80 w 264"/>
                  <a:gd name="T37" fmla="*/ 527 h 1223"/>
                  <a:gd name="T38" fmla="*/ 88 w 264"/>
                  <a:gd name="T39" fmla="*/ 855 h 1223"/>
                  <a:gd name="T40" fmla="*/ 88 w 264"/>
                  <a:gd name="T41" fmla="*/ 511 h 1223"/>
                  <a:gd name="T42" fmla="*/ 96 w 264"/>
                  <a:gd name="T43" fmla="*/ 567 h 1223"/>
                  <a:gd name="T44" fmla="*/ 96 w 264"/>
                  <a:gd name="T45" fmla="*/ 336 h 1223"/>
                  <a:gd name="T46" fmla="*/ 104 w 264"/>
                  <a:gd name="T47" fmla="*/ 831 h 1223"/>
                  <a:gd name="T48" fmla="*/ 104 w 264"/>
                  <a:gd name="T49" fmla="*/ 392 h 1223"/>
                  <a:gd name="T50" fmla="*/ 112 w 264"/>
                  <a:gd name="T51" fmla="*/ 863 h 1223"/>
                  <a:gd name="T52" fmla="*/ 112 w 264"/>
                  <a:gd name="T53" fmla="*/ 751 h 1223"/>
                  <a:gd name="T54" fmla="*/ 120 w 264"/>
                  <a:gd name="T55" fmla="*/ 983 h 1223"/>
                  <a:gd name="T56" fmla="*/ 120 w 264"/>
                  <a:gd name="T57" fmla="*/ 823 h 1223"/>
                  <a:gd name="T58" fmla="*/ 128 w 264"/>
                  <a:gd name="T59" fmla="*/ 975 h 1223"/>
                  <a:gd name="T60" fmla="*/ 128 w 264"/>
                  <a:gd name="T61" fmla="*/ 639 h 1223"/>
                  <a:gd name="T62" fmla="*/ 136 w 264"/>
                  <a:gd name="T63" fmla="*/ 903 h 1223"/>
                  <a:gd name="T64" fmla="*/ 136 w 264"/>
                  <a:gd name="T65" fmla="*/ 695 h 1223"/>
                  <a:gd name="T66" fmla="*/ 144 w 264"/>
                  <a:gd name="T67" fmla="*/ 791 h 1223"/>
                  <a:gd name="T68" fmla="*/ 144 w 264"/>
                  <a:gd name="T69" fmla="*/ 727 h 1223"/>
                  <a:gd name="T70" fmla="*/ 152 w 264"/>
                  <a:gd name="T71" fmla="*/ 863 h 1223"/>
                  <a:gd name="T72" fmla="*/ 152 w 264"/>
                  <a:gd name="T73" fmla="*/ 432 h 1223"/>
                  <a:gd name="T74" fmla="*/ 160 w 264"/>
                  <a:gd name="T75" fmla="*/ 767 h 1223"/>
                  <a:gd name="T76" fmla="*/ 160 w 264"/>
                  <a:gd name="T77" fmla="*/ 735 h 1223"/>
                  <a:gd name="T78" fmla="*/ 168 w 264"/>
                  <a:gd name="T79" fmla="*/ 975 h 1223"/>
                  <a:gd name="T80" fmla="*/ 168 w 264"/>
                  <a:gd name="T81" fmla="*/ 695 h 1223"/>
                  <a:gd name="T82" fmla="*/ 176 w 264"/>
                  <a:gd name="T83" fmla="*/ 1055 h 1223"/>
                  <a:gd name="T84" fmla="*/ 176 w 264"/>
                  <a:gd name="T85" fmla="*/ 895 h 1223"/>
                  <a:gd name="T86" fmla="*/ 184 w 264"/>
                  <a:gd name="T87" fmla="*/ 352 h 1223"/>
                  <a:gd name="T88" fmla="*/ 192 w 264"/>
                  <a:gd name="T89" fmla="*/ 671 h 1223"/>
                  <a:gd name="T90" fmla="*/ 192 w 264"/>
                  <a:gd name="T91" fmla="*/ 400 h 1223"/>
                  <a:gd name="T92" fmla="*/ 200 w 264"/>
                  <a:gd name="T93" fmla="*/ 871 h 1223"/>
                  <a:gd name="T94" fmla="*/ 200 w 264"/>
                  <a:gd name="T95" fmla="*/ 328 h 1223"/>
                  <a:gd name="T96" fmla="*/ 208 w 264"/>
                  <a:gd name="T97" fmla="*/ 480 h 1223"/>
                  <a:gd name="T98" fmla="*/ 208 w 264"/>
                  <a:gd name="T99" fmla="*/ 384 h 1223"/>
                  <a:gd name="T100" fmla="*/ 216 w 264"/>
                  <a:gd name="T101" fmla="*/ 480 h 1223"/>
                  <a:gd name="T102" fmla="*/ 216 w 264"/>
                  <a:gd name="T103" fmla="*/ 336 h 1223"/>
                  <a:gd name="T104" fmla="*/ 224 w 264"/>
                  <a:gd name="T105" fmla="*/ 759 h 1223"/>
                  <a:gd name="T106" fmla="*/ 224 w 264"/>
                  <a:gd name="T107" fmla="*/ 320 h 1223"/>
                  <a:gd name="T108" fmla="*/ 232 w 264"/>
                  <a:gd name="T109" fmla="*/ 384 h 1223"/>
                  <a:gd name="T110" fmla="*/ 232 w 264"/>
                  <a:gd name="T111" fmla="*/ 424 h 1223"/>
                  <a:gd name="T112" fmla="*/ 240 w 264"/>
                  <a:gd name="T113" fmla="*/ 751 h 1223"/>
                  <a:gd name="T114" fmla="*/ 240 w 264"/>
                  <a:gd name="T115" fmla="*/ 599 h 1223"/>
                  <a:gd name="T116" fmla="*/ 248 w 264"/>
                  <a:gd name="T117" fmla="*/ 759 h 1223"/>
                  <a:gd name="T118" fmla="*/ 248 w 264"/>
                  <a:gd name="T119" fmla="*/ 464 h 1223"/>
                  <a:gd name="T120" fmla="*/ 256 w 264"/>
                  <a:gd name="T121" fmla="*/ 855 h 1223"/>
                  <a:gd name="T122" fmla="*/ 256 w 264"/>
                  <a:gd name="T123" fmla="*/ 759 h 1223"/>
                  <a:gd name="T124" fmla="*/ 264 w 264"/>
                  <a:gd name="T125" fmla="*/ 911 h 12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4"/>
                  <a:gd name="T190" fmla="*/ 0 h 1223"/>
                  <a:gd name="T191" fmla="*/ 264 w 264"/>
                  <a:gd name="T192" fmla="*/ 1223 h 122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4" h="1223">
                    <a:moveTo>
                      <a:pt x="0" y="927"/>
                    </a:moveTo>
                    <a:lnTo>
                      <a:pt x="0" y="496"/>
                    </a:lnTo>
                    <a:lnTo>
                      <a:pt x="0" y="823"/>
                    </a:lnTo>
                    <a:lnTo>
                      <a:pt x="8" y="679"/>
                    </a:lnTo>
                    <a:lnTo>
                      <a:pt x="8" y="815"/>
                    </a:lnTo>
                    <a:lnTo>
                      <a:pt x="8" y="448"/>
                    </a:lnTo>
                    <a:lnTo>
                      <a:pt x="8" y="488"/>
                    </a:lnTo>
                    <a:lnTo>
                      <a:pt x="16" y="639"/>
                    </a:lnTo>
                    <a:lnTo>
                      <a:pt x="16" y="831"/>
                    </a:lnTo>
                    <a:lnTo>
                      <a:pt x="16" y="104"/>
                    </a:lnTo>
                    <a:lnTo>
                      <a:pt x="16" y="543"/>
                    </a:lnTo>
                    <a:lnTo>
                      <a:pt x="24" y="480"/>
                    </a:lnTo>
                    <a:lnTo>
                      <a:pt x="24" y="855"/>
                    </a:lnTo>
                    <a:lnTo>
                      <a:pt x="24" y="104"/>
                    </a:lnTo>
                    <a:lnTo>
                      <a:pt x="24" y="695"/>
                    </a:lnTo>
                    <a:lnTo>
                      <a:pt x="32" y="783"/>
                    </a:lnTo>
                    <a:lnTo>
                      <a:pt x="32" y="1063"/>
                    </a:lnTo>
                    <a:lnTo>
                      <a:pt x="32" y="464"/>
                    </a:lnTo>
                    <a:lnTo>
                      <a:pt x="32" y="815"/>
                    </a:lnTo>
                    <a:lnTo>
                      <a:pt x="40" y="967"/>
                    </a:lnTo>
                    <a:lnTo>
                      <a:pt x="40" y="376"/>
                    </a:lnTo>
                    <a:lnTo>
                      <a:pt x="40" y="919"/>
                    </a:lnTo>
                    <a:lnTo>
                      <a:pt x="48" y="775"/>
                    </a:lnTo>
                    <a:lnTo>
                      <a:pt x="48" y="0"/>
                    </a:lnTo>
                    <a:lnTo>
                      <a:pt x="48" y="991"/>
                    </a:lnTo>
                    <a:lnTo>
                      <a:pt x="56" y="871"/>
                    </a:lnTo>
                    <a:lnTo>
                      <a:pt x="56" y="919"/>
                    </a:lnTo>
                    <a:lnTo>
                      <a:pt x="56" y="591"/>
                    </a:lnTo>
                    <a:lnTo>
                      <a:pt x="56" y="751"/>
                    </a:lnTo>
                    <a:lnTo>
                      <a:pt x="64" y="711"/>
                    </a:lnTo>
                    <a:lnTo>
                      <a:pt x="64" y="232"/>
                    </a:lnTo>
                    <a:lnTo>
                      <a:pt x="64" y="368"/>
                    </a:lnTo>
                    <a:lnTo>
                      <a:pt x="72" y="488"/>
                    </a:lnTo>
                    <a:lnTo>
                      <a:pt x="72" y="1223"/>
                    </a:lnTo>
                    <a:lnTo>
                      <a:pt x="72" y="424"/>
                    </a:lnTo>
                    <a:lnTo>
                      <a:pt x="72" y="1055"/>
                    </a:lnTo>
                    <a:lnTo>
                      <a:pt x="80" y="1087"/>
                    </a:lnTo>
                    <a:lnTo>
                      <a:pt x="80" y="527"/>
                    </a:lnTo>
                    <a:lnTo>
                      <a:pt x="80" y="783"/>
                    </a:lnTo>
                    <a:lnTo>
                      <a:pt x="88" y="855"/>
                    </a:lnTo>
                    <a:lnTo>
                      <a:pt x="88" y="943"/>
                    </a:lnTo>
                    <a:lnTo>
                      <a:pt x="88" y="511"/>
                    </a:lnTo>
                    <a:lnTo>
                      <a:pt x="96" y="416"/>
                    </a:lnTo>
                    <a:lnTo>
                      <a:pt x="96" y="567"/>
                    </a:lnTo>
                    <a:lnTo>
                      <a:pt x="96" y="168"/>
                    </a:lnTo>
                    <a:lnTo>
                      <a:pt x="96" y="336"/>
                    </a:lnTo>
                    <a:lnTo>
                      <a:pt x="104" y="519"/>
                    </a:lnTo>
                    <a:lnTo>
                      <a:pt x="104" y="831"/>
                    </a:lnTo>
                    <a:lnTo>
                      <a:pt x="104" y="368"/>
                    </a:lnTo>
                    <a:lnTo>
                      <a:pt x="104" y="392"/>
                    </a:lnTo>
                    <a:lnTo>
                      <a:pt x="112" y="480"/>
                    </a:lnTo>
                    <a:lnTo>
                      <a:pt x="112" y="863"/>
                    </a:lnTo>
                    <a:lnTo>
                      <a:pt x="112" y="424"/>
                    </a:lnTo>
                    <a:lnTo>
                      <a:pt x="112" y="751"/>
                    </a:lnTo>
                    <a:lnTo>
                      <a:pt x="120" y="783"/>
                    </a:lnTo>
                    <a:lnTo>
                      <a:pt x="120" y="983"/>
                    </a:lnTo>
                    <a:lnTo>
                      <a:pt x="120" y="623"/>
                    </a:lnTo>
                    <a:lnTo>
                      <a:pt x="120" y="823"/>
                    </a:lnTo>
                    <a:lnTo>
                      <a:pt x="128" y="879"/>
                    </a:lnTo>
                    <a:lnTo>
                      <a:pt x="128" y="975"/>
                    </a:lnTo>
                    <a:lnTo>
                      <a:pt x="128" y="543"/>
                    </a:lnTo>
                    <a:lnTo>
                      <a:pt x="128" y="639"/>
                    </a:lnTo>
                    <a:lnTo>
                      <a:pt x="136" y="631"/>
                    </a:lnTo>
                    <a:lnTo>
                      <a:pt x="136" y="903"/>
                    </a:lnTo>
                    <a:lnTo>
                      <a:pt x="136" y="352"/>
                    </a:lnTo>
                    <a:lnTo>
                      <a:pt x="136" y="695"/>
                    </a:lnTo>
                    <a:lnTo>
                      <a:pt x="144" y="607"/>
                    </a:lnTo>
                    <a:lnTo>
                      <a:pt x="144" y="791"/>
                    </a:lnTo>
                    <a:lnTo>
                      <a:pt x="144" y="392"/>
                    </a:lnTo>
                    <a:lnTo>
                      <a:pt x="144" y="727"/>
                    </a:lnTo>
                    <a:lnTo>
                      <a:pt x="152" y="751"/>
                    </a:lnTo>
                    <a:lnTo>
                      <a:pt x="152" y="863"/>
                    </a:lnTo>
                    <a:lnTo>
                      <a:pt x="152" y="328"/>
                    </a:lnTo>
                    <a:lnTo>
                      <a:pt x="152" y="432"/>
                    </a:lnTo>
                    <a:lnTo>
                      <a:pt x="160" y="376"/>
                    </a:lnTo>
                    <a:lnTo>
                      <a:pt x="160" y="767"/>
                    </a:lnTo>
                    <a:lnTo>
                      <a:pt x="160" y="224"/>
                    </a:lnTo>
                    <a:lnTo>
                      <a:pt x="160" y="735"/>
                    </a:lnTo>
                    <a:lnTo>
                      <a:pt x="168" y="679"/>
                    </a:lnTo>
                    <a:lnTo>
                      <a:pt x="168" y="975"/>
                    </a:lnTo>
                    <a:lnTo>
                      <a:pt x="168" y="288"/>
                    </a:lnTo>
                    <a:lnTo>
                      <a:pt x="168" y="695"/>
                    </a:lnTo>
                    <a:lnTo>
                      <a:pt x="176" y="751"/>
                    </a:lnTo>
                    <a:lnTo>
                      <a:pt x="176" y="1055"/>
                    </a:lnTo>
                    <a:lnTo>
                      <a:pt x="176" y="647"/>
                    </a:lnTo>
                    <a:lnTo>
                      <a:pt x="176" y="895"/>
                    </a:lnTo>
                    <a:lnTo>
                      <a:pt x="184" y="847"/>
                    </a:lnTo>
                    <a:lnTo>
                      <a:pt x="184" y="352"/>
                    </a:lnTo>
                    <a:lnTo>
                      <a:pt x="184" y="567"/>
                    </a:lnTo>
                    <a:lnTo>
                      <a:pt x="192" y="671"/>
                    </a:lnTo>
                    <a:lnTo>
                      <a:pt x="192" y="943"/>
                    </a:lnTo>
                    <a:lnTo>
                      <a:pt x="192" y="400"/>
                    </a:lnTo>
                    <a:lnTo>
                      <a:pt x="192" y="759"/>
                    </a:lnTo>
                    <a:lnTo>
                      <a:pt x="200" y="871"/>
                    </a:lnTo>
                    <a:lnTo>
                      <a:pt x="200" y="895"/>
                    </a:lnTo>
                    <a:lnTo>
                      <a:pt x="200" y="328"/>
                    </a:lnTo>
                    <a:lnTo>
                      <a:pt x="200" y="472"/>
                    </a:lnTo>
                    <a:lnTo>
                      <a:pt x="208" y="480"/>
                    </a:lnTo>
                    <a:lnTo>
                      <a:pt x="208" y="863"/>
                    </a:lnTo>
                    <a:lnTo>
                      <a:pt x="208" y="384"/>
                    </a:lnTo>
                    <a:lnTo>
                      <a:pt x="208" y="607"/>
                    </a:lnTo>
                    <a:lnTo>
                      <a:pt x="216" y="480"/>
                    </a:lnTo>
                    <a:lnTo>
                      <a:pt x="216" y="967"/>
                    </a:lnTo>
                    <a:lnTo>
                      <a:pt x="216" y="336"/>
                    </a:lnTo>
                    <a:lnTo>
                      <a:pt x="216" y="695"/>
                    </a:lnTo>
                    <a:lnTo>
                      <a:pt x="224" y="759"/>
                    </a:lnTo>
                    <a:lnTo>
                      <a:pt x="224" y="1207"/>
                    </a:lnTo>
                    <a:lnTo>
                      <a:pt x="224" y="320"/>
                    </a:lnTo>
                    <a:lnTo>
                      <a:pt x="224" y="352"/>
                    </a:lnTo>
                    <a:lnTo>
                      <a:pt x="232" y="384"/>
                    </a:lnTo>
                    <a:lnTo>
                      <a:pt x="232" y="863"/>
                    </a:lnTo>
                    <a:lnTo>
                      <a:pt x="232" y="424"/>
                    </a:lnTo>
                    <a:lnTo>
                      <a:pt x="240" y="432"/>
                    </a:lnTo>
                    <a:lnTo>
                      <a:pt x="240" y="751"/>
                    </a:lnTo>
                    <a:lnTo>
                      <a:pt x="240" y="240"/>
                    </a:lnTo>
                    <a:lnTo>
                      <a:pt x="240" y="599"/>
                    </a:lnTo>
                    <a:lnTo>
                      <a:pt x="248" y="615"/>
                    </a:lnTo>
                    <a:lnTo>
                      <a:pt x="248" y="759"/>
                    </a:lnTo>
                    <a:lnTo>
                      <a:pt x="248" y="328"/>
                    </a:lnTo>
                    <a:lnTo>
                      <a:pt x="248" y="464"/>
                    </a:lnTo>
                    <a:lnTo>
                      <a:pt x="256" y="416"/>
                    </a:lnTo>
                    <a:lnTo>
                      <a:pt x="256" y="855"/>
                    </a:lnTo>
                    <a:lnTo>
                      <a:pt x="256" y="368"/>
                    </a:lnTo>
                    <a:lnTo>
                      <a:pt x="256" y="759"/>
                    </a:lnTo>
                    <a:lnTo>
                      <a:pt x="264" y="623"/>
                    </a:lnTo>
                    <a:lnTo>
                      <a:pt x="264" y="911"/>
                    </a:lnTo>
                    <a:lnTo>
                      <a:pt x="264" y="519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" name="Freeform 380">
                <a:extLst>
                  <a:ext uri="{FF2B5EF4-FFF2-40B4-BE49-F238E27FC236}">
                    <a16:creationId xmlns:a16="http://schemas.microsoft.com/office/drawing/2014/main" id="{D1D8156A-2FFE-1748-9F5D-191C6F960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7" y="1978"/>
                <a:ext cx="280" cy="975"/>
              </a:xfrm>
              <a:custGeom>
                <a:avLst/>
                <a:gdLst>
                  <a:gd name="T0" fmla="*/ 8 w 280"/>
                  <a:gd name="T1" fmla="*/ 815 h 975"/>
                  <a:gd name="T2" fmla="*/ 8 w 280"/>
                  <a:gd name="T3" fmla="*/ 359 h 975"/>
                  <a:gd name="T4" fmla="*/ 16 w 280"/>
                  <a:gd name="T5" fmla="*/ 511 h 975"/>
                  <a:gd name="T6" fmla="*/ 24 w 280"/>
                  <a:gd name="T7" fmla="*/ 144 h 975"/>
                  <a:gd name="T8" fmla="*/ 32 w 280"/>
                  <a:gd name="T9" fmla="*/ 687 h 975"/>
                  <a:gd name="T10" fmla="*/ 40 w 280"/>
                  <a:gd name="T11" fmla="*/ 487 h 975"/>
                  <a:gd name="T12" fmla="*/ 40 w 280"/>
                  <a:gd name="T13" fmla="*/ 399 h 975"/>
                  <a:gd name="T14" fmla="*/ 48 w 280"/>
                  <a:gd name="T15" fmla="*/ 711 h 975"/>
                  <a:gd name="T16" fmla="*/ 56 w 280"/>
                  <a:gd name="T17" fmla="*/ 264 h 975"/>
                  <a:gd name="T18" fmla="*/ 64 w 280"/>
                  <a:gd name="T19" fmla="*/ 663 h 975"/>
                  <a:gd name="T20" fmla="*/ 72 w 280"/>
                  <a:gd name="T21" fmla="*/ 559 h 975"/>
                  <a:gd name="T22" fmla="*/ 80 w 280"/>
                  <a:gd name="T23" fmla="*/ 647 h 975"/>
                  <a:gd name="T24" fmla="*/ 88 w 280"/>
                  <a:gd name="T25" fmla="*/ 391 h 975"/>
                  <a:gd name="T26" fmla="*/ 88 w 280"/>
                  <a:gd name="T27" fmla="*/ 471 h 975"/>
                  <a:gd name="T28" fmla="*/ 96 w 280"/>
                  <a:gd name="T29" fmla="*/ 320 h 975"/>
                  <a:gd name="T30" fmla="*/ 104 w 280"/>
                  <a:gd name="T31" fmla="*/ 807 h 975"/>
                  <a:gd name="T32" fmla="*/ 112 w 280"/>
                  <a:gd name="T33" fmla="*/ 599 h 975"/>
                  <a:gd name="T34" fmla="*/ 112 w 280"/>
                  <a:gd name="T35" fmla="*/ 375 h 975"/>
                  <a:gd name="T36" fmla="*/ 120 w 280"/>
                  <a:gd name="T37" fmla="*/ 631 h 975"/>
                  <a:gd name="T38" fmla="*/ 128 w 280"/>
                  <a:gd name="T39" fmla="*/ 128 h 975"/>
                  <a:gd name="T40" fmla="*/ 136 w 280"/>
                  <a:gd name="T41" fmla="*/ 136 h 975"/>
                  <a:gd name="T42" fmla="*/ 144 w 280"/>
                  <a:gd name="T43" fmla="*/ 807 h 975"/>
                  <a:gd name="T44" fmla="*/ 152 w 280"/>
                  <a:gd name="T45" fmla="*/ 935 h 975"/>
                  <a:gd name="T46" fmla="*/ 160 w 280"/>
                  <a:gd name="T47" fmla="*/ 487 h 975"/>
                  <a:gd name="T48" fmla="*/ 168 w 280"/>
                  <a:gd name="T49" fmla="*/ 575 h 975"/>
                  <a:gd name="T50" fmla="*/ 168 w 280"/>
                  <a:gd name="T51" fmla="*/ 415 h 975"/>
                  <a:gd name="T52" fmla="*/ 176 w 280"/>
                  <a:gd name="T53" fmla="*/ 136 h 975"/>
                  <a:gd name="T54" fmla="*/ 184 w 280"/>
                  <a:gd name="T55" fmla="*/ 639 h 975"/>
                  <a:gd name="T56" fmla="*/ 192 w 280"/>
                  <a:gd name="T57" fmla="*/ 160 h 975"/>
                  <a:gd name="T58" fmla="*/ 200 w 280"/>
                  <a:gd name="T59" fmla="*/ 296 h 975"/>
                  <a:gd name="T60" fmla="*/ 200 w 280"/>
                  <a:gd name="T61" fmla="*/ 375 h 975"/>
                  <a:gd name="T62" fmla="*/ 208 w 280"/>
                  <a:gd name="T63" fmla="*/ 343 h 975"/>
                  <a:gd name="T64" fmla="*/ 216 w 280"/>
                  <a:gd name="T65" fmla="*/ 807 h 975"/>
                  <a:gd name="T66" fmla="*/ 224 w 280"/>
                  <a:gd name="T67" fmla="*/ 407 h 975"/>
                  <a:gd name="T68" fmla="*/ 224 w 280"/>
                  <a:gd name="T69" fmla="*/ 232 h 975"/>
                  <a:gd name="T70" fmla="*/ 232 w 280"/>
                  <a:gd name="T71" fmla="*/ 567 h 975"/>
                  <a:gd name="T72" fmla="*/ 240 w 280"/>
                  <a:gd name="T73" fmla="*/ 511 h 975"/>
                  <a:gd name="T74" fmla="*/ 248 w 280"/>
                  <a:gd name="T75" fmla="*/ 895 h 975"/>
                  <a:gd name="T76" fmla="*/ 256 w 280"/>
                  <a:gd name="T77" fmla="*/ 623 h 975"/>
                  <a:gd name="T78" fmla="*/ 256 w 280"/>
                  <a:gd name="T79" fmla="*/ 471 h 975"/>
                  <a:gd name="T80" fmla="*/ 264 w 280"/>
                  <a:gd name="T81" fmla="*/ 647 h 975"/>
                  <a:gd name="T82" fmla="*/ 272 w 280"/>
                  <a:gd name="T83" fmla="*/ 519 h 9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975"/>
                  <a:gd name="T128" fmla="*/ 280 w 280"/>
                  <a:gd name="T129" fmla="*/ 975 h 9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975">
                    <a:moveTo>
                      <a:pt x="0" y="351"/>
                    </a:moveTo>
                    <a:lnTo>
                      <a:pt x="0" y="687"/>
                    </a:lnTo>
                    <a:lnTo>
                      <a:pt x="8" y="815"/>
                    </a:lnTo>
                    <a:lnTo>
                      <a:pt x="8" y="975"/>
                    </a:lnTo>
                    <a:lnTo>
                      <a:pt x="8" y="224"/>
                    </a:lnTo>
                    <a:lnTo>
                      <a:pt x="8" y="359"/>
                    </a:lnTo>
                    <a:lnTo>
                      <a:pt x="16" y="543"/>
                    </a:lnTo>
                    <a:lnTo>
                      <a:pt x="16" y="200"/>
                    </a:lnTo>
                    <a:lnTo>
                      <a:pt x="16" y="511"/>
                    </a:lnTo>
                    <a:lnTo>
                      <a:pt x="24" y="511"/>
                    </a:lnTo>
                    <a:lnTo>
                      <a:pt x="24" y="639"/>
                    </a:lnTo>
                    <a:lnTo>
                      <a:pt x="24" y="144"/>
                    </a:lnTo>
                    <a:lnTo>
                      <a:pt x="24" y="527"/>
                    </a:lnTo>
                    <a:lnTo>
                      <a:pt x="32" y="679"/>
                    </a:lnTo>
                    <a:lnTo>
                      <a:pt x="32" y="687"/>
                    </a:lnTo>
                    <a:lnTo>
                      <a:pt x="32" y="320"/>
                    </a:lnTo>
                    <a:lnTo>
                      <a:pt x="32" y="551"/>
                    </a:lnTo>
                    <a:lnTo>
                      <a:pt x="40" y="487"/>
                    </a:lnTo>
                    <a:lnTo>
                      <a:pt x="40" y="623"/>
                    </a:lnTo>
                    <a:lnTo>
                      <a:pt x="40" y="24"/>
                    </a:lnTo>
                    <a:lnTo>
                      <a:pt x="40" y="399"/>
                    </a:lnTo>
                    <a:lnTo>
                      <a:pt x="48" y="415"/>
                    </a:lnTo>
                    <a:lnTo>
                      <a:pt x="48" y="160"/>
                    </a:lnTo>
                    <a:lnTo>
                      <a:pt x="48" y="711"/>
                    </a:lnTo>
                    <a:lnTo>
                      <a:pt x="56" y="591"/>
                    </a:lnTo>
                    <a:lnTo>
                      <a:pt x="56" y="759"/>
                    </a:lnTo>
                    <a:lnTo>
                      <a:pt x="56" y="264"/>
                    </a:lnTo>
                    <a:lnTo>
                      <a:pt x="56" y="559"/>
                    </a:lnTo>
                    <a:lnTo>
                      <a:pt x="64" y="367"/>
                    </a:lnTo>
                    <a:lnTo>
                      <a:pt x="64" y="663"/>
                    </a:lnTo>
                    <a:lnTo>
                      <a:pt x="64" y="80"/>
                    </a:lnTo>
                    <a:lnTo>
                      <a:pt x="72" y="56"/>
                    </a:lnTo>
                    <a:lnTo>
                      <a:pt x="72" y="559"/>
                    </a:lnTo>
                    <a:lnTo>
                      <a:pt x="72" y="304"/>
                    </a:lnTo>
                    <a:lnTo>
                      <a:pt x="80" y="288"/>
                    </a:lnTo>
                    <a:lnTo>
                      <a:pt x="80" y="647"/>
                    </a:lnTo>
                    <a:lnTo>
                      <a:pt x="80" y="0"/>
                    </a:lnTo>
                    <a:lnTo>
                      <a:pt x="80" y="304"/>
                    </a:lnTo>
                    <a:lnTo>
                      <a:pt x="88" y="391"/>
                    </a:lnTo>
                    <a:lnTo>
                      <a:pt x="88" y="711"/>
                    </a:lnTo>
                    <a:lnTo>
                      <a:pt x="88" y="320"/>
                    </a:lnTo>
                    <a:lnTo>
                      <a:pt x="88" y="471"/>
                    </a:lnTo>
                    <a:lnTo>
                      <a:pt x="96" y="535"/>
                    </a:lnTo>
                    <a:lnTo>
                      <a:pt x="96" y="879"/>
                    </a:lnTo>
                    <a:lnTo>
                      <a:pt x="96" y="320"/>
                    </a:lnTo>
                    <a:lnTo>
                      <a:pt x="96" y="631"/>
                    </a:lnTo>
                    <a:lnTo>
                      <a:pt x="104" y="623"/>
                    </a:lnTo>
                    <a:lnTo>
                      <a:pt x="104" y="807"/>
                    </a:lnTo>
                    <a:lnTo>
                      <a:pt x="104" y="280"/>
                    </a:lnTo>
                    <a:lnTo>
                      <a:pt x="104" y="543"/>
                    </a:lnTo>
                    <a:lnTo>
                      <a:pt x="112" y="599"/>
                    </a:lnTo>
                    <a:lnTo>
                      <a:pt x="112" y="679"/>
                    </a:lnTo>
                    <a:lnTo>
                      <a:pt x="112" y="304"/>
                    </a:lnTo>
                    <a:lnTo>
                      <a:pt x="112" y="375"/>
                    </a:lnTo>
                    <a:lnTo>
                      <a:pt x="120" y="463"/>
                    </a:lnTo>
                    <a:lnTo>
                      <a:pt x="120" y="224"/>
                    </a:lnTo>
                    <a:lnTo>
                      <a:pt x="120" y="631"/>
                    </a:lnTo>
                    <a:lnTo>
                      <a:pt x="128" y="583"/>
                    </a:lnTo>
                    <a:lnTo>
                      <a:pt x="128" y="647"/>
                    </a:lnTo>
                    <a:lnTo>
                      <a:pt x="128" y="128"/>
                    </a:lnTo>
                    <a:lnTo>
                      <a:pt x="128" y="343"/>
                    </a:lnTo>
                    <a:lnTo>
                      <a:pt x="136" y="367"/>
                    </a:lnTo>
                    <a:lnTo>
                      <a:pt x="136" y="136"/>
                    </a:lnTo>
                    <a:lnTo>
                      <a:pt x="136" y="631"/>
                    </a:lnTo>
                    <a:lnTo>
                      <a:pt x="144" y="607"/>
                    </a:lnTo>
                    <a:lnTo>
                      <a:pt x="144" y="807"/>
                    </a:lnTo>
                    <a:lnTo>
                      <a:pt x="144" y="399"/>
                    </a:lnTo>
                    <a:lnTo>
                      <a:pt x="144" y="783"/>
                    </a:lnTo>
                    <a:lnTo>
                      <a:pt x="152" y="935"/>
                    </a:lnTo>
                    <a:lnTo>
                      <a:pt x="152" y="503"/>
                    </a:lnTo>
                    <a:lnTo>
                      <a:pt x="152" y="631"/>
                    </a:lnTo>
                    <a:lnTo>
                      <a:pt x="160" y="487"/>
                    </a:lnTo>
                    <a:lnTo>
                      <a:pt x="160" y="240"/>
                    </a:lnTo>
                    <a:lnTo>
                      <a:pt x="160" y="567"/>
                    </a:lnTo>
                    <a:lnTo>
                      <a:pt x="168" y="575"/>
                    </a:lnTo>
                    <a:lnTo>
                      <a:pt x="168" y="727"/>
                    </a:lnTo>
                    <a:lnTo>
                      <a:pt x="168" y="256"/>
                    </a:lnTo>
                    <a:lnTo>
                      <a:pt x="168" y="415"/>
                    </a:lnTo>
                    <a:lnTo>
                      <a:pt x="176" y="423"/>
                    </a:lnTo>
                    <a:lnTo>
                      <a:pt x="176" y="479"/>
                    </a:lnTo>
                    <a:lnTo>
                      <a:pt x="176" y="136"/>
                    </a:lnTo>
                    <a:lnTo>
                      <a:pt x="176" y="343"/>
                    </a:lnTo>
                    <a:lnTo>
                      <a:pt x="184" y="240"/>
                    </a:lnTo>
                    <a:lnTo>
                      <a:pt x="184" y="639"/>
                    </a:lnTo>
                    <a:lnTo>
                      <a:pt x="184" y="232"/>
                    </a:lnTo>
                    <a:lnTo>
                      <a:pt x="184" y="264"/>
                    </a:lnTo>
                    <a:lnTo>
                      <a:pt x="192" y="160"/>
                    </a:lnTo>
                    <a:lnTo>
                      <a:pt x="192" y="567"/>
                    </a:lnTo>
                    <a:lnTo>
                      <a:pt x="192" y="375"/>
                    </a:lnTo>
                    <a:lnTo>
                      <a:pt x="200" y="296"/>
                    </a:lnTo>
                    <a:lnTo>
                      <a:pt x="200" y="727"/>
                    </a:lnTo>
                    <a:lnTo>
                      <a:pt x="200" y="272"/>
                    </a:lnTo>
                    <a:lnTo>
                      <a:pt x="200" y="375"/>
                    </a:lnTo>
                    <a:lnTo>
                      <a:pt x="208" y="407"/>
                    </a:lnTo>
                    <a:lnTo>
                      <a:pt x="208" y="767"/>
                    </a:lnTo>
                    <a:lnTo>
                      <a:pt x="208" y="343"/>
                    </a:lnTo>
                    <a:lnTo>
                      <a:pt x="208" y="495"/>
                    </a:lnTo>
                    <a:lnTo>
                      <a:pt x="216" y="519"/>
                    </a:lnTo>
                    <a:lnTo>
                      <a:pt x="216" y="807"/>
                    </a:lnTo>
                    <a:lnTo>
                      <a:pt x="216" y="320"/>
                    </a:lnTo>
                    <a:lnTo>
                      <a:pt x="216" y="367"/>
                    </a:lnTo>
                    <a:lnTo>
                      <a:pt x="224" y="407"/>
                    </a:lnTo>
                    <a:lnTo>
                      <a:pt x="224" y="607"/>
                    </a:lnTo>
                    <a:lnTo>
                      <a:pt x="224" y="160"/>
                    </a:lnTo>
                    <a:lnTo>
                      <a:pt x="224" y="232"/>
                    </a:lnTo>
                    <a:lnTo>
                      <a:pt x="232" y="280"/>
                    </a:lnTo>
                    <a:lnTo>
                      <a:pt x="232" y="663"/>
                    </a:lnTo>
                    <a:lnTo>
                      <a:pt x="232" y="567"/>
                    </a:lnTo>
                    <a:lnTo>
                      <a:pt x="240" y="615"/>
                    </a:lnTo>
                    <a:lnTo>
                      <a:pt x="240" y="847"/>
                    </a:lnTo>
                    <a:lnTo>
                      <a:pt x="240" y="511"/>
                    </a:lnTo>
                    <a:lnTo>
                      <a:pt x="240" y="743"/>
                    </a:lnTo>
                    <a:lnTo>
                      <a:pt x="248" y="815"/>
                    </a:lnTo>
                    <a:lnTo>
                      <a:pt x="248" y="895"/>
                    </a:lnTo>
                    <a:lnTo>
                      <a:pt x="248" y="304"/>
                    </a:lnTo>
                    <a:lnTo>
                      <a:pt x="248" y="567"/>
                    </a:lnTo>
                    <a:lnTo>
                      <a:pt x="256" y="623"/>
                    </a:lnTo>
                    <a:lnTo>
                      <a:pt x="256" y="711"/>
                    </a:lnTo>
                    <a:lnTo>
                      <a:pt x="256" y="208"/>
                    </a:lnTo>
                    <a:lnTo>
                      <a:pt x="256" y="471"/>
                    </a:lnTo>
                    <a:lnTo>
                      <a:pt x="264" y="423"/>
                    </a:lnTo>
                    <a:lnTo>
                      <a:pt x="264" y="296"/>
                    </a:lnTo>
                    <a:lnTo>
                      <a:pt x="264" y="647"/>
                    </a:lnTo>
                    <a:lnTo>
                      <a:pt x="272" y="759"/>
                    </a:lnTo>
                    <a:lnTo>
                      <a:pt x="272" y="224"/>
                    </a:lnTo>
                    <a:lnTo>
                      <a:pt x="272" y="519"/>
                    </a:lnTo>
                    <a:lnTo>
                      <a:pt x="280" y="471"/>
                    </a:lnTo>
                    <a:lnTo>
                      <a:pt x="280" y="743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Freeform 381">
                <a:extLst>
                  <a:ext uri="{FF2B5EF4-FFF2-40B4-BE49-F238E27FC236}">
                    <a16:creationId xmlns:a16="http://schemas.microsoft.com/office/drawing/2014/main" id="{2494DF7E-A562-F94F-BF02-393C14D6A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7" y="2002"/>
                <a:ext cx="281" cy="823"/>
              </a:xfrm>
              <a:custGeom>
                <a:avLst/>
                <a:gdLst>
                  <a:gd name="T0" fmla="*/ 0 w 281"/>
                  <a:gd name="T1" fmla="*/ 511 h 823"/>
                  <a:gd name="T2" fmla="*/ 8 w 281"/>
                  <a:gd name="T3" fmla="*/ 455 h 823"/>
                  <a:gd name="T4" fmla="*/ 16 w 281"/>
                  <a:gd name="T5" fmla="*/ 343 h 823"/>
                  <a:gd name="T6" fmla="*/ 24 w 281"/>
                  <a:gd name="T7" fmla="*/ 687 h 823"/>
                  <a:gd name="T8" fmla="*/ 32 w 281"/>
                  <a:gd name="T9" fmla="*/ 559 h 823"/>
                  <a:gd name="T10" fmla="*/ 40 w 281"/>
                  <a:gd name="T11" fmla="*/ 327 h 823"/>
                  <a:gd name="T12" fmla="*/ 40 w 281"/>
                  <a:gd name="T13" fmla="*/ 296 h 823"/>
                  <a:gd name="T14" fmla="*/ 48 w 281"/>
                  <a:gd name="T15" fmla="*/ 359 h 823"/>
                  <a:gd name="T16" fmla="*/ 56 w 281"/>
                  <a:gd name="T17" fmla="*/ 623 h 823"/>
                  <a:gd name="T18" fmla="*/ 64 w 281"/>
                  <a:gd name="T19" fmla="*/ 327 h 823"/>
                  <a:gd name="T20" fmla="*/ 64 w 281"/>
                  <a:gd name="T21" fmla="*/ 447 h 823"/>
                  <a:gd name="T22" fmla="*/ 72 w 281"/>
                  <a:gd name="T23" fmla="*/ 240 h 823"/>
                  <a:gd name="T24" fmla="*/ 80 w 281"/>
                  <a:gd name="T25" fmla="*/ 639 h 823"/>
                  <a:gd name="T26" fmla="*/ 88 w 281"/>
                  <a:gd name="T27" fmla="*/ 543 h 823"/>
                  <a:gd name="T28" fmla="*/ 96 w 281"/>
                  <a:gd name="T29" fmla="*/ 423 h 823"/>
                  <a:gd name="T30" fmla="*/ 96 w 281"/>
                  <a:gd name="T31" fmla="*/ 575 h 823"/>
                  <a:gd name="T32" fmla="*/ 104 w 281"/>
                  <a:gd name="T33" fmla="*/ 767 h 823"/>
                  <a:gd name="T34" fmla="*/ 112 w 281"/>
                  <a:gd name="T35" fmla="*/ 383 h 823"/>
                  <a:gd name="T36" fmla="*/ 120 w 281"/>
                  <a:gd name="T37" fmla="*/ 280 h 823"/>
                  <a:gd name="T38" fmla="*/ 128 w 281"/>
                  <a:gd name="T39" fmla="*/ 575 h 823"/>
                  <a:gd name="T40" fmla="*/ 136 w 281"/>
                  <a:gd name="T41" fmla="*/ 343 h 823"/>
                  <a:gd name="T42" fmla="*/ 136 w 281"/>
                  <a:gd name="T43" fmla="*/ 431 h 823"/>
                  <a:gd name="T44" fmla="*/ 144 w 281"/>
                  <a:gd name="T45" fmla="*/ 304 h 823"/>
                  <a:gd name="T46" fmla="*/ 152 w 281"/>
                  <a:gd name="T47" fmla="*/ 615 h 823"/>
                  <a:gd name="T48" fmla="*/ 160 w 281"/>
                  <a:gd name="T49" fmla="*/ 383 h 823"/>
                  <a:gd name="T50" fmla="*/ 168 w 281"/>
                  <a:gd name="T51" fmla="*/ 503 h 823"/>
                  <a:gd name="T52" fmla="*/ 176 w 281"/>
                  <a:gd name="T53" fmla="*/ 391 h 823"/>
                  <a:gd name="T54" fmla="*/ 184 w 281"/>
                  <a:gd name="T55" fmla="*/ 351 h 823"/>
                  <a:gd name="T56" fmla="*/ 184 w 281"/>
                  <a:gd name="T57" fmla="*/ 487 h 823"/>
                  <a:gd name="T58" fmla="*/ 192 w 281"/>
                  <a:gd name="T59" fmla="*/ 575 h 823"/>
                  <a:gd name="T60" fmla="*/ 200 w 281"/>
                  <a:gd name="T61" fmla="*/ 240 h 823"/>
                  <a:gd name="T62" fmla="*/ 208 w 281"/>
                  <a:gd name="T63" fmla="*/ 479 h 823"/>
                  <a:gd name="T64" fmla="*/ 216 w 281"/>
                  <a:gd name="T65" fmla="*/ 128 h 823"/>
                  <a:gd name="T66" fmla="*/ 224 w 281"/>
                  <a:gd name="T67" fmla="*/ 767 h 823"/>
                  <a:gd name="T68" fmla="*/ 232 w 281"/>
                  <a:gd name="T69" fmla="*/ 631 h 823"/>
                  <a:gd name="T70" fmla="*/ 240 w 281"/>
                  <a:gd name="T71" fmla="*/ 455 h 823"/>
                  <a:gd name="T72" fmla="*/ 240 w 281"/>
                  <a:gd name="T73" fmla="*/ 711 h 823"/>
                  <a:gd name="T74" fmla="*/ 248 w 281"/>
                  <a:gd name="T75" fmla="*/ 312 h 823"/>
                  <a:gd name="T76" fmla="*/ 256 w 281"/>
                  <a:gd name="T77" fmla="*/ 639 h 823"/>
                  <a:gd name="T78" fmla="*/ 264 w 281"/>
                  <a:gd name="T79" fmla="*/ 351 h 823"/>
                  <a:gd name="T80" fmla="*/ 264 w 281"/>
                  <a:gd name="T81" fmla="*/ 319 h 823"/>
                  <a:gd name="T82" fmla="*/ 272 w 281"/>
                  <a:gd name="T83" fmla="*/ 104 h 8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1"/>
                  <a:gd name="T127" fmla="*/ 0 h 823"/>
                  <a:gd name="T128" fmla="*/ 281 w 281"/>
                  <a:gd name="T129" fmla="*/ 823 h 8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1" h="823">
                    <a:moveTo>
                      <a:pt x="0" y="719"/>
                    </a:moveTo>
                    <a:lnTo>
                      <a:pt x="0" y="160"/>
                    </a:lnTo>
                    <a:lnTo>
                      <a:pt x="0" y="511"/>
                    </a:lnTo>
                    <a:lnTo>
                      <a:pt x="8" y="479"/>
                    </a:lnTo>
                    <a:lnTo>
                      <a:pt x="8" y="759"/>
                    </a:lnTo>
                    <a:lnTo>
                      <a:pt x="8" y="455"/>
                    </a:lnTo>
                    <a:lnTo>
                      <a:pt x="8" y="663"/>
                    </a:lnTo>
                    <a:lnTo>
                      <a:pt x="16" y="591"/>
                    </a:lnTo>
                    <a:lnTo>
                      <a:pt x="16" y="343"/>
                    </a:lnTo>
                    <a:lnTo>
                      <a:pt x="16" y="431"/>
                    </a:lnTo>
                    <a:lnTo>
                      <a:pt x="24" y="399"/>
                    </a:lnTo>
                    <a:lnTo>
                      <a:pt x="24" y="687"/>
                    </a:lnTo>
                    <a:lnTo>
                      <a:pt x="24" y="280"/>
                    </a:lnTo>
                    <a:lnTo>
                      <a:pt x="32" y="319"/>
                    </a:lnTo>
                    <a:lnTo>
                      <a:pt x="32" y="559"/>
                    </a:lnTo>
                    <a:lnTo>
                      <a:pt x="32" y="232"/>
                    </a:lnTo>
                    <a:lnTo>
                      <a:pt x="32" y="351"/>
                    </a:lnTo>
                    <a:lnTo>
                      <a:pt x="40" y="327"/>
                    </a:lnTo>
                    <a:lnTo>
                      <a:pt x="40" y="503"/>
                    </a:lnTo>
                    <a:lnTo>
                      <a:pt x="40" y="128"/>
                    </a:lnTo>
                    <a:lnTo>
                      <a:pt x="40" y="296"/>
                    </a:lnTo>
                    <a:lnTo>
                      <a:pt x="48" y="399"/>
                    </a:lnTo>
                    <a:lnTo>
                      <a:pt x="48" y="639"/>
                    </a:lnTo>
                    <a:lnTo>
                      <a:pt x="48" y="359"/>
                    </a:lnTo>
                    <a:lnTo>
                      <a:pt x="48" y="431"/>
                    </a:lnTo>
                    <a:lnTo>
                      <a:pt x="56" y="455"/>
                    </a:lnTo>
                    <a:lnTo>
                      <a:pt x="56" y="623"/>
                    </a:lnTo>
                    <a:lnTo>
                      <a:pt x="56" y="248"/>
                    </a:lnTo>
                    <a:lnTo>
                      <a:pt x="56" y="359"/>
                    </a:lnTo>
                    <a:lnTo>
                      <a:pt x="64" y="327"/>
                    </a:lnTo>
                    <a:lnTo>
                      <a:pt x="64" y="623"/>
                    </a:lnTo>
                    <a:lnTo>
                      <a:pt x="64" y="312"/>
                    </a:lnTo>
                    <a:lnTo>
                      <a:pt x="64" y="447"/>
                    </a:lnTo>
                    <a:lnTo>
                      <a:pt x="72" y="455"/>
                    </a:lnTo>
                    <a:lnTo>
                      <a:pt x="72" y="735"/>
                    </a:lnTo>
                    <a:lnTo>
                      <a:pt x="72" y="240"/>
                    </a:lnTo>
                    <a:lnTo>
                      <a:pt x="72" y="367"/>
                    </a:lnTo>
                    <a:lnTo>
                      <a:pt x="80" y="439"/>
                    </a:lnTo>
                    <a:lnTo>
                      <a:pt x="80" y="639"/>
                    </a:lnTo>
                    <a:lnTo>
                      <a:pt x="80" y="216"/>
                    </a:lnTo>
                    <a:lnTo>
                      <a:pt x="80" y="599"/>
                    </a:lnTo>
                    <a:lnTo>
                      <a:pt x="88" y="543"/>
                    </a:lnTo>
                    <a:lnTo>
                      <a:pt x="88" y="112"/>
                    </a:lnTo>
                    <a:lnTo>
                      <a:pt x="88" y="431"/>
                    </a:lnTo>
                    <a:lnTo>
                      <a:pt x="96" y="423"/>
                    </a:lnTo>
                    <a:lnTo>
                      <a:pt x="96" y="647"/>
                    </a:lnTo>
                    <a:lnTo>
                      <a:pt x="96" y="288"/>
                    </a:lnTo>
                    <a:lnTo>
                      <a:pt x="96" y="575"/>
                    </a:lnTo>
                    <a:lnTo>
                      <a:pt x="104" y="503"/>
                    </a:lnTo>
                    <a:lnTo>
                      <a:pt x="104" y="439"/>
                    </a:lnTo>
                    <a:lnTo>
                      <a:pt x="104" y="767"/>
                    </a:lnTo>
                    <a:lnTo>
                      <a:pt x="112" y="719"/>
                    </a:lnTo>
                    <a:lnTo>
                      <a:pt x="112" y="751"/>
                    </a:lnTo>
                    <a:lnTo>
                      <a:pt x="112" y="383"/>
                    </a:lnTo>
                    <a:lnTo>
                      <a:pt x="112" y="687"/>
                    </a:lnTo>
                    <a:lnTo>
                      <a:pt x="120" y="639"/>
                    </a:lnTo>
                    <a:lnTo>
                      <a:pt x="120" y="280"/>
                    </a:lnTo>
                    <a:lnTo>
                      <a:pt x="120" y="415"/>
                    </a:lnTo>
                    <a:lnTo>
                      <a:pt x="128" y="375"/>
                    </a:lnTo>
                    <a:lnTo>
                      <a:pt x="128" y="575"/>
                    </a:lnTo>
                    <a:lnTo>
                      <a:pt x="128" y="208"/>
                    </a:lnTo>
                    <a:lnTo>
                      <a:pt x="128" y="296"/>
                    </a:lnTo>
                    <a:lnTo>
                      <a:pt x="136" y="343"/>
                    </a:lnTo>
                    <a:lnTo>
                      <a:pt x="136" y="511"/>
                    </a:lnTo>
                    <a:lnTo>
                      <a:pt x="136" y="216"/>
                    </a:lnTo>
                    <a:lnTo>
                      <a:pt x="136" y="431"/>
                    </a:lnTo>
                    <a:lnTo>
                      <a:pt x="144" y="367"/>
                    </a:lnTo>
                    <a:lnTo>
                      <a:pt x="144" y="623"/>
                    </a:lnTo>
                    <a:lnTo>
                      <a:pt x="144" y="304"/>
                    </a:lnTo>
                    <a:lnTo>
                      <a:pt x="144" y="415"/>
                    </a:lnTo>
                    <a:lnTo>
                      <a:pt x="152" y="455"/>
                    </a:lnTo>
                    <a:lnTo>
                      <a:pt x="152" y="615"/>
                    </a:lnTo>
                    <a:lnTo>
                      <a:pt x="152" y="375"/>
                    </a:lnTo>
                    <a:lnTo>
                      <a:pt x="152" y="415"/>
                    </a:lnTo>
                    <a:lnTo>
                      <a:pt x="160" y="383"/>
                    </a:lnTo>
                    <a:lnTo>
                      <a:pt x="160" y="319"/>
                    </a:lnTo>
                    <a:lnTo>
                      <a:pt x="160" y="567"/>
                    </a:lnTo>
                    <a:lnTo>
                      <a:pt x="168" y="503"/>
                    </a:lnTo>
                    <a:lnTo>
                      <a:pt x="168" y="727"/>
                    </a:lnTo>
                    <a:lnTo>
                      <a:pt x="168" y="399"/>
                    </a:lnTo>
                    <a:lnTo>
                      <a:pt x="176" y="391"/>
                    </a:lnTo>
                    <a:lnTo>
                      <a:pt x="176" y="719"/>
                    </a:lnTo>
                    <a:lnTo>
                      <a:pt x="176" y="335"/>
                    </a:lnTo>
                    <a:lnTo>
                      <a:pt x="184" y="351"/>
                    </a:lnTo>
                    <a:lnTo>
                      <a:pt x="184" y="535"/>
                    </a:lnTo>
                    <a:lnTo>
                      <a:pt x="184" y="312"/>
                    </a:lnTo>
                    <a:lnTo>
                      <a:pt x="184" y="487"/>
                    </a:lnTo>
                    <a:lnTo>
                      <a:pt x="192" y="559"/>
                    </a:lnTo>
                    <a:lnTo>
                      <a:pt x="192" y="343"/>
                    </a:lnTo>
                    <a:lnTo>
                      <a:pt x="192" y="575"/>
                    </a:lnTo>
                    <a:lnTo>
                      <a:pt x="200" y="599"/>
                    </a:lnTo>
                    <a:lnTo>
                      <a:pt x="200" y="72"/>
                    </a:lnTo>
                    <a:lnTo>
                      <a:pt x="200" y="240"/>
                    </a:lnTo>
                    <a:lnTo>
                      <a:pt x="208" y="272"/>
                    </a:lnTo>
                    <a:lnTo>
                      <a:pt x="208" y="72"/>
                    </a:lnTo>
                    <a:lnTo>
                      <a:pt x="208" y="479"/>
                    </a:lnTo>
                    <a:lnTo>
                      <a:pt x="216" y="591"/>
                    </a:lnTo>
                    <a:lnTo>
                      <a:pt x="216" y="647"/>
                    </a:lnTo>
                    <a:lnTo>
                      <a:pt x="216" y="128"/>
                    </a:lnTo>
                    <a:lnTo>
                      <a:pt x="216" y="312"/>
                    </a:lnTo>
                    <a:lnTo>
                      <a:pt x="224" y="351"/>
                    </a:lnTo>
                    <a:lnTo>
                      <a:pt x="224" y="767"/>
                    </a:lnTo>
                    <a:lnTo>
                      <a:pt x="224" y="351"/>
                    </a:lnTo>
                    <a:lnTo>
                      <a:pt x="224" y="663"/>
                    </a:lnTo>
                    <a:lnTo>
                      <a:pt x="232" y="631"/>
                    </a:lnTo>
                    <a:lnTo>
                      <a:pt x="232" y="0"/>
                    </a:lnTo>
                    <a:lnTo>
                      <a:pt x="232" y="423"/>
                    </a:lnTo>
                    <a:lnTo>
                      <a:pt x="240" y="455"/>
                    </a:lnTo>
                    <a:lnTo>
                      <a:pt x="240" y="823"/>
                    </a:lnTo>
                    <a:lnTo>
                      <a:pt x="240" y="391"/>
                    </a:lnTo>
                    <a:lnTo>
                      <a:pt x="240" y="711"/>
                    </a:lnTo>
                    <a:lnTo>
                      <a:pt x="248" y="639"/>
                    </a:lnTo>
                    <a:lnTo>
                      <a:pt x="248" y="711"/>
                    </a:lnTo>
                    <a:lnTo>
                      <a:pt x="248" y="312"/>
                    </a:lnTo>
                    <a:lnTo>
                      <a:pt x="248" y="591"/>
                    </a:lnTo>
                    <a:lnTo>
                      <a:pt x="256" y="623"/>
                    </a:lnTo>
                    <a:lnTo>
                      <a:pt x="256" y="639"/>
                    </a:lnTo>
                    <a:lnTo>
                      <a:pt x="256" y="351"/>
                    </a:lnTo>
                    <a:lnTo>
                      <a:pt x="256" y="431"/>
                    </a:lnTo>
                    <a:lnTo>
                      <a:pt x="264" y="351"/>
                    </a:lnTo>
                    <a:lnTo>
                      <a:pt x="264" y="471"/>
                    </a:lnTo>
                    <a:lnTo>
                      <a:pt x="264" y="120"/>
                    </a:lnTo>
                    <a:lnTo>
                      <a:pt x="264" y="319"/>
                    </a:lnTo>
                    <a:lnTo>
                      <a:pt x="272" y="264"/>
                    </a:lnTo>
                    <a:lnTo>
                      <a:pt x="272" y="407"/>
                    </a:lnTo>
                    <a:lnTo>
                      <a:pt x="272" y="104"/>
                    </a:lnTo>
                    <a:lnTo>
                      <a:pt x="272" y="272"/>
                    </a:lnTo>
                    <a:lnTo>
                      <a:pt x="281" y="304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" name="Freeform 382">
                <a:extLst>
                  <a:ext uri="{FF2B5EF4-FFF2-40B4-BE49-F238E27FC236}">
                    <a16:creationId xmlns:a16="http://schemas.microsoft.com/office/drawing/2014/main" id="{F185F6B2-6ED7-0D49-821C-984927C91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" y="1634"/>
                <a:ext cx="288" cy="1647"/>
              </a:xfrm>
              <a:custGeom>
                <a:avLst/>
                <a:gdLst>
                  <a:gd name="T0" fmla="*/ 0 w 288"/>
                  <a:gd name="T1" fmla="*/ 576 h 1647"/>
                  <a:gd name="T2" fmla="*/ 8 w 288"/>
                  <a:gd name="T3" fmla="*/ 1071 h 1647"/>
                  <a:gd name="T4" fmla="*/ 16 w 288"/>
                  <a:gd name="T5" fmla="*/ 1215 h 1647"/>
                  <a:gd name="T6" fmla="*/ 24 w 288"/>
                  <a:gd name="T7" fmla="*/ 903 h 1647"/>
                  <a:gd name="T8" fmla="*/ 32 w 288"/>
                  <a:gd name="T9" fmla="*/ 1079 h 1647"/>
                  <a:gd name="T10" fmla="*/ 40 w 288"/>
                  <a:gd name="T11" fmla="*/ 759 h 1647"/>
                  <a:gd name="T12" fmla="*/ 48 w 288"/>
                  <a:gd name="T13" fmla="*/ 927 h 1647"/>
                  <a:gd name="T14" fmla="*/ 48 w 288"/>
                  <a:gd name="T15" fmla="*/ 927 h 1647"/>
                  <a:gd name="T16" fmla="*/ 56 w 288"/>
                  <a:gd name="T17" fmla="*/ 56 h 1647"/>
                  <a:gd name="T18" fmla="*/ 64 w 288"/>
                  <a:gd name="T19" fmla="*/ 1407 h 1647"/>
                  <a:gd name="T20" fmla="*/ 72 w 288"/>
                  <a:gd name="T21" fmla="*/ 815 h 1647"/>
                  <a:gd name="T22" fmla="*/ 80 w 288"/>
                  <a:gd name="T23" fmla="*/ 775 h 1647"/>
                  <a:gd name="T24" fmla="*/ 88 w 288"/>
                  <a:gd name="T25" fmla="*/ 464 h 1647"/>
                  <a:gd name="T26" fmla="*/ 96 w 288"/>
                  <a:gd name="T27" fmla="*/ 1023 h 1647"/>
                  <a:gd name="T28" fmla="*/ 104 w 288"/>
                  <a:gd name="T29" fmla="*/ 727 h 1647"/>
                  <a:gd name="T30" fmla="*/ 104 w 288"/>
                  <a:gd name="T31" fmla="*/ 847 h 1647"/>
                  <a:gd name="T32" fmla="*/ 112 w 288"/>
                  <a:gd name="T33" fmla="*/ 672 h 1647"/>
                  <a:gd name="T34" fmla="*/ 120 w 288"/>
                  <a:gd name="T35" fmla="*/ 751 h 1647"/>
                  <a:gd name="T36" fmla="*/ 128 w 288"/>
                  <a:gd name="T37" fmla="*/ 648 h 1647"/>
                  <a:gd name="T38" fmla="*/ 136 w 288"/>
                  <a:gd name="T39" fmla="*/ 1031 h 1647"/>
                  <a:gd name="T40" fmla="*/ 144 w 288"/>
                  <a:gd name="T41" fmla="*/ 624 h 1647"/>
                  <a:gd name="T42" fmla="*/ 144 w 288"/>
                  <a:gd name="T43" fmla="*/ 1143 h 1647"/>
                  <a:gd name="T44" fmla="*/ 160 w 288"/>
                  <a:gd name="T45" fmla="*/ 743 h 1647"/>
                  <a:gd name="T46" fmla="*/ 168 w 288"/>
                  <a:gd name="T47" fmla="*/ 743 h 1647"/>
                  <a:gd name="T48" fmla="*/ 168 w 288"/>
                  <a:gd name="T49" fmla="*/ 999 h 1647"/>
                  <a:gd name="T50" fmla="*/ 176 w 288"/>
                  <a:gd name="T51" fmla="*/ 560 h 1647"/>
                  <a:gd name="T52" fmla="*/ 184 w 288"/>
                  <a:gd name="T53" fmla="*/ 416 h 1647"/>
                  <a:gd name="T54" fmla="*/ 192 w 288"/>
                  <a:gd name="T55" fmla="*/ 1047 h 1647"/>
                  <a:gd name="T56" fmla="*/ 200 w 288"/>
                  <a:gd name="T57" fmla="*/ 999 h 1647"/>
                  <a:gd name="T58" fmla="*/ 200 w 288"/>
                  <a:gd name="T59" fmla="*/ 815 h 1647"/>
                  <a:gd name="T60" fmla="*/ 208 w 288"/>
                  <a:gd name="T61" fmla="*/ 512 h 1647"/>
                  <a:gd name="T62" fmla="*/ 216 w 288"/>
                  <a:gd name="T63" fmla="*/ 400 h 1647"/>
                  <a:gd name="T64" fmla="*/ 224 w 288"/>
                  <a:gd name="T65" fmla="*/ 1415 h 1647"/>
                  <a:gd name="T66" fmla="*/ 232 w 288"/>
                  <a:gd name="T67" fmla="*/ 1007 h 1647"/>
                  <a:gd name="T68" fmla="*/ 240 w 288"/>
                  <a:gd name="T69" fmla="*/ 1231 h 1647"/>
                  <a:gd name="T70" fmla="*/ 248 w 288"/>
                  <a:gd name="T71" fmla="*/ 584 h 1647"/>
                  <a:gd name="T72" fmla="*/ 248 w 288"/>
                  <a:gd name="T73" fmla="*/ 1135 h 1647"/>
                  <a:gd name="T74" fmla="*/ 256 w 288"/>
                  <a:gd name="T75" fmla="*/ 168 h 1647"/>
                  <a:gd name="T76" fmla="*/ 264 w 288"/>
                  <a:gd name="T77" fmla="*/ 1647 h 1647"/>
                  <a:gd name="T78" fmla="*/ 272 w 288"/>
                  <a:gd name="T79" fmla="*/ 847 h 1647"/>
                  <a:gd name="T80" fmla="*/ 280 w 288"/>
                  <a:gd name="T81" fmla="*/ 943 h 1647"/>
                  <a:gd name="T82" fmla="*/ 280 w 288"/>
                  <a:gd name="T83" fmla="*/ 1127 h 164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647"/>
                  <a:gd name="T128" fmla="*/ 288 w 288"/>
                  <a:gd name="T129" fmla="*/ 1647 h 164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647">
                    <a:moveTo>
                      <a:pt x="0" y="672"/>
                    </a:moveTo>
                    <a:lnTo>
                      <a:pt x="0" y="935"/>
                    </a:lnTo>
                    <a:lnTo>
                      <a:pt x="0" y="576"/>
                    </a:lnTo>
                    <a:lnTo>
                      <a:pt x="0" y="895"/>
                    </a:lnTo>
                    <a:lnTo>
                      <a:pt x="8" y="879"/>
                    </a:lnTo>
                    <a:lnTo>
                      <a:pt x="8" y="1071"/>
                    </a:lnTo>
                    <a:lnTo>
                      <a:pt x="8" y="823"/>
                    </a:lnTo>
                    <a:lnTo>
                      <a:pt x="16" y="879"/>
                    </a:lnTo>
                    <a:lnTo>
                      <a:pt x="16" y="1215"/>
                    </a:lnTo>
                    <a:lnTo>
                      <a:pt x="16" y="799"/>
                    </a:lnTo>
                    <a:lnTo>
                      <a:pt x="16" y="935"/>
                    </a:lnTo>
                    <a:lnTo>
                      <a:pt x="24" y="903"/>
                    </a:lnTo>
                    <a:lnTo>
                      <a:pt x="24" y="695"/>
                    </a:lnTo>
                    <a:lnTo>
                      <a:pt x="24" y="1055"/>
                    </a:lnTo>
                    <a:lnTo>
                      <a:pt x="32" y="1079"/>
                    </a:lnTo>
                    <a:lnTo>
                      <a:pt x="32" y="648"/>
                    </a:lnTo>
                    <a:lnTo>
                      <a:pt x="32" y="751"/>
                    </a:lnTo>
                    <a:lnTo>
                      <a:pt x="40" y="759"/>
                    </a:lnTo>
                    <a:lnTo>
                      <a:pt x="40" y="1047"/>
                    </a:lnTo>
                    <a:lnTo>
                      <a:pt x="40" y="943"/>
                    </a:lnTo>
                    <a:lnTo>
                      <a:pt x="48" y="927"/>
                    </a:lnTo>
                    <a:lnTo>
                      <a:pt x="48" y="967"/>
                    </a:lnTo>
                    <a:lnTo>
                      <a:pt x="48" y="600"/>
                    </a:lnTo>
                    <a:lnTo>
                      <a:pt x="48" y="927"/>
                    </a:lnTo>
                    <a:lnTo>
                      <a:pt x="56" y="863"/>
                    </a:lnTo>
                    <a:lnTo>
                      <a:pt x="56" y="0"/>
                    </a:lnTo>
                    <a:lnTo>
                      <a:pt x="56" y="56"/>
                    </a:lnTo>
                    <a:lnTo>
                      <a:pt x="64" y="120"/>
                    </a:lnTo>
                    <a:lnTo>
                      <a:pt x="64" y="1519"/>
                    </a:lnTo>
                    <a:lnTo>
                      <a:pt x="64" y="1407"/>
                    </a:lnTo>
                    <a:lnTo>
                      <a:pt x="72" y="1311"/>
                    </a:lnTo>
                    <a:lnTo>
                      <a:pt x="72" y="632"/>
                    </a:lnTo>
                    <a:lnTo>
                      <a:pt x="72" y="815"/>
                    </a:lnTo>
                    <a:lnTo>
                      <a:pt x="80" y="911"/>
                    </a:lnTo>
                    <a:lnTo>
                      <a:pt x="80" y="1047"/>
                    </a:lnTo>
                    <a:lnTo>
                      <a:pt x="80" y="775"/>
                    </a:lnTo>
                    <a:lnTo>
                      <a:pt x="88" y="608"/>
                    </a:lnTo>
                    <a:lnTo>
                      <a:pt x="88" y="895"/>
                    </a:lnTo>
                    <a:lnTo>
                      <a:pt x="88" y="464"/>
                    </a:lnTo>
                    <a:lnTo>
                      <a:pt x="88" y="887"/>
                    </a:lnTo>
                    <a:lnTo>
                      <a:pt x="96" y="863"/>
                    </a:lnTo>
                    <a:lnTo>
                      <a:pt x="96" y="1023"/>
                    </a:lnTo>
                    <a:lnTo>
                      <a:pt x="96" y="727"/>
                    </a:lnTo>
                    <a:lnTo>
                      <a:pt x="96" y="735"/>
                    </a:lnTo>
                    <a:lnTo>
                      <a:pt x="104" y="727"/>
                    </a:lnTo>
                    <a:lnTo>
                      <a:pt x="104" y="1087"/>
                    </a:lnTo>
                    <a:lnTo>
                      <a:pt x="104" y="632"/>
                    </a:lnTo>
                    <a:lnTo>
                      <a:pt x="104" y="847"/>
                    </a:lnTo>
                    <a:lnTo>
                      <a:pt x="112" y="783"/>
                    </a:lnTo>
                    <a:lnTo>
                      <a:pt x="112" y="863"/>
                    </a:lnTo>
                    <a:lnTo>
                      <a:pt x="112" y="672"/>
                    </a:lnTo>
                    <a:lnTo>
                      <a:pt x="120" y="672"/>
                    </a:lnTo>
                    <a:lnTo>
                      <a:pt x="120" y="911"/>
                    </a:lnTo>
                    <a:lnTo>
                      <a:pt x="120" y="751"/>
                    </a:lnTo>
                    <a:lnTo>
                      <a:pt x="128" y="656"/>
                    </a:lnTo>
                    <a:lnTo>
                      <a:pt x="128" y="967"/>
                    </a:lnTo>
                    <a:lnTo>
                      <a:pt x="128" y="648"/>
                    </a:lnTo>
                    <a:lnTo>
                      <a:pt x="128" y="823"/>
                    </a:lnTo>
                    <a:lnTo>
                      <a:pt x="136" y="871"/>
                    </a:lnTo>
                    <a:lnTo>
                      <a:pt x="136" y="1031"/>
                    </a:lnTo>
                    <a:lnTo>
                      <a:pt x="136" y="512"/>
                    </a:lnTo>
                    <a:lnTo>
                      <a:pt x="136" y="568"/>
                    </a:lnTo>
                    <a:lnTo>
                      <a:pt x="144" y="624"/>
                    </a:lnTo>
                    <a:lnTo>
                      <a:pt x="144" y="1151"/>
                    </a:lnTo>
                    <a:lnTo>
                      <a:pt x="144" y="568"/>
                    </a:lnTo>
                    <a:lnTo>
                      <a:pt x="144" y="1143"/>
                    </a:lnTo>
                    <a:lnTo>
                      <a:pt x="152" y="1143"/>
                    </a:lnTo>
                    <a:lnTo>
                      <a:pt x="152" y="751"/>
                    </a:lnTo>
                    <a:lnTo>
                      <a:pt x="160" y="743"/>
                    </a:lnTo>
                    <a:lnTo>
                      <a:pt x="160" y="967"/>
                    </a:lnTo>
                    <a:lnTo>
                      <a:pt x="160" y="695"/>
                    </a:lnTo>
                    <a:lnTo>
                      <a:pt x="168" y="743"/>
                    </a:lnTo>
                    <a:lnTo>
                      <a:pt x="168" y="1135"/>
                    </a:lnTo>
                    <a:lnTo>
                      <a:pt x="168" y="727"/>
                    </a:lnTo>
                    <a:lnTo>
                      <a:pt x="168" y="999"/>
                    </a:lnTo>
                    <a:lnTo>
                      <a:pt x="176" y="967"/>
                    </a:lnTo>
                    <a:lnTo>
                      <a:pt x="176" y="1007"/>
                    </a:lnTo>
                    <a:lnTo>
                      <a:pt x="176" y="560"/>
                    </a:lnTo>
                    <a:lnTo>
                      <a:pt x="184" y="640"/>
                    </a:lnTo>
                    <a:lnTo>
                      <a:pt x="184" y="911"/>
                    </a:lnTo>
                    <a:lnTo>
                      <a:pt x="184" y="416"/>
                    </a:lnTo>
                    <a:lnTo>
                      <a:pt x="184" y="480"/>
                    </a:lnTo>
                    <a:lnTo>
                      <a:pt x="192" y="432"/>
                    </a:lnTo>
                    <a:lnTo>
                      <a:pt x="192" y="1047"/>
                    </a:lnTo>
                    <a:lnTo>
                      <a:pt x="192" y="56"/>
                    </a:lnTo>
                    <a:lnTo>
                      <a:pt x="192" y="919"/>
                    </a:lnTo>
                    <a:lnTo>
                      <a:pt x="200" y="999"/>
                    </a:lnTo>
                    <a:lnTo>
                      <a:pt x="200" y="1503"/>
                    </a:lnTo>
                    <a:lnTo>
                      <a:pt x="200" y="656"/>
                    </a:lnTo>
                    <a:lnTo>
                      <a:pt x="200" y="815"/>
                    </a:lnTo>
                    <a:lnTo>
                      <a:pt x="208" y="711"/>
                    </a:lnTo>
                    <a:lnTo>
                      <a:pt x="208" y="1215"/>
                    </a:lnTo>
                    <a:lnTo>
                      <a:pt x="208" y="512"/>
                    </a:lnTo>
                    <a:lnTo>
                      <a:pt x="216" y="895"/>
                    </a:lnTo>
                    <a:lnTo>
                      <a:pt x="216" y="919"/>
                    </a:lnTo>
                    <a:lnTo>
                      <a:pt x="216" y="400"/>
                    </a:lnTo>
                    <a:lnTo>
                      <a:pt x="216" y="743"/>
                    </a:lnTo>
                    <a:lnTo>
                      <a:pt x="224" y="624"/>
                    </a:lnTo>
                    <a:lnTo>
                      <a:pt x="224" y="1415"/>
                    </a:lnTo>
                    <a:lnTo>
                      <a:pt x="224" y="432"/>
                    </a:lnTo>
                    <a:lnTo>
                      <a:pt x="232" y="320"/>
                    </a:lnTo>
                    <a:lnTo>
                      <a:pt x="232" y="1007"/>
                    </a:lnTo>
                    <a:lnTo>
                      <a:pt x="232" y="496"/>
                    </a:lnTo>
                    <a:lnTo>
                      <a:pt x="240" y="959"/>
                    </a:lnTo>
                    <a:lnTo>
                      <a:pt x="240" y="1231"/>
                    </a:lnTo>
                    <a:lnTo>
                      <a:pt x="240" y="280"/>
                    </a:lnTo>
                    <a:lnTo>
                      <a:pt x="240" y="480"/>
                    </a:lnTo>
                    <a:lnTo>
                      <a:pt x="248" y="584"/>
                    </a:lnTo>
                    <a:lnTo>
                      <a:pt x="248" y="1591"/>
                    </a:lnTo>
                    <a:lnTo>
                      <a:pt x="248" y="512"/>
                    </a:lnTo>
                    <a:lnTo>
                      <a:pt x="248" y="1135"/>
                    </a:lnTo>
                    <a:lnTo>
                      <a:pt x="256" y="1023"/>
                    </a:lnTo>
                    <a:lnTo>
                      <a:pt x="256" y="1287"/>
                    </a:lnTo>
                    <a:lnTo>
                      <a:pt x="256" y="168"/>
                    </a:lnTo>
                    <a:lnTo>
                      <a:pt x="256" y="711"/>
                    </a:lnTo>
                    <a:lnTo>
                      <a:pt x="264" y="943"/>
                    </a:lnTo>
                    <a:lnTo>
                      <a:pt x="264" y="1647"/>
                    </a:lnTo>
                    <a:lnTo>
                      <a:pt x="264" y="416"/>
                    </a:lnTo>
                    <a:lnTo>
                      <a:pt x="272" y="807"/>
                    </a:lnTo>
                    <a:lnTo>
                      <a:pt x="272" y="847"/>
                    </a:lnTo>
                    <a:lnTo>
                      <a:pt x="272" y="176"/>
                    </a:lnTo>
                    <a:lnTo>
                      <a:pt x="272" y="743"/>
                    </a:lnTo>
                    <a:lnTo>
                      <a:pt x="280" y="943"/>
                    </a:lnTo>
                    <a:lnTo>
                      <a:pt x="280" y="1639"/>
                    </a:lnTo>
                    <a:lnTo>
                      <a:pt x="280" y="672"/>
                    </a:lnTo>
                    <a:lnTo>
                      <a:pt x="280" y="1127"/>
                    </a:lnTo>
                    <a:lnTo>
                      <a:pt x="288" y="919"/>
                    </a:lnTo>
                    <a:lnTo>
                      <a:pt x="288" y="312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" name="Freeform 383">
                <a:extLst>
                  <a:ext uri="{FF2B5EF4-FFF2-40B4-BE49-F238E27FC236}">
                    <a16:creationId xmlns:a16="http://schemas.microsoft.com/office/drawing/2014/main" id="{9B15A176-0418-E14F-8BFE-A1C7D050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6" y="1171"/>
                <a:ext cx="288" cy="2214"/>
              </a:xfrm>
              <a:custGeom>
                <a:avLst/>
                <a:gdLst>
                  <a:gd name="T0" fmla="*/ 8 w 288"/>
                  <a:gd name="T1" fmla="*/ 1358 h 2214"/>
                  <a:gd name="T2" fmla="*/ 16 w 288"/>
                  <a:gd name="T3" fmla="*/ 1254 h 2214"/>
                  <a:gd name="T4" fmla="*/ 16 w 288"/>
                  <a:gd name="T5" fmla="*/ 1742 h 2214"/>
                  <a:gd name="T6" fmla="*/ 24 w 288"/>
                  <a:gd name="T7" fmla="*/ 759 h 2214"/>
                  <a:gd name="T8" fmla="*/ 32 w 288"/>
                  <a:gd name="T9" fmla="*/ 1558 h 2214"/>
                  <a:gd name="T10" fmla="*/ 40 w 288"/>
                  <a:gd name="T11" fmla="*/ 775 h 2214"/>
                  <a:gd name="T12" fmla="*/ 48 w 288"/>
                  <a:gd name="T13" fmla="*/ 1422 h 2214"/>
                  <a:gd name="T14" fmla="*/ 56 w 288"/>
                  <a:gd name="T15" fmla="*/ 447 h 2214"/>
                  <a:gd name="T16" fmla="*/ 64 w 288"/>
                  <a:gd name="T17" fmla="*/ 2070 h 2214"/>
                  <a:gd name="T18" fmla="*/ 72 w 288"/>
                  <a:gd name="T19" fmla="*/ 1494 h 2214"/>
                  <a:gd name="T20" fmla="*/ 80 w 288"/>
                  <a:gd name="T21" fmla="*/ 1087 h 2214"/>
                  <a:gd name="T22" fmla="*/ 88 w 288"/>
                  <a:gd name="T23" fmla="*/ 1182 h 2214"/>
                  <a:gd name="T24" fmla="*/ 88 w 288"/>
                  <a:gd name="T25" fmla="*/ 1182 h 2214"/>
                  <a:gd name="T26" fmla="*/ 96 w 288"/>
                  <a:gd name="T27" fmla="*/ 959 h 2214"/>
                  <a:gd name="T28" fmla="*/ 104 w 288"/>
                  <a:gd name="T29" fmla="*/ 1534 h 2214"/>
                  <a:gd name="T30" fmla="*/ 112 w 288"/>
                  <a:gd name="T31" fmla="*/ 1574 h 2214"/>
                  <a:gd name="T32" fmla="*/ 120 w 288"/>
                  <a:gd name="T33" fmla="*/ 1254 h 2214"/>
                  <a:gd name="T34" fmla="*/ 120 w 288"/>
                  <a:gd name="T35" fmla="*/ 1278 h 2214"/>
                  <a:gd name="T36" fmla="*/ 128 w 288"/>
                  <a:gd name="T37" fmla="*/ 903 h 2214"/>
                  <a:gd name="T38" fmla="*/ 136 w 288"/>
                  <a:gd name="T39" fmla="*/ 1534 h 2214"/>
                  <a:gd name="T40" fmla="*/ 144 w 288"/>
                  <a:gd name="T41" fmla="*/ 1566 h 2214"/>
                  <a:gd name="T42" fmla="*/ 144 w 288"/>
                  <a:gd name="T43" fmla="*/ 1390 h 2214"/>
                  <a:gd name="T44" fmla="*/ 152 w 288"/>
                  <a:gd name="T45" fmla="*/ 1015 h 2214"/>
                  <a:gd name="T46" fmla="*/ 160 w 288"/>
                  <a:gd name="T47" fmla="*/ 1678 h 2214"/>
                  <a:gd name="T48" fmla="*/ 168 w 288"/>
                  <a:gd name="T49" fmla="*/ 1446 h 2214"/>
                  <a:gd name="T50" fmla="*/ 168 w 288"/>
                  <a:gd name="T51" fmla="*/ 959 h 2214"/>
                  <a:gd name="T52" fmla="*/ 176 w 288"/>
                  <a:gd name="T53" fmla="*/ 1190 h 2214"/>
                  <a:gd name="T54" fmla="*/ 184 w 288"/>
                  <a:gd name="T55" fmla="*/ 1622 h 2214"/>
                  <a:gd name="T56" fmla="*/ 192 w 288"/>
                  <a:gd name="T57" fmla="*/ 791 h 2214"/>
                  <a:gd name="T58" fmla="*/ 200 w 288"/>
                  <a:gd name="T59" fmla="*/ 1950 h 2214"/>
                  <a:gd name="T60" fmla="*/ 208 w 288"/>
                  <a:gd name="T61" fmla="*/ 855 h 2214"/>
                  <a:gd name="T62" fmla="*/ 216 w 288"/>
                  <a:gd name="T63" fmla="*/ 1926 h 2214"/>
                  <a:gd name="T64" fmla="*/ 224 w 288"/>
                  <a:gd name="T65" fmla="*/ 1095 h 2214"/>
                  <a:gd name="T66" fmla="*/ 232 w 288"/>
                  <a:gd name="T67" fmla="*/ 1414 h 2214"/>
                  <a:gd name="T68" fmla="*/ 232 w 288"/>
                  <a:gd name="T69" fmla="*/ 1166 h 2214"/>
                  <a:gd name="T70" fmla="*/ 240 w 288"/>
                  <a:gd name="T71" fmla="*/ 1646 h 2214"/>
                  <a:gd name="T72" fmla="*/ 248 w 288"/>
                  <a:gd name="T73" fmla="*/ 863 h 2214"/>
                  <a:gd name="T74" fmla="*/ 256 w 288"/>
                  <a:gd name="T75" fmla="*/ 1790 h 2214"/>
                  <a:gd name="T76" fmla="*/ 264 w 288"/>
                  <a:gd name="T77" fmla="*/ 1726 h 2214"/>
                  <a:gd name="T78" fmla="*/ 264 w 288"/>
                  <a:gd name="T79" fmla="*/ 1135 h 2214"/>
                  <a:gd name="T80" fmla="*/ 272 w 288"/>
                  <a:gd name="T81" fmla="*/ 1007 h 2214"/>
                  <a:gd name="T82" fmla="*/ 280 w 288"/>
                  <a:gd name="T83" fmla="*/ 0 h 221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2214"/>
                  <a:gd name="T128" fmla="*/ 288 w 288"/>
                  <a:gd name="T129" fmla="*/ 2214 h 221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2214">
                    <a:moveTo>
                      <a:pt x="0" y="775"/>
                    </a:moveTo>
                    <a:lnTo>
                      <a:pt x="0" y="1422"/>
                    </a:lnTo>
                    <a:lnTo>
                      <a:pt x="8" y="1358"/>
                    </a:lnTo>
                    <a:lnTo>
                      <a:pt x="8" y="1894"/>
                    </a:lnTo>
                    <a:lnTo>
                      <a:pt x="8" y="1119"/>
                    </a:lnTo>
                    <a:lnTo>
                      <a:pt x="16" y="1254"/>
                    </a:lnTo>
                    <a:lnTo>
                      <a:pt x="16" y="1790"/>
                    </a:lnTo>
                    <a:lnTo>
                      <a:pt x="16" y="1023"/>
                    </a:lnTo>
                    <a:lnTo>
                      <a:pt x="16" y="1742"/>
                    </a:lnTo>
                    <a:lnTo>
                      <a:pt x="24" y="1774"/>
                    </a:lnTo>
                    <a:lnTo>
                      <a:pt x="24" y="1958"/>
                    </a:lnTo>
                    <a:lnTo>
                      <a:pt x="24" y="759"/>
                    </a:lnTo>
                    <a:lnTo>
                      <a:pt x="32" y="959"/>
                    </a:lnTo>
                    <a:lnTo>
                      <a:pt x="32" y="167"/>
                    </a:lnTo>
                    <a:lnTo>
                      <a:pt x="32" y="1558"/>
                    </a:lnTo>
                    <a:lnTo>
                      <a:pt x="40" y="1518"/>
                    </a:lnTo>
                    <a:lnTo>
                      <a:pt x="40" y="2214"/>
                    </a:lnTo>
                    <a:lnTo>
                      <a:pt x="40" y="775"/>
                    </a:lnTo>
                    <a:lnTo>
                      <a:pt x="48" y="463"/>
                    </a:lnTo>
                    <a:lnTo>
                      <a:pt x="48" y="1854"/>
                    </a:lnTo>
                    <a:lnTo>
                      <a:pt x="48" y="1422"/>
                    </a:lnTo>
                    <a:lnTo>
                      <a:pt x="56" y="1558"/>
                    </a:lnTo>
                    <a:lnTo>
                      <a:pt x="56" y="1758"/>
                    </a:lnTo>
                    <a:lnTo>
                      <a:pt x="56" y="447"/>
                    </a:lnTo>
                    <a:lnTo>
                      <a:pt x="56" y="679"/>
                    </a:lnTo>
                    <a:lnTo>
                      <a:pt x="64" y="671"/>
                    </a:lnTo>
                    <a:lnTo>
                      <a:pt x="64" y="2070"/>
                    </a:lnTo>
                    <a:lnTo>
                      <a:pt x="64" y="1494"/>
                    </a:lnTo>
                    <a:lnTo>
                      <a:pt x="72" y="1302"/>
                    </a:lnTo>
                    <a:lnTo>
                      <a:pt x="72" y="1494"/>
                    </a:lnTo>
                    <a:lnTo>
                      <a:pt x="72" y="783"/>
                    </a:lnTo>
                    <a:lnTo>
                      <a:pt x="72" y="1103"/>
                    </a:lnTo>
                    <a:lnTo>
                      <a:pt x="80" y="1087"/>
                    </a:lnTo>
                    <a:lnTo>
                      <a:pt x="80" y="1846"/>
                    </a:lnTo>
                    <a:lnTo>
                      <a:pt x="80" y="1462"/>
                    </a:lnTo>
                    <a:lnTo>
                      <a:pt x="88" y="1182"/>
                    </a:lnTo>
                    <a:lnTo>
                      <a:pt x="88" y="1390"/>
                    </a:lnTo>
                    <a:lnTo>
                      <a:pt x="88" y="887"/>
                    </a:lnTo>
                    <a:lnTo>
                      <a:pt x="88" y="1182"/>
                    </a:lnTo>
                    <a:lnTo>
                      <a:pt x="96" y="1214"/>
                    </a:lnTo>
                    <a:lnTo>
                      <a:pt x="96" y="1542"/>
                    </a:lnTo>
                    <a:lnTo>
                      <a:pt x="96" y="959"/>
                    </a:lnTo>
                    <a:lnTo>
                      <a:pt x="96" y="1382"/>
                    </a:lnTo>
                    <a:lnTo>
                      <a:pt x="104" y="1302"/>
                    </a:lnTo>
                    <a:lnTo>
                      <a:pt x="104" y="1534"/>
                    </a:lnTo>
                    <a:lnTo>
                      <a:pt x="104" y="1143"/>
                    </a:lnTo>
                    <a:lnTo>
                      <a:pt x="112" y="1390"/>
                    </a:lnTo>
                    <a:lnTo>
                      <a:pt x="112" y="1574"/>
                    </a:lnTo>
                    <a:lnTo>
                      <a:pt x="112" y="1071"/>
                    </a:lnTo>
                    <a:lnTo>
                      <a:pt x="112" y="1246"/>
                    </a:lnTo>
                    <a:lnTo>
                      <a:pt x="120" y="1254"/>
                    </a:lnTo>
                    <a:lnTo>
                      <a:pt x="120" y="1518"/>
                    </a:lnTo>
                    <a:lnTo>
                      <a:pt x="120" y="1015"/>
                    </a:lnTo>
                    <a:lnTo>
                      <a:pt x="120" y="1278"/>
                    </a:lnTo>
                    <a:lnTo>
                      <a:pt x="128" y="1238"/>
                    </a:lnTo>
                    <a:lnTo>
                      <a:pt x="128" y="1590"/>
                    </a:lnTo>
                    <a:lnTo>
                      <a:pt x="128" y="903"/>
                    </a:lnTo>
                    <a:lnTo>
                      <a:pt x="128" y="943"/>
                    </a:lnTo>
                    <a:lnTo>
                      <a:pt x="136" y="1119"/>
                    </a:lnTo>
                    <a:lnTo>
                      <a:pt x="136" y="1534"/>
                    </a:lnTo>
                    <a:lnTo>
                      <a:pt x="136" y="871"/>
                    </a:lnTo>
                    <a:lnTo>
                      <a:pt x="136" y="1446"/>
                    </a:lnTo>
                    <a:lnTo>
                      <a:pt x="144" y="1566"/>
                    </a:lnTo>
                    <a:lnTo>
                      <a:pt x="144" y="1878"/>
                    </a:lnTo>
                    <a:lnTo>
                      <a:pt x="144" y="1158"/>
                    </a:lnTo>
                    <a:lnTo>
                      <a:pt x="144" y="1390"/>
                    </a:lnTo>
                    <a:lnTo>
                      <a:pt x="152" y="1246"/>
                    </a:lnTo>
                    <a:lnTo>
                      <a:pt x="152" y="1670"/>
                    </a:lnTo>
                    <a:lnTo>
                      <a:pt x="152" y="1015"/>
                    </a:lnTo>
                    <a:lnTo>
                      <a:pt x="152" y="1039"/>
                    </a:lnTo>
                    <a:lnTo>
                      <a:pt x="160" y="687"/>
                    </a:lnTo>
                    <a:lnTo>
                      <a:pt x="160" y="1678"/>
                    </a:lnTo>
                    <a:lnTo>
                      <a:pt x="160" y="471"/>
                    </a:lnTo>
                    <a:lnTo>
                      <a:pt x="160" y="1486"/>
                    </a:lnTo>
                    <a:lnTo>
                      <a:pt x="168" y="1446"/>
                    </a:lnTo>
                    <a:lnTo>
                      <a:pt x="168" y="1686"/>
                    </a:lnTo>
                    <a:lnTo>
                      <a:pt x="168" y="935"/>
                    </a:lnTo>
                    <a:lnTo>
                      <a:pt x="168" y="959"/>
                    </a:lnTo>
                    <a:lnTo>
                      <a:pt x="176" y="919"/>
                    </a:lnTo>
                    <a:lnTo>
                      <a:pt x="176" y="1558"/>
                    </a:lnTo>
                    <a:lnTo>
                      <a:pt x="176" y="1190"/>
                    </a:lnTo>
                    <a:lnTo>
                      <a:pt x="184" y="1143"/>
                    </a:lnTo>
                    <a:lnTo>
                      <a:pt x="184" y="807"/>
                    </a:lnTo>
                    <a:lnTo>
                      <a:pt x="184" y="1622"/>
                    </a:lnTo>
                    <a:lnTo>
                      <a:pt x="192" y="1662"/>
                    </a:lnTo>
                    <a:lnTo>
                      <a:pt x="192" y="1766"/>
                    </a:lnTo>
                    <a:lnTo>
                      <a:pt x="192" y="791"/>
                    </a:lnTo>
                    <a:lnTo>
                      <a:pt x="192" y="895"/>
                    </a:lnTo>
                    <a:lnTo>
                      <a:pt x="200" y="831"/>
                    </a:lnTo>
                    <a:lnTo>
                      <a:pt x="200" y="1950"/>
                    </a:lnTo>
                    <a:lnTo>
                      <a:pt x="200" y="1790"/>
                    </a:lnTo>
                    <a:lnTo>
                      <a:pt x="208" y="1558"/>
                    </a:lnTo>
                    <a:lnTo>
                      <a:pt x="208" y="855"/>
                    </a:lnTo>
                    <a:lnTo>
                      <a:pt x="208" y="1214"/>
                    </a:lnTo>
                    <a:lnTo>
                      <a:pt x="216" y="1334"/>
                    </a:lnTo>
                    <a:lnTo>
                      <a:pt x="216" y="1926"/>
                    </a:lnTo>
                    <a:lnTo>
                      <a:pt x="216" y="887"/>
                    </a:lnTo>
                    <a:lnTo>
                      <a:pt x="216" y="935"/>
                    </a:lnTo>
                    <a:lnTo>
                      <a:pt x="224" y="1095"/>
                    </a:lnTo>
                    <a:lnTo>
                      <a:pt x="224" y="887"/>
                    </a:lnTo>
                    <a:lnTo>
                      <a:pt x="224" y="1470"/>
                    </a:lnTo>
                    <a:lnTo>
                      <a:pt x="232" y="1414"/>
                    </a:lnTo>
                    <a:lnTo>
                      <a:pt x="232" y="1790"/>
                    </a:lnTo>
                    <a:lnTo>
                      <a:pt x="232" y="687"/>
                    </a:lnTo>
                    <a:lnTo>
                      <a:pt x="232" y="1166"/>
                    </a:lnTo>
                    <a:lnTo>
                      <a:pt x="240" y="1111"/>
                    </a:lnTo>
                    <a:lnTo>
                      <a:pt x="240" y="975"/>
                    </a:lnTo>
                    <a:lnTo>
                      <a:pt x="240" y="1646"/>
                    </a:lnTo>
                    <a:lnTo>
                      <a:pt x="248" y="1526"/>
                    </a:lnTo>
                    <a:lnTo>
                      <a:pt x="248" y="1774"/>
                    </a:lnTo>
                    <a:lnTo>
                      <a:pt x="248" y="863"/>
                    </a:lnTo>
                    <a:lnTo>
                      <a:pt x="248" y="1278"/>
                    </a:lnTo>
                    <a:lnTo>
                      <a:pt x="256" y="1206"/>
                    </a:lnTo>
                    <a:lnTo>
                      <a:pt x="256" y="1790"/>
                    </a:lnTo>
                    <a:lnTo>
                      <a:pt x="256" y="1063"/>
                    </a:lnTo>
                    <a:lnTo>
                      <a:pt x="256" y="1702"/>
                    </a:lnTo>
                    <a:lnTo>
                      <a:pt x="264" y="1726"/>
                    </a:lnTo>
                    <a:lnTo>
                      <a:pt x="264" y="1838"/>
                    </a:lnTo>
                    <a:lnTo>
                      <a:pt x="264" y="1071"/>
                    </a:lnTo>
                    <a:lnTo>
                      <a:pt x="264" y="1135"/>
                    </a:lnTo>
                    <a:lnTo>
                      <a:pt x="272" y="1007"/>
                    </a:lnTo>
                    <a:lnTo>
                      <a:pt x="272" y="1750"/>
                    </a:lnTo>
                    <a:lnTo>
                      <a:pt x="272" y="1007"/>
                    </a:lnTo>
                    <a:lnTo>
                      <a:pt x="280" y="847"/>
                    </a:lnTo>
                    <a:lnTo>
                      <a:pt x="280" y="1143"/>
                    </a:lnTo>
                    <a:lnTo>
                      <a:pt x="280" y="0"/>
                    </a:lnTo>
                    <a:lnTo>
                      <a:pt x="280" y="1135"/>
                    </a:lnTo>
                    <a:lnTo>
                      <a:pt x="288" y="1334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" name="Freeform 384">
                <a:extLst>
                  <a:ext uri="{FF2B5EF4-FFF2-40B4-BE49-F238E27FC236}">
                    <a16:creationId xmlns:a16="http://schemas.microsoft.com/office/drawing/2014/main" id="{CA303CFB-B936-F34A-AD2C-54C7378B7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4" y="1498"/>
                <a:ext cx="256" cy="1703"/>
              </a:xfrm>
              <a:custGeom>
                <a:avLst/>
                <a:gdLst>
                  <a:gd name="T0" fmla="*/ 0 w 256"/>
                  <a:gd name="T1" fmla="*/ 520 h 1703"/>
                  <a:gd name="T2" fmla="*/ 8 w 256"/>
                  <a:gd name="T3" fmla="*/ 1215 h 1703"/>
                  <a:gd name="T4" fmla="*/ 16 w 256"/>
                  <a:gd name="T5" fmla="*/ 1223 h 1703"/>
                  <a:gd name="T6" fmla="*/ 24 w 256"/>
                  <a:gd name="T7" fmla="*/ 1055 h 1703"/>
                  <a:gd name="T8" fmla="*/ 24 w 256"/>
                  <a:gd name="T9" fmla="*/ 616 h 1703"/>
                  <a:gd name="T10" fmla="*/ 32 w 256"/>
                  <a:gd name="T11" fmla="*/ 496 h 1703"/>
                  <a:gd name="T12" fmla="*/ 40 w 256"/>
                  <a:gd name="T13" fmla="*/ 1391 h 1703"/>
                  <a:gd name="T14" fmla="*/ 48 w 256"/>
                  <a:gd name="T15" fmla="*/ 991 h 1703"/>
                  <a:gd name="T16" fmla="*/ 48 w 256"/>
                  <a:gd name="T17" fmla="*/ 792 h 1703"/>
                  <a:gd name="T18" fmla="*/ 56 w 256"/>
                  <a:gd name="T19" fmla="*/ 448 h 1703"/>
                  <a:gd name="T20" fmla="*/ 64 w 256"/>
                  <a:gd name="T21" fmla="*/ 1527 h 1703"/>
                  <a:gd name="T22" fmla="*/ 72 w 256"/>
                  <a:gd name="T23" fmla="*/ 823 h 1703"/>
                  <a:gd name="T24" fmla="*/ 72 w 256"/>
                  <a:gd name="T25" fmla="*/ 1135 h 1703"/>
                  <a:gd name="T26" fmla="*/ 80 w 256"/>
                  <a:gd name="T27" fmla="*/ 664 h 1703"/>
                  <a:gd name="T28" fmla="*/ 88 w 256"/>
                  <a:gd name="T29" fmla="*/ 1231 h 1703"/>
                  <a:gd name="T30" fmla="*/ 96 w 256"/>
                  <a:gd name="T31" fmla="*/ 895 h 1703"/>
                  <a:gd name="T32" fmla="*/ 96 w 256"/>
                  <a:gd name="T33" fmla="*/ 991 h 1703"/>
                  <a:gd name="T34" fmla="*/ 104 w 256"/>
                  <a:gd name="T35" fmla="*/ 424 h 1703"/>
                  <a:gd name="T36" fmla="*/ 112 w 256"/>
                  <a:gd name="T37" fmla="*/ 1439 h 1703"/>
                  <a:gd name="T38" fmla="*/ 120 w 256"/>
                  <a:gd name="T39" fmla="*/ 1479 h 1703"/>
                  <a:gd name="T40" fmla="*/ 120 w 256"/>
                  <a:gd name="T41" fmla="*/ 656 h 1703"/>
                  <a:gd name="T42" fmla="*/ 128 w 256"/>
                  <a:gd name="T43" fmla="*/ 648 h 1703"/>
                  <a:gd name="T44" fmla="*/ 136 w 256"/>
                  <a:gd name="T45" fmla="*/ 504 h 1703"/>
                  <a:gd name="T46" fmla="*/ 144 w 256"/>
                  <a:gd name="T47" fmla="*/ 480 h 1703"/>
                  <a:gd name="T48" fmla="*/ 152 w 256"/>
                  <a:gd name="T49" fmla="*/ 1495 h 1703"/>
                  <a:gd name="T50" fmla="*/ 160 w 256"/>
                  <a:gd name="T51" fmla="*/ 1055 h 1703"/>
                  <a:gd name="T52" fmla="*/ 160 w 256"/>
                  <a:gd name="T53" fmla="*/ 855 h 1703"/>
                  <a:gd name="T54" fmla="*/ 168 w 256"/>
                  <a:gd name="T55" fmla="*/ 736 h 1703"/>
                  <a:gd name="T56" fmla="*/ 176 w 256"/>
                  <a:gd name="T57" fmla="*/ 1119 h 1703"/>
                  <a:gd name="T58" fmla="*/ 184 w 256"/>
                  <a:gd name="T59" fmla="*/ 959 h 1703"/>
                  <a:gd name="T60" fmla="*/ 184 w 256"/>
                  <a:gd name="T61" fmla="*/ 959 h 1703"/>
                  <a:gd name="T62" fmla="*/ 192 w 256"/>
                  <a:gd name="T63" fmla="*/ 808 h 1703"/>
                  <a:gd name="T64" fmla="*/ 200 w 256"/>
                  <a:gd name="T65" fmla="*/ 1183 h 1703"/>
                  <a:gd name="T66" fmla="*/ 208 w 256"/>
                  <a:gd name="T67" fmla="*/ 927 h 1703"/>
                  <a:gd name="T68" fmla="*/ 208 w 256"/>
                  <a:gd name="T69" fmla="*/ 1495 h 1703"/>
                  <a:gd name="T70" fmla="*/ 216 w 256"/>
                  <a:gd name="T71" fmla="*/ 0 h 1703"/>
                  <a:gd name="T72" fmla="*/ 224 w 256"/>
                  <a:gd name="T73" fmla="*/ 32 h 1703"/>
                  <a:gd name="T74" fmla="*/ 232 w 256"/>
                  <a:gd name="T75" fmla="*/ 1391 h 1703"/>
                  <a:gd name="T76" fmla="*/ 240 w 256"/>
                  <a:gd name="T77" fmla="*/ 768 h 1703"/>
                  <a:gd name="T78" fmla="*/ 240 w 256"/>
                  <a:gd name="T79" fmla="*/ 1039 h 1703"/>
                  <a:gd name="T80" fmla="*/ 248 w 256"/>
                  <a:gd name="T81" fmla="*/ 784 h 1703"/>
                  <a:gd name="T82" fmla="*/ 256 w 256"/>
                  <a:gd name="T83" fmla="*/ 1319 h 17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6"/>
                  <a:gd name="T127" fmla="*/ 0 h 1703"/>
                  <a:gd name="T128" fmla="*/ 256 w 256"/>
                  <a:gd name="T129" fmla="*/ 1703 h 17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6" h="1703">
                    <a:moveTo>
                      <a:pt x="0" y="1007"/>
                    </a:moveTo>
                    <a:lnTo>
                      <a:pt x="0" y="1703"/>
                    </a:lnTo>
                    <a:lnTo>
                      <a:pt x="0" y="520"/>
                    </a:lnTo>
                    <a:lnTo>
                      <a:pt x="0" y="616"/>
                    </a:lnTo>
                    <a:lnTo>
                      <a:pt x="8" y="752"/>
                    </a:lnTo>
                    <a:lnTo>
                      <a:pt x="8" y="1215"/>
                    </a:lnTo>
                    <a:lnTo>
                      <a:pt x="8" y="328"/>
                    </a:lnTo>
                    <a:lnTo>
                      <a:pt x="8" y="1063"/>
                    </a:lnTo>
                    <a:lnTo>
                      <a:pt x="16" y="1223"/>
                    </a:lnTo>
                    <a:lnTo>
                      <a:pt x="16" y="544"/>
                    </a:lnTo>
                    <a:lnTo>
                      <a:pt x="16" y="1191"/>
                    </a:lnTo>
                    <a:lnTo>
                      <a:pt x="24" y="1055"/>
                    </a:lnTo>
                    <a:lnTo>
                      <a:pt x="24" y="1455"/>
                    </a:lnTo>
                    <a:lnTo>
                      <a:pt x="24" y="576"/>
                    </a:lnTo>
                    <a:lnTo>
                      <a:pt x="24" y="616"/>
                    </a:lnTo>
                    <a:lnTo>
                      <a:pt x="32" y="696"/>
                    </a:lnTo>
                    <a:lnTo>
                      <a:pt x="32" y="1671"/>
                    </a:lnTo>
                    <a:lnTo>
                      <a:pt x="32" y="496"/>
                    </a:lnTo>
                    <a:lnTo>
                      <a:pt x="32" y="1127"/>
                    </a:lnTo>
                    <a:lnTo>
                      <a:pt x="40" y="1047"/>
                    </a:lnTo>
                    <a:lnTo>
                      <a:pt x="40" y="1391"/>
                    </a:lnTo>
                    <a:lnTo>
                      <a:pt x="40" y="608"/>
                    </a:lnTo>
                    <a:lnTo>
                      <a:pt x="40" y="855"/>
                    </a:lnTo>
                    <a:lnTo>
                      <a:pt x="48" y="991"/>
                    </a:lnTo>
                    <a:lnTo>
                      <a:pt x="48" y="1383"/>
                    </a:lnTo>
                    <a:lnTo>
                      <a:pt x="48" y="552"/>
                    </a:lnTo>
                    <a:lnTo>
                      <a:pt x="48" y="792"/>
                    </a:lnTo>
                    <a:lnTo>
                      <a:pt x="56" y="919"/>
                    </a:lnTo>
                    <a:lnTo>
                      <a:pt x="56" y="1383"/>
                    </a:lnTo>
                    <a:lnTo>
                      <a:pt x="56" y="448"/>
                    </a:lnTo>
                    <a:lnTo>
                      <a:pt x="56" y="1183"/>
                    </a:lnTo>
                    <a:lnTo>
                      <a:pt x="64" y="1207"/>
                    </a:lnTo>
                    <a:lnTo>
                      <a:pt x="64" y="1527"/>
                    </a:lnTo>
                    <a:lnTo>
                      <a:pt x="64" y="640"/>
                    </a:lnTo>
                    <a:lnTo>
                      <a:pt x="64" y="991"/>
                    </a:lnTo>
                    <a:lnTo>
                      <a:pt x="72" y="823"/>
                    </a:lnTo>
                    <a:lnTo>
                      <a:pt x="72" y="1255"/>
                    </a:lnTo>
                    <a:lnTo>
                      <a:pt x="72" y="800"/>
                    </a:lnTo>
                    <a:lnTo>
                      <a:pt x="72" y="1135"/>
                    </a:lnTo>
                    <a:lnTo>
                      <a:pt x="80" y="1175"/>
                    </a:lnTo>
                    <a:lnTo>
                      <a:pt x="80" y="1183"/>
                    </a:lnTo>
                    <a:lnTo>
                      <a:pt x="80" y="664"/>
                    </a:lnTo>
                    <a:lnTo>
                      <a:pt x="80" y="736"/>
                    </a:lnTo>
                    <a:lnTo>
                      <a:pt x="88" y="800"/>
                    </a:lnTo>
                    <a:lnTo>
                      <a:pt x="88" y="1231"/>
                    </a:lnTo>
                    <a:lnTo>
                      <a:pt x="88" y="640"/>
                    </a:lnTo>
                    <a:lnTo>
                      <a:pt x="88" y="1015"/>
                    </a:lnTo>
                    <a:lnTo>
                      <a:pt x="96" y="895"/>
                    </a:lnTo>
                    <a:lnTo>
                      <a:pt x="96" y="1455"/>
                    </a:lnTo>
                    <a:lnTo>
                      <a:pt x="96" y="847"/>
                    </a:lnTo>
                    <a:lnTo>
                      <a:pt x="96" y="991"/>
                    </a:lnTo>
                    <a:lnTo>
                      <a:pt x="104" y="879"/>
                    </a:lnTo>
                    <a:lnTo>
                      <a:pt x="104" y="1295"/>
                    </a:lnTo>
                    <a:lnTo>
                      <a:pt x="104" y="424"/>
                    </a:lnTo>
                    <a:lnTo>
                      <a:pt x="104" y="592"/>
                    </a:lnTo>
                    <a:lnTo>
                      <a:pt x="112" y="568"/>
                    </a:lnTo>
                    <a:lnTo>
                      <a:pt x="112" y="1439"/>
                    </a:lnTo>
                    <a:lnTo>
                      <a:pt x="112" y="312"/>
                    </a:lnTo>
                    <a:lnTo>
                      <a:pt x="112" y="1439"/>
                    </a:lnTo>
                    <a:lnTo>
                      <a:pt x="120" y="1479"/>
                    </a:lnTo>
                    <a:lnTo>
                      <a:pt x="120" y="1511"/>
                    </a:lnTo>
                    <a:lnTo>
                      <a:pt x="120" y="232"/>
                    </a:lnTo>
                    <a:lnTo>
                      <a:pt x="120" y="656"/>
                    </a:lnTo>
                    <a:lnTo>
                      <a:pt x="128" y="871"/>
                    </a:lnTo>
                    <a:lnTo>
                      <a:pt x="128" y="1007"/>
                    </a:lnTo>
                    <a:lnTo>
                      <a:pt x="128" y="648"/>
                    </a:lnTo>
                    <a:lnTo>
                      <a:pt x="128" y="784"/>
                    </a:lnTo>
                    <a:lnTo>
                      <a:pt x="136" y="704"/>
                    </a:lnTo>
                    <a:lnTo>
                      <a:pt x="136" y="504"/>
                    </a:lnTo>
                    <a:lnTo>
                      <a:pt x="136" y="1511"/>
                    </a:lnTo>
                    <a:lnTo>
                      <a:pt x="144" y="1295"/>
                    </a:lnTo>
                    <a:lnTo>
                      <a:pt x="144" y="480"/>
                    </a:lnTo>
                    <a:lnTo>
                      <a:pt x="144" y="792"/>
                    </a:lnTo>
                    <a:lnTo>
                      <a:pt x="152" y="975"/>
                    </a:lnTo>
                    <a:lnTo>
                      <a:pt x="152" y="1495"/>
                    </a:lnTo>
                    <a:lnTo>
                      <a:pt x="152" y="959"/>
                    </a:lnTo>
                    <a:lnTo>
                      <a:pt x="152" y="1015"/>
                    </a:lnTo>
                    <a:lnTo>
                      <a:pt x="160" y="1055"/>
                    </a:lnTo>
                    <a:lnTo>
                      <a:pt x="160" y="1151"/>
                    </a:lnTo>
                    <a:lnTo>
                      <a:pt x="160" y="672"/>
                    </a:lnTo>
                    <a:lnTo>
                      <a:pt x="160" y="855"/>
                    </a:lnTo>
                    <a:lnTo>
                      <a:pt x="168" y="839"/>
                    </a:lnTo>
                    <a:lnTo>
                      <a:pt x="168" y="1319"/>
                    </a:lnTo>
                    <a:lnTo>
                      <a:pt x="168" y="736"/>
                    </a:lnTo>
                    <a:lnTo>
                      <a:pt x="168" y="1007"/>
                    </a:lnTo>
                    <a:lnTo>
                      <a:pt x="176" y="991"/>
                    </a:lnTo>
                    <a:lnTo>
                      <a:pt x="176" y="1119"/>
                    </a:lnTo>
                    <a:lnTo>
                      <a:pt x="176" y="736"/>
                    </a:lnTo>
                    <a:lnTo>
                      <a:pt x="176" y="1047"/>
                    </a:lnTo>
                    <a:lnTo>
                      <a:pt x="184" y="959"/>
                    </a:lnTo>
                    <a:lnTo>
                      <a:pt x="184" y="1207"/>
                    </a:lnTo>
                    <a:lnTo>
                      <a:pt x="184" y="688"/>
                    </a:lnTo>
                    <a:lnTo>
                      <a:pt x="184" y="959"/>
                    </a:lnTo>
                    <a:lnTo>
                      <a:pt x="192" y="1047"/>
                    </a:lnTo>
                    <a:lnTo>
                      <a:pt x="192" y="1071"/>
                    </a:lnTo>
                    <a:lnTo>
                      <a:pt x="192" y="808"/>
                    </a:lnTo>
                    <a:lnTo>
                      <a:pt x="192" y="919"/>
                    </a:lnTo>
                    <a:lnTo>
                      <a:pt x="200" y="975"/>
                    </a:lnTo>
                    <a:lnTo>
                      <a:pt x="200" y="1183"/>
                    </a:lnTo>
                    <a:lnTo>
                      <a:pt x="200" y="816"/>
                    </a:lnTo>
                    <a:lnTo>
                      <a:pt x="200" y="951"/>
                    </a:lnTo>
                    <a:lnTo>
                      <a:pt x="208" y="927"/>
                    </a:lnTo>
                    <a:lnTo>
                      <a:pt x="208" y="1607"/>
                    </a:lnTo>
                    <a:lnTo>
                      <a:pt x="208" y="855"/>
                    </a:lnTo>
                    <a:lnTo>
                      <a:pt x="208" y="1495"/>
                    </a:lnTo>
                    <a:lnTo>
                      <a:pt x="216" y="1439"/>
                    </a:lnTo>
                    <a:lnTo>
                      <a:pt x="216" y="1663"/>
                    </a:lnTo>
                    <a:lnTo>
                      <a:pt x="216" y="0"/>
                    </a:lnTo>
                    <a:lnTo>
                      <a:pt x="224" y="192"/>
                    </a:lnTo>
                    <a:lnTo>
                      <a:pt x="224" y="1607"/>
                    </a:lnTo>
                    <a:lnTo>
                      <a:pt x="224" y="32"/>
                    </a:lnTo>
                    <a:lnTo>
                      <a:pt x="224" y="1255"/>
                    </a:lnTo>
                    <a:lnTo>
                      <a:pt x="232" y="1287"/>
                    </a:lnTo>
                    <a:lnTo>
                      <a:pt x="232" y="1391"/>
                    </a:lnTo>
                    <a:lnTo>
                      <a:pt x="232" y="264"/>
                    </a:lnTo>
                    <a:lnTo>
                      <a:pt x="232" y="688"/>
                    </a:lnTo>
                    <a:lnTo>
                      <a:pt x="240" y="768"/>
                    </a:lnTo>
                    <a:lnTo>
                      <a:pt x="240" y="1263"/>
                    </a:lnTo>
                    <a:lnTo>
                      <a:pt x="240" y="728"/>
                    </a:lnTo>
                    <a:lnTo>
                      <a:pt x="240" y="1039"/>
                    </a:lnTo>
                    <a:lnTo>
                      <a:pt x="248" y="1087"/>
                    </a:lnTo>
                    <a:lnTo>
                      <a:pt x="248" y="1263"/>
                    </a:lnTo>
                    <a:lnTo>
                      <a:pt x="248" y="784"/>
                    </a:lnTo>
                    <a:lnTo>
                      <a:pt x="248" y="1191"/>
                    </a:lnTo>
                    <a:lnTo>
                      <a:pt x="256" y="991"/>
                    </a:lnTo>
                    <a:lnTo>
                      <a:pt x="256" y="1319"/>
                    </a:lnTo>
                    <a:lnTo>
                      <a:pt x="256" y="680"/>
                    </a:lnTo>
                    <a:lnTo>
                      <a:pt x="256" y="1063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8" name="Freeform 385">
                <a:extLst>
                  <a:ext uri="{FF2B5EF4-FFF2-40B4-BE49-F238E27FC236}">
                    <a16:creationId xmlns:a16="http://schemas.microsoft.com/office/drawing/2014/main" id="{0B3879C1-FC3A-9444-A55C-C1C55F05E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0" y="1450"/>
                <a:ext cx="289" cy="1775"/>
              </a:xfrm>
              <a:custGeom>
                <a:avLst/>
                <a:gdLst>
                  <a:gd name="T0" fmla="*/ 8 w 289"/>
                  <a:gd name="T1" fmla="*/ 1119 h 1775"/>
                  <a:gd name="T2" fmla="*/ 16 w 289"/>
                  <a:gd name="T3" fmla="*/ 983 h 1775"/>
                  <a:gd name="T4" fmla="*/ 16 w 289"/>
                  <a:gd name="T5" fmla="*/ 864 h 1775"/>
                  <a:gd name="T6" fmla="*/ 32 w 289"/>
                  <a:gd name="T7" fmla="*/ 1311 h 1775"/>
                  <a:gd name="T8" fmla="*/ 32 w 289"/>
                  <a:gd name="T9" fmla="*/ 1015 h 1775"/>
                  <a:gd name="T10" fmla="*/ 40 w 289"/>
                  <a:gd name="T11" fmla="*/ 648 h 1775"/>
                  <a:gd name="T12" fmla="*/ 48 w 289"/>
                  <a:gd name="T13" fmla="*/ 1479 h 1775"/>
                  <a:gd name="T14" fmla="*/ 56 w 289"/>
                  <a:gd name="T15" fmla="*/ 1247 h 1775"/>
                  <a:gd name="T16" fmla="*/ 64 w 289"/>
                  <a:gd name="T17" fmla="*/ 1303 h 1775"/>
                  <a:gd name="T18" fmla="*/ 64 w 289"/>
                  <a:gd name="T19" fmla="*/ 96 h 1775"/>
                  <a:gd name="T20" fmla="*/ 72 w 289"/>
                  <a:gd name="T21" fmla="*/ 1775 h 1775"/>
                  <a:gd name="T22" fmla="*/ 80 w 289"/>
                  <a:gd name="T23" fmla="*/ 672 h 1775"/>
                  <a:gd name="T24" fmla="*/ 88 w 289"/>
                  <a:gd name="T25" fmla="*/ 520 h 1775"/>
                  <a:gd name="T26" fmla="*/ 96 w 289"/>
                  <a:gd name="T27" fmla="*/ 999 h 1775"/>
                  <a:gd name="T28" fmla="*/ 104 w 289"/>
                  <a:gd name="T29" fmla="*/ 1175 h 1775"/>
                  <a:gd name="T30" fmla="*/ 112 w 289"/>
                  <a:gd name="T31" fmla="*/ 983 h 1775"/>
                  <a:gd name="T32" fmla="*/ 112 w 289"/>
                  <a:gd name="T33" fmla="*/ 664 h 1775"/>
                  <a:gd name="T34" fmla="*/ 120 w 289"/>
                  <a:gd name="T35" fmla="*/ 975 h 1775"/>
                  <a:gd name="T36" fmla="*/ 128 w 289"/>
                  <a:gd name="T37" fmla="*/ 1103 h 1775"/>
                  <a:gd name="T38" fmla="*/ 136 w 289"/>
                  <a:gd name="T39" fmla="*/ 680 h 1775"/>
                  <a:gd name="T40" fmla="*/ 144 w 289"/>
                  <a:gd name="T41" fmla="*/ 1431 h 1775"/>
                  <a:gd name="T42" fmla="*/ 152 w 289"/>
                  <a:gd name="T43" fmla="*/ 1031 h 1775"/>
                  <a:gd name="T44" fmla="*/ 160 w 289"/>
                  <a:gd name="T45" fmla="*/ 1007 h 1775"/>
                  <a:gd name="T46" fmla="*/ 160 w 289"/>
                  <a:gd name="T47" fmla="*/ 991 h 1775"/>
                  <a:gd name="T48" fmla="*/ 168 w 289"/>
                  <a:gd name="T49" fmla="*/ 136 h 1775"/>
                  <a:gd name="T50" fmla="*/ 176 w 289"/>
                  <a:gd name="T51" fmla="*/ 1415 h 1775"/>
                  <a:gd name="T52" fmla="*/ 184 w 289"/>
                  <a:gd name="T53" fmla="*/ 1287 h 1775"/>
                  <a:gd name="T54" fmla="*/ 192 w 289"/>
                  <a:gd name="T55" fmla="*/ 1575 h 1775"/>
                  <a:gd name="T56" fmla="*/ 200 w 289"/>
                  <a:gd name="T57" fmla="*/ 744 h 1775"/>
                  <a:gd name="T58" fmla="*/ 208 w 289"/>
                  <a:gd name="T59" fmla="*/ 1367 h 1775"/>
                  <a:gd name="T60" fmla="*/ 216 w 289"/>
                  <a:gd name="T61" fmla="*/ 1279 h 1775"/>
                  <a:gd name="T62" fmla="*/ 224 w 289"/>
                  <a:gd name="T63" fmla="*/ 864 h 1775"/>
                  <a:gd name="T64" fmla="*/ 224 w 289"/>
                  <a:gd name="T65" fmla="*/ 1023 h 1775"/>
                  <a:gd name="T66" fmla="*/ 232 w 289"/>
                  <a:gd name="T67" fmla="*/ 808 h 1775"/>
                  <a:gd name="T68" fmla="*/ 240 w 289"/>
                  <a:gd name="T69" fmla="*/ 1495 h 1775"/>
                  <a:gd name="T70" fmla="*/ 248 w 289"/>
                  <a:gd name="T71" fmla="*/ 903 h 1775"/>
                  <a:gd name="T72" fmla="*/ 248 w 289"/>
                  <a:gd name="T73" fmla="*/ 967 h 1775"/>
                  <a:gd name="T74" fmla="*/ 256 w 289"/>
                  <a:gd name="T75" fmla="*/ 879 h 1775"/>
                  <a:gd name="T76" fmla="*/ 264 w 289"/>
                  <a:gd name="T77" fmla="*/ 999 h 1775"/>
                  <a:gd name="T78" fmla="*/ 272 w 289"/>
                  <a:gd name="T79" fmla="*/ 728 h 1775"/>
                  <a:gd name="T80" fmla="*/ 280 w 289"/>
                  <a:gd name="T81" fmla="*/ 1183 h 1775"/>
                  <a:gd name="T82" fmla="*/ 289 w 289"/>
                  <a:gd name="T83" fmla="*/ 864 h 17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9"/>
                  <a:gd name="T127" fmla="*/ 0 h 1775"/>
                  <a:gd name="T128" fmla="*/ 289 w 289"/>
                  <a:gd name="T129" fmla="*/ 1775 h 17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9" h="1775">
                    <a:moveTo>
                      <a:pt x="0" y="1111"/>
                    </a:moveTo>
                    <a:lnTo>
                      <a:pt x="8" y="919"/>
                    </a:lnTo>
                    <a:lnTo>
                      <a:pt x="8" y="1119"/>
                    </a:lnTo>
                    <a:lnTo>
                      <a:pt x="8" y="624"/>
                    </a:lnTo>
                    <a:lnTo>
                      <a:pt x="8" y="776"/>
                    </a:lnTo>
                    <a:lnTo>
                      <a:pt x="16" y="983"/>
                    </a:lnTo>
                    <a:lnTo>
                      <a:pt x="16" y="1383"/>
                    </a:lnTo>
                    <a:lnTo>
                      <a:pt x="16" y="808"/>
                    </a:lnTo>
                    <a:lnTo>
                      <a:pt x="16" y="864"/>
                    </a:lnTo>
                    <a:lnTo>
                      <a:pt x="24" y="728"/>
                    </a:lnTo>
                    <a:lnTo>
                      <a:pt x="24" y="1335"/>
                    </a:lnTo>
                    <a:lnTo>
                      <a:pt x="32" y="1311"/>
                    </a:lnTo>
                    <a:lnTo>
                      <a:pt x="32" y="1335"/>
                    </a:lnTo>
                    <a:lnTo>
                      <a:pt x="32" y="856"/>
                    </a:lnTo>
                    <a:lnTo>
                      <a:pt x="32" y="1015"/>
                    </a:lnTo>
                    <a:lnTo>
                      <a:pt x="40" y="999"/>
                    </a:lnTo>
                    <a:lnTo>
                      <a:pt x="40" y="1263"/>
                    </a:lnTo>
                    <a:lnTo>
                      <a:pt x="40" y="648"/>
                    </a:lnTo>
                    <a:lnTo>
                      <a:pt x="40" y="824"/>
                    </a:lnTo>
                    <a:lnTo>
                      <a:pt x="48" y="864"/>
                    </a:lnTo>
                    <a:lnTo>
                      <a:pt x="48" y="1479"/>
                    </a:lnTo>
                    <a:lnTo>
                      <a:pt x="48" y="1231"/>
                    </a:lnTo>
                    <a:lnTo>
                      <a:pt x="56" y="1199"/>
                    </a:lnTo>
                    <a:lnTo>
                      <a:pt x="56" y="1247"/>
                    </a:lnTo>
                    <a:lnTo>
                      <a:pt x="56" y="632"/>
                    </a:lnTo>
                    <a:lnTo>
                      <a:pt x="56" y="1223"/>
                    </a:lnTo>
                    <a:lnTo>
                      <a:pt x="64" y="1303"/>
                    </a:lnTo>
                    <a:lnTo>
                      <a:pt x="64" y="1495"/>
                    </a:lnTo>
                    <a:lnTo>
                      <a:pt x="64" y="88"/>
                    </a:lnTo>
                    <a:lnTo>
                      <a:pt x="64" y="96"/>
                    </a:lnTo>
                    <a:lnTo>
                      <a:pt x="72" y="32"/>
                    </a:lnTo>
                    <a:lnTo>
                      <a:pt x="72" y="0"/>
                    </a:lnTo>
                    <a:lnTo>
                      <a:pt x="72" y="1775"/>
                    </a:lnTo>
                    <a:lnTo>
                      <a:pt x="80" y="1703"/>
                    </a:lnTo>
                    <a:lnTo>
                      <a:pt x="80" y="584"/>
                    </a:lnTo>
                    <a:lnTo>
                      <a:pt x="80" y="672"/>
                    </a:lnTo>
                    <a:lnTo>
                      <a:pt x="88" y="760"/>
                    </a:lnTo>
                    <a:lnTo>
                      <a:pt x="88" y="1303"/>
                    </a:lnTo>
                    <a:lnTo>
                      <a:pt x="88" y="520"/>
                    </a:lnTo>
                    <a:lnTo>
                      <a:pt x="88" y="1295"/>
                    </a:lnTo>
                    <a:lnTo>
                      <a:pt x="96" y="1287"/>
                    </a:lnTo>
                    <a:lnTo>
                      <a:pt x="96" y="999"/>
                    </a:lnTo>
                    <a:lnTo>
                      <a:pt x="96" y="1319"/>
                    </a:lnTo>
                    <a:lnTo>
                      <a:pt x="104" y="1095"/>
                    </a:lnTo>
                    <a:lnTo>
                      <a:pt x="104" y="1175"/>
                    </a:lnTo>
                    <a:lnTo>
                      <a:pt x="104" y="816"/>
                    </a:lnTo>
                    <a:lnTo>
                      <a:pt x="104" y="1127"/>
                    </a:lnTo>
                    <a:lnTo>
                      <a:pt x="112" y="983"/>
                    </a:lnTo>
                    <a:lnTo>
                      <a:pt x="112" y="1103"/>
                    </a:lnTo>
                    <a:lnTo>
                      <a:pt x="112" y="648"/>
                    </a:lnTo>
                    <a:lnTo>
                      <a:pt x="112" y="664"/>
                    </a:lnTo>
                    <a:lnTo>
                      <a:pt x="120" y="584"/>
                    </a:lnTo>
                    <a:lnTo>
                      <a:pt x="120" y="1359"/>
                    </a:lnTo>
                    <a:lnTo>
                      <a:pt x="120" y="975"/>
                    </a:lnTo>
                    <a:lnTo>
                      <a:pt x="128" y="887"/>
                    </a:lnTo>
                    <a:lnTo>
                      <a:pt x="128" y="696"/>
                    </a:lnTo>
                    <a:lnTo>
                      <a:pt x="128" y="1103"/>
                    </a:lnTo>
                    <a:lnTo>
                      <a:pt x="136" y="1119"/>
                    </a:lnTo>
                    <a:lnTo>
                      <a:pt x="136" y="1463"/>
                    </a:lnTo>
                    <a:lnTo>
                      <a:pt x="136" y="680"/>
                    </a:lnTo>
                    <a:lnTo>
                      <a:pt x="136" y="1159"/>
                    </a:lnTo>
                    <a:lnTo>
                      <a:pt x="144" y="1143"/>
                    </a:lnTo>
                    <a:lnTo>
                      <a:pt x="144" y="1431"/>
                    </a:lnTo>
                    <a:lnTo>
                      <a:pt x="144" y="967"/>
                    </a:lnTo>
                    <a:lnTo>
                      <a:pt x="144" y="999"/>
                    </a:lnTo>
                    <a:lnTo>
                      <a:pt x="152" y="1031"/>
                    </a:lnTo>
                    <a:lnTo>
                      <a:pt x="152" y="1479"/>
                    </a:lnTo>
                    <a:lnTo>
                      <a:pt x="152" y="864"/>
                    </a:lnTo>
                    <a:lnTo>
                      <a:pt x="160" y="1007"/>
                    </a:lnTo>
                    <a:lnTo>
                      <a:pt x="160" y="1391"/>
                    </a:lnTo>
                    <a:lnTo>
                      <a:pt x="160" y="728"/>
                    </a:lnTo>
                    <a:lnTo>
                      <a:pt x="160" y="991"/>
                    </a:lnTo>
                    <a:lnTo>
                      <a:pt x="168" y="887"/>
                    </a:lnTo>
                    <a:lnTo>
                      <a:pt x="168" y="999"/>
                    </a:lnTo>
                    <a:lnTo>
                      <a:pt x="168" y="136"/>
                    </a:lnTo>
                    <a:lnTo>
                      <a:pt x="168" y="472"/>
                    </a:lnTo>
                    <a:lnTo>
                      <a:pt x="176" y="600"/>
                    </a:lnTo>
                    <a:lnTo>
                      <a:pt x="176" y="1415"/>
                    </a:lnTo>
                    <a:lnTo>
                      <a:pt x="176" y="919"/>
                    </a:lnTo>
                    <a:lnTo>
                      <a:pt x="184" y="903"/>
                    </a:lnTo>
                    <a:lnTo>
                      <a:pt x="184" y="1287"/>
                    </a:lnTo>
                    <a:lnTo>
                      <a:pt x="184" y="512"/>
                    </a:lnTo>
                    <a:lnTo>
                      <a:pt x="192" y="536"/>
                    </a:lnTo>
                    <a:lnTo>
                      <a:pt x="192" y="1575"/>
                    </a:lnTo>
                    <a:lnTo>
                      <a:pt x="200" y="1367"/>
                    </a:lnTo>
                    <a:lnTo>
                      <a:pt x="200" y="1391"/>
                    </a:lnTo>
                    <a:lnTo>
                      <a:pt x="200" y="744"/>
                    </a:lnTo>
                    <a:lnTo>
                      <a:pt x="200" y="991"/>
                    </a:lnTo>
                    <a:lnTo>
                      <a:pt x="208" y="999"/>
                    </a:lnTo>
                    <a:lnTo>
                      <a:pt x="208" y="1367"/>
                    </a:lnTo>
                    <a:lnTo>
                      <a:pt x="208" y="608"/>
                    </a:lnTo>
                    <a:lnTo>
                      <a:pt x="208" y="1303"/>
                    </a:lnTo>
                    <a:lnTo>
                      <a:pt x="216" y="1279"/>
                    </a:lnTo>
                    <a:lnTo>
                      <a:pt x="216" y="840"/>
                    </a:lnTo>
                    <a:lnTo>
                      <a:pt x="216" y="864"/>
                    </a:lnTo>
                    <a:lnTo>
                      <a:pt x="224" y="864"/>
                    </a:lnTo>
                    <a:lnTo>
                      <a:pt x="224" y="1223"/>
                    </a:lnTo>
                    <a:lnTo>
                      <a:pt x="224" y="608"/>
                    </a:lnTo>
                    <a:lnTo>
                      <a:pt x="224" y="1023"/>
                    </a:lnTo>
                    <a:lnTo>
                      <a:pt x="232" y="1015"/>
                    </a:lnTo>
                    <a:lnTo>
                      <a:pt x="232" y="1271"/>
                    </a:lnTo>
                    <a:lnTo>
                      <a:pt x="232" y="808"/>
                    </a:lnTo>
                    <a:lnTo>
                      <a:pt x="232" y="1199"/>
                    </a:lnTo>
                    <a:lnTo>
                      <a:pt x="240" y="983"/>
                    </a:lnTo>
                    <a:lnTo>
                      <a:pt x="240" y="1495"/>
                    </a:lnTo>
                    <a:lnTo>
                      <a:pt x="240" y="824"/>
                    </a:lnTo>
                    <a:lnTo>
                      <a:pt x="240" y="935"/>
                    </a:lnTo>
                    <a:lnTo>
                      <a:pt x="248" y="903"/>
                    </a:lnTo>
                    <a:lnTo>
                      <a:pt x="248" y="1191"/>
                    </a:lnTo>
                    <a:lnTo>
                      <a:pt x="248" y="672"/>
                    </a:lnTo>
                    <a:lnTo>
                      <a:pt x="248" y="967"/>
                    </a:lnTo>
                    <a:lnTo>
                      <a:pt x="256" y="1087"/>
                    </a:lnTo>
                    <a:lnTo>
                      <a:pt x="256" y="1703"/>
                    </a:lnTo>
                    <a:lnTo>
                      <a:pt x="256" y="879"/>
                    </a:lnTo>
                    <a:lnTo>
                      <a:pt x="264" y="688"/>
                    </a:lnTo>
                    <a:lnTo>
                      <a:pt x="264" y="152"/>
                    </a:lnTo>
                    <a:lnTo>
                      <a:pt x="264" y="999"/>
                    </a:lnTo>
                    <a:lnTo>
                      <a:pt x="272" y="824"/>
                    </a:lnTo>
                    <a:lnTo>
                      <a:pt x="272" y="1423"/>
                    </a:lnTo>
                    <a:lnTo>
                      <a:pt x="272" y="728"/>
                    </a:lnTo>
                    <a:lnTo>
                      <a:pt x="272" y="784"/>
                    </a:lnTo>
                    <a:lnTo>
                      <a:pt x="280" y="999"/>
                    </a:lnTo>
                    <a:lnTo>
                      <a:pt x="280" y="1183"/>
                    </a:lnTo>
                    <a:lnTo>
                      <a:pt x="280" y="760"/>
                    </a:lnTo>
                    <a:lnTo>
                      <a:pt x="280" y="816"/>
                    </a:lnTo>
                    <a:lnTo>
                      <a:pt x="289" y="864"/>
                    </a:lnTo>
                    <a:lnTo>
                      <a:pt x="289" y="1559"/>
                    </a:lnTo>
                    <a:lnTo>
                      <a:pt x="289" y="792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9" name="Freeform 386">
                <a:extLst>
                  <a:ext uri="{FF2B5EF4-FFF2-40B4-BE49-F238E27FC236}">
                    <a16:creationId xmlns:a16="http://schemas.microsoft.com/office/drawing/2014/main" id="{5128A403-F4C2-1844-9F80-689F7855B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9" y="1642"/>
                <a:ext cx="288" cy="1535"/>
              </a:xfrm>
              <a:custGeom>
                <a:avLst/>
                <a:gdLst>
                  <a:gd name="T0" fmla="*/ 8 w 288"/>
                  <a:gd name="T1" fmla="*/ 759 h 1535"/>
                  <a:gd name="T2" fmla="*/ 16 w 288"/>
                  <a:gd name="T3" fmla="*/ 743 h 1535"/>
                  <a:gd name="T4" fmla="*/ 16 w 288"/>
                  <a:gd name="T5" fmla="*/ 464 h 1535"/>
                  <a:gd name="T6" fmla="*/ 24 w 288"/>
                  <a:gd name="T7" fmla="*/ 400 h 1535"/>
                  <a:gd name="T8" fmla="*/ 32 w 288"/>
                  <a:gd name="T9" fmla="*/ 1431 h 1535"/>
                  <a:gd name="T10" fmla="*/ 40 w 288"/>
                  <a:gd name="T11" fmla="*/ 751 h 1535"/>
                  <a:gd name="T12" fmla="*/ 40 w 288"/>
                  <a:gd name="T13" fmla="*/ 1271 h 1535"/>
                  <a:gd name="T14" fmla="*/ 48 w 288"/>
                  <a:gd name="T15" fmla="*/ 871 h 1535"/>
                  <a:gd name="T16" fmla="*/ 56 w 288"/>
                  <a:gd name="T17" fmla="*/ 656 h 1535"/>
                  <a:gd name="T18" fmla="*/ 64 w 288"/>
                  <a:gd name="T19" fmla="*/ 0 h 1535"/>
                  <a:gd name="T20" fmla="*/ 72 w 288"/>
                  <a:gd name="T21" fmla="*/ 1159 h 1535"/>
                  <a:gd name="T22" fmla="*/ 80 w 288"/>
                  <a:gd name="T23" fmla="*/ 1063 h 1535"/>
                  <a:gd name="T24" fmla="*/ 88 w 288"/>
                  <a:gd name="T25" fmla="*/ 648 h 1535"/>
                  <a:gd name="T26" fmla="*/ 88 w 288"/>
                  <a:gd name="T27" fmla="*/ 815 h 1535"/>
                  <a:gd name="T28" fmla="*/ 96 w 288"/>
                  <a:gd name="T29" fmla="*/ 560 h 1535"/>
                  <a:gd name="T30" fmla="*/ 104 w 288"/>
                  <a:gd name="T31" fmla="*/ 1255 h 1535"/>
                  <a:gd name="T32" fmla="*/ 112 w 288"/>
                  <a:gd name="T33" fmla="*/ 815 h 1535"/>
                  <a:gd name="T34" fmla="*/ 120 w 288"/>
                  <a:gd name="T35" fmla="*/ 959 h 1535"/>
                  <a:gd name="T36" fmla="*/ 120 w 288"/>
                  <a:gd name="T37" fmla="*/ 879 h 1535"/>
                  <a:gd name="T38" fmla="*/ 128 w 288"/>
                  <a:gd name="T39" fmla="*/ 1287 h 1535"/>
                  <a:gd name="T40" fmla="*/ 136 w 288"/>
                  <a:gd name="T41" fmla="*/ 719 h 1535"/>
                  <a:gd name="T42" fmla="*/ 144 w 288"/>
                  <a:gd name="T43" fmla="*/ 656 h 1535"/>
                  <a:gd name="T44" fmla="*/ 152 w 288"/>
                  <a:gd name="T45" fmla="*/ 1463 h 1535"/>
                  <a:gd name="T46" fmla="*/ 160 w 288"/>
                  <a:gd name="T47" fmla="*/ 448 h 1535"/>
                  <a:gd name="T48" fmla="*/ 168 w 288"/>
                  <a:gd name="T49" fmla="*/ 1047 h 1535"/>
                  <a:gd name="T50" fmla="*/ 176 w 288"/>
                  <a:gd name="T51" fmla="*/ 807 h 1535"/>
                  <a:gd name="T52" fmla="*/ 176 w 288"/>
                  <a:gd name="T53" fmla="*/ 983 h 1535"/>
                  <a:gd name="T54" fmla="*/ 184 w 288"/>
                  <a:gd name="T55" fmla="*/ 687 h 1535"/>
                  <a:gd name="T56" fmla="*/ 192 w 288"/>
                  <a:gd name="T57" fmla="*/ 440 h 1535"/>
                  <a:gd name="T58" fmla="*/ 200 w 288"/>
                  <a:gd name="T59" fmla="*/ 496 h 1535"/>
                  <a:gd name="T60" fmla="*/ 208 w 288"/>
                  <a:gd name="T61" fmla="*/ 1263 h 1535"/>
                  <a:gd name="T62" fmla="*/ 216 w 288"/>
                  <a:gd name="T63" fmla="*/ 791 h 1535"/>
                  <a:gd name="T64" fmla="*/ 216 w 288"/>
                  <a:gd name="T65" fmla="*/ 823 h 1535"/>
                  <a:gd name="T66" fmla="*/ 224 w 288"/>
                  <a:gd name="T67" fmla="*/ 1023 h 1535"/>
                  <a:gd name="T68" fmla="*/ 232 w 288"/>
                  <a:gd name="T69" fmla="*/ 424 h 1535"/>
                  <a:gd name="T70" fmla="*/ 240 w 288"/>
                  <a:gd name="T71" fmla="*/ 1039 h 1535"/>
                  <a:gd name="T72" fmla="*/ 248 w 288"/>
                  <a:gd name="T73" fmla="*/ 360 h 1535"/>
                  <a:gd name="T74" fmla="*/ 256 w 288"/>
                  <a:gd name="T75" fmla="*/ 408 h 1535"/>
                  <a:gd name="T76" fmla="*/ 264 w 288"/>
                  <a:gd name="T77" fmla="*/ 1295 h 1535"/>
                  <a:gd name="T78" fmla="*/ 272 w 288"/>
                  <a:gd name="T79" fmla="*/ 1143 h 1535"/>
                  <a:gd name="T80" fmla="*/ 280 w 288"/>
                  <a:gd name="T81" fmla="*/ 719 h 1535"/>
                  <a:gd name="T82" fmla="*/ 288 w 288"/>
                  <a:gd name="T83" fmla="*/ 1335 h 153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535"/>
                  <a:gd name="T128" fmla="*/ 288 w 288"/>
                  <a:gd name="T129" fmla="*/ 1535 h 153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535">
                    <a:moveTo>
                      <a:pt x="0" y="600"/>
                    </a:moveTo>
                    <a:lnTo>
                      <a:pt x="0" y="695"/>
                    </a:lnTo>
                    <a:lnTo>
                      <a:pt x="8" y="759"/>
                    </a:lnTo>
                    <a:lnTo>
                      <a:pt x="8" y="903"/>
                    </a:lnTo>
                    <a:lnTo>
                      <a:pt x="8" y="472"/>
                    </a:lnTo>
                    <a:lnTo>
                      <a:pt x="16" y="743"/>
                    </a:lnTo>
                    <a:lnTo>
                      <a:pt x="16" y="1047"/>
                    </a:lnTo>
                    <a:lnTo>
                      <a:pt x="16" y="328"/>
                    </a:lnTo>
                    <a:lnTo>
                      <a:pt x="16" y="464"/>
                    </a:lnTo>
                    <a:lnTo>
                      <a:pt x="24" y="408"/>
                    </a:lnTo>
                    <a:lnTo>
                      <a:pt x="24" y="1391"/>
                    </a:lnTo>
                    <a:lnTo>
                      <a:pt x="24" y="400"/>
                    </a:lnTo>
                    <a:lnTo>
                      <a:pt x="24" y="1319"/>
                    </a:lnTo>
                    <a:lnTo>
                      <a:pt x="32" y="1215"/>
                    </a:lnTo>
                    <a:lnTo>
                      <a:pt x="32" y="1431"/>
                    </a:lnTo>
                    <a:lnTo>
                      <a:pt x="32" y="472"/>
                    </a:lnTo>
                    <a:lnTo>
                      <a:pt x="32" y="743"/>
                    </a:lnTo>
                    <a:lnTo>
                      <a:pt x="40" y="751"/>
                    </a:lnTo>
                    <a:lnTo>
                      <a:pt x="40" y="1407"/>
                    </a:lnTo>
                    <a:lnTo>
                      <a:pt x="40" y="703"/>
                    </a:lnTo>
                    <a:lnTo>
                      <a:pt x="40" y="1271"/>
                    </a:lnTo>
                    <a:lnTo>
                      <a:pt x="48" y="1247"/>
                    </a:lnTo>
                    <a:lnTo>
                      <a:pt x="48" y="640"/>
                    </a:lnTo>
                    <a:lnTo>
                      <a:pt x="48" y="871"/>
                    </a:lnTo>
                    <a:lnTo>
                      <a:pt x="56" y="831"/>
                    </a:lnTo>
                    <a:lnTo>
                      <a:pt x="56" y="1391"/>
                    </a:lnTo>
                    <a:lnTo>
                      <a:pt x="56" y="656"/>
                    </a:lnTo>
                    <a:lnTo>
                      <a:pt x="56" y="1079"/>
                    </a:lnTo>
                    <a:lnTo>
                      <a:pt x="64" y="1207"/>
                    </a:lnTo>
                    <a:lnTo>
                      <a:pt x="64" y="0"/>
                    </a:lnTo>
                    <a:lnTo>
                      <a:pt x="64" y="192"/>
                    </a:lnTo>
                    <a:lnTo>
                      <a:pt x="72" y="152"/>
                    </a:lnTo>
                    <a:lnTo>
                      <a:pt x="72" y="1159"/>
                    </a:lnTo>
                    <a:lnTo>
                      <a:pt x="72" y="616"/>
                    </a:lnTo>
                    <a:lnTo>
                      <a:pt x="80" y="624"/>
                    </a:lnTo>
                    <a:lnTo>
                      <a:pt x="80" y="1063"/>
                    </a:lnTo>
                    <a:lnTo>
                      <a:pt x="80" y="360"/>
                    </a:lnTo>
                    <a:lnTo>
                      <a:pt x="80" y="464"/>
                    </a:lnTo>
                    <a:lnTo>
                      <a:pt x="88" y="648"/>
                    </a:lnTo>
                    <a:lnTo>
                      <a:pt x="88" y="1271"/>
                    </a:lnTo>
                    <a:lnTo>
                      <a:pt x="88" y="432"/>
                    </a:lnTo>
                    <a:lnTo>
                      <a:pt x="88" y="815"/>
                    </a:lnTo>
                    <a:lnTo>
                      <a:pt x="96" y="592"/>
                    </a:lnTo>
                    <a:lnTo>
                      <a:pt x="96" y="1015"/>
                    </a:lnTo>
                    <a:lnTo>
                      <a:pt x="96" y="560"/>
                    </a:lnTo>
                    <a:lnTo>
                      <a:pt x="96" y="624"/>
                    </a:lnTo>
                    <a:lnTo>
                      <a:pt x="104" y="448"/>
                    </a:lnTo>
                    <a:lnTo>
                      <a:pt x="104" y="1255"/>
                    </a:lnTo>
                    <a:lnTo>
                      <a:pt x="104" y="448"/>
                    </a:lnTo>
                    <a:lnTo>
                      <a:pt x="104" y="735"/>
                    </a:lnTo>
                    <a:lnTo>
                      <a:pt x="112" y="815"/>
                    </a:lnTo>
                    <a:lnTo>
                      <a:pt x="112" y="320"/>
                    </a:lnTo>
                    <a:lnTo>
                      <a:pt x="112" y="911"/>
                    </a:lnTo>
                    <a:lnTo>
                      <a:pt x="120" y="959"/>
                    </a:lnTo>
                    <a:lnTo>
                      <a:pt x="120" y="1295"/>
                    </a:lnTo>
                    <a:lnTo>
                      <a:pt x="120" y="648"/>
                    </a:lnTo>
                    <a:lnTo>
                      <a:pt x="120" y="879"/>
                    </a:lnTo>
                    <a:lnTo>
                      <a:pt x="128" y="592"/>
                    </a:lnTo>
                    <a:lnTo>
                      <a:pt x="128" y="528"/>
                    </a:lnTo>
                    <a:lnTo>
                      <a:pt x="128" y="1287"/>
                    </a:lnTo>
                    <a:lnTo>
                      <a:pt x="136" y="1487"/>
                    </a:lnTo>
                    <a:lnTo>
                      <a:pt x="136" y="648"/>
                    </a:lnTo>
                    <a:lnTo>
                      <a:pt x="136" y="719"/>
                    </a:lnTo>
                    <a:lnTo>
                      <a:pt x="144" y="799"/>
                    </a:lnTo>
                    <a:lnTo>
                      <a:pt x="144" y="1535"/>
                    </a:lnTo>
                    <a:lnTo>
                      <a:pt x="144" y="656"/>
                    </a:lnTo>
                    <a:lnTo>
                      <a:pt x="144" y="1303"/>
                    </a:lnTo>
                    <a:lnTo>
                      <a:pt x="152" y="1343"/>
                    </a:lnTo>
                    <a:lnTo>
                      <a:pt x="152" y="1463"/>
                    </a:lnTo>
                    <a:lnTo>
                      <a:pt x="152" y="16"/>
                    </a:lnTo>
                    <a:lnTo>
                      <a:pt x="152" y="280"/>
                    </a:lnTo>
                    <a:lnTo>
                      <a:pt x="160" y="448"/>
                    </a:lnTo>
                    <a:lnTo>
                      <a:pt x="160" y="280"/>
                    </a:lnTo>
                    <a:lnTo>
                      <a:pt x="160" y="1007"/>
                    </a:lnTo>
                    <a:lnTo>
                      <a:pt x="168" y="1047"/>
                    </a:lnTo>
                    <a:lnTo>
                      <a:pt x="168" y="608"/>
                    </a:lnTo>
                    <a:lnTo>
                      <a:pt x="168" y="775"/>
                    </a:lnTo>
                    <a:lnTo>
                      <a:pt x="176" y="807"/>
                    </a:lnTo>
                    <a:lnTo>
                      <a:pt x="176" y="1239"/>
                    </a:lnTo>
                    <a:lnTo>
                      <a:pt x="176" y="464"/>
                    </a:lnTo>
                    <a:lnTo>
                      <a:pt x="176" y="983"/>
                    </a:lnTo>
                    <a:lnTo>
                      <a:pt x="184" y="903"/>
                    </a:lnTo>
                    <a:lnTo>
                      <a:pt x="184" y="400"/>
                    </a:lnTo>
                    <a:lnTo>
                      <a:pt x="184" y="687"/>
                    </a:lnTo>
                    <a:lnTo>
                      <a:pt x="192" y="719"/>
                    </a:lnTo>
                    <a:lnTo>
                      <a:pt x="192" y="1295"/>
                    </a:lnTo>
                    <a:lnTo>
                      <a:pt x="192" y="440"/>
                    </a:lnTo>
                    <a:lnTo>
                      <a:pt x="200" y="520"/>
                    </a:lnTo>
                    <a:lnTo>
                      <a:pt x="200" y="839"/>
                    </a:lnTo>
                    <a:lnTo>
                      <a:pt x="200" y="496"/>
                    </a:lnTo>
                    <a:lnTo>
                      <a:pt x="200" y="711"/>
                    </a:lnTo>
                    <a:lnTo>
                      <a:pt x="208" y="815"/>
                    </a:lnTo>
                    <a:lnTo>
                      <a:pt x="208" y="1263"/>
                    </a:lnTo>
                    <a:lnTo>
                      <a:pt x="208" y="400"/>
                    </a:lnTo>
                    <a:lnTo>
                      <a:pt x="208" y="831"/>
                    </a:lnTo>
                    <a:lnTo>
                      <a:pt x="216" y="791"/>
                    </a:lnTo>
                    <a:lnTo>
                      <a:pt x="216" y="959"/>
                    </a:lnTo>
                    <a:lnTo>
                      <a:pt x="216" y="735"/>
                    </a:lnTo>
                    <a:lnTo>
                      <a:pt x="216" y="823"/>
                    </a:lnTo>
                    <a:lnTo>
                      <a:pt x="224" y="672"/>
                    </a:lnTo>
                    <a:lnTo>
                      <a:pt x="224" y="1375"/>
                    </a:lnTo>
                    <a:lnTo>
                      <a:pt x="224" y="1023"/>
                    </a:lnTo>
                    <a:lnTo>
                      <a:pt x="232" y="935"/>
                    </a:lnTo>
                    <a:lnTo>
                      <a:pt x="232" y="1111"/>
                    </a:lnTo>
                    <a:lnTo>
                      <a:pt x="232" y="424"/>
                    </a:lnTo>
                    <a:lnTo>
                      <a:pt x="232" y="512"/>
                    </a:lnTo>
                    <a:lnTo>
                      <a:pt x="240" y="496"/>
                    </a:lnTo>
                    <a:lnTo>
                      <a:pt x="240" y="1039"/>
                    </a:lnTo>
                    <a:lnTo>
                      <a:pt x="240" y="408"/>
                    </a:lnTo>
                    <a:lnTo>
                      <a:pt x="248" y="480"/>
                    </a:lnTo>
                    <a:lnTo>
                      <a:pt x="248" y="360"/>
                    </a:lnTo>
                    <a:lnTo>
                      <a:pt x="248" y="1087"/>
                    </a:lnTo>
                    <a:lnTo>
                      <a:pt x="256" y="999"/>
                    </a:lnTo>
                    <a:lnTo>
                      <a:pt x="256" y="408"/>
                    </a:lnTo>
                    <a:lnTo>
                      <a:pt x="256" y="536"/>
                    </a:lnTo>
                    <a:lnTo>
                      <a:pt x="264" y="544"/>
                    </a:lnTo>
                    <a:lnTo>
                      <a:pt x="264" y="1295"/>
                    </a:lnTo>
                    <a:lnTo>
                      <a:pt x="264" y="1007"/>
                    </a:lnTo>
                    <a:lnTo>
                      <a:pt x="272" y="983"/>
                    </a:lnTo>
                    <a:lnTo>
                      <a:pt x="272" y="1143"/>
                    </a:lnTo>
                    <a:lnTo>
                      <a:pt x="272" y="504"/>
                    </a:lnTo>
                    <a:lnTo>
                      <a:pt x="272" y="727"/>
                    </a:lnTo>
                    <a:lnTo>
                      <a:pt x="280" y="719"/>
                    </a:lnTo>
                    <a:lnTo>
                      <a:pt x="280" y="672"/>
                    </a:lnTo>
                    <a:lnTo>
                      <a:pt x="280" y="1391"/>
                    </a:lnTo>
                    <a:lnTo>
                      <a:pt x="288" y="1335"/>
                    </a:lnTo>
                    <a:lnTo>
                      <a:pt x="288" y="592"/>
                    </a:lnTo>
                    <a:lnTo>
                      <a:pt x="288" y="783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0" name="Freeform 387">
                <a:extLst>
                  <a:ext uri="{FF2B5EF4-FFF2-40B4-BE49-F238E27FC236}">
                    <a16:creationId xmlns:a16="http://schemas.microsoft.com/office/drawing/2014/main" id="{9E82A26E-E390-354B-A9B1-C330A6345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" y="1778"/>
                <a:ext cx="288" cy="1327"/>
              </a:xfrm>
              <a:custGeom>
                <a:avLst/>
                <a:gdLst>
                  <a:gd name="T0" fmla="*/ 8 w 288"/>
                  <a:gd name="T1" fmla="*/ 927 h 1327"/>
                  <a:gd name="T2" fmla="*/ 16 w 288"/>
                  <a:gd name="T3" fmla="*/ 839 h 1327"/>
                  <a:gd name="T4" fmla="*/ 16 w 288"/>
                  <a:gd name="T5" fmla="*/ 520 h 1327"/>
                  <a:gd name="T6" fmla="*/ 24 w 288"/>
                  <a:gd name="T7" fmla="*/ 863 h 1327"/>
                  <a:gd name="T8" fmla="*/ 32 w 288"/>
                  <a:gd name="T9" fmla="*/ 288 h 1327"/>
                  <a:gd name="T10" fmla="*/ 40 w 288"/>
                  <a:gd name="T11" fmla="*/ 8 h 1327"/>
                  <a:gd name="T12" fmla="*/ 48 w 288"/>
                  <a:gd name="T13" fmla="*/ 679 h 1327"/>
                  <a:gd name="T14" fmla="*/ 56 w 288"/>
                  <a:gd name="T15" fmla="*/ 520 h 1327"/>
                  <a:gd name="T16" fmla="*/ 64 w 288"/>
                  <a:gd name="T17" fmla="*/ 679 h 1327"/>
                  <a:gd name="T18" fmla="*/ 64 w 288"/>
                  <a:gd name="T19" fmla="*/ 448 h 1327"/>
                  <a:gd name="T20" fmla="*/ 72 w 288"/>
                  <a:gd name="T21" fmla="*/ 464 h 1327"/>
                  <a:gd name="T22" fmla="*/ 80 w 288"/>
                  <a:gd name="T23" fmla="*/ 1063 h 1327"/>
                  <a:gd name="T24" fmla="*/ 88 w 288"/>
                  <a:gd name="T25" fmla="*/ 520 h 1327"/>
                  <a:gd name="T26" fmla="*/ 96 w 288"/>
                  <a:gd name="T27" fmla="*/ 368 h 1327"/>
                  <a:gd name="T28" fmla="*/ 104 w 288"/>
                  <a:gd name="T29" fmla="*/ 991 h 1327"/>
                  <a:gd name="T30" fmla="*/ 112 w 288"/>
                  <a:gd name="T31" fmla="*/ 911 h 1327"/>
                  <a:gd name="T32" fmla="*/ 112 w 288"/>
                  <a:gd name="T33" fmla="*/ 975 h 1327"/>
                  <a:gd name="T34" fmla="*/ 120 w 288"/>
                  <a:gd name="T35" fmla="*/ 432 h 1327"/>
                  <a:gd name="T36" fmla="*/ 128 w 288"/>
                  <a:gd name="T37" fmla="*/ 0 h 1327"/>
                  <a:gd name="T38" fmla="*/ 136 w 288"/>
                  <a:gd name="T39" fmla="*/ 464 h 1327"/>
                  <a:gd name="T40" fmla="*/ 144 w 288"/>
                  <a:gd name="T41" fmla="*/ 935 h 1327"/>
                  <a:gd name="T42" fmla="*/ 152 w 288"/>
                  <a:gd name="T43" fmla="*/ 695 h 1327"/>
                  <a:gd name="T44" fmla="*/ 160 w 288"/>
                  <a:gd name="T45" fmla="*/ 551 h 1327"/>
                  <a:gd name="T46" fmla="*/ 160 w 288"/>
                  <a:gd name="T47" fmla="*/ 855 h 1327"/>
                  <a:gd name="T48" fmla="*/ 168 w 288"/>
                  <a:gd name="T49" fmla="*/ 528 h 1327"/>
                  <a:gd name="T50" fmla="*/ 176 w 288"/>
                  <a:gd name="T51" fmla="*/ 1327 h 1327"/>
                  <a:gd name="T52" fmla="*/ 184 w 288"/>
                  <a:gd name="T53" fmla="*/ 903 h 1327"/>
                  <a:gd name="T54" fmla="*/ 184 w 288"/>
                  <a:gd name="T55" fmla="*/ 496 h 1327"/>
                  <a:gd name="T56" fmla="*/ 192 w 288"/>
                  <a:gd name="T57" fmla="*/ 248 h 1327"/>
                  <a:gd name="T58" fmla="*/ 200 w 288"/>
                  <a:gd name="T59" fmla="*/ 647 h 1327"/>
                  <a:gd name="T60" fmla="*/ 208 w 288"/>
                  <a:gd name="T61" fmla="*/ 248 h 1327"/>
                  <a:gd name="T62" fmla="*/ 216 w 288"/>
                  <a:gd name="T63" fmla="*/ 943 h 1327"/>
                  <a:gd name="T64" fmla="*/ 224 w 288"/>
                  <a:gd name="T65" fmla="*/ 791 h 1327"/>
                  <a:gd name="T66" fmla="*/ 224 w 288"/>
                  <a:gd name="T67" fmla="*/ 647 h 1327"/>
                  <a:gd name="T68" fmla="*/ 232 w 288"/>
                  <a:gd name="T69" fmla="*/ 528 h 1327"/>
                  <a:gd name="T70" fmla="*/ 240 w 288"/>
                  <a:gd name="T71" fmla="*/ 384 h 1327"/>
                  <a:gd name="T72" fmla="*/ 248 w 288"/>
                  <a:gd name="T73" fmla="*/ 264 h 1327"/>
                  <a:gd name="T74" fmla="*/ 256 w 288"/>
                  <a:gd name="T75" fmla="*/ 1047 h 1327"/>
                  <a:gd name="T76" fmla="*/ 264 w 288"/>
                  <a:gd name="T77" fmla="*/ 903 h 1327"/>
                  <a:gd name="T78" fmla="*/ 272 w 288"/>
                  <a:gd name="T79" fmla="*/ 807 h 1327"/>
                  <a:gd name="T80" fmla="*/ 280 w 288"/>
                  <a:gd name="T81" fmla="*/ 392 h 1327"/>
                  <a:gd name="T82" fmla="*/ 288 w 288"/>
                  <a:gd name="T83" fmla="*/ 464 h 132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327"/>
                  <a:gd name="T128" fmla="*/ 288 w 288"/>
                  <a:gd name="T129" fmla="*/ 1327 h 132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327">
                    <a:moveTo>
                      <a:pt x="0" y="647"/>
                    </a:moveTo>
                    <a:lnTo>
                      <a:pt x="8" y="687"/>
                    </a:lnTo>
                    <a:lnTo>
                      <a:pt x="8" y="927"/>
                    </a:lnTo>
                    <a:lnTo>
                      <a:pt x="8" y="304"/>
                    </a:lnTo>
                    <a:lnTo>
                      <a:pt x="8" y="871"/>
                    </a:lnTo>
                    <a:lnTo>
                      <a:pt x="16" y="839"/>
                    </a:lnTo>
                    <a:lnTo>
                      <a:pt x="16" y="855"/>
                    </a:lnTo>
                    <a:lnTo>
                      <a:pt x="16" y="336"/>
                    </a:lnTo>
                    <a:lnTo>
                      <a:pt x="16" y="520"/>
                    </a:lnTo>
                    <a:lnTo>
                      <a:pt x="24" y="631"/>
                    </a:lnTo>
                    <a:lnTo>
                      <a:pt x="24" y="1215"/>
                    </a:lnTo>
                    <a:lnTo>
                      <a:pt x="24" y="863"/>
                    </a:lnTo>
                    <a:lnTo>
                      <a:pt x="32" y="799"/>
                    </a:lnTo>
                    <a:lnTo>
                      <a:pt x="32" y="248"/>
                    </a:lnTo>
                    <a:lnTo>
                      <a:pt x="32" y="288"/>
                    </a:lnTo>
                    <a:lnTo>
                      <a:pt x="40" y="200"/>
                    </a:lnTo>
                    <a:lnTo>
                      <a:pt x="40" y="767"/>
                    </a:lnTo>
                    <a:lnTo>
                      <a:pt x="40" y="8"/>
                    </a:lnTo>
                    <a:lnTo>
                      <a:pt x="40" y="647"/>
                    </a:lnTo>
                    <a:lnTo>
                      <a:pt x="48" y="512"/>
                    </a:lnTo>
                    <a:lnTo>
                      <a:pt x="48" y="679"/>
                    </a:lnTo>
                    <a:lnTo>
                      <a:pt x="48" y="232"/>
                    </a:lnTo>
                    <a:lnTo>
                      <a:pt x="48" y="655"/>
                    </a:lnTo>
                    <a:lnTo>
                      <a:pt x="56" y="520"/>
                    </a:lnTo>
                    <a:lnTo>
                      <a:pt x="56" y="1159"/>
                    </a:lnTo>
                    <a:lnTo>
                      <a:pt x="56" y="655"/>
                    </a:lnTo>
                    <a:lnTo>
                      <a:pt x="64" y="679"/>
                    </a:lnTo>
                    <a:lnTo>
                      <a:pt x="64" y="799"/>
                    </a:lnTo>
                    <a:lnTo>
                      <a:pt x="64" y="112"/>
                    </a:lnTo>
                    <a:lnTo>
                      <a:pt x="64" y="448"/>
                    </a:lnTo>
                    <a:lnTo>
                      <a:pt x="72" y="536"/>
                    </a:lnTo>
                    <a:lnTo>
                      <a:pt x="72" y="911"/>
                    </a:lnTo>
                    <a:lnTo>
                      <a:pt x="72" y="464"/>
                    </a:lnTo>
                    <a:lnTo>
                      <a:pt x="80" y="575"/>
                    </a:lnTo>
                    <a:lnTo>
                      <a:pt x="80" y="112"/>
                    </a:lnTo>
                    <a:lnTo>
                      <a:pt x="80" y="1063"/>
                    </a:lnTo>
                    <a:lnTo>
                      <a:pt x="88" y="951"/>
                    </a:lnTo>
                    <a:lnTo>
                      <a:pt x="88" y="1271"/>
                    </a:lnTo>
                    <a:lnTo>
                      <a:pt x="88" y="520"/>
                    </a:lnTo>
                    <a:lnTo>
                      <a:pt x="96" y="703"/>
                    </a:lnTo>
                    <a:lnTo>
                      <a:pt x="96" y="1119"/>
                    </a:lnTo>
                    <a:lnTo>
                      <a:pt x="96" y="368"/>
                    </a:lnTo>
                    <a:lnTo>
                      <a:pt x="96" y="903"/>
                    </a:lnTo>
                    <a:lnTo>
                      <a:pt x="104" y="855"/>
                    </a:lnTo>
                    <a:lnTo>
                      <a:pt x="104" y="991"/>
                    </a:lnTo>
                    <a:lnTo>
                      <a:pt x="104" y="504"/>
                    </a:lnTo>
                    <a:lnTo>
                      <a:pt x="104" y="775"/>
                    </a:lnTo>
                    <a:lnTo>
                      <a:pt x="112" y="911"/>
                    </a:lnTo>
                    <a:lnTo>
                      <a:pt x="112" y="999"/>
                    </a:lnTo>
                    <a:lnTo>
                      <a:pt x="112" y="432"/>
                    </a:lnTo>
                    <a:lnTo>
                      <a:pt x="112" y="975"/>
                    </a:lnTo>
                    <a:lnTo>
                      <a:pt x="120" y="831"/>
                    </a:lnTo>
                    <a:lnTo>
                      <a:pt x="120" y="264"/>
                    </a:lnTo>
                    <a:lnTo>
                      <a:pt x="120" y="432"/>
                    </a:lnTo>
                    <a:lnTo>
                      <a:pt x="128" y="256"/>
                    </a:lnTo>
                    <a:lnTo>
                      <a:pt x="128" y="959"/>
                    </a:lnTo>
                    <a:lnTo>
                      <a:pt x="128" y="0"/>
                    </a:lnTo>
                    <a:lnTo>
                      <a:pt x="128" y="815"/>
                    </a:lnTo>
                    <a:lnTo>
                      <a:pt x="136" y="975"/>
                    </a:lnTo>
                    <a:lnTo>
                      <a:pt x="136" y="464"/>
                    </a:lnTo>
                    <a:lnTo>
                      <a:pt x="136" y="520"/>
                    </a:lnTo>
                    <a:lnTo>
                      <a:pt x="144" y="623"/>
                    </a:lnTo>
                    <a:lnTo>
                      <a:pt x="144" y="935"/>
                    </a:lnTo>
                    <a:lnTo>
                      <a:pt x="144" y="400"/>
                    </a:lnTo>
                    <a:lnTo>
                      <a:pt x="152" y="480"/>
                    </a:lnTo>
                    <a:lnTo>
                      <a:pt x="152" y="695"/>
                    </a:lnTo>
                    <a:lnTo>
                      <a:pt x="152" y="184"/>
                    </a:lnTo>
                    <a:lnTo>
                      <a:pt x="152" y="400"/>
                    </a:lnTo>
                    <a:lnTo>
                      <a:pt x="160" y="551"/>
                    </a:lnTo>
                    <a:lnTo>
                      <a:pt x="160" y="1095"/>
                    </a:lnTo>
                    <a:lnTo>
                      <a:pt x="160" y="312"/>
                    </a:lnTo>
                    <a:lnTo>
                      <a:pt x="160" y="855"/>
                    </a:lnTo>
                    <a:lnTo>
                      <a:pt x="168" y="799"/>
                    </a:lnTo>
                    <a:lnTo>
                      <a:pt x="168" y="951"/>
                    </a:lnTo>
                    <a:lnTo>
                      <a:pt x="168" y="528"/>
                    </a:lnTo>
                    <a:lnTo>
                      <a:pt x="168" y="935"/>
                    </a:lnTo>
                    <a:lnTo>
                      <a:pt x="176" y="903"/>
                    </a:lnTo>
                    <a:lnTo>
                      <a:pt x="176" y="1327"/>
                    </a:lnTo>
                    <a:lnTo>
                      <a:pt x="176" y="775"/>
                    </a:lnTo>
                    <a:lnTo>
                      <a:pt x="176" y="879"/>
                    </a:lnTo>
                    <a:lnTo>
                      <a:pt x="184" y="903"/>
                    </a:lnTo>
                    <a:lnTo>
                      <a:pt x="184" y="935"/>
                    </a:lnTo>
                    <a:lnTo>
                      <a:pt x="184" y="224"/>
                    </a:lnTo>
                    <a:lnTo>
                      <a:pt x="184" y="496"/>
                    </a:lnTo>
                    <a:lnTo>
                      <a:pt x="192" y="727"/>
                    </a:lnTo>
                    <a:lnTo>
                      <a:pt x="192" y="1127"/>
                    </a:lnTo>
                    <a:lnTo>
                      <a:pt x="192" y="248"/>
                    </a:lnTo>
                    <a:lnTo>
                      <a:pt x="200" y="256"/>
                    </a:lnTo>
                    <a:lnTo>
                      <a:pt x="200" y="152"/>
                    </a:lnTo>
                    <a:lnTo>
                      <a:pt x="200" y="647"/>
                    </a:lnTo>
                    <a:lnTo>
                      <a:pt x="208" y="655"/>
                    </a:lnTo>
                    <a:lnTo>
                      <a:pt x="208" y="775"/>
                    </a:lnTo>
                    <a:lnTo>
                      <a:pt x="208" y="248"/>
                    </a:lnTo>
                    <a:lnTo>
                      <a:pt x="208" y="496"/>
                    </a:lnTo>
                    <a:lnTo>
                      <a:pt x="216" y="599"/>
                    </a:lnTo>
                    <a:lnTo>
                      <a:pt x="216" y="943"/>
                    </a:lnTo>
                    <a:lnTo>
                      <a:pt x="216" y="232"/>
                    </a:lnTo>
                    <a:lnTo>
                      <a:pt x="216" y="711"/>
                    </a:lnTo>
                    <a:lnTo>
                      <a:pt x="224" y="791"/>
                    </a:lnTo>
                    <a:lnTo>
                      <a:pt x="224" y="935"/>
                    </a:lnTo>
                    <a:lnTo>
                      <a:pt x="224" y="567"/>
                    </a:lnTo>
                    <a:lnTo>
                      <a:pt x="224" y="647"/>
                    </a:lnTo>
                    <a:lnTo>
                      <a:pt x="232" y="575"/>
                    </a:lnTo>
                    <a:lnTo>
                      <a:pt x="232" y="1047"/>
                    </a:lnTo>
                    <a:lnTo>
                      <a:pt x="232" y="528"/>
                    </a:lnTo>
                    <a:lnTo>
                      <a:pt x="232" y="1015"/>
                    </a:lnTo>
                    <a:lnTo>
                      <a:pt x="240" y="1015"/>
                    </a:lnTo>
                    <a:lnTo>
                      <a:pt x="240" y="384"/>
                    </a:lnTo>
                    <a:lnTo>
                      <a:pt x="248" y="360"/>
                    </a:lnTo>
                    <a:lnTo>
                      <a:pt x="248" y="983"/>
                    </a:lnTo>
                    <a:lnTo>
                      <a:pt x="248" y="264"/>
                    </a:lnTo>
                    <a:lnTo>
                      <a:pt x="248" y="959"/>
                    </a:lnTo>
                    <a:lnTo>
                      <a:pt x="256" y="919"/>
                    </a:lnTo>
                    <a:lnTo>
                      <a:pt x="256" y="1047"/>
                    </a:lnTo>
                    <a:lnTo>
                      <a:pt x="256" y="392"/>
                    </a:lnTo>
                    <a:lnTo>
                      <a:pt x="264" y="575"/>
                    </a:lnTo>
                    <a:lnTo>
                      <a:pt x="264" y="903"/>
                    </a:lnTo>
                    <a:lnTo>
                      <a:pt x="264" y="591"/>
                    </a:lnTo>
                    <a:lnTo>
                      <a:pt x="272" y="639"/>
                    </a:lnTo>
                    <a:lnTo>
                      <a:pt x="272" y="807"/>
                    </a:lnTo>
                    <a:lnTo>
                      <a:pt x="272" y="200"/>
                    </a:lnTo>
                    <a:lnTo>
                      <a:pt x="272" y="512"/>
                    </a:lnTo>
                    <a:lnTo>
                      <a:pt x="280" y="392"/>
                    </a:lnTo>
                    <a:lnTo>
                      <a:pt x="280" y="767"/>
                    </a:lnTo>
                    <a:lnTo>
                      <a:pt x="280" y="687"/>
                    </a:lnTo>
                    <a:lnTo>
                      <a:pt x="288" y="464"/>
                    </a:lnTo>
                    <a:lnTo>
                      <a:pt x="288" y="160"/>
                    </a:lnTo>
                    <a:lnTo>
                      <a:pt x="288" y="695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" name="Freeform 388">
                <a:extLst>
                  <a:ext uri="{FF2B5EF4-FFF2-40B4-BE49-F238E27FC236}">
                    <a16:creationId xmlns:a16="http://schemas.microsoft.com/office/drawing/2014/main" id="{26FE1885-25AA-F347-805C-AC453A472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5" y="1786"/>
                <a:ext cx="280" cy="1183"/>
              </a:xfrm>
              <a:custGeom>
                <a:avLst/>
                <a:gdLst>
                  <a:gd name="T0" fmla="*/ 8 w 280"/>
                  <a:gd name="T1" fmla="*/ 951 h 1183"/>
                  <a:gd name="T2" fmla="*/ 16 w 280"/>
                  <a:gd name="T3" fmla="*/ 783 h 1183"/>
                  <a:gd name="T4" fmla="*/ 24 w 280"/>
                  <a:gd name="T5" fmla="*/ 911 h 1183"/>
                  <a:gd name="T6" fmla="*/ 24 w 280"/>
                  <a:gd name="T7" fmla="*/ 703 h 1183"/>
                  <a:gd name="T8" fmla="*/ 32 w 280"/>
                  <a:gd name="T9" fmla="*/ 264 h 1183"/>
                  <a:gd name="T10" fmla="*/ 40 w 280"/>
                  <a:gd name="T11" fmla="*/ 975 h 1183"/>
                  <a:gd name="T12" fmla="*/ 48 w 280"/>
                  <a:gd name="T13" fmla="*/ 799 h 1183"/>
                  <a:gd name="T14" fmla="*/ 48 w 280"/>
                  <a:gd name="T15" fmla="*/ 647 h 1183"/>
                  <a:gd name="T16" fmla="*/ 56 w 280"/>
                  <a:gd name="T17" fmla="*/ 344 h 1183"/>
                  <a:gd name="T18" fmla="*/ 64 w 280"/>
                  <a:gd name="T19" fmla="*/ 248 h 1183"/>
                  <a:gd name="T20" fmla="*/ 72 w 280"/>
                  <a:gd name="T21" fmla="*/ 304 h 1183"/>
                  <a:gd name="T22" fmla="*/ 80 w 280"/>
                  <a:gd name="T23" fmla="*/ 823 h 1183"/>
                  <a:gd name="T24" fmla="*/ 88 w 280"/>
                  <a:gd name="T25" fmla="*/ 895 h 1183"/>
                  <a:gd name="T26" fmla="*/ 88 w 280"/>
                  <a:gd name="T27" fmla="*/ 639 h 1183"/>
                  <a:gd name="T28" fmla="*/ 96 w 280"/>
                  <a:gd name="T29" fmla="*/ 535 h 1183"/>
                  <a:gd name="T30" fmla="*/ 104 w 280"/>
                  <a:gd name="T31" fmla="*/ 751 h 1183"/>
                  <a:gd name="T32" fmla="*/ 112 w 280"/>
                  <a:gd name="T33" fmla="*/ 703 h 1183"/>
                  <a:gd name="T34" fmla="*/ 112 w 280"/>
                  <a:gd name="T35" fmla="*/ 815 h 1183"/>
                  <a:gd name="T36" fmla="*/ 120 w 280"/>
                  <a:gd name="T37" fmla="*/ 895 h 1183"/>
                  <a:gd name="T38" fmla="*/ 128 w 280"/>
                  <a:gd name="T39" fmla="*/ 727 h 1183"/>
                  <a:gd name="T40" fmla="*/ 136 w 280"/>
                  <a:gd name="T41" fmla="*/ 368 h 1183"/>
                  <a:gd name="T42" fmla="*/ 144 w 280"/>
                  <a:gd name="T43" fmla="*/ 847 h 1183"/>
                  <a:gd name="T44" fmla="*/ 152 w 280"/>
                  <a:gd name="T45" fmla="*/ 0 h 1183"/>
                  <a:gd name="T46" fmla="*/ 160 w 280"/>
                  <a:gd name="T47" fmla="*/ 791 h 1183"/>
                  <a:gd name="T48" fmla="*/ 168 w 280"/>
                  <a:gd name="T49" fmla="*/ 703 h 1183"/>
                  <a:gd name="T50" fmla="*/ 168 w 280"/>
                  <a:gd name="T51" fmla="*/ 695 h 1183"/>
                  <a:gd name="T52" fmla="*/ 176 w 280"/>
                  <a:gd name="T53" fmla="*/ 551 h 1183"/>
                  <a:gd name="T54" fmla="*/ 184 w 280"/>
                  <a:gd name="T55" fmla="*/ 1095 h 1183"/>
                  <a:gd name="T56" fmla="*/ 192 w 280"/>
                  <a:gd name="T57" fmla="*/ 903 h 1183"/>
                  <a:gd name="T58" fmla="*/ 200 w 280"/>
                  <a:gd name="T59" fmla="*/ 512 h 1183"/>
                  <a:gd name="T60" fmla="*/ 208 w 280"/>
                  <a:gd name="T61" fmla="*/ 1007 h 1183"/>
                  <a:gd name="T62" fmla="*/ 216 w 280"/>
                  <a:gd name="T63" fmla="*/ 480 h 1183"/>
                  <a:gd name="T64" fmla="*/ 216 w 280"/>
                  <a:gd name="T65" fmla="*/ 512 h 1183"/>
                  <a:gd name="T66" fmla="*/ 224 w 280"/>
                  <a:gd name="T67" fmla="*/ 264 h 1183"/>
                  <a:gd name="T68" fmla="*/ 232 w 280"/>
                  <a:gd name="T69" fmla="*/ 759 h 1183"/>
                  <a:gd name="T70" fmla="*/ 240 w 280"/>
                  <a:gd name="T71" fmla="*/ 775 h 1183"/>
                  <a:gd name="T72" fmla="*/ 248 w 280"/>
                  <a:gd name="T73" fmla="*/ 751 h 1183"/>
                  <a:gd name="T74" fmla="*/ 248 w 280"/>
                  <a:gd name="T75" fmla="*/ 743 h 1183"/>
                  <a:gd name="T76" fmla="*/ 256 w 280"/>
                  <a:gd name="T77" fmla="*/ 799 h 1183"/>
                  <a:gd name="T78" fmla="*/ 264 w 280"/>
                  <a:gd name="T79" fmla="*/ 615 h 1183"/>
                  <a:gd name="T80" fmla="*/ 272 w 280"/>
                  <a:gd name="T81" fmla="*/ 1031 h 1183"/>
                  <a:gd name="T82" fmla="*/ 280 w 280"/>
                  <a:gd name="T83" fmla="*/ 751 h 11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183"/>
                  <a:gd name="T128" fmla="*/ 280 w 280"/>
                  <a:gd name="T129" fmla="*/ 1183 h 11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183">
                    <a:moveTo>
                      <a:pt x="0" y="687"/>
                    </a:moveTo>
                    <a:lnTo>
                      <a:pt x="8" y="663"/>
                    </a:lnTo>
                    <a:lnTo>
                      <a:pt x="8" y="951"/>
                    </a:lnTo>
                    <a:lnTo>
                      <a:pt x="8" y="583"/>
                    </a:lnTo>
                    <a:lnTo>
                      <a:pt x="8" y="671"/>
                    </a:lnTo>
                    <a:lnTo>
                      <a:pt x="16" y="783"/>
                    </a:lnTo>
                    <a:lnTo>
                      <a:pt x="16" y="192"/>
                    </a:lnTo>
                    <a:lnTo>
                      <a:pt x="16" y="855"/>
                    </a:lnTo>
                    <a:lnTo>
                      <a:pt x="24" y="911"/>
                    </a:lnTo>
                    <a:lnTo>
                      <a:pt x="24" y="1079"/>
                    </a:lnTo>
                    <a:lnTo>
                      <a:pt x="24" y="599"/>
                    </a:lnTo>
                    <a:lnTo>
                      <a:pt x="24" y="703"/>
                    </a:lnTo>
                    <a:lnTo>
                      <a:pt x="32" y="663"/>
                    </a:lnTo>
                    <a:lnTo>
                      <a:pt x="32" y="775"/>
                    </a:lnTo>
                    <a:lnTo>
                      <a:pt x="32" y="264"/>
                    </a:lnTo>
                    <a:lnTo>
                      <a:pt x="32" y="743"/>
                    </a:lnTo>
                    <a:lnTo>
                      <a:pt x="40" y="871"/>
                    </a:lnTo>
                    <a:lnTo>
                      <a:pt x="40" y="975"/>
                    </a:lnTo>
                    <a:lnTo>
                      <a:pt x="40" y="695"/>
                    </a:lnTo>
                    <a:lnTo>
                      <a:pt x="40" y="935"/>
                    </a:lnTo>
                    <a:lnTo>
                      <a:pt x="48" y="799"/>
                    </a:lnTo>
                    <a:lnTo>
                      <a:pt x="48" y="983"/>
                    </a:lnTo>
                    <a:lnTo>
                      <a:pt x="48" y="376"/>
                    </a:lnTo>
                    <a:lnTo>
                      <a:pt x="48" y="647"/>
                    </a:lnTo>
                    <a:lnTo>
                      <a:pt x="56" y="775"/>
                    </a:lnTo>
                    <a:lnTo>
                      <a:pt x="56" y="983"/>
                    </a:lnTo>
                    <a:lnTo>
                      <a:pt x="56" y="344"/>
                    </a:lnTo>
                    <a:lnTo>
                      <a:pt x="56" y="551"/>
                    </a:lnTo>
                    <a:lnTo>
                      <a:pt x="64" y="591"/>
                    </a:lnTo>
                    <a:lnTo>
                      <a:pt x="64" y="248"/>
                    </a:lnTo>
                    <a:lnTo>
                      <a:pt x="64" y="807"/>
                    </a:lnTo>
                    <a:lnTo>
                      <a:pt x="72" y="719"/>
                    </a:lnTo>
                    <a:lnTo>
                      <a:pt x="72" y="304"/>
                    </a:lnTo>
                    <a:lnTo>
                      <a:pt x="72" y="320"/>
                    </a:lnTo>
                    <a:lnTo>
                      <a:pt x="80" y="80"/>
                    </a:lnTo>
                    <a:lnTo>
                      <a:pt x="80" y="823"/>
                    </a:lnTo>
                    <a:lnTo>
                      <a:pt x="80" y="0"/>
                    </a:lnTo>
                    <a:lnTo>
                      <a:pt x="80" y="759"/>
                    </a:lnTo>
                    <a:lnTo>
                      <a:pt x="88" y="895"/>
                    </a:lnTo>
                    <a:lnTo>
                      <a:pt x="88" y="999"/>
                    </a:lnTo>
                    <a:lnTo>
                      <a:pt x="88" y="368"/>
                    </a:lnTo>
                    <a:lnTo>
                      <a:pt x="88" y="639"/>
                    </a:lnTo>
                    <a:lnTo>
                      <a:pt x="96" y="711"/>
                    </a:lnTo>
                    <a:lnTo>
                      <a:pt x="96" y="839"/>
                    </a:lnTo>
                    <a:lnTo>
                      <a:pt x="96" y="535"/>
                    </a:lnTo>
                    <a:lnTo>
                      <a:pt x="96" y="719"/>
                    </a:lnTo>
                    <a:lnTo>
                      <a:pt x="104" y="559"/>
                    </a:lnTo>
                    <a:lnTo>
                      <a:pt x="104" y="751"/>
                    </a:lnTo>
                    <a:lnTo>
                      <a:pt x="104" y="304"/>
                    </a:lnTo>
                    <a:lnTo>
                      <a:pt x="104" y="599"/>
                    </a:lnTo>
                    <a:lnTo>
                      <a:pt x="112" y="703"/>
                    </a:lnTo>
                    <a:lnTo>
                      <a:pt x="112" y="1055"/>
                    </a:lnTo>
                    <a:lnTo>
                      <a:pt x="112" y="591"/>
                    </a:lnTo>
                    <a:lnTo>
                      <a:pt x="112" y="815"/>
                    </a:lnTo>
                    <a:lnTo>
                      <a:pt x="120" y="863"/>
                    </a:lnTo>
                    <a:lnTo>
                      <a:pt x="120" y="512"/>
                    </a:lnTo>
                    <a:lnTo>
                      <a:pt x="120" y="895"/>
                    </a:lnTo>
                    <a:lnTo>
                      <a:pt x="128" y="751"/>
                    </a:lnTo>
                    <a:lnTo>
                      <a:pt x="128" y="1183"/>
                    </a:lnTo>
                    <a:lnTo>
                      <a:pt x="128" y="727"/>
                    </a:lnTo>
                    <a:lnTo>
                      <a:pt x="128" y="927"/>
                    </a:lnTo>
                    <a:lnTo>
                      <a:pt x="136" y="951"/>
                    </a:lnTo>
                    <a:lnTo>
                      <a:pt x="136" y="368"/>
                    </a:lnTo>
                    <a:lnTo>
                      <a:pt x="136" y="575"/>
                    </a:lnTo>
                    <a:lnTo>
                      <a:pt x="144" y="679"/>
                    </a:lnTo>
                    <a:lnTo>
                      <a:pt x="144" y="847"/>
                    </a:lnTo>
                    <a:lnTo>
                      <a:pt x="144" y="264"/>
                    </a:lnTo>
                    <a:lnTo>
                      <a:pt x="152" y="224"/>
                    </a:lnTo>
                    <a:lnTo>
                      <a:pt x="152" y="0"/>
                    </a:lnTo>
                    <a:lnTo>
                      <a:pt x="152" y="535"/>
                    </a:lnTo>
                    <a:lnTo>
                      <a:pt x="160" y="551"/>
                    </a:lnTo>
                    <a:lnTo>
                      <a:pt x="160" y="791"/>
                    </a:lnTo>
                    <a:lnTo>
                      <a:pt x="160" y="464"/>
                    </a:lnTo>
                    <a:lnTo>
                      <a:pt x="160" y="743"/>
                    </a:lnTo>
                    <a:lnTo>
                      <a:pt x="168" y="703"/>
                    </a:lnTo>
                    <a:lnTo>
                      <a:pt x="168" y="919"/>
                    </a:lnTo>
                    <a:lnTo>
                      <a:pt x="168" y="528"/>
                    </a:lnTo>
                    <a:lnTo>
                      <a:pt x="168" y="695"/>
                    </a:lnTo>
                    <a:lnTo>
                      <a:pt x="176" y="687"/>
                    </a:lnTo>
                    <a:lnTo>
                      <a:pt x="176" y="975"/>
                    </a:lnTo>
                    <a:lnTo>
                      <a:pt x="176" y="551"/>
                    </a:lnTo>
                    <a:lnTo>
                      <a:pt x="176" y="655"/>
                    </a:lnTo>
                    <a:lnTo>
                      <a:pt x="184" y="583"/>
                    </a:lnTo>
                    <a:lnTo>
                      <a:pt x="184" y="1095"/>
                    </a:lnTo>
                    <a:lnTo>
                      <a:pt x="184" y="472"/>
                    </a:lnTo>
                    <a:lnTo>
                      <a:pt x="184" y="1087"/>
                    </a:lnTo>
                    <a:lnTo>
                      <a:pt x="192" y="903"/>
                    </a:lnTo>
                    <a:lnTo>
                      <a:pt x="192" y="1063"/>
                    </a:lnTo>
                    <a:lnTo>
                      <a:pt x="192" y="551"/>
                    </a:lnTo>
                    <a:lnTo>
                      <a:pt x="200" y="512"/>
                    </a:lnTo>
                    <a:lnTo>
                      <a:pt x="200" y="999"/>
                    </a:lnTo>
                    <a:lnTo>
                      <a:pt x="208" y="903"/>
                    </a:lnTo>
                    <a:lnTo>
                      <a:pt x="208" y="1007"/>
                    </a:lnTo>
                    <a:lnTo>
                      <a:pt x="208" y="360"/>
                    </a:lnTo>
                    <a:lnTo>
                      <a:pt x="208" y="520"/>
                    </a:lnTo>
                    <a:lnTo>
                      <a:pt x="216" y="480"/>
                    </a:lnTo>
                    <a:lnTo>
                      <a:pt x="216" y="583"/>
                    </a:lnTo>
                    <a:lnTo>
                      <a:pt x="216" y="264"/>
                    </a:lnTo>
                    <a:lnTo>
                      <a:pt x="216" y="512"/>
                    </a:lnTo>
                    <a:lnTo>
                      <a:pt x="224" y="424"/>
                    </a:lnTo>
                    <a:lnTo>
                      <a:pt x="224" y="791"/>
                    </a:lnTo>
                    <a:lnTo>
                      <a:pt x="224" y="264"/>
                    </a:lnTo>
                    <a:lnTo>
                      <a:pt x="224" y="336"/>
                    </a:lnTo>
                    <a:lnTo>
                      <a:pt x="232" y="376"/>
                    </a:lnTo>
                    <a:lnTo>
                      <a:pt x="232" y="759"/>
                    </a:lnTo>
                    <a:lnTo>
                      <a:pt x="232" y="320"/>
                    </a:lnTo>
                    <a:lnTo>
                      <a:pt x="240" y="496"/>
                    </a:lnTo>
                    <a:lnTo>
                      <a:pt x="240" y="775"/>
                    </a:lnTo>
                    <a:lnTo>
                      <a:pt x="240" y="368"/>
                    </a:lnTo>
                    <a:lnTo>
                      <a:pt x="240" y="631"/>
                    </a:lnTo>
                    <a:lnTo>
                      <a:pt x="248" y="751"/>
                    </a:lnTo>
                    <a:lnTo>
                      <a:pt x="248" y="1039"/>
                    </a:lnTo>
                    <a:lnTo>
                      <a:pt x="248" y="735"/>
                    </a:lnTo>
                    <a:lnTo>
                      <a:pt x="248" y="743"/>
                    </a:lnTo>
                    <a:lnTo>
                      <a:pt x="256" y="727"/>
                    </a:lnTo>
                    <a:lnTo>
                      <a:pt x="256" y="456"/>
                    </a:lnTo>
                    <a:lnTo>
                      <a:pt x="256" y="799"/>
                    </a:lnTo>
                    <a:lnTo>
                      <a:pt x="264" y="759"/>
                    </a:lnTo>
                    <a:lnTo>
                      <a:pt x="264" y="1007"/>
                    </a:lnTo>
                    <a:lnTo>
                      <a:pt x="264" y="615"/>
                    </a:lnTo>
                    <a:lnTo>
                      <a:pt x="264" y="823"/>
                    </a:lnTo>
                    <a:lnTo>
                      <a:pt x="272" y="767"/>
                    </a:lnTo>
                    <a:lnTo>
                      <a:pt x="272" y="1031"/>
                    </a:lnTo>
                    <a:lnTo>
                      <a:pt x="272" y="575"/>
                    </a:lnTo>
                    <a:lnTo>
                      <a:pt x="272" y="967"/>
                    </a:lnTo>
                    <a:lnTo>
                      <a:pt x="280" y="751"/>
                    </a:lnTo>
                    <a:lnTo>
                      <a:pt x="280" y="1055"/>
                    </a:lnTo>
                    <a:lnTo>
                      <a:pt x="280" y="695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2" name="Freeform 389">
                <a:extLst>
                  <a:ext uri="{FF2B5EF4-FFF2-40B4-BE49-F238E27FC236}">
                    <a16:creationId xmlns:a16="http://schemas.microsoft.com/office/drawing/2014/main" id="{6BE2BB33-4184-C14B-9D7A-4A1897D52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5" y="1770"/>
                <a:ext cx="265" cy="1175"/>
              </a:xfrm>
              <a:custGeom>
                <a:avLst/>
                <a:gdLst>
                  <a:gd name="T0" fmla="*/ 8 w 265"/>
                  <a:gd name="T1" fmla="*/ 679 h 1175"/>
                  <a:gd name="T2" fmla="*/ 8 w 265"/>
                  <a:gd name="T3" fmla="*/ 567 h 1175"/>
                  <a:gd name="T4" fmla="*/ 16 w 265"/>
                  <a:gd name="T5" fmla="*/ 248 h 1175"/>
                  <a:gd name="T6" fmla="*/ 24 w 265"/>
                  <a:gd name="T7" fmla="*/ 839 h 1175"/>
                  <a:gd name="T8" fmla="*/ 32 w 265"/>
                  <a:gd name="T9" fmla="*/ 887 h 1175"/>
                  <a:gd name="T10" fmla="*/ 40 w 265"/>
                  <a:gd name="T11" fmla="*/ 759 h 1175"/>
                  <a:gd name="T12" fmla="*/ 40 w 265"/>
                  <a:gd name="T13" fmla="*/ 823 h 1175"/>
                  <a:gd name="T14" fmla="*/ 48 w 265"/>
                  <a:gd name="T15" fmla="*/ 504 h 1175"/>
                  <a:gd name="T16" fmla="*/ 56 w 265"/>
                  <a:gd name="T17" fmla="*/ 815 h 1175"/>
                  <a:gd name="T18" fmla="*/ 64 w 265"/>
                  <a:gd name="T19" fmla="*/ 607 h 1175"/>
                  <a:gd name="T20" fmla="*/ 72 w 265"/>
                  <a:gd name="T21" fmla="*/ 567 h 1175"/>
                  <a:gd name="T22" fmla="*/ 72 w 265"/>
                  <a:gd name="T23" fmla="*/ 504 h 1175"/>
                  <a:gd name="T24" fmla="*/ 80 w 265"/>
                  <a:gd name="T25" fmla="*/ 464 h 1175"/>
                  <a:gd name="T26" fmla="*/ 88 w 265"/>
                  <a:gd name="T27" fmla="*/ 879 h 1175"/>
                  <a:gd name="T28" fmla="*/ 96 w 265"/>
                  <a:gd name="T29" fmla="*/ 424 h 1175"/>
                  <a:gd name="T30" fmla="*/ 96 w 265"/>
                  <a:gd name="T31" fmla="*/ 583 h 1175"/>
                  <a:gd name="T32" fmla="*/ 104 w 265"/>
                  <a:gd name="T33" fmla="*/ 208 h 1175"/>
                  <a:gd name="T34" fmla="*/ 112 w 265"/>
                  <a:gd name="T35" fmla="*/ 847 h 1175"/>
                  <a:gd name="T36" fmla="*/ 120 w 265"/>
                  <a:gd name="T37" fmla="*/ 615 h 1175"/>
                  <a:gd name="T38" fmla="*/ 128 w 265"/>
                  <a:gd name="T39" fmla="*/ 959 h 1175"/>
                  <a:gd name="T40" fmla="*/ 128 w 265"/>
                  <a:gd name="T41" fmla="*/ 911 h 1175"/>
                  <a:gd name="T42" fmla="*/ 136 w 265"/>
                  <a:gd name="T43" fmla="*/ 512 h 1175"/>
                  <a:gd name="T44" fmla="*/ 144 w 265"/>
                  <a:gd name="T45" fmla="*/ 1127 h 1175"/>
                  <a:gd name="T46" fmla="*/ 152 w 265"/>
                  <a:gd name="T47" fmla="*/ 911 h 1175"/>
                  <a:gd name="T48" fmla="*/ 152 w 265"/>
                  <a:gd name="T49" fmla="*/ 671 h 1175"/>
                  <a:gd name="T50" fmla="*/ 160 w 265"/>
                  <a:gd name="T51" fmla="*/ 272 h 1175"/>
                  <a:gd name="T52" fmla="*/ 168 w 265"/>
                  <a:gd name="T53" fmla="*/ 951 h 1175"/>
                  <a:gd name="T54" fmla="*/ 176 w 265"/>
                  <a:gd name="T55" fmla="*/ 344 h 1175"/>
                  <a:gd name="T56" fmla="*/ 176 w 265"/>
                  <a:gd name="T57" fmla="*/ 272 h 1175"/>
                  <a:gd name="T58" fmla="*/ 184 w 265"/>
                  <a:gd name="T59" fmla="*/ 536 h 1175"/>
                  <a:gd name="T60" fmla="*/ 192 w 265"/>
                  <a:gd name="T61" fmla="*/ 328 h 1175"/>
                  <a:gd name="T62" fmla="*/ 200 w 265"/>
                  <a:gd name="T63" fmla="*/ 935 h 1175"/>
                  <a:gd name="T64" fmla="*/ 208 w 265"/>
                  <a:gd name="T65" fmla="*/ 743 h 1175"/>
                  <a:gd name="T66" fmla="*/ 208 w 265"/>
                  <a:gd name="T67" fmla="*/ 695 h 1175"/>
                  <a:gd name="T68" fmla="*/ 216 w 265"/>
                  <a:gd name="T69" fmla="*/ 440 h 1175"/>
                  <a:gd name="T70" fmla="*/ 224 w 265"/>
                  <a:gd name="T71" fmla="*/ 408 h 1175"/>
                  <a:gd name="T72" fmla="*/ 232 w 265"/>
                  <a:gd name="T73" fmla="*/ 1175 h 1175"/>
                  <a:gd name="T74" fmla="*/ 240 w 265"/>
                  <a:gd name="T75" fmla="*/ 759 h 1175"/>
                  <a:gd name="T76" fmla="*/ 240 w 265"/>
                  <a:gd name="T77" fmla="*/ 679 h 1175"/>
                  <a:gd name="T78" fmla="*/ 248 w 265"/>
                  <a:gd name="T79" fmla="*/ 312 h 1175"/>
                  <a:gd name="T80" fmla="*/ 256 w 265"/>
                  <a:gd name="T81" fmla="*/ 639 h 1175"/>
                  <a:gd name="T82" fmla="*/ 265 w 265"/>
                  <a:gd name="T83" fmla="*/ 607 h 11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5"/>
                  <a:gd name="T127" fmla="*/ 0 h 1175"/>
                  <a:gd name="T128" fmla="*/ 265 w 265"/>
                  <a:gd name="T129" fmla="*/ 1175 h 11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5" h="1175">
                    <a:moveTo>
                      <a:pt x="0" y="711"/>
                    </a:moveTo>
                    <a:lnTo>
                      <a:pt x="0" y="751"/>
                    </a:lnTo>
                    <a:lnTo>
                      <a:pt x="8" y="679"/>
                    </a:lnTo>
                    <a:lnTo>
                      <a:pt x="8" y="799"/>
                    </a:lnTo>
                    <a:lnTo>
                      <a:pt x="8" y="360"/>
                    </a:lnTo>
                    <a:lnTo>
                      <a:pt x="8" y="567"/>
                    </a:lnTo>
                    <a:lnTo>
                      <a:pt x="16" y="536"/>
                    </a:lnTo>
                    <a:lnTo>
                      <a:pt x="16" y="711"/>
                    </a:lnTo>
                    <a:lnTo>
                      <a:pt x="16" y="248"/>
                    </a:lnTo>
                    <a:lnTo>
                      <a:pt x="16" y="280"/>
                    </a:lnTo>
                    <a:lnTo>
                      <a:pt x="24" y="192"/>
                    </a:lnTo>
                    <a:lnTo>
                      <a:pt x="24" y="839"/>
                    </a:lnTo>
                    <a:lnTo>
                      <a:pt x="24" y="695"/>
                    </a:lnTo>
                    <a:lnTo>
                      <a:pt x="32" y="751"/>
                    </a:lnTo>
                    <a:lnTo>
                      <a:pt x="32" y="887"/>
                    </a:lnTo>
                    <a:lnTo>
                      <a:pt x="32" y="504"/>
                    </a:lnTo>
                    <a:lnTo>
                      <a:pt x="32" y="695"/>
                    </a:lnTo>
                    <a:lnTo>
                      <a:pt x="40" y="759"/>
                    </a:lnTo>
                    <a:lnTo>
                      <a:pt x="40" y="975"/>
                    </a:lnTo>
                    <a:lnTo>
                      <a:pt x="40" y="432"/>
                    </a:lnTo>
                    <a:lnTo>
                      <a:pt x="40" y="823"/>
                    </a:lnTo>
                    <a:lnTo>
                      <a:pt x="48" y="623"/>
                    </a:lnTo>
                    <a:lnTo>
                      <a:pt x="48" y="1135"/>
                    </a:lnTo>
                    <a:lnTo>
                      <a:pt x="48" y="504"/>
                    </a:lnTo>
                    <a:lnTo>
                      <a:pt x="48" y="679"/>
                    </a:lnTo>
                    <a:lnTo>
                      <a:pt x="56" y="551"/>
                    </a:lnTo>
                    <a:lnTo>
                      <a:pt x="56" y="815"/>
                    </a:lnTo>
                    <a:lnTo>
                      <a:pt x="56" y="384"/>
                    </a:lnTo>
                    <a:lnTo>
                      <a:pt x="56" y="615"/>
                    </a:lnTo>
                    <a:lnTo>
                      <a:pt x="64" y="607"/>
                    </a:lnTo>
                    <a:lnTo>
                      <a:pt x="64" y="1103"/>
                    </a:lnTo>
                    <a:lnTo>
                      <a:pt x="64" y="551"/>
                    </a:lnTo>
                    <a:lnTo>
                      <a:pt x="72" y="567"/>
                    </a:lnTo>
                    <a:lnTo>
                      <a:pt x="72" y="1007"/>
                    </a:lnTo>
                    <a:lnTo>
                      <a:pt x="72" y="488"/>
                    </a:lnTo>
                    <a:lnTo>
                      <a:pt x="72" y="504"/>
                    </a:lnTo>
                    <a:lnTo>
                      <a:pt x="80" y="591"/>
                    </a:lnTo>
                    <a:lnTo>
                      <a:pt x="80" y="1015"/>
                    </a:lnTo>
                    <a:lnTo>
                      <a:pt x="80" y="464"/>
                    </a:lnTo>
                    <a:lnTo>
                      <a:pt x="80" y="799"/>
                    </a:lnTo>
                    <a:lnTo>
                      <a:pt x="88" y="847"/>
                    </a:lnTo>
                    <a:lnTo>
                      <a:pt x="88" y="879"/>
                    </a:lnTo>
                    <a:lnTo>
                      <a:pt x="88" y="559"/>
                    </a:lnTo>
                    <a:lnTo>
                      <a:pt x="88" y="631"/>
                    </a:lnTo>
                    <a:lnTo>
                      <a:pt x="96" y="424"/>
                    </a:lnTo>
                    <a:lnTo>
                      <a:pt x="96" y="791"/>
                    </a:lnTo>
                    <a:lnTo>
                      <a:pt x="96" y="264"/>
                    </a:lnTo>
                    <a:lnTo>
                      <a:pt x="96" y="583"/>
                    </a:lnTo>
                    <a:lnTo>
                      <a:pt x="104" y="528"/>
                    </a:lnTo>
                    <a:lnTo>
                      <a:pt x="104" y="655"/>
                    </a:lnTo>
                    <a:lnTo>
                      <a:pt x="104" y="208"/>
                    </a:lnTo>
                    <a:lnTo>
                      <a:pt x="104" y="551"/>
                    </a:lnTo>
                    <a:lnTo>
                      <a:pt x="112" y="607"/>
                    </a:lnTo>
                    <a:lnTo>
                      <a:pt x="112" y="847"/>
                    </a:lnTo>
                    <a:lnTo>
                      <a:pt x="112" y="248"/>
                    </a:lnTo>
                    <a:lnTo>
                      <a:pt x="112" y="599"/>
                    </a:lnTo>
                    <a:lnTo>
                      <a:pt x="120" y="615"/>
                    </a:lnTo>
                    <a:lnTo>
                      <a:pt x="120" y="496"/>
                    </a:lnTo>
                    <a:lnTo>
                      <a:pt x="120" y="1039"/>
                    </a:lnTo>
                    <a:lnTo>
                      <a:pt x="128" y="959"/>
                    </a:lnTo>
                    <a:lnTo>
                      <a:pt x="128" y="1095"/>
                    </a:lnTo>
                    <a:lnTo>
                      <a:pt x="128" y="536"/>
                    </a:lnTo>
                    <a:lnTo>
                      <a:pt x="128" y="911"/>
                    </a:lnTo>
                    <a:lnTo>
                      <a:pt x="136" y="783"/>
                    </a:lnTo>
                    <a:lnTo>
                      <a:pt x="136" y="1135"/>
                    </a:lnTo>
                    <a:lnTo>
                      <a:pt x="136" y="512"/>
                    </a:lnTo>
                    <a:lnTo>
                      <a:pt x="136" y="871"/>
                    </a:lnTo>
                    <a:lnTo>
                      <a:pt x="144" y="783"/>
                    </a:lnTo>
                    <a:lnTo>
                      <a:pt x="144" y="1127"/>
                    </a:lnTo>
                    <a:lnTo>
                      <a:pt x="144" y="727"/>
                    </a:lnTo>
                    <a:lnTo>
                      <a:pt x="144" y="911"/>
                    </a:lnTo>
                    <a:lnTo>
                      <a:pt x="152" y="911"/>
                    </a:lnTo>
                    <a:lnTo>
                      <a:pt x="152" y="927"/>
                    </a:lnTo>
                    <a:lnTo>
                      <a:pt x="152" y="591"/>
                    </a:lnTo>
                    <a:lnTo>
                      <a:pt x="152" y="671"/>
                    </a:lnTo>
                    <a:lnTo>
                      <a:pt x="160" y="687"/>
                    </a:lnTo>
                    <a:lnTo>
                      <a:pt x="160" y="863"/>
                    </a:lnTo>
                    <a:lnTo>
                      <a:pt x="160" y="272"/>
                    </a:lnTo>
                    <a:lnTo>
                      <a:pt x="160" y="312"/>
                    </a:lnTo>
                    <a:lnTo>
                      <a:pt x="168" y="288"/>
                    </a:lnTo>
                    <a:lnTo>
                      <a:pt x="168" y="951"/>
                    </a:lnTo>
                    <a:lnTo>
                      <a:pt x="168" y="184"/>
                    </a:lnTo>
                    <a:lnTo>
                      <a:pt x="168" y="384"/>
                    </a:lnTo>
                    <a:lnTo>
                      <a:pt x="176" y="344"/>
                    </a:lnTo>
                    <a:lnTo>
                      <a:pt x="176" y="607"/>
                    </a:lnTo>
                    <a:lnTo>
                      <a:pt x="176" y="184"/>
                    </a:lnTo>
                    <a:lnTo>
                      <a:pt x="176" y="272"/>
                    </a:lnTo>
                    <a:lnTo>
                      <a:pt x="184" y="264"/>
                    </a:lnTo>
                    <a:lnTo>
                      <a:pt x="184" y="743"/>
                    </a:lnTo>
                    <a:lnTo>
                      <a:pt x="184" y="536"/>
                    </a:lnTo>
                    <a:lnTo>
                      <a:pt x="192" y="504"/>
                    </a:lnTo>
                    <a:lnTo>
                      <a:pt x="192" y="935"/>
                    </a:lnTo>
                    <a:lnTo>
                      <a:pt x="192" y="328"/>
                    </a:lnTo>
                    <a:lnTo>
                      <a:pt x="192" y="599"/>
                    </a:lnTo>
                    <a:lnTo>
                      <a:pt x="200" y="663"/>
                    </a:lnTo>
                    <a:lnTo>
                      <a:pt x="200" y="935"/>
                    </a:lnTo>
                    <a:lnTo>
                      <a:pt x="200" y="551"/>
                    </a:lnTo>
                    <a:lnTo>
                      <a:pt x="200" y="671"/>
                    </a:lnTo>
                    <a:lnTo>
                      <a:pt x="208" y="743"/>
                    </a:lnTo>
                    <a:lnTo>
                      <a:pt x="208" y="927"/>
                    </a:lnTo>
                    <a:lnTo>
                      <a:pt x="208" y="591"/>
                    </a:lnTo>
                    <a:lnTo>
                      <a:pt x="208" y="695"/>
                    </a:lnTo>
                    <a:lnTo>
                      <a:pt x="216" y="823"/>
                    </a:lnTo>
                    <a:lnTo>
                      <a:pt x="216" y="1031"/>
                    </a:lnTo>
                    <a:lnTo>
                      <a:pt x="216" y="440"/>
                    </a:lnTo>
                    <a:lnTo>
                      <a:pt x="216" y="911"/>
                    </a:lnTo>
                    <a:lnTo>
                      <a:pt x="224" y="991"/>
                    </a:lnTo>
                    <a:lnTo>
                      <a:pt x="224" y="408"/>
                    </a:lnTo>
                    <a:lnTo>
                      <a:pt x="224" y="959"/>
                    </a:lnTo>
                    <a:lnTo>
                      <a:pt x="232" y="1095"/>
                    </a:lnTo>
                    <a:lnTo>
                      <a:pt x="232" y="1175"/>
                    </a:lnTo>
                    <a:lnTo>
                      <a:pt x="232" y="607"/>
                    </a:lnTo>
                    <a:lnTo>
                      <a:pt x="232" y="751"/>
                    </a:lnTo>
                    <a:lnTo>
                      <a:pt x="240" y="759"/>
                    </a:lnTo>
                    <a:lnTo>
                      <a:pt x="240" y="791"/>
                    </a:lnTo>
                    <a:lnTo>
                      <a:pt x="240" y="392"/>
                    </a:lnTo>
                    <a:lnTo>
                      <a:pt x="240" y="679"/>
                    </a:lnTo>
                    <a:lnTo>
                      <a:pt x="248" y="623"/>
                    </a:lnTo>
                    <a:lnTo>
                      <a:pt x="248" y="727"/>
                    </a:lnTo>
                    <a:lnTo>
                      <a:pt x="248" y="312"/>
                    </a:lnTo>
                    <a:lnTo>
                      <a:pt x="248" y="528"/>
                    </a:lnTo>
                    <a:lnTo>
                      <a:pt x="256" y="599"/>
                    </a:lnTo>
                    <a:lnTo>
                      <a:pt x="256" y="639"/>
                    </a:lnTo>
                    <a:lnTo>
                      <a:pt x="256" y="0"/>
                    </a:lnTo>
                    <a:lnTo>
                      <a:pt x="256" y="464"/>
                    </a:lnTo>
                    <a:lnTo>
                      <a:pt x="265" y="607"/>
                    </a:lnTo>
                    <a:lnTo>
                      <a:pt x="265" y="935"/>
                    </a:lnTo>
                    <a:lnTo>
                      <a:pt x="265" y="352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" name="Freeform 390">
                <a:extLst>
                  <a:ext uri="{FF2B5EF4-FFF2-40B4-BE49-F238E27FC236}">
                    <a16:creationId xmlns:a16="http://schemas.microsoft.com/office/drawing/2014/main" id="{8D44A1D7-F26D-844A-A687-97040CB44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0" y="1930"/>
                <a:ext cx="136" cy="1023"/>
              </a:xfrm>
              <a:custGeom>
                <a:avLst/>
                <a:gdLst>
                  <a:gd name="T0" fmla="*/ 0 w 136"/>
                  <a:gd name="T1" fmla="*/ 192 h 1023"/>
                  <a:gd name="T2" fmla="*/ 0 w 136"/>
                  <a:gd name="T3" fmla="*/ 695 h 1023"/>
                  <a:gd name="T4" fmla="*/ 8 w 136"/>
                  <a:gd name="T5" fmla="*/ 519 h 1023"/>
                  <a:gd name="T6" fmla="*/ 8 w 136"/>
                  <a:gd name="T7" fmla="*/ 903 h 1023"/>
                  <a:gd name="T8" fmla="*/ 8 w 136"/>
                  <a:gd name="T9" fmla="*/ 431 h 1023"/>
                  <a:gd name="T10" fmla="*/ 8 w 136"/>
                  <a:gd name="T11" fmla="*/ 703 h 1023"/>
                  <a:gd name="T12" fmla="*/ 16 w 136"/>
                  <a:gd name="T13" fmla="*/ 519 h 1023"/>
                  <a:gd name="T14" fmla="*/ 16 w 136"/>
                  <a:gd name="T15" fmla="*/ 1023 h 1023"/>
                  <a:gd name="T16" fmla="*/ 16 w 136"/>
                  <a:gd name="T17" fmla="*/ 344 h 1023"/>
                  <a:gd name="T18" fmla="*/ 24 w 136"/>
                  <a:gd name="T19" fmla="*/ 272 h 1023"/>
                  <a:gd name="T20" fmla="*/ 24 w 136"/>
                  <a:gd name="T21" fmla="*/ 999 h 1023"/>
                  <a:gd name="T22" fmla="*/ 24 w 136"/>
                  <a:gd name="T23" fmla="*/ 503 h 1023"/>
                  <a:gd name="T24" fmla="*/ 32 w 136"/>
                  <a:gd name="T25" fmla="*/ 439 h 1023"/>
                  <a:gd name="T26" fmla="*/ 32 w 136"/>
                  <a:gd name="T27" fmla="*/ 711 h 1023"/>
                  <a:gd name="T28" fmla="*/ 32 w 136"/>
                  <a:gd name="T29" fmla="*/ 248 h 1023"/>
                  <a:gd name="T30" fmla="*/ 32 w 136"/>
                  <a:gd name="T31" fmla="*/ 328 h 1023"/>
                  <a:gd name="T32" fmla="*/ 40 w 136"/>
                  <a:gd name="T33" fmla="*/ 376 h 1023"/>
                  <a:gd name="T34" fmla="*/ 40 w 136"/>
                  <a:gd name="T35" fmla="*/ 983 h 1023"/>
                  <a:gd name="T36" fmla="*/ 40 w 136"/>
                  <a:gd name="T37" fmla="*/ 304 h 1023"/>
                  <a:gd name="T38" fmla="*/ 40 w 136"/>
                  <a:gd name="T39" fmla="*/ 495 h 1023"/>
                  <a:gd name="T40" fmla="*/ 48 w 136"/>
                  <a:gd name="T41" fmla="*/ 487 h 1023"/>
                  <a:gd name="T42" fmla="*/ 48 w 136"/>
                  <a:gd name="T43" fmla="*/ 863 h 1023"/>
                  <a:gd name="T44" fmla="*/ 48 w 136"/>
                  <a:gd name="T45" fmla="*/ 64 h 1023"/>
                  <a:gd name="T46" fmla="*/ 48 w 136"/>
                  <a:gd name="T47" fmla="*/ 487 h 1023"/>
                  <a:gd name="T48" fmla="*/ 56 w 136"/>
                  <a:gd name="T49" fmla="*/ 431 h 1023"/>
                  <a:gd name="T50" fmla="*/ 56 w 136"/>
                  <a:gd name="T51" fmla="*/ 703 h 1023"/>
                  <a:gd name="T52" fmla="*/ 56 w 136"/>
                  <a:gd name="T53" fmla="*/ 208 h 1023"/>
                  <a:gd name="T54" fmla="*/ 56 w 136"/>
                  <a:gd name="T55" fmla="*/ 232 h 1023"/>
                  <a:gd name="T56" fmla="*/ 64 w 136"/>
                  <a:gd name="T57" fmla="*/ 304 h 1023"/>
                  <a:gd name="T58" fmla="*/ 64 w 136"/>
                  <a:gd name="T59" fmla="*/ 679 h 1023"/>
                  <a:gd name="T60" fmla="*/ 64 w 136"/>
                  <a:gd name="T61" fmla="*/ 80 h 1023"/>
                  <a:gd name="T62" fmla="*/ 64 w 136"/>
                  <a:gd name="T63" fmla="*/ 407 h 1023"/>
                  <a:gd name="T64" fmla="*/ 72 w 136"/>
                  <a:gd name="T65" fmla="*/ 559 h 1023"/>
                  <a:gd name="T66" fmla="*/ 72 w 136"/>
                  <a:gd name="T67" fmla="*/ 679 h 1023"/>
                  <a:gd name="T68" fmla="*/ 72 w 136"/>
                  <a:gd name="T69" fmla="*/ 0 h 1023"/>
                  <a:gd name="T70" fmla="*/ 72 w 136"/>
                  <a:gd name="T71" fmla="*/ 360 h 1023"/>
                  <a:gd name="T72" fmla="*/ 80 w 136"/>
                  <a:gd name="T73" fmla="*/ 503 h 1023"/>
                  <a:gd name="T74" fmla="*/ 80 w 136"/>
                  <a:gd name="T75" fmla="*/ 32 h 1023"/>
                  <a:gd name="T76" fmla="*/ 80 w 136"/>
                  <a:gd name="T77" fmla="*/ 855 h 1023"/>
                  <a:gd name="T78" fmla="*/ 88 w 136"/>
                  <a:gd name="T79" fmla="*/ 863 h 1023"/>
                  <a:gd name="T80" fmla="*/ 88 w 136"/>
                  <a:gd name="T81" fmla="*/ 208 h 1023"/>
                  <a:gd name="T82" fmla="*/ 88 w 136"/>
                  <a:gd name="T83" fmla="*/ 543 h 1023"/>
                  <a:gd name="T84" fmla="*/ 96 w 136"/>
                  <a:gd name="T85" fmla="*/ 703 h 1023"/>
                  <a:gd name="T86" fmla="*/ 96 w 136"/>
                  <a:gd name="T87" fmla="*/ 815 h 1023"/>
                  <a:gd name="T88" fmla="*/ 96 w 136"/>
                  <a:gd name="T89" fmla="*/ 208 h 1023"/>
                  <a:gd name="T90" fmla="*/ 96 w 136"/>
                  <a:gd name="T91" fmla="*/ 615 h 1023"/>
                  <a:gd name="T92" fmla="*/ 104 w 136"/>
                  <a:gd name="T93" fmla="*/ 751 h 1023"/>
                  <a:gd name="T94" fmla="*/ 104 w 136"/>
                  <a:gd name="T95" fmla="*/ 336 h 1023"/>
                  <a:gd name="T96" fmla="*/ 104 w 136"/>
                  <a:gd name="T97" fmla="*/ 983 h 1023"/>
                  <a:gd name="T98" fmla="*/ 112 w 136"/>
                  <a:gd name="T99" fmla="*/ 1023 h 1023"/>
                  <a:gd name="T100" fmla="*/ 112 w 136"/>
                  <a:gd name="T101" fmla="*/ 272 h 1023"/>
                  <a:gd name="T102" fmla="*/ 112 w 136"/>
                  <a:gd name="T103" fmla="*/ 775 h 1023"/>
                  <a:gd name="T104" fmla="*/ 120 w 136"/>
                  <a:gd name="T105" fmla="*/ 631 h 1023"/>
                  <a:gd name="T106" fmla="*/ 120 w 136"/>
                  <a:gd name="T107" fmla="*/ 911 h 1023"/>
                  <a:gd name="T108" fmla="*/ 120 w 136"/>
                  <a:gd name="T109" fmla="*/ 376 h 1023"/>
                  <a:gd name="T110" fmla="*/ 120 w 136"/>
                  <a:gd name="T111" fmla="*/ 671 h 1023"/>
                  <a:gd name="T112" fmla="*/ 128 w 136"/>
                  <a:gd name="T113" fmla="*/ 527 h 1023"/>
                  <a:gd name="T114" fmla="*/ 128 w 136"/>
                  <a:gd name="T115" fmla="*/ 759 h 1023"/>
                  <a:gd name="T116" fmla="*/ 128 w 136"/>
                  <a:gd name="T117" fmla="*/ 455 h 1023"/>
                  <a:gd name="T118" fmla="*/ 128 w 136"/>
                  <a:gd name="T119" fmla="*/ 471 h 1023"/>
                  <a:gd name="T120" fmla="*/ 136 w 136"/>
                  <a:gd name="T121" fmla="*/ 423 h 102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36"/>
                  <a:gd name="T184" fmla="*/ 0 h 1023"/>
                  <a:gd name="T185" fmla="*/ 136 w 136"/>
                  <a:gd name="T186" fmla="*/ 1023 h 102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36" h="1023">
                    <a:moveTo>
                      <a:pt x="0" y="192"/>
                    </a:moveTo>
                    <a:lnTo>
                      <a:pt x="0" y="695"/>
                    </a:lnTo>
                    <a:lnTo>
                      <a:pt x="8" y="519"/>
                    </a:lnTo>
                    <a:lnTo>
                      <a:pt x="8" y="903"/>
                    </a:lnTo>
                    <a:lnTo>
                      <a:pt x="8" y="431"/>
                    </a:lnTo>
                    <a:lnTo>
                      <a:pt x="8" y="703"/>
                    </a:lnTo>
                    <a:lnTo>
                      <a:pt x="16" y="519"/>
                    </a:lnTo>
                    <a:lnTo>
                      <a:pt x="16" y="1023"/>
                    </a:lnTo>
                    <a:lnTo>
                      <a:pt x="16" y="344"/>
                    </a:lnTo>
                    <a:lnTo>
                      <a:pt x="24" y="272"/>
                    </a:lnTo>
                    <a:lnTo>
                      <a:pt x="24" y="999"/>
                    </a:lnTo>
                    <a:lnTo>
                      <a:pt x="24" y="503"/>
                    </a:lnTo>
                    <a:lnTo>
                      <a:pt x="32" y="439"/>
                    </a:lnTo>
                    <a:lnTo>
                      <a:pt x="32" y="711"/>
                    </a:lnTo>
                    <a:lnTo>
                      <a:pt x="32" y="248"/>
                    </a:lnTo>
                    <a:lnTo>
                      <a:pt x="32" y="328"/>
                    </a:lnTo>
                    <a:lnTo>
                      <a:pt x="40" y="376"/>
                    </a:lnTo>
                    <a:lnTo>
                      <a:pt x="40" y="983"/>
                    </a:lnTo>
                    <a:lnTo>
                      <a:pt x="40" y="304"/>
                    </a:lnTo>
                    <a:lnTo>
                      <a:pt x="40" y="495"/>
                    </a:lnTo>
                    <a:lnTo>
                      <a:pt x="48" y="487"/>
                    </a:lnTo>
                    <a:lnTo>
                      <a:pt x="48" y="863"/>
                    </a:lnTo>
                    <a:lnTo>
                      <a:pt x="48" y="64"/>
                    </a:lnTo>
                    <a:lnTo>
                      <a:pt x="48" y="487"/>
                    </a:lnTo>
                    <a:lnTo>
                      <a:pt x="56" y="431"/>
                    </a:lnTo>
                    <a:lnTo>
                      <a:pt x="56" y="703"/>
                    </a:lnTo>
                    <a:lnTo>
                      <a:pt x="56" y="208"/>
                    </a:lnTo>
                    <a:lnTo>
                      <a:pt x="56" y="232"/>
                    </a:lnTo>
                    <a:lnTo>
                      <a:pt x="64" y="304"/>
                    </a:lnTo>
                    <a:lnTo>
                      <a:pt x="64" y="679"/>
                    </a:lnTo>
                    <a:lnTo>
                      <a:pt x="64" y="80"/>
                    </a:lnTo>
                    <a:lnTo>
                      <a:pt x="64" y="407"/>
                    </a:lnTo>
                    <a:lnTo>
                      <a:pt x="72" y="559"/>
                    </a:lnTo>
                    <a:lnTo>
                      <a:pt x="72" y="679"/>
                    </a:lnTo>
                    <a:lnTo>
                      <a:pt x="72" y="0"/>
                    </a:lnTo>
                    <a:lnTo>
                      <a:pt x="72" y="360"/>
                    </a:lnTo>
                    <a:lnTo>
                      <a:pt x="80" y="503"/>
                    </a:lnTo>
                    <a:lnTo>
                      <a:pt x="80" y="32"/>
                    </a:lnTo>
                    <a:lnTo>
                      <a:pt x="80" y="855"/>
                    </a:lnTo>
                    <a:lnTo>
                      <a:pt x="88" y="863"/>
                    </a:lnTo>
                    <a:lnTo>
                      <a:pt x="88" y="208"/>
                    </a:lnTo>
                    <a:lnTo>
                      <a:pt x="88" y="543"/>
                    </a:lnTo>
                    <a:lnTo>
                      <a:pt x="96" y="703"/>
                    </a:lnTo>
                    <a:lnTo>
                      <a:pt x="96" y="815"/>
                    </a:lnTo>
                    <a:lnTo>
                      <a:pt x="96" y="208"/>
                    </a:lnTo>
                    <a:lnTo>
                      <a:pt x="96" y="615"/>
                    </a:lnTo>
                    <a:lnTo>
                      <a:pt x="104" y="751"/>
                    </a:lnTo>
                    <a:lnTo>
                      <a:pt x="104" y="336"/>
                    </a:lnTo>
                    <a:lnTo>
                      <a:pt x="104" y="983"/>
                    </a:lnTo>
                    <a:lnTo>
                      <a:pt x="112" y="1023"/>
                    </a:lnTo>
                    <a:lnTo>
                      <a:pt x="112" y="272"/>
                    </a:lnTo>
                    <a:lnTo>
                      <a:pt x="112" y="775"/>
                    </a:lnTo>
                    <a:lnTo>
                      <a:pt x="120" y="631"/>
                    </a:lnTo>
                    <a:lnTo>
                      <a:pt x="120" y="911"/>
                    </a:lnTo>
                    <a:lnTo>
                      <a:pt x="120" y="376"/>
                    </a:lnTo>
                    <a:lnTo>
                      <a:pt x="120" y="671"/>
                    </a:lnTo>
                    <a:lnTo>
                      <a:pt x="128" y="527"/>
                    </a:lnTo>
                    <a:lnTo>
                      <a:pt x="128" y="759"/>
                    </a:lnTo>
                    <a:lnTo>
                      <a:pt x="128" y="455"/>
                    </a:lnTo>
                    <a:lnTo>
                      <a:pt x="128" y="471"/>
                    </a:lnTo>
                    <a:lnTo>
                      <a:pt x="136" y="423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4" name="Group 475">
              <a:extLst>
                <a:ext uri="{FF2B5EF4-FFF2-40B4-BE49-F238E27FC236}">
                  <a16:creationId xmlns:a16="http://schemas.microsoft.com/office/drawing/2014/main" id="{BE8D6BB1-A31F-6749-AADE-4345476DC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921" y="2250023"/>
              <a:ext cx="1494186" cy="514808"/>
              <a:chOff x="8761" y="899"/>
              <a:chExt cx="3403" cy="2573"/>
            </a:xfrm>
          </p:grpSpPr>
          <p:sp>
            <p:nvSpPr>
              <p:cNvPr id="45" name="Freeform 462">
                <a:extLst>
                  <a:ext uri="{FF2B5EF4-FFF2-40B4-BE49-F238E27FC236}">
                    <a16:creationId xmlns:a16="http://schemas.microsoft.com/office/drawing/2014/main" id="{EE8275D5-DAA2-E040-9369-0D8A37644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" y="2002"/>
                <a:ext cx="272" cy="911"/>
              </a:xfrm>
              <a:custGeom>
                <a:avLst/>
                <a:gdLst>
                  <a:gd name="T0" fmla="*/ 0 w 272"/>
                  <a:gd name="T1" fmla="*/ 280 h 911"/>
                  <a:gd name="T2" fmla="*/ 8 w 272"/>
                  <a:gd name="T3" fmla="*/ 591 h 911"/>
                  <a:gd name="T4" fmla="*/ 16 w 272"/>
                  <a:gd name="T5" fmla="*/ 359 h 911"/>
                  <a:gd name="T6" fmla="*/ 24 w 272"/>
                  <a:gd name="T7" fmla="*/ 551 h 911"/>
                  <a:gd name="T8" fmla="*/ 24 w 272"/>
                  <a:gd name="T9" fmla="*/ 575 h 911"/>
                  <a:gd name="T10" fmla="*/ 32 w 272"/>
                  <a:gd name="T11" fmla="*/ 367 h 911"/>
                  <a:gd name="T12" fmla="*/ 40 w 272"/>
                  <a:gd name="T13" fmla="*/ 575 h 911"/>
                  <a:gd name="T14" fmla="*/ 48 w 272"/>
                  <a:gd name="T15" fmla="*/ 383 h 911"/>
                  <a:gd name="T16" fmla="*/ 48 w 272"/>
                  <a:gd name="T17" fmla="*/ 304 h 911"/>
                  <a:gd name="T18" fmla="*/ 56 w 272"/>
                  <a:gd name="T19" fmla="*/ 272 h 911"/>
                  <a:gd name="T20" fmla="*/ 64 w 272"/>
                  <a:gd name="T21" fmla="*/ 735 h 911"/>
                  <a:gd name="T22" fmla="*/ 72 w 272"/>
                  <a:gd name="T23" fmla="*/ 567 h 911"/>
                  <a:gd name="T24" fmla="*/ 80 w 272"/>
                  <a:gd name="T25" fmla="*/ 527 h 911"/>
                  <a:gd name="T26" fmla="*/ 80 w 272"/>
                  <a:gd name="T27" fmla="*/ 439 h 911"/>
                  <a:gd name="T28" fmla="*/ 88 w 272"/>
                  <a:gd name="T29" fmla="*/ 607 h 911"/>
                  <a:gd name="T30" fmla="*/ 96 w 272"/>
                  <a:gd name="T31" fmla="*/ 312 h 911"/>
                  <a:gd name="T32" fmla="*/ 104 w 272"/>
                  <a:gd name="T33" fmla="*/ 783 h 911"/>
                  <a:gd name="T34" fmla="*/ 112 w 272"/>
                  <a:gd name="T35" fmla="*/ 767 h 911"/>
                  <a:gd name="T36" fmla="*/ 120 w 272"/>
                  <a:gd name="T37" fmla="*/ 439 h 911"/>
                  <a:gd name="T38" fmla="*/ 120 w 272"/>
                  <a:gd name="T39" fmla="*/ 399 h 911"/>
                  <a:gd name="T40" fmla="*/ 128 w 272"/>
                  <a:gd name="T41" fmla="*/ 479 h 911"/>
                  <a:gd name="T42" fmla="*/ 136 w 272"/>
                  <a:gd name="T43" fmla="*/ 288 h 911"/>
                  <a:gd name="T44" fmla="*/ 144 w 272"/>
                  <a:gd name="T45" fmla="*/ 88 h 911"/>
                  <a:gd name="T46" fmla="*/ 152 w 272"/>
                  <a:gd name="T47" fmla="*/ 519 h 911"/>
                  <a:gd name="T48" fmla="*/ 160 w 272"/>
                  <a:gd name="T49" fmla="*/ 503 h 911"/>
                  <a:gd name="T50" fmla="*/ 160 w 272"/>
                  <a:gd name="T51" fmla="*/ 567 h 911"/>
                  <a:gd name="T52" fmla="*/ 168 w 272"/>
                  <a:gd name="T53" fmla="*/ 240 h 911"/>
                  <a:gd name="T54" fmla="*/ 176 w 272"/>
                  <a:gd name="T55" fmla="*/ 551 h 911"/>
                  <a:gd name="T56" fmla="*/ 184 w 272"/>
                  <a:gd name="T57" fmla="*/ 583 h 911"/>
                  <a:gd name="T58" fmla="*/ 184 w 272"/>
                  <a:gd name="T59" fmla="*/ 479 h 911"/>
                  <a:gd name="T60" fmla="*/ 192 w 272"/>
                  <a:gd name="T61" fmla="*/ 128 h 911"/>
                  <a:gd name="T62" fmla="*/ 200 w 272"/>
                  <a:gd name="T63" fmla="*/ 280 h 911"/>
                  <a:gd name="T64" fmla="*/ 208 w 272"/>
                  <a:gd name="T65" fmla="*/ 879 h 911"/>
                  <a:gd name="T66" fmla="*/ 216 w 272"/>
                  <a:gd name="T67" fmla="*/ 631 h 911"/>
                  <a:gd name="T68" fmla="*/ 216 w 272"/>
                  <a:gd name="T69" fmla="*/ 359 h 911"/>
                  <a:gd name="T70" fmla="*/ 224 w 272"/>
                  <a:gd name="T71" fmla="*/ 168 h 911"/>
                  <a:gd name="T72" fmla="*/ 232 w 272"/>
                  <a:gd name="T73" fmla="*/ 575 h 911"/>
                  <a:gd name="T74" fmla="*/ 240 w 272"/>
                  <a:gd name="T75" fmla="*/ 240 h 911"/>
                  <a:gd name="T76" fmla="*/ 248 w 272"/>
                  <a:gd name="T77" fmla="*/ 335 h 911"/>
                  <a:gd name="T78" fmla="*/ 256 w 272"/>
                  <a:gd name="T79" fmla="*/ 751 h 911"/>
                  <a:gd name="T80" fmla="*/ 264 w 272"/>
                  <a:gd name="T81" fmla="*/ 495 h 911"/>
                  <a:gd name="T82" fmla="*/ 264 w 272"/>
                  <a:gd name="T83" fmla="*/ 487 h 9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911"/>
                  <a:gd name="T128" fmla="*/ 272 w 272"/>
                  <a:gd name="T129" fmla="*/ 911 h 9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911">
                    <a:moveTo>
                      <a:pt x="0" y="343"/>
                    </a:moveTo>
                    <a:lnTo>
                      <a:pt x="0" y="535"/>
                    </a:lnTo>
                    <a:lnTo>
                      <a:pt x="0" y="280"/>
                    </a:lnTo>
                    <a:lnTo>
                      <a:pt x="0" y="383"/>
                    </a:lnTo>
                    <a:lnTo>
                      <a:pt x="8" y="335"/>
                    </a:lnTo>
                    <a:lnTo>
                      <a:pt x="8" y="591"/>
                    </a:lnTo>
                    <a:lnTo>
                      <a:pt x="8" y="224"/>
                    </a:lnTo>
                    <a:lnTo>
                      <a:pt x="8" y="280"/>
                    </a:lnTo>
                    <a:lnTo>
                      <a:pt x="16" y="359"/>
                    </a:lnTo>
                    <a:lnTo>
                      <a:pt x="16" y="575"/>
                    </a:lnTo>
                    <a:lnTo>
                      <a:pt x="16" y="503"/>
                    </a:lnTo>
                    <a:lnTo>
                      <a:pt x="24" y="551"/>
                    </a:lnTo>
                    <a:lnTo>
                      <a:pt x="24" y="687"/>
                    </a:lnTo>
                    <a:lnTo>
                      <a:pt x="24" y="415"/>
                    </a:lnTo>
                    <a:lnTo>
                      <a:pt x="24" y="575"/>
                    </a:lnTo>
                    <a:lnTo>
                      <a:pt x="32" y="535"/>
                    </a:lnTo>
                    <a:lnTo>
                      <a:pt x="32" y="647"/>
                    </a:lnTo>
                    <a:lnTo>
                      <a:pt x="32" y="367"/>
                    </a:lnTo>
                    <a:lnTo>
                      <a:pt x="32" y="407"/>
                    </a:lnTo>
                    <a:lnTo>
                      <a:pt x="40" y="543"/>
                    </a:lnTo>
                    <a:lnTo>
                      <a:pt x="40" y="575"/>
                    </a:lnTo>
                    <a:lnTo>
                      <a:pt x="40" y="327"/>
                    </a:lnTo>
                    <a:lnTo>
                      <a:pt x="40" y="415"/>
                    </a:lnTo>
                    <a:lnTo>
                      <a:pt x="48" y="383"/>
                    </a:lnTo>
                    <a:lnTo>
                      <a:pt x="48" y="503"/>
                    </a:lnTo>
                    <a:lnTo>
                      <a:pt x="48" y="136"/>
                    </a:lnTo>
                    <a:lnTo>
                      <a:pt x="48" y="304"/>
                    </a:lnTo>
                    <a:lnTo>
                      <a:pt x="56" y="304"/>
                    </a:lnTo>
                    <a:lnTo>
                      <a:pt x="56" y="535"/>
                    </a:lnTo>
                    <a:lnTo>
                      <a:pt x="56" y="272"/>
                    </a:lnTo>
                    <a:lnTo>
                      <a:pt x="56" y="527"/>
                    </a:lnTo>
                    <a:lnTo>
                      <a:pt x="64" y="655"/>
                    </a:lnTo>
                    <a:lnTo>
                      <a:pt x="64" y="735"/>
                    </a:lnTo>
                    <a:lnTo>
                      <a:pt x="64" y="391"/>
                    </a:lnTo>
                    <a:lnTo>
                      <a:pt x="64" y="695"/>
                    </a:lnTo>
                    <a:lnTo>
                      <a:pt x="72" y="567"/>
                    </a:lnTo>
                    <a:lnTo>
                      <a:pt x="72" y="200"/>
                    </a:lnTo>
                    <a:lnTo>
                      <a:pt x="72" y="407"/>
                    </a:lnTo>
                    <a:lnTo>
                      <a:pt x="80" y="527"/>
                    </a:lnTo>
                    <a:lnTo>
                      <a:pt x="80" y="543"/>
                    </a:lnTo>
                    <a:lnTo>
                      <a:pt x="80" y="312"/>
                    </a:lnTo>
                    <a:lnTo>
                      <a:pt x="80" y="439"/>
                    </a:lnTo>
                    <a:lnTo>
                      <a:pt x="88" y="423"/>
                    </a:lnTo>
                    <a:lnTo>
                      <a:pt x="88" y="319"/>
                    </a:lnTo>
                    <a:lnTo>
                      <a:pt x="88" y="607"/>
                    </a:lnTo>
                    <a:lnTo>
                      <a:pt x="96" y="463"/>
                    </a:lnTo>
                    <a:lnTo>
                      <a:pt x="96" y="511"/>
                    </a:lnTo>
                    <a:lnTo>
                      <a:pt x="96" y="312"/>
                    </a:lnTo>
                    <a:lnTo>
                      <a:pt x="96" y="407"/>
                    </a:lnTo>
                    <a:lnTo>
                      <a:pt x="104" y="471"/>
                    </a:lnTo>
                    <a:lnTo>
                      <a:pt x="104" y="783"/>
                    </a:lnTo>
                    <a:lnTo>
                      <a:pt x="104" y="327"/>
                    </a:lnTo>
                    <a:lnTo>
                      <a:pt x="104" y="759"/>
                    </a:lnTo>
                    <a:lnTo>
                      <a:pt x="112" y="767"/>
                    </a:lnTo>
                    <a:lnTo>
                      <a:pt x="112" y="823"/>
                    </a:lnTo>
                    <a:lnTo>
                      <a:pt x="112" y="543"/>
                    </a:lnTo>
                    <a:lnTo>
                      <a:pt x="120" y="439"/>
                    </a:lnTo>
                    <a:lnTo>
                      <a:pt x="120" y="655"/>
                    </a:lnTo>
                    <a:lnTo>
                      <a:pt x="120" y="248"/>
                    </a:lnTo>
                    <a:lnTo>
                      <a:pt x="120" y="399"/>
                    </a:lnTo>
                    <a:lnTo>
                      <a:pt x="128" y="423"/>
                    </a:lnTo>
                    <a:lnTo>
                      <a:pt x="128" y="248"/>
                    </a:lnTo>
                    <a:lnTo>
                      <a:pt x="128" y="479"/>
                    </a:lnTo>
                    <a:lnTo>
                      <a:pt x="136" y="495"/>
                    </a:lnTo>
                    <a:lnTo>
                      <a:pt x="136" y="703"/>
                    </a:lnTo>
                    <a:lnTo>
                      <a:pt x="136" y="288"/>
                    </a:lnTo>
                    <a:lnTo>
                      <a:pt x="144" y="304"/>
                    </a:lnTo>
                    <a:lnTo>
                      <a:pt x="144" y="495"/>
                    </a:lnTo>
                    <a:lnTo>
                      <a:pt x="144" y="88"/>
                    </a:lnTo>
                    <a:lnTo>
                      <a:pt x="144" y="439"/>
                    </a:lnTo>
                    <a:lnTo>
                      <a:pt x="152" y="503"/>
                    </a:lnTo>
                    <a:lnTo>
                      <a:pt x="152" y="519"/>
                    </a:lnTo>
                    <a:lnTo>
                      <a:pt x="152" y="224"/>
                    </a:lnTo>
                    <a:lnTo>
                      <a:pt x="152" y="351"/>
                    </a:lnTo>
                    <a:lnTo>
                      <a:pt x="160" y="503"/>
                    </a:lnTo>
                    <a:lnTo>
                      <a:pt x="160" y="647"/>
                    </a:lnTo>
                    <a:lnTo>
                      <a:pt x="160" y="312"/>
                    </a:lnTo>
                    <a:lnTo>
                      <a:pt x="160" y="567"/>
                    </a:lnTo>
                    <a:lnTo>
                      <a:pt x="168" y="559"/>
                    </a:lnTo>
                    <a:lnTo>
                      <a:pt x="168" y="751"/>
                    </a:lnTo>
                    <a:lnTo>
                      <a:pt x="168" y="240"/>
                    </a:lnTo>
                    <a:lnTo>
                      <a:pt x="168" y="343"/>
                    </a:lnTo>
                    <a:lnTo>
                      <a:pt x="176" y="224"/>
                    </a:lnTo>
                    <a:lnTo>
                      <a:pt x="176" y="551"/>
                    </a:lnTo>
                    <a:lnTo>
                      <a:pt x="176" y="0"/>
                    </a:lnTo>
                    <a:lnTo>
                      <a:pt x="176" y="367"/>
                    </a:lnTo>
                    <a:lnTo>
                      <a:pt x="184" y="583"/>
                    </a:lnTo>
                    <a:lnTo>
                      <a:pt x="184" y="719"/>
                    </a:lnTo>
                    <a:lnTo>
                      <a:pt x="184" y="264"/>
                    </a:lnTo>
                    <a:lnTo>
                      <a:pt x="184" y="479"/>
                    </a:lnTo>
                    <a:lnTo>
                      <a:pt x="192" y="415"/>
                    </a:lnTo>
                    <a:lnTo>
                      <a:pt x="192" y="535"/>
                    </a:lnTo>
                    <a:lnTo>
                      <a:pt x="192" y="128"/>
                    </a:lnTo>
                    <a:lnTo>
                      <a:pt x="192" y="471"/>
                    </a:lnTo>
                    <a:lnTo>
                      <a:pt x="200" y="471"/>
                    </a:lnTo>
                    <a:lnTo>
                      <a:pt x="200" y="280"/>
                    </a:lnTo>
                    <a:lnTo>
                      <a:pt x="200" y="855"/>
                    </a:lnTo>
                    <a:lnTo>
                      <a:pt x="208" y="815"/>
                    </a:lnTo>
                    <a:lnTo>
                      <a:pt x="208" y="879"/>
                    </a:lnTo>
                    <a:lnTo>
                      <a:pt x="208" y="479"/>
                    </a:lnTo>
                    <a:lnTo>
                      <a:pt x="208" y="751"/>
                    </a:lnTo>
                    <a:lnTo>
                      <a:pt x="216" y="631"/>
                    </a:lnTo>
                    <a:lnTo>
                      <a:pt x="216" y="863"/>
                    </a:lnTo>
                    <a:lnTo>
                      <a:pt x="216" y="224"/>
                    </a:lnTo>
                    <a:lnTo>
                      <a:pt x="216" y="359"/>
                    </a:lnTo>
                    <a:lnTo>
                      <a:pt x="224" y="176"/>
                    </a:lnTo>
                    <a:lnTo>
                      <a:pt x="224" y="791"/>
                    </a:lnTo>
                    <a:lnTo>
                      <a:pt x="224" y="168"/>
                    </a:lnTo>
                    <a:lnTo>
                      <a:pt x="224" y="567"/>
                    </a:lnTo>
                    <a:lnTo>
                      <a:pt x="232" y="455"/>
                    </a:lnTo>
                    <a:lnTo>
                      <a:pt x="232" y="575"/>
                    </a:lnTo>
                    <a:lnTo>
                      <a:pt x="232" y="144"/>
                    </a:lnTo>
                    <a:lnTo>
                      <a:pt x="232" y="232"/>
                    </a:lnTo>
                    <a:lnTo>
                      <a:pt x="240" y="240"/>
                    </a:lnTo>
                    <a:lnTo>
                      <a:pt x="240" y="631"/>
                    </a:lnTo>
                    <a:lnTo>
                      <a:pt x="240" y="280"/>
                    </a:lnTo>
                    <a:lnTo>
                      <a:pt x="248" y="335"/>
                    </a:lnTo>
                    <a:lnTo>
                      <a:pt x="248" y="224"/>
                    </a:lnTo>
                    <a:lnTo>
                      <a:pt x="248" y="535"/>
                    </a:lnTo>
                    <a:lnTo>
                      <a:pt x="256" y="751"/>
                    </a:lnTo>
                    <a:lnTo>
                      <a:pt x="256" y="911"/>
                    </a:lnTo>
                    <a:lnTo>
                      <a:pt x="256" y="423"/>
                    </a:lnTo>
                    <a:lnTo>
                      <a:pt x="264" y="495"/>
                    </a:lnTo>
                    <a:lnTo>
                      <a:pt x="264" y="695"/>
                    </a:lnTo>
                    <a:lnTo>
                      <a:pt x="264" y="327"/>
                    </a:lnTo>
                    <a:lnTo>
                      <a:pt x="264" y="487"/>
                    </a:lnTo>
                    <a:lnTo>
                      <a:pt x="272" y="511"/>
                    </a:lnTo>
                    <a:lnTo>
                      <a:pt x="272" y="647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463">
                <a:extLst>
                  <a:ext uri="{FF2B5EF4-FFF2-40B4-BE49-F238E27FC236}">
                    <a16:creationId xmlns:a16="http://schemas.microsoft.com/office/drawing/2014/main" id="{7E79822C-375A-814B-B6F0-BDC98C25F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" y="2018"/>
                <a:ext cx="264" cy="847"/>
              </a:xfrm>
              <a:custGeom>
                <a:avLst/>
                <a:gdLst>
                  <a:gd name="T0" fmla="*/ 0 w 264"/>
                  <a:gd name="T1" fmla="*/ 551 h 847"/>
                  <a:gd name="T2" fmla="*/ 8 w 264"/>
                  <a:gd name="T3" fmla="*/ 272 h 847"/>
                  <a:gd name="T4" fmla="*/ 16 w 264"/>
                  <a:gd name="T5" fmla="*/ 511 h 847"/>
                  <a:gd name="T6" fmla="*/ 24 w 264"/>
                  <a:gd name="T7" fmla="*/ 256 h 847"/>
                  <a:gd name="T8" fmla="*/ 24 w 264"/>
                  <a:gd name="T9" fmla="*/ 399 h 847"/>
                  <a:gd name="T10" fmla="*/ 32 w 264"/>
                  <a:gd name="T11" fmla="*/ 248 h 847"/>
                  <a:gd name="T12" fmla="*/ 40 w 264"/>
                  <a:gd name="T13" fmla="*/ 224 h 847"/>
                  <a:gd name="T14" fmla="*/ 48 w 264"/>
                  <a:gd name="T15" fmla="*/ 32 h 847"/>
                  <a:gd name="T16" fmla="*/ 56 w 264"/>
                  <a:gd name="T17" fmla="*/ 679 h 847"/>
                  <a:gd name="T18" fmla="*/ 64 w 264"/>
                  <a:gd name="T19" fmla="*/ 543 h 847"/>
                  <a:gd name="T20" fmla="*/ 72 w 264"/>
                  <a:gd name="T21" fmla="*/ 367 h 847"/>
                  <a:gd name="T22" fmla="*/ 72 w 264"/>
                  <a:gd name="T23" fmla="*/ 727 h 847"/>
                  <a:gd name="T24" fmla="*/ 80 w 264"/>
                  <a:gd name="T25" fmla="*/ 495 h 847"/>
                  <a:gd name="T26" fmla="*/ 88 w 264"/>
                  <a:gd name="T27" fmla="*/ 303 h 847"/>
                  <a:gd name="T28" fmla="*/ 96 w 264"/>
                  <a:gd name="T29" fmla="*/ 80 h 847"/>
                  <a:gd name="T30" fmla="*/ 104 w 264"/>
                  <a:gd name="T31" fmla="*/ 575 h 847"/>
                  <a:gd name="T32" fmla="*/ 112 w 264"/>
                  <a:gd name="T33" fmla="*/ 351 h 847"/>
                  <a:gd name="T34" fmla="*/ 112 w 264"/>
                  <a:gd name="T35" fmla="*/ 559 h 847"/>
                  <a:gd name="T36" fmla="*/ 120 w 264"/>
                  <a:gd name="T37" fmla="*/ 479 h 847"/>
                  <a:gd name="T38" fmla="*/ 128 w 264"/>
                  <a:gd name="T39" fmla="*/ 703 h 847"/>
                  <a:gd name="T40" fmla="*/ 136 w 264"/>
                  <a:gd name="T41" fmla="*/ 447 h 847"/>
                  <a:gd name="T42" fmla="*/ 136 w 264"/>
                  <a:gd name="T43" fmla="*/ 455 h 847"/>
                  <a:gd name="T44" fmla="*/ 144 w 264"/>
                  <a:gd name="T45" fmla="*/ 248 h 847"/>
                  <a:gd name="T46" fmla="*/ 152 w 264"/>
                  <a:gd name="T47" fmla="*/ 543 h 847"/>
                  <a:gd name="T48" fmla="*/ 160 w 264"/>
                  <a:gd name="T49" fmla="*/ 208 h 847"/>
                  <a:gd name="T50" fmla="*/ 160 w 264"/>
                  <a:gd name="T51" fmla="*/ 439 h 847"/>
                  <a:gd name="T52" fmla="*/ 168 w 264"/>
                  <a:gd name="T53" fmla="*/ 144 h 847"/>
                  <a:gd name="T54" fmla="*/ 176 w 264"/>
                  <a:gd name="T55" fmla="*/ 671 h 847"/>
                  <a:gd name="T56" fmla="*/ 184 w 264"/>
                  <a:gd name="T57" fmla="*/ 535 h 847"/>
                  <a:gd name="T58" fmla="*/ 192 w 264"/>
                  <a:gd name="T59" fmla="*/ 463 h 847"/>
                  <a:gd name="T60" fmla="*/ 192 w 264"/>
                  <a:gd name="T61" fmla="*/ 543 h 847"/>
                  <a:gd name="T62" fmla="*/ 200 w 264"/>
                  <a:gd name="T63" fmla="*/ 264 h 847"/>
                  <a:gd name="T64" fmla="*/ 208 w 264"/>
                  <a:gd name="T65" fmla="*/ 623 h 847"/>
                  <a:gd name="T66" fmla="*/ 216 w 264"/>
                  <a:gd name="T67" fmla="*/ 359 h 847"/>
                  <a:gd name="T68" fmla="*/ 216 w 264"/>
                  <a:gd name="T69" fmla="*/ 487 h 847"/>
                  <a:gd name="T70" fmla="*/ 224 w 264"/>
                  <a:gd name="T71" fmla="*/ 208 h 847"/>
                  <a:gd name="T72" fmla="*/ 232 w 264"/>
                  <a:gd name="T73" fmla="*/ 567 h 847"/>
                  <a:gd name="T74" fmla="*/ 240 w 264"/>
                  <a:gd name="T75" fmla="*/ 487 h 847"/>
                  <a:gd name="T76" fmla="*/ 248 w 264"/>
                  <a:gd name="T77" fmla="*/ 415 h 847"/>
                  <a:gd name="T78" fmla="*/ 248 w 264"/>
                  <a:gd name="T79" fmla="*/ 335 h 847"/>
                  <a:gd name="T80" fmla="*/ 256 w 264"/>
                  <a:gd name="T81" fmla="*/ 288 h 847"/>
                  <a:gd name="T82" fmla="*/ 264 w 264"/>
                  <a:gd name="T83" fmla="*/ 647 h 84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4"/>
                  <a:gd name="T127" fmla="*/ 0 h 847"/>
                  <a:gd name="T128" fmla="*/ 264 w 264"/>
                  <a:gd name="T129" fmla="*/ 847 h 84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4" h="847">
                    <a:moveTo>
                      <a:pt x="0" y="631"/>
                    </a:moveTo>
                    <a:lnTo>
                      <a:pt x="0" y="335"/>
                    </a:lnTo>
                    <a:lnTo>
                      <a:pt x="0" y="551"/>
                    </a:lnTo>
                    <a:lnTo>
                      <a:pt x="8" y="447"/>
                    </a:lnTo>
                    <a:lnTo>
                      <a:pt x="8" y="535"/>
                    </a:lnTo>
                    <a:lnTo>
                      <a:pt x="8" y="272"/>
                    </a:lnTo>
                    <a:lnTo>
                      <a:pt x="8" y="288"/>
                    </a:lnTo>
                    <a:lnTo>
                      <a:pt x="16" y="391"/>
                    </a:lnTo>
                    <a:lnTo>
                      <a:pt x="16" y="511"/>
                    </a:lnTo>
                    <a:lnTo>
                      <a:pt x="16" y="8"/>
                    </a:lnTo>
                    <a:lnTo>
                      <a:pt x="16" y="303"/>
                    </a:lnTo>
                    <a:lnTo>
                      <a:pt x="24" y="256"/>
                    </a:lnTo>
                    <a:lnTo>
                      <a:pt x="24" y="503"/>
                    </a:lnTo>
                    <a:lnTo>
                      <a:pt x="24" y="0"/>
                    </a:lnTo>
                    <a:lnTo>
                      <a:pt x="24" y="399"/>
                    </a:lnTo>
                    <a:lnTo>
                      <a:pt x="32" y="455"/>
                    </a:lnTo>
                    <a:lnTo>
                      <a:pt x="32" y="647"/>
                    </a:lnTo>
                    <a:lnTo>
                      <a:pt x="32" y="248"/>
                    </a:lnTo>
                    <a:lnTo>
                      <a:pt x="32" y="487"/>
                    </a:lnTo>
                    <a:lnTo>
                      <a:pt x="40" y="591"/>
                    </a:lnTo>
                    <a:lnTo>
                      <a:pt x="40" y="224"/>
                    </a:lnTo>
                    <a:lnTo>
                      <a:pt x="40" y="615"/>
                    </a:lnTo>
                    <a:lnTo>
                      <a:pt x="48" y="527"/>
                    </a:lnTo>
                    <a:lnTo>
                      <a:pt x="48" y="32"/>
                    </a:lnTo>
                    <a:lnTo>
                      <a:pt x="48" y="703"/>
                    </a:lnTo>
                    <a:lnTo>
                      <a:pt x="56" y="631"/>
                    </a:lnTo>
                    <a:lnTo>
                      <a:pt x="56" y="679"/>
                    </a:lnTo>
                    <a:lnTo>
                      <a:pt x="56" y="447"/>
                    </a:lnTo>
                    <a:lnTo>
                      <a:pt x="56" y="567"/>
                    </a:lnTo>
                    <a:lnTo>
                      <a:pt x="64" y="543"/>
                    </a:lnTo>
                    <a:lnTo>
                      <a:pt x="64" y="216"/>
                    </a:lnTo>
                    <a:lnTo>
                      <a:pt x="64" y="296"/>
                    </a:lnTo>
                    <a:lnTo>
                      <a:pt x="72" y="367"/>
                    </a:lnTo>
                    <a:lnTo>
                      <a:pt x="72" y="847"/>
                    </a:lnTo>
                    <a:lnTo>
                      <a:pt x="72" y="327"/>
                    </a:lnTo>
                    <a:lnTo>
                      <a:pt x="72" y="727"/>
                    </a:lnTo>
                    <a:lnTo>
                      <a:pt x="80" y="743"/>
                    </a:lnTo>
                    <a:lnTo>
                      <a:pt x="80" y="335"/>
                    </a:lnTo>
                    <a:lnTo>
                      <a:pt x="80" y="495"/>
                    </a:lnTo>
                    <a:lnTo>
                      <a:pt x="88" y="543"/>
                    </a:lnTo>
                    <a:lnTo>
                      <a:pt x="88" y="591"/>
                    </a:lnTo>
                    <a:lnTo>
                      <a:pt x="88" y="303"/>
                    </a:lnTo>
                    <a:lnTo>
                      <a:pt x="96" y="240"/>
                    </a:lnTo>
                    <a:lnTo>
                      <a:pt x="96" y="367"/>
                    </a:lnTo>
                    <a:lnTo>
                      <a:pt x="96" y="80"/>
                    </a:lnTo>
                    <a:lnTo>
                      <a:pt x="96" y="216"/>
                    </a:lnTo>
                    <a:lnTo>
                      <a:pt x="104" y="335"/>
                    </a:lnTo>
                    <a:lnTo>
                      <a:pt x="104" y="575"/>
                    </a:lnTo>
                    <a:lnTo>
                      <a:pt x="104" y="248"/>
                    </a:lnTo>
                    <a:lnTo>
                      <a:pt x="104" y="288"/>
                    </a:lnTo>
                    <a:lnTo>
                      <a:pt x="112" y="351"/>
                    </a:lnTo>
                    <a:lnTo>
                      <a:pt x="112" y="623"/>
                    </a:lnTo>
                    <a:lnTo>
                      <a:pt x="112" y="335"/>
                    </a:lnTo>
                    <a:lnTo>
                      <a:pt x="112" y="559"/>
                    </a:lnTo>
                    <a:lnTo>
                      <a:pt x="120" y="583"/>
                    </a:lnTo>
                    <a:lnTo>
                      <a:pt x="120" y="719"/>
                    </a:lnTo>
                    <a:lnTo>
                      <a:pt x="120" y="479"/>
                    </a:lnTo>
                    <a:lnTo>
                      <a:pt x="120" y="607"/>
                    </a:lnTo>
                    <a:lnTo>
                      <a:pt x="128" y="639"/>
                    </a:lnTo>
                    <a:lnTo>
                      <a:pt x="128" y="703"/>
                    </a:lnTo>
                    <a:lnTo>
                      <a:pt x="128" y="415"/>
                    </a:lnTo>
                    <a:lnTo>
                      <a:pt x="128" y="455"/>
                    </a:lnTo>
                    <a:lnTo>
                      <a:pt x="136" y="447"/>
                    </a:lnTo>
                    <a:lnTo>
                      <a:pt x="136" y="623"/>
                    </a:lnTo>
                    <a:lnTo>
                      <a:pt x="136" y="240"/>
                    </a:lnTo>
                    <a:lnTo>
                      <a:pt x="136" y="455"/>
                    </a:lnTo>
                    <a:lnTo>
                      <a:pt x="144" y="399"/>
                    </a:lnTo>
                    <a:lnTo>
                      <a:pt x="144" y="503"/>
                    </a:lnTo>
                    <a:lnTo>
                      <a:pt x="144" y="248"/>
                    </a:lnTo>
                    <a:lnTo>
                      <a:pt x="144" y="455"/>
                    </a:lnTo>
                    <a:lnTo>
                      <a:pt x="152" y="471"/>
                    </a:lnTo>
                    <a:lnTo>
                      <a:pt x="152" y="543"/>
                    </a:lnTo>
                    <a:lnTo>
                      <a:pt x="152" y="176"/>
                    </a:lnTo>
                    <a:lnTo>
                      <a:pt x="152" y="248"/>
                    </a:lnTo>
                    <a:lnTo>
                      <a:pt x="160" y="208"/>
                    </a:lnTo>
                    <a:lnTo>
                      <a:pt x="160" y="463"/>
                    </a:lnTo>
                    <a:lnTo>
                      <a:pt x="160" y="104"/>
                    </a:lnTo>
                    <a:lnTo>
                      <a:pt x="160" y="439"/>
                    </a:lnTo>
                    <a:lnTo>
                      <a:pt x="168" y="407"/>
                    </a:lnTo>
                    <a:lnTo>
                      <a:pt x="168" y="607"/>
                    </a:lnTo>
                    <a:lnTo>
                      <a:pt x="168" y="144"/>
                    </a:lnTo>
                    <a:lnTo>
                      <a:pt x="168" y="423"/>
                    </a:lnTo>
                    <a:lnTo>
                      <a:pt x="176" y="455"/>
                    </a:lnTo>
                    <a:lnTo>
                      <a:pt x="176" y="671"/>
                    </a:lnTo>
                    <a:lnTo>
                      <a:pt x="176" y="391"/>
                    </a:lnTo>
                    <a:lnTo>
                      <a:pt x="176" y="567"/>
                    </a:lnTo>
                    <a:lnTo>
                      <a:pt x="184" y="535"/>
                    </a:lnTo>
                    <a:lnTo>
                      <a:pt x="184" y="216"/>
                    </a:lnTo>
                    <a:lnTo>
                      <a:pt x="184" y="383"/>
                    </a:lnTo>
                    <a:lnTo>
                      <a:pt x="192" y="463"/>
                    </a:lnTo>
                    <a:lnTo>
                      <a:pt x="192" y="663"/>
                    </a:lnTo>
                    <a:lnTo>
                      <a:pt x="192" y="288"/>
                    </a:lnTo>
                    <a:lnTo>
                      <a:pt x="192" y="543"/>
                    </a:lnTo>
                    <a:lnTo>
                      <a:pt x="200" y="615"/>
                    </a:lnTo>
                    <a:lnTo>
                      <a:pt x="200" y="631"/>
                    </a:lnTo>
                    <a:lnTo>
                      <a:pt x="200" y="264"/>
                    </a:lnTo>
                    <a:lnTo>
                      <a:pt x="200" y="359"/>
                    </a:lnTo>
                    <a:lnTo>
                      <a:pt x="208" y="367"/>
                    </a:lnTo>
                    <a:lnTo>
                      <a:pt x="208" y="623"/>
                    </a:lnTo>
                    <a:lnTo>
                      <a:pt x="208" y="303"/>
                    </a:lnTo>
                    <a:lnTo>
                      <a:pt x="208" y="447"/>
                    </a:lnTo>
                    <a:lnTo>
                      <a:pt x="216" y="359"/>
                    </a:lnTo>
                    <a:lnTo>
                      <a:pt x="216" y="679"/>
                    </a:lnTo>
                    <a:lnTo>
                      <a:pt x="216" y="264"/>
                    </a:lnTo>
                    <a:lnTo>
                      <a:pt x="216" y="487"/>
                    </a:lnTo>
                    <a:lnTo>
                      <a:pt x="224" y="527"/>
                    </a:lnTo>
                    <a:lnTo>
                      <a:pt x="224" y="807"/>
                    </a:lnTo>
                    <a:lnTo>
                      <a:pt x="224" y="208"/>
                    </a:lnTo>
                    <a:lnTo>
                      <a:pt x="224" y="224"/>
                    </a:lnTo>
                    <a:lnTo>
                      <a:pt x="232" y="248"/>
                    </a:lnTo>
                    <a:lnTo>
                      <a:pt x="232" y="567"/>
                    </a:lnTo>
                    <a:lnTo>
                      <a:pt x="232" y="264"/>
                    </a:lnTo>
                    <a:lnTo>
                      <a:pt x="240" y="272"/>
                    </a:lnTo>
                    <a:lnTo>
                      <a:pt x="240" y="487"/>
                    </a:lnTo>
                    <a:lnTo>
                      <a:pt x="240" y="160"/>
                    </a:lnTo>
                    <a:lnTo>
                      <a:pt x="240" y="399"/>
                    </a:lnTo>
                    <a:lnTo>
                      <a:pt x="248" y="415"/>
                    </a:lnTo>
                    <a:lnTo>
                      <a:pt x="248" y="511"/>
                    </a:lnTo>
                    <a:lnTo>
                      <a:pt x="248" y="240"/>
                    </a:lnTo>
                    <a:lnTo>
                      <a:pt x="248" y="335"/>
                    </a:lnTo>
                    <a:lnTo>
                      <a:pt x="256" y="311"/>
                    </a:lnTo>
                    <a:lnTo>
                      <a:pt x="256" y="607"/>
                    </a:lnTo>
                    <a:lnTo>
                      <a:pt x="256" y="288"/>
                    </a:lnTo>
                    <a:lnTo>
                      <a:pt x="256" y="551"/>
                    </a:lnTo>
                    <a:lnTo>
                      <a:pt x="264" y="463"/>
                    </a:lnTo>
                    <a:lnTo>
                      <a:pt x="264" y="647"/>
                    </a:lnTo>
                    <a:lnTo>
                      <a:pt x="264" y="391"/>
                    </a:lnTo>
                    <a:lnTo>
                      <a:pt x="264" y="615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464">
                <a:extLst>
                  <a:ext uri="{FF2B5EF4-FFF2-40B4-BE49-F238E27FC236}">
                    <a16:creationId xmlns:a16="http://schemas.microsoft.com/office/drawing/2014/main" id="{32A6D80F-D997-D242-BEFB-3EA08CE92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7" y="2114"/>
                <a:ext cx="280" cy="703"/>
              </a:xfrm>
              <a:custGeom>
                <a:avLst/>
                <a:gdLst>
                  <a:gd name="T0" fmla="*/ 8 w 280"/>
                  <a:gd name="T1" fmla="*/ 703 h 703"/>
                  <a:gd name="T2" fmla="*/ 16 w 280"/>
                  <a:gd name="T3" fmla="*/ 399 h 703"/>
                  <a:gd name="T4" fmla="*/ 24 w 280"/>
                  <a:gd name="T5" fmla="*/ 343 h 703"/>
                  <a:gd name="T6" fmla="*/ 24 w 280"/>
                  <a:gd name="T7" fmla="*/ 343 h 703"/>
                  <a:gd name="T8" fmla="*/ 32 w 280"/>
                  <a:gd name="T9" fmla="*/ 200 h 703"/>
                  <a:gd name="T10" fmla="*/ 40 w 280"/>
                  <a:gd name="T11" fmla="*/ 399 h 703"/>
                  <a:gd name="T12" fmla="*/ 48 w 280"/>
                  <a:gd name="T13" fmla="*/ 247 h 703"/>
                  <a:gd name="T14" fmla="*/ 56 w 280"/>
                  <a:gd name="T15" fmla="*/ 375 h 703"/>
                  <a:gd name="T16" fmla="*/ 56 w 280"/>
                  <a:gd name="T17" fmla="*/ 351 h 703"/>
                  <a:gd name="T18" fmla="*/ 64 w 280"/>
                  <a:gd name="T19" fmla="*/ 72 h 703"/>
                  <a:gd name="T20" fmla="*/ 72 w 280"/>
                  <a:gd name="T21" fmla="*/ 247 h 703"/>
                  <a:gd name="T22" fmla="*/ 80 w 280"/>
                  <a:gd name="T23" fmla="*/ 64 h 703"/>
                  <a:gd name="T24" fmla="*/ 88 w 280"/>
                  <a:gd name="T25" fmla="*/ 535 h 703"/>
                  <a:gd name="T26" fmla="*/ 96 w 280"/>
                  <a:gd name="T27" fmla="*/ 415 h 703"/>
                  <a:gd name="T28" fmla="*/ 96 w 280"/>
                  <a:gd name="T29" fmla="*/ 471 h 703"/>
                  <a:gd name="T30" fmla="*/ 104 w 280"/>
                  <a:gd name="T31" fmla="*/ 207 h 703"/>
                  <a:gd name="T32" fmla="*/ 112 w 280"/>
                  <a:gd name="T33" fmla="*/ 463 h 703"/>
                  <a:gd name="T34" fmla="*/ 120 w 280"/>
                  <a:gd name="T35" fmla="*/ 303 h 703"/>
                  <a:gd name="T36" fmla="*/ 128 w 280"/>
                  <a:gd name="T37" fmla="*/ 399 h 703"/>
                  <a:gd name="T38" fmla="*/ 128 w 280"/>
                  <a:gd name="T39" fmla="*/ 255 h 703"/>
                  <a:gd name="T40" fmla="*/ 136 w 280"/>
                  <a:gd name="T41" fmla="*/ 471 h 703"/>
                  <a:gd name="T42" fmla="*/ 144 w 280"/>
                  <a:gd name="T43" fmla="*/ 319 h 703"/>
                  <a:gd name="T44" fmla="*/ 152 w 280"/>
                  <a:gd name="T45" fmla="*/ 391 h 703"/>
                  <a:gd name="T46" fmla="*/ 160 w 280"/>
                  <a:gd name="T47" fmla="*/ 200 h 703"/>
                  <a:gd name="T48" fmla="*/ 168 w 280"/>
                  <a:gd name="T49" fmla="*/ 479 h 703"/>
                  <a:gd name="T50" fmla="*/ 176 w 280"/>
                  <a:gd name="T51" fmla="*/ 271 h 703"/>
                  <a:gd name="T52" fmla="*/ 176 w 280"/>
                  <a:gd name="T53" fmla="*/ 215 h 703"/>
                  <a:gd name="T54" fmla="*/ 184 w 280"/>
                  <a:gd name="T55" fmla="*/ 168 h 703"/>
                  <a:gd name="T56" fmla="*/ 192 w 280"/>
                  <a:gd name="T57" fmla="*/ 231 h 703"/>
                  <a:gd name="T58" fmla="*/ 200 w 280"/>
                  <a:gd name="T59" fmla="*/ 168 h 703"/>
                  <a:gd name="T60" fmla="*/ 208 w 280"/>
                  <a:gd name="T61" fmla="*/ 503 h 703"/>
                  <a:gd name="T62" fmla="*/ 216 w 280"/>
                  <a:gd name="T63" fmla="*/ 359 h 703"/>
                  <a:gd name="T64" fmla="*/ 216 w 280"/>
                  <a:gd name="T65" fmla="*/ 279 h 703"/>
                  <a:gd name="T66" fmla="*/ 224 w 280"/>
                  <a:gd name="T67" fmla="*/ 160 h 703"/>
                  <a:gd name="T68" fmla="*/ 232 w 280"/>
                  <a:gd name="T69" fmla="*/ 495 h 703"/>
                  <a:gd name="T70" fmla="*/ 240 w 280"/>
                  <a:gd name="T71" fmla="*/ 615 h 703"/>
                  <a:gd name="T72" fmla="*/ 248 w 280"/>
                  <a:gd name="T73" fmla="*/ 591 h 703"/>
                  <a:gd name="T74" fmla="*/ 248 w 280"/>
                  <a:gd name="T75" fmla="*/ 407 h 703"/>
                  <a:gd name="T76" fmla="*/ 256 w 280"/>
                  <a:gd name="T77" fmla="*/ 152 h 703"/>
                  <a:gd name="T78" fmla="*/ 264 w 280"/>
                  <a:gd name="T79" fmla="*/ 200 h 703"/>
                  <a:gd name="T80" fmla="*/ 272 w 280"/>
                  <a:gd name="T81" fmla="*/ 160 h 703"/>
                  <a:gd name="T82" fmla="*/ 280 w 280"/>
                  <a:gd name="T83" fmla="*/ 535 h 7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703"/>
                  <a:gd name="T128" fmla="*/ 280 w 280"/>
                  <a:gd name="T129" fmla="*/ 703 h 7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703">
                    <a:moveTo>
                      <a:pt x="0" y="519"/>
                    </a:moveTo>
                    <a:lnTo>
                      <a:pt x="8" y="599"/>
                    </a:lnTo>
                    <a:lnTo>
                      <a:pt x="8" y="703"/>
                    </a:lnTo>
                    <a:lnTo>
                      <a:pt x="8" y="200"/>
                    </a:lnTo>
                    <a:lnTo>
                      <a:pt x="8" y="279"/>
                    </a:lnTo>
                    <a:lnTo>
                      <a:pt x="16" y="399"/>
                    </a:lnTo>
                    <a:lnTo>
                      <a:pt x="16" y="152"/>
                    </a:lnTo>
                    <a:lnTo>
                      <a:pt x="16" y="351"/>
                    </a:lnTo>
                    <a:lnTo>
                      <a:pt x="24" y="343"/>
                    </a:lnTo>
                    <a:lnTo>
                      <a:pt x="24" y="415"/>
                    </a:lnTo>
                    <a:lnTo>
                      <a:pt x="24" y="96"/>
                    </a:lnTo>
                    <a:lnTo>
                      <a:pt x="24" y="343"/>
                    </a:lnTo>
                    <a:lnTo>
                      <a:pt x="32" y="439"/>
                    </a:lnTo>
                    <a:lnTo>
                      <a:pt x="32" y="447"/>
                    </a:lnTo>
                    <a:lnTo>
                      <a:pt x="32" y="200"/>
                    </a:lnTo>
                    <a:lnTo>
                      <a:pt x="32" y="351"/>
                    </a:lnTo>
                    <a:lnTo>
                      <a:pt x="40" y="311"/>
                    </a:lnTo>
                    <a:lnTo>
                      <a:pt x="40" y="399"/>
                    </a:lnTo>
                    <a:lnTo>
                      <a:pt x="40" y="0"/>
                    </a:lnTo>
                    <a:lnTo>
                      <a:pt x="40" y="239"/>
                    </a:lnTo>
                    <a:lnTo>
                      <a:pt x="48" y="247"/>
                    </a:lnTo>
                    <a:lnTo>
                      <a:pt x="48" y="80"/>
                    </a:lnTo>
                    <a:lnTo>
                      <a:pt x="48" y="455"/>
                    </a:lnTo>
                    <a:lnTo>
                      <a:pt x="56" y="375"/>
                    </a:lnTo>
                    <a:lnTo>
                      <a:pt x="56" y="487"/>
                    </a:lnTo>
                    <a:lnTo>
                      <a:pt x="56" y="152"/>
                    </a:lnTo>
                    <a:lnTo>
                      <a:pt x="56" y="351"/>
                    </a:lnTo>
                    <a:lnTo>
                      <a:pt x="64" y="223"/>
                    </a:lnTo>
                    <a:lnTo>
                      <a:pt x="64" y="447"/>
                    </a:lnTo>
                    <a:lnTo>
                      <a:pt x="64" y="72"/>
                    </a:lnTo>
                    <a:lnTo>
                      <a:pt x="72" y="56"/>
                    </a:lnTo>
                    <a:lnTo>
                      <a:pt x="72" y="407"/>
                    </a:lnTo>
                    <a:lnTo>
                      <a:pt x="72" y="247"/>
                    </a:lnTo>
                    <a:lnTo>
                      <a:pt x="80" y="239"/>
                    </a:lnTo>
                    <a:lnTo>
                      <a:pt x="80" y="487"/>
                    </a:lnTo>
                    <a:lnTo>
                      <a:pt x="80" y="64"/>
                    </a:lnTo>
                    <a:lnTo>
                      <a:pt x="80" y="263"/>
                    </a:lnTo>
                    <a:lnTo>
                      <a:pt x="88" y="327"/>
                    </a:lnTo>
                    <a:lnTo>
                      <a:pt x="88" y="535"/>
                    </a:lnTo>
                    <a:lnTo>
                      <a:pt x="88" y="271"/>
                    </a:lnTo>
                    <a:lnTo>
                      <a:pt x="88" y="375"/>
                    </a:lnTo>
                    <a:lnTo>
                      <a:pt x="96" y="415"/>
                    </a:lnTo>
                    <a:lnTo>
                      <a:pt x="96" y="647"/>
                    </a:lnTo>
                    <a:lnTo>
                      <a:pt x="96" y="263"/>
                    </a:lnTo>
                    <a:lnTo>
                      <a:pt x="96" y="471"/>
                    </a:lnTo>
                    <a:lnTo>
                      <a:pt x="104" y="463"/>
                    </a:lnTo>
                    <a:lnTo>
                      <a:pt x="104" y="567"/>
                    </a:lnTo>
                    <a:lnTo>
                      <a:pt x="104" y="207"/>
                    </a:lnTo>
                    <a:lnTo>
                      <a:pt x="104" y="383"/>
                    </a:lnTo>
                    <a:lnTo>
                      <a:pt x="112" y="423"/>
                    </a:lnTo>
                    <a:lnTo>
                      <a:pt x="112" y="463"/>
                    </a:lnTo>
                    <a:lnTo>
                      <a:pt x="112" y="207"/>
                    </a:lnTo>
                    <a:lnTo>
                      <a:pt x="112" y="247"/>
                    </a:lnTo>
                    <a:lnTo>
                      <a:pt x="120" y="303"/>
                    </a:lnTo>
                    <a:lnTo>
                      <a:pt x="120" y="152"/>
                    </a:lnTo>
                    <a:lnTo>
                      <a:pt x="120" y="431"/>
                    </a:lnTo>
                    <a:lnTo>
                      <a:pt x="128" y="399"/>
                    </a:lnTo>
                    <a:lnTo>
                      <a:pt x="128" y="439"/>
                    </a:lnTo>
                    <a:lnTo>
                      <a:pt x="128" y="104"/>
                    </a:lnTo>
                    <a:lnTo>
                      <a:pt x="128" y="255"/>
                    </a:lnTo>
                    <a:lnTo>
                      <a:pt x="136" y="271"/>
                    </a:lnTo>
                    <a:lnTo>
                      <a:pt x="136" y="128"/>
                    </a:lnTo>
                    <a:lnTo>
                      <a:pt x="136" y="471"/>
                    </a:lnTo>
                    <a:lnTo>
                      <a:pt x="144" y="455"/>
                    </a:lnTo>
                    <a:lnTo>
                      <a:pt x="144" y="599"/>
                    </a:lnTo>
                    <a:lnTo>
                      <a:pt x="144" y="319"/>
                    </a:lnTo>
                    <a:lnTo>
                      <a:pt x="144" y="575"/>
                    </a:lnTo>
                    <a:lnTo>
                      <a:pt x="152" y="679"/>
                    </a:lnTo>
                    <a:lnTo>
                      <a:pt x="152" y="391"/>
                    </a:lnTo>
                    <a:lnTo>
                      <a:pt x="152" y="471"/>
                    </a:lnTo>
                    <a:lnTo>
                      <a:pt x="160" y="367"/>
                    </a:lnTo>
                    <a:lnTo>
                      <a:pt x="160" y="200"/>
                    </a:lnTo>
                    <a:lnTo>
                      <a:pt x="160" y="391"/>
                    </a:lnTo>
                    <a:lnTo>
                      <a:pt x="168" y="391"/>
                    </a:lnTo>
                    <a:lnTo>
                      <a:pt x="168" y="479"/>
                    </a:lnTo>
                    <a:lnTo>
                      <a:pt x="168" y="176"/>
                    </a:lnTo>
                    <a:lnTo>
                      <a:pt x="168" y="263"/>
                    </a:lnTo>
                    <a:lnTo>
                      <a:pt x="176" y="271"/>
                    </a:lnTo>
                    <a:lnTo>
                      <a:pt x="176" y="303"/>
                    </a:lnTo>
                    <a:lnTo>
                      <a:pt x="176" y="80"/>
                    </a:lnTo>
                    <a:lnTo>
                      <a:pt x="176" y="215"/>
                    </a:lnTo>
                    <a:lnTo>
                      <a:pt x="184" y="144"/>
                    </a:lnTo>
                    <a:lnTo>
                      <a:pt x="184" y="415"/>
                    </a:lnTo>
                    <a:lnTo>
                      <a:pt x="184" y="168"/>
                    </a:lnTo>
                    <a:lnTo>
                      <a:pt x="192" y="96"/>
                    </a:lnTo>
                    <a:lnTo>
                      <a:pt x="192" y="359"/>
                    </a:lnTo>
                    <a:lnTo>
                      <a:pt x="192" y="231"/>
                    </a:lnTo>
                    <a:lnTo>
                      <a:pt x="200" y="176"/>
                    </a:lnTo>
                    <a:lnTo>
                      <a:pt x="200" y="463"/>
                    </a:lnTo>
                    <a:lnTo>
                      <a:pt x="200" y="168"/>
                    </a:lnTo>
                    <a:lnTo>
                      <a:pt x="200" y="231"/>
                    </a:lnTo>
                    <a:lnTo>
                      <a:pt x="208" y="247"/>
                    </a:lnTo>
                    <a:lnTo>
                      <a:pt x="208" y="503"/>
                    </a:lnTo>
                    <a:lnTo>
                      <a:pt x="208" y="231"/>
                    </a:lnTo>
                    <a:lnTo>
                      <a:pt x="208" y="335"/>
                    </a:lnTo>
                    <a:lnTo>
                      <a:pt x="216" y="359"/>
                    </a:lnTo>
                    <a:lnTo>
                      <a:pt x="216" y="567"/>
                    </a:lnTo>
                    <a:lnTo>
                      <a:pt x="216" y="247"/>
                    </a:lnTo>
                    <a:lnTo>
                      <a:pt x="216" y="279"/>
                    </a:lnTo>
                    <a:lnTo>
                      <a:pt x="224" y="311"/>
                    </a:lnTo>
                    <a:lnTo>
                      <a:pt x="224" y="455"/>
                    </a:lnTo>
                    <a:lnTo>
                      <a:pt x="224" y="160"/>
                    </a:lnTo>
                    <a:lnTo>
                      <a:pt x="224" y="207"/>
                    </a:lnTo>
                    <a:lnTo>
                      <a:pt x="232" y="239"/>
                    </a:lnTo>
                    <a:lnTo>
                      <a:pt x="232" y="495"/>
                    </a:lnTo>
                    <a:lnTo>
                      <a:pt x="232" y="431"/>
                    </a:lnTo>
                    <a:lnTo>
                      <a:pt x="240" y="455"/>
                    </a:lnTo>
                    <a:lnTo>
                      <a:pt x="240" y="615"/>
                    </a:lnTo>
                    <a:lnTo>
                      <a:pt x="240" y="391"/>
                    </a:lnTo>
                    <a:lnTo>
                      <a:pt x="240" y="543"/>
                    </a:lnTo>
                    <a:lnTo>
                      <a:pt x="248" y="591"/>
                    </a:lnTo>
                    <a:lnTo>
                      <a:pt x="248" y="647"/>
                    </a:lnTo>
                    <a:lnTo>
                      <a:pt x="248" y="247"/>
                    </a:lnTo>
                    <a:lnTo>
                      <a:pt x="248" y="407"/>
                    </a:lnTo>
                    <a:lnTo>
                      <a:pt x="256" y="447"/>
                    </a:lnTo>
                    <a:lnTo>
                      <a:pt x="256" y="503"/>
                    </a:lnTo>
                    <a:lnTo>
                      <a:pt x="256" y="152"/>
                    </a:lnTo>
                    <a:lnTo>
                      <a:pt x="256" y="327"/>
                    </a:lnTo>
                    <a:lnTo>
                      <a:pt x="264" y="295"/>
                    </a:lnTo>
                    <a:lnTo>
                      <a:pt x="264" y="200"/>
                    </a:lnTo>
                    <a:lnTo>
                      <a:pt x="264" y="431"/>
                    </a:lnTo>
                    <a:lnTo>
                      <a:pt x="272" y="503"/>
                    </a:lnTo>
                    <a:lnTo>
                      <a:pt x="272" y="160"/>
                    </a:lnTo>
                    <a:lnTo>
                      <a:pt x="272" y="367"/>
                    </a:lnTo>
                    <a:lnTo>
                      <a:pt x="280" y="335"/>
                    </a:lnTo>
                    <a:lnTo>
                      <a:pt x="280" y="535"/>
                    </a:lnTo>
                    <a:lnTo>
                      <a:pt x="280" y="152"/>
                    </a:lnTo>
                    <a:lnTo>
                      <a:pt x="280" y="399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465">
                <a:extLst>
                  <a:ext uri="{FF2B5EF4-FFF2-40B4-BE49-F238E27FC236}">
                    <a16:creationId xmlns:a16="http://schemas.microsoft.com/office/drawing/2014/main" id="{0DDE860A-87D4-4A4D-90B7-69953D4F9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7" y="1906"/>
                <a:ext cx="297" cy="935"/>
              </a:xfrm>
              <a:custGeom>
                <a:avLst/>
                <a:gdLst>
                  <a:gd name="T0" fmla="*/ 8 w 297"/>
                  <a:gd name="T1" fmla="*/ 783 h 935"/>
                  <a:gd name="T2" fmla="*/ 16 w 297"/>
                  <a:gd name="T3" fmla="*/ 671 h 935"/>
                  <a:gd name="T4" fmla="*/ 24 w 297"/>
                  <a:gd name="T5" fmla="*/ 551 h 935"/>
                  <a:gd name="T6" fmla="*/ 32 w 297"/>
                  <a:gd name="T7" fmla="*/ 471 h 935"/>
                  <a:gd name="T8" fmla="*/ 32 w 297"/>
                  <a:gd name="T9" fmla="*/ 471 h 935"/>
                  <a:gd name="T10" fmla="*/ 40 w 297"/>
                  <a:gd name="T11" fmla="*/ 304 h 935"/>
                  <a:gd name="T12" fmla="*/ 48 w 297"/>
                  <a:gd name="T13" fmla="*/ 647 h 935"/>
                  <a:gd name="T14" fmla="*/ 56 w 297"/>
                  <a:gd name="T15" fmla="*/ 527 h 935"/>
                  <a:gd name="T16" fmla="*/ 56 w 297"/>
                  <a:gd name="T17" fmla="*/ 439 h 935"/>
                  <a:gd name="T18" fmla="*/ 64 w 297"/>
                  <a:gd name="T19" fmla="*/ 384 h 935"/>
                  <a:gd name="T20" fmla="*/ 72 w 297"/>
                  <a:gd name="T21" fmla="*/ 679 h 935"/>
                  <a:gd name="T22" fmla="*/ 80 w 297"/>
                  <a:gd name="T23" fmla="*/ 503 h 935"/>
                  <a:gd name="T24" fmla="*/ 88 w 297"/>
                  <a:gd name="T25" fmla="*/ 631 h 935"/>
                  <a:gd name="T26" fmla="*/ 96 w 297"/>
                  <a:gd name="T27" fmla="*/ 559 h 935"/>
                  <a:gd name="T28" fmla="*/ 96 w 297"/>
                  <a:gd name="T29" fmla="*/ 655 h 935"/>
                  <a:gd name="T30" fmla="*/ 104 w 297"/>
                  <a:gd name="T31" fmla="*/ 767 h 935"/>
                  <a:gd name="T32" fmla="*/ 112 w 297"/>
                  <a:gd name="T33" fmla="*/ 511 h 935"/>
                  <a:gd name="T34" fmla="*/ 120 w 297"/>
                  <a:gd name="T35" fmla="*/ 439 h 935"/>
                  <a:gd name="T36" fmla="*/ 128 w 297"/>
                  <a:gd name="T37" fmla="*/ 607 h 935"/>
                  <a:gd name="T38" fmla="*/ 136 w 297"/>
                  <a:gd name="T39" fmla="*/ 463 h 935"/>
                  <a:gd name="T40" fmla="*/ 136 w 297"/>
                  <a:gd name="T41" fmla="*/ 527 h 935"/>
                  <a:gd name="T42" fmla="*/ 144 w 297"/>
                  <a:gd name="T43" fmla="*/ 447 h 935"/>
                  <a:gd name="T44" fmla="*/ 152 w 297"/>
                  <a:gd name="T45" fmla="*/ 679 h 935"/>
                  <a:gd name="T46" fmla="*/ 160 w 297"/>
                  <a:gd name="T47" fmla="*/ 535 h 935"/>
                  <a:gd name="T48" fmla="*/ 168 w 297"/>
                  <a:gd name="T49" fmla="*/ 599 h 935"/>
                  <a:gd name="T50" fmla="*/ 176 w 297"/>
                  <a:gd name="T51" fmla="*/ 543 h 935"/>
                  <a:gd name="T52" fmla="*/ 184 w 297"/>
                  <a:gd name="T53" fmla="*/ 503 h 935"/>
                  <a:gd name="T54" fmla="*/ 184 w 297"/>
                  <a:gd name="T55" fmla="*/ 583 h 935"/>
                  <a:gd name="T56" fmla="*/ 192 w 297"/>
                  <a:gd name="T57" fmla="*/ 671 h 935"/>
                  <a:gd name="T58" fmla="*/ 200 w 297"/>
                  <a:gd name="T59" fmla="*/ 64 h 935"/>
                  <a:gd name="T60" fmla="*/ 208 w 297"/>
                  <a:gd name="T61" fmla="*/ 631 h 935"/>
                  <a:gd name="T62" fmla="*/ 216 w 297"/>
                  <a:gd name="T63" fmla="*/ 264 h 935"/>
                  <a:gd name="T64" fmla="*/ 224 w 297"/>
                  <a:gd name="T65" fmla="*/ 935 h 935"/>
                  <a:gd name="T66" fmla="*/ 232 w 297"/>
                  <a:gd name="T67" fmla="*/ 104 h 935"/>
                  <a:gd name="T68" fmla="*/ 240 w 297"/>
                  <a:gd name="T69" fmla="*/ 919 h 935"/>
                  <a:gd name="T70" fmla="*/ 248 w 297"/>
                  <a:gd name="T71" fmla="*/ 423 h 935"/>
                  <a:gd name="T72" fmla="*/ 256 w 297"/>
                  <a:gd name="T73" fmla="*/ 791 h 935"/>
                  <a:gd name="T74" fmla="*/ 264 w 297"/>
                  <a:gd name="T75" fmla="*/ 583 h 935"/>
                  <a:gd name="T76" fmla="*/ 272 w 297"/>
                  <a:gd name="T77" fmla="*/ 463 h 935"/>
                  <a:gd name="T78" fmla="*/ 272 w 297"/>
                  <a:gd name="T79" fmla="*/ 352 h 935"/>
                  <a:gd name="T80" fmla="*/ 281 w 297"/>
                  <a:gd name="T81" fmla="*/ 344 h 935"/>
                  <a:gd name="T82" fmla="*/ 289 w 297"/>
                  <a:gd name="T83" fmla="*/ 711 h 93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7"/>
                  <a:gd name="T127" fmla="*/ 0 h 935"/>
                  <a:gd name="T128" fmla="*/ 297 w 297"/>
                  <a:gd name="T129" fmla="*/ 935 h 93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7" h="935">
                    <a:moveTo>
                      <a:pt x="0" y="607"/>
                    </a:moveTo>
                    <a:lnTo>
                      <a:pt x="8" y="583"/>
                    </a:lnTo>
                    <a:lnTo>
                      <a:pt x="8" y="783"/>
                    </a:lnTo>
                    <a:lnTo>
                      <a:pt x="8" y="575"/>
                    </a:lnTo>
                    <a:lnTo>
                      <a:pt x="8" y="719"/>
                    </a:lnTo>
                    <a:lnTo>
                      <a:pt x="16" y="671"/>
                    </a:lnTo>
                    <a:lnTo>
                      <a:pt x="16" y="503"/>
                    </a:lnTo>
                    <a:lnTo>
                      <a:pt x="16" y="567"/>
                    </a:lnTo>
                    <a:lnTo>
                      <a:pt x="24" y="551"/>
                    </a:lnTo>
                    <a:lnTo>
                      <a:pt x="24" y="727"/>
                    </a:lnTo>
                    <a:lnTo>
                      <a:pt x="24" y="447"/>
                    </a:lnTo>
                    <a:lnTo>
                      <a:pt x="32" y="471"/>
                    </a:lnTo>
                    <a:lnTo>
                      <a:pt x="32" y="623"/>
                    </a:lnTo>
                    <a:lnTo>
                      <a:pt x="32" y="392"/>
                    </a:lnTo>
                    <a:lnTo>
                      <a:pt x="32" y="471"/>
                    </a:lnTo>
                    <a:lnTo>
                      <a:pt x="40" y="455"/>
                    </a:lnTo>
                    <a:lnTo>
                      <a:pt x="40" y="559"/>
                    </a:lnTo>
                    <a:lnTo>
                      <a:pt x="40" y="304"/>
                    </a:lnTo>
                    <a:lnTo>
                      <a:pt x="40" y="408"/>
                    </a:lnTo>
                    <a:lnTo>
                      <a:pt x="48" y="479"/>
                    </a:lnTo>
                    <a:lnTo>
                      <a:pt x="48" y="647"/>
                    </a:lnTo>
                    <a:lnTo>
                      <a:pt x="48" y="455"/>
                    </a:lnTo>
                    <a:lnTo>
                      <a:pt x="48" y="511"/>
                    </a:lnTo>
                    <a:lnTo>
                      <a:pt x="56" y="527"/>
                    </a:lnTo>
                    <a:lnTo>
                      <a:pt x="56" y="639"/>
                    </a:lnTo>
                    <a:lnTo>
                      <a:pt x="56" y="384"/>
                    </a:lnTo>
                    <a:lnTo>
                      <a:pt x="56" y="439"/>
                    </a:lnTo>
                    <a:lnTo>
                      <a:pt x="64" y="415"/>
                    </a:lnTo>
                    <a:lnTo>
                      <a:pt x="64" y="599"/>
                    </a:lnTo>
                    <a:lnTo>
                      <a:pt x="64" y="384"/>
                    </a:lnTo>
                    <a:lnTo>
                      <a:pt x="64" y="479"/>
                    </a:lnTo>
                    <a:lnTo>
                      <a:pt x="72" y="487"/>
                    </a:lnTo>
                    <a:lnTo>
                      <a:pt x="72" y="679"/>
                    </a:lnTo>
                    <a:lnTo>
                      <a:pt x="72" y="360"/>
                    </a:lnTo>
                    <a:lnTo>
                      <a:pt x="72" y="455"/>
                    </a:lnTo>
                    <a:lnTo>
                      <a:pt x="80" y="503"/>
                    </a:lnTo>
                    <a:lnTo>
                      <a:pt x="80" y="400"/>
                    </a:lnTo>
                    <a:lnTo>
                      <a:pt x="80" y="671"/>
                    </a:lnTo>
                    <a:lnTo>
                      <a:pt x="88" y="631"/>
                    </a:lnTo>
                    <a:lnTo>
                      <a:pt x="88" y="368"/>
                    </a:lnTo>
                    <a:lnTo>
                      <a:pt x="88" y="567"/>
                    </a:lnTo>
                    <a:lnTo>
                      <a:pt x="96" y="559"/>
                    </a:lnTo>
                    <a:lnTo>
                      <a:pt x="96" y="711"/>
                    </a:lnTo>
                    <a:lnTo>
                      <a:pt x="96" y="463"/>
                    </a:lnTo>
                    <a:lnTo>
                      <a:pt x="96" y="655"/>
                    </a:lnTo>
                    <a:lnTo>
                      <a:pt x="104" y="615"/>
                    </a:lnTo>
                    <a:lnTo>
                      <a:pt x="104" y="559"/>
                    </a:lnTo>
                    <a:lnTo>
                      <a:pt x="104" y="767"/>
                    </a:lnTo>
                    <a:lnTo>
                      <a:pt x="112" y="727"/>
                    </a:lnTo>
                    <a:lnTo>
                      <a:pt x="112" y="767"/>
                    </a:lnTo>
                    <a:lnTo>
                      <a:pt x="112" y="511"/>
                    </a:lnTo>
                    <a:lnTo>
                      <a:pt x="112" y="735"/>
                    </a:lnTo>
                    <a:lnTo>
                      <a:pt x="120" y="703"/>
                    </a:lnTo>
                    <a:lnTo>
                      <a:pt x="120" y="439"/>
                    </a:lnTo>
                    <a:lnTo>
                      <a:pt x="120" y="503"/>
                    </a:lnTo>
                    <a:lnTo>
                      <a:pt x="128" y="471"/>
                    </a:lnTo>
                    <a:lnTo>
                      <a:pt x="128" y="607"/>
                    </a:lnTo>
                    <a:lnTo>
                      <a:pt x="128" y="360"/>
                    </a:lnTo>
                    <a:lnTo>
                      <a:pt x="128" y="431"/>
                    </a:lnTo>
                    <a:lnTo>
                      <a:pt x="136" y="463"/>
                    </a:lnTo>
                    <a:lnTo>
                      <a:pt x="136" y="575"/>
                    </a:lnTo>
                    <a:lnTo>
                      <a:pt x="136" y="376"/>
                    </a:lnTo>
                    <a:lnTo>
                      <a:pt x="136" y="527"/>
                    </a:lnTo>
                    <a:lnTo>
                      <a:pt x="144" y="487"/>
                    </a:lnTo>
                    <a:lnTo>
                      <a:pt x="144" y="671"/>
                    </a:lnTo>
                    <a:lnTo>
                      <a:pt x="144" y="447"/>
                    </a:lnTo>
                    <a:lnTo>
                      <a:pt x="144" y="543"/>
                    </a:lnTo>
                    <a:lnTo>
                      <a:pt x="152" y="567"/>
                    </a:lnTo>
                    <a:lnTo>
                      <a:pt x="152" y="679"/>
                    </a:lnTo>
                    <a:lnTo>
                      <a:pt x="152" y="527"/>
                    </a:lnTo>
                    <a:lnTo>
                      <a:pt x="152" y="551"/>
                    </a:lnTo>
                    <a:lnTo>
                      <a:pt x="160" y="535"/>
                    </a:lnTo>
                    <a:lnTo>
                      <a:pt x="160" y="471"/>
                    </a:lnTo>
                    <a:lnTo>
                      <a:pt x="160" y="647"/>
                    </a:lnTo>
                    <a:lnTo>
                      <a:pt x="168" y="599"/>
                    </a:lnTo>
                    <a:lnTo>
                      <a:pt x="168" y="775"/>
                    </a:lnTo>
                    <a:lnTo>
                      <a:pt x="168" y="559"/>
                    </a:lnTo>
                    <a:lnTo>
                      <a:pt x="176" y="543"/>
                    </a:lnTo>
                    <a:lnTo>
                      <a:pt x="176" y="767"/>
                    </a:lnTo>
                    <a:lnTo>
                      <a:pt x="176" y="495"/>
                    </a:lnTo>
                    <a:lnTo>
                      <a:pt x="184" y="503"/>
                    </a:lnTo>
                    <a:lnTo>
                      <a:pt x="184" y="623"/>
                    </a:lnTo>
                    <a:lnTo>
                      <a:pt x="184" y="471"/>
                    </a:lnTo>
                    <a:lnTo>
                      <a:pt x="184" y="583"/>
                    </a:lnTo>
                    <a:lnTo>
                      <a:pt x="192" y="631"/>
                    </a:lnTo>
                    <a:lnTo>
                      <a:pt x="192" y="503"/>
                    </a:lnTo>
                    <a:lnTo>
                      <a:pt x="192" y="671"/>
                    </a:lnTo>
                    <a:lnTo>
                      <a:pt x="200" y="687"/>
                    </a:lnTo>
                    <a:lnTo>
                      <a:pt x="200" y="0"/>
                    </a:lnTo>
                    <a:lnTo>
                      <a:pt x="200" y="64"/>
                    </a:lnTo>
                    <a:lnTo>
                      <a:pt x="208" y="88"/>
                    </a:lnTo>
                    <a:lnTo>
                      <a:pt x="208" y="8"/>
                    </a:lnTo>
                    <a:lnTo>
                      <a:pt x="208" y="631"/>
                    </a:lnTo>
                    <a:lnTo>
                      <a:pt x="216" y="711"/>
                    </a:lnTo>
                    <a:lnTo>
                      <a:pt x="216" y="743"/>
                    </a:lnTo>
                    <a:lnTo>
                      <a:pt x="216" y="264"/>
                    </a:lnTo>
                    <a:lnTo>
                      <a:pt x="216" y="400"/>
                    </a:lnTo>
                    <a:lnTo>
                      <a:pt x="224" y="431"/>
                    </a:lnTo>
                    <a:lnTo>
                      <a:pt x="224" y="935"/>
                    </a:lnTo>
                    <a:lnTo>
                      <a:pt x="224" y="783"/>
                    </a:lnTo>
                    <a:lnTo>
                      <a:pt x="232" y="751"/>
                    </a:lnTo>
                    <a:lnTo>
                      <a:pt x="232" y="104"/>
                    </a:lnTo>
                    <a:lnTo>
                      <a:pt x="232" y="479"/>
                    </a:lnTo>
                    <a:lnTo>
                      <a:pt x="240" y="527"/>
                    </a:lnTo>
                    <a:lnTo>
                      <a:pt x="240" y="919"/>
                    </a:lnTo>
                    <a:lnTo>
                      <a:pt x="240" y="783"/>
                    </a:lnTo>
                    <a:lnTo>
                      <a:pt x="248" y="711"/>
                    </a:lnTo>
                    <a:lnTo>
                      <a:pt x="248" y="423"/>
                    </a:lnTo>
                    <a:lnTo>
                      <a:pt x="248" y="719"/>
                    </a:lnTo>
                    <a:lnTo>
                      <a:pt x="256" y="759"/>
                    </a:lnTo>
                    <a:lnTo>
                      <a:pt x="256" y="791"/>
                    </a:lnTo>
                    <a:lnTo>
                      <a:pt x="256" y="431"/>
                    </a:lnTo>
                    <a:lnTo>
                      <a:pt x="264" y="368"/>
                    </a:lnTo>
                    <a:lnTo>
                      <a:pt x="264" y="583"/>
                    </a:lnTo>
                    <a:lnTo>
                      <a:pt x="264" y="192"/>
                    </a:lnTo>
                    <a:lnTo>
                      <a:pt x="264" y="495"/>
                    </a:lnTo>
                    <a:lnTo>
                      <a:pt x="272" y="463"/>
                    </a:lnTo>
                    <a:lnTo>
                      <a:pt x="272" y="511"/>
                    </a:lnTo>
                    <a:lnTo>
                      <a:pt x="272" y="232"/>
                    </a:lnTo>
                    <a:lnTo>
                      <a:pt x="272" y="352"/>
                    </a:lnTo>
                    <a:lnTo>
                      <a:pt x="281" y="384"/>
                    </a:lnTo>
                    <a:lnTo>
                      <a:pt x="281" y="759"/>
                    </a:lnTo>
                    <a:lnTo>
                      <a:pt x="281" y="344"/>
                    </a:lnTo>
                    <a:lnTo>
                      <a:pt x="281" y="695"/>
                    </a:lnTo>
                    <a:lnTo>
                      <a:pt x="289" y="679"/>
                    </a:lnTo>
                    <a:lnTo>
                      <a:pt x="289" y="711"/>
                    </a:lnTo>
                    <a:lnTo>
                      <a:pt x="289" y="559"/>
                    </a:lnTo>
                    <a:lnTo>
                      <a:pt x="297" y="607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466">
                <a:extLst>
                  <a:ext uri="{FF2B5EF4-FFF2-40B4-BE49-F238E27FC236}">
                    <a16:creationId xmlns:a16="http://schemas.microsoft.com/office/drawing/2014/main" id="{3B73B3D5-5681-D446-96DB-38084CBB5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" y="1322"/>
                <a:ext cx="304" cy="1935"/>
              </a:xfrm>
              <a:custGeom>
                <a:avLst/>
                <a:gdLst>
                  <a:gd name="T0" fmla="*/ 0 w 304"/>
                  <a:gd name="T1" fmla="*/ 1183 h 1935"/>
                  <a:gd name="T2" fmla="*/ 8 w 304"/>
                  <a:gd name="T3" fmla="*/ 1087 h 1935"/>
                  <a:gd name="T4" fmla="*/ 16 w 304"/>
                  <a:gd name="T5" fmla="*/ 999 h 1935"/>
                  <a:gd name="T6" fmla="*/ 24 w 304"/>
                  <a:gd name="T7" fmla="*/ 1375 h 1935"/>
                  <a:gd name="T8" fmla="*/ 32 w 304"/>
                  <a:gd name="T9" fmla="*/ 1327 h 1935"/>
                  <a:gd name="T10" fmla="*/ 40 w 304"/>
                  <a:gd name="T11" fmla="*/ 1159 h 1935"/>
                  <a:gd name="T12" fmla="*/ 48 w 304"/>
                  <a:gd name="T13" fmla="*/ 272 h 1935"/>
                  <a:gd name="T14" fmla="*/ 56 w 304"/>
                  <a:gd name="T15" fmla="*/ 1655 h 1935"/>
                  <a:gd name="T16" fmla="*/ 64 w 304"/>
                  <a:gd name="T17" fmla="*/ 1159 h 1935"/>
                  <a:gd name="T18" fmla="*/ 72 w 304"/>
                  <a:gd name="T19" fmla="*/ 808 h 1935"/>
                  <a:gd name="T20" fmla="*/ 80 w 304"/>
                  <a:gd name="T21" fmla="*/ 1439 h 1935"/>
                  <a:gd name="T22" fmla="*/ 88 w 304"/>
                  <a:gd name="T23" fmla="*/ 888 h 1935"/>
                  <a:gd name="T24" fmla="*/ 88 w 304"/>
                  <a:gd name="T25" fmla="*/ 1295 h 1935"/>
                  <a:gd name="T26" fmla="*/ 96 w 304"/>
                  <a:gd name="T27" fmla="*/ 960 h 1935"/>
                  <a:gd name="T28" fmla="*/ 104 w 304"/>
                  <a:gd name="T29" fmla="*/ 1055 h 1935"/>
                  <a:gd name="T30" fmla="*/ 112 w 304"/>
                  <a:gd name="T31" fmla="*/ 912 h 1935"/>
                  <a:gd name="T32" fmla="*/ 120 w 304"/>
                  <a:gd name="T33" fmla="*/ 1439 h 1935"/>
                  <a:gd name="T34" fmla="*/ 128 w 304"/>
                  <a:gd name="T35" fmla="*/ 888 h 1935"/>
                  <a:gd name="T36" fmla="*/ 136 w 304"/>
                  <a:gd name="T37" fmla="*/ 1527 h 1935"/>
                  <a:gd name="T38" fmla="*/ 144 w 304"/>
                  <a:gd name="T39" fmla="*/ 1207 h 1935"/>
                  <a:gd name="T40" fmla="*/ 152 w 304"/>
                  <a:gd name="T41" fmla="*/ 1431 h 1935"/>
                  <a:gd name="T42" fmla="*/ 160 w 304"/>
                  <a:gd name="T43" fmla="*/ 1343 h 1935"/>
                  <a:gd name="T44" fmla="*/ 168 w 304"/>
                  <a:gd name="T45" fmla="*/ 1319 h 1935"/>
                  <a:gd name="T46" fmla="*/ 176 w 304"/>
                  <a:gd name="T47" fmla="*/ 408 h 1935"/>
                  <a:gd name="T48" fmla="*/ 176 w 304"/>
                  <a:gd name="T49" fmla="*/ 1455 h 1935"/>
                  <a:gd name="T50" fmla="*/ 184 w 304"/>
                  <a:gd name="T51" fmla="*/ 896 h 1935"/>
                  <a:gd name="T52" fmla="*/ 192 w 304"/>
                  <a:gd name="T53" fmla="*/ 728 h 1935"/>
                  <a:gd name="T54" fmla="*/ 200 w 304"/>
                  <a:gd name="T55" fmla="*/ 744 h 1935"/>
                  <a:gd name="T56" fmla="*/ 208 w 304"/>
                  <a:gd name="T57" fmla="*/ 1823 h 1935"/>
                  <a:gd name="T58" fmla="*/ 216 w 304"/>
                  <a:gd name="T59" fmla="*/ 1191 h 1935"/>
                  <a:gd name="T60" fmla="*/ 224 w 304"/>
                  <a:gd name="T61" fmla="*/ 1343 h 1935"/>
                  <a:gd name="T62" fmla="*/ 224 w 304"/>
                  <a:gd name="T63" fmla="*/ 792 h 1935"/>
                  <a:gd name="T64" fmla="*/ 232 w 304"/>
                  <a:gd name="T65" fmla="*/ 808 h 1935"/>
                  <a:gd name="T66" fmla="*/ 240 w 304"/>
                  <a:gd name="T67" fmla="*/ 1407 h 1935"/>
                  <a:gd name="T68" fmla="*/ 248 w 304"/>
                  <a:gd name="T69" fmla="*/ 1207 h 1935"/>
                  <a:gd name="T70" fmla="*/ 256 w 304"/>
                  <a:gd name="T71" fmla="*/ 1095 h 1935"/>
                  <a:gd name="T72" fmla="*/ 264 w 304"/>
                  <a:gd name="T73" fmla="*/ 1295 h 1935"/>
                  <a:gd name="T74" fmla="*/ 264 w 304"/>
                  <a:gd name="T75" fmla="*/ 1407 h 1935"/>
                  <a:gd name="T76" fmla="*/ 272 w 304"/>
                  <a:gd name="T77" fmla="*/ 1183 h 1935"/>
                  <a:gd name="T78" fmla="*/ 280 w 304"/>
                  <a:gd name="T79" fmla="*/ 1151 h 1935"/>
                  <a:gd name="T80" fmla="*/ 288 w 304"/>
                  <a:gd name="T81" fmla="*/ 984 h 1935"/>
                  <a:gd name="T82" fmla="*/ 296 w 304"/>
                  <a:gd name="T83" fmla="*/ 1687 h 193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4"/>
                  <a:gd name="T127" fmla="*/ 0 h 1935"/>
                  <a:gd name="T128" fmla="*/ 304 w 304"/>
                  <a:gd name="T129" fmla="*/ 1935 h 193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4" h="1935">
                    <a:moveTo>
                      <a:pt x="0" y="1191"/>
                    </a:moveTo>
                    <a:lnTo>
                      <a:pt x="0" y="1463"/>
                    </a:lnTo>
                    <a:lnTo>
                      <a:pt x="0" y="1183"/>
                    </a:lnTo>
                    <a:lnTo>
                      <a:pt x="0" y="1255"/>
                    </a:lnTo>
                    <a:lnTo>
                      <a:pt x="8" y="1231"/>
                    </a:lnTo>
                    <a:lnTo>
                      <a:pt x="8" y="1087"/>
                    </a:lnTo>
                    <a:lnTo>
                      <a:pt x="8" y="1359"/>
                    </a:lnTo>
                    <a:lnTo>
                      <a:pt x="16" y="1375"/>
                    </a:lnTo>
                    <a:lnTo>
                      <a:pt x="16" y="999"/>
                    </a:lnTo>
                    <a:lnTo>
                      <a:pt x="16" y="1079"/>
                    </a:lnTo>
                    <a:lnTo>
                      <a:pt x="24" y="1087"/>
                    </a:lnTo>
                    <a:lnTo>
                      <a:pt x="24" y="1375"/>
                    </a:lnTo>
                    <a:lnTo>
                      <a:pt x="24" y="1295"/>
                    </a:lnTo>
                    <a:lnTo>
                      <a:pt x="32" y="1271"/>
                    </a:lnTo>
                    <a:lnTo>
                      <a:pt x="32" y="1327"/>
                    </a:lnTo>
                    <a:lnTo>
                      <a:pt x="32" y="1031"/>
                    </a:lnTo>
                    <a:lnTo>
                      <a:pt x="32" y="1263"/>
                    </a:lnTo>
                    <a:lnTo>
                      <a:pt x="40" y="1159"/>
                    </a:lnTo>
                    <a:lnTo>
                      <a:pt x="40" y="64"/>
                    </a:lnTo>
                    <a:lnTo>
                      <a:pt x="40" y="168"/>
                    </a:lnTo>
                    <a:lnTo>
                      <a:pt x="48" y="272"/>
                    </a:lnTo>
                    <a:lnTo>
                      <a:pt x="48" y="1935"/>
                    </a:lnTo>
                    <a:lnTo>
                      <a:pt x="48" y="1759"/>
                    </a:lnTo>
                    <a:lnTo>
                      <a:pt x="56" y="1655"/>
                    </a:lnTo>
                    <a:lnTo>
                      <a:pt x="56" y="784"/>
                    </a:lnTo>
                    <a:lnTo>
                      <a:pt x="56" y="1063"/>
                    </a:lnTo>
                    <a:lnTo>
                      <a:pt x="64" y="1159"/>
                    </a:lnTo>
                    <a:lnTo>
                      <a:pt x="64" y="1431"/>
                    </a:lnTo>
                    <a:lnTo>
                      <a:pt x="64" y="952"/>
                    </a:lnTo>
                    <a:lnTo>
                      <a:pt x="72" y="808"/>
                    </a:lnTo>
                    <a:lnTo>
                      <a:pt x="72" y="632"/>
                    </a:lnTo>
                    <a:lnTo>
                      <a:pt x="72" y="1431"/>
                    </a:lnTo>
                    <a:lnTo>
                      <a:pt x="80" y="1439"/>
                    </a:lnTo>
                    <a:lnTo>
                      <a:pt x="80" y="1583"/>
                    </a:lnTo>
                    <a:lnTo>
                      <a:pt x="80" y="904"/>
                    </a:lnTo>
                    <a:lnTo>
                      <a:pt x="88" y="888"/>
                    </a:lnTo>
                    <a:lnTo>
                      <a:pt x="88" y="1471"/>
                    </a:lnTo>
                    <a:lnTo>
                      <a:pt x="88" y="840"/>
                    </a:lnTo>
                    <a:lnTo>
                      <a:pt x="88" y="1295"/>
                    </a:lnTo>
                    <a:lnTo>
                      <a:pt x="96" y="1239"/>
                    </a:lnTo>
                    <a:lnTo>
                      <a:pt x="96" y="904"/>
                    </a:lnTo>
                    <a:lnTo>
                      <a:pt x="96" y="960"/>
                    </a:lnTo>
                    <a:lnTo>
                      <a:pt x="104" y="984"/>
                    </a:lnTo>
                    <a:lnTo>
                      <a:pt x="104" y="1311"/>
                    </a:lnTo>
                    <a:lnTo>
                      <a:pt x="104" y="1055"/>
                    </a:lnTo>
                    <a:lnTo>
                      <a:pt x="112" y="968"/>
                    </a:lnTo>
                    <a:lnTo>
                      <a:pt x="112" y="1255"/>
                    </a:lnTo>
                    <a:lnTo>
                      <a:pt x="112" y="912"/>
                    </a:lnTo>
                    <a:lnTo>
                      <a:pt x="112" y="1231"/>
                    </a:lnTo>
                    <a:lnTo>
                      <a:pt x="120" y="1295"/>
                    </a:lnTo>
                    <a:lnTo>
                      <a:pt x="120" y="1439"/>
                    </a:lnTo>
                    <a:lnTo>
                      <a:pt x="120" y="840"/>
                    </a:lnTo>
                    <a:lnTo>
                      <a:pt x="120" y="864"/>
                    </a:lnTo>
                    <a:lnTo>
                      <a:pt x="128" y="888"/>
                    </a:lnTo>
                    <a:lnTo>
                      <a:pt x="128" y="816"/>
                    </a:lnTo>
                    <a:lnTo>
                      <a:pt x="128" y="1511"/>
                    </a:lnTo>
                    <a:lnTo>
                      <a:pt x="136" y="1527"/>
                    </a:lnTo>
                    <a:lnTo>
                      <a:pt x="136" y="1071"/>
                    </a:lnTo>
                    <a:lnTo>
                      <a:pt x="144" y="1055"/>
                    </a:lnTo>
                    <a:lnTo>
                      <a:pt x="144" y="1207"/>
                    </a:lnTo>
                    <a:lnTo>
                      <a:pt x="144" y="1079"/>
                    </a:lnTo>
                    <a:lnTo>
                      <a:pt x="152" y="1111"/>
                    </a:lnTo>
                    <a:lnTo>
                      <a:pt x="152" y="1431"/>
                    </a:lnTo>
                    <a:lnTo>
                      <a:pt x="152" y="1335"/>
                    </a:lnTo>
                    <a:lnTo>
                      <a:pt x="160" y="1319"/>
                    </a:lnTo>
                    <a:lnTo>
                      <a:pt x="160" y="1343"/>
                    </a:lnTo>
                    <a:lnTo>
                      <a:pt x="160" y="1015"/>
                    </a:lnTo>
                    <a:lnTo>
                      <a:pt x="168" y="1071"/>
                    </a:lnTo>
                    <a:lnTo>
                      <a:pt x="168" y="1319"/>
                    </a:lnTo>
                    <a:lnTo>
                      <a:pt x="168" y="456"/>
                    </a:lnTo>
                    <a:lnTo>
                      <a:pt x="168" y="472"/>
                    </a:lnTo>
                    <a:lnTo>
                      <a:pt x="176" y="408"/>
                    </a:lnTo>
                    <a:lnTo>
                      <a:pt x="176" y="1503"/>
                    </a:lnTo>
                    <a:lnTo>
                      <a:pt x="176" y="0"/>
                    </a:lnTo>
                    <a:lnTo>
                      <a:pt x="176" y="1455"/>
                    </a:lnTo>
                    <a:lnTo>
                      <a:pt x="184" y="1527"/>
                    </a:lnTo>
                    <a:lnTo>
                      <a:pt x="184" y="1863"/>
                    </a:lnTo>
                    <a:lnTo>
                      <a:pt x="184" y="896"/>
                    </a:lnTo>
                    <a:lnTo>
                      <a:pt x="192" y="808"/>
                    </a:lnTo>
                    <a:lnTo>
                      <a:pt x="192" y="1511"/>
                    </a:lnTo>
                    <a:lnTo>
                      <a:pt x="192" y="728"/>
                    </a:lnTo>
                    <a:lnTo>
                      <a:pt x="192" y="1055"/>
                    </a:lnTo>
                    <a:lnTo>
                      <a:pt x="200" y="1279"/>
                    </a:lnTo>
                    <a:lnTo>
                      <a:pt x="200" y="744"/>
                    </a:lnTo>
                    <a:lnTo>
                      <a:pt x="200" y="1023"/>
                    </a:lnTo>
                    <a:lnTo>
                      <a:pt x="208" y="992"/>
                    </a:lnTo>
                    <a:lnTo>
                      <a:pt x="208" y="1823"/>
                    </a:lnTo>
                    <a:lnTo>
                      <a:pt x="208" y="880"/>
                    </a:lnTo>
                    <a:lnTo>
                      <a:pt x="216" y="768"/>
                    </a:lnTo>
                    <a:lnTo>
                      <a:pt x="216" y="1191"/>
                    </a:lnTo>
                    <a:lnTo>
                      <a:pt x="216" y="688"/>
                    </a:lnTo>
                    <a:lnTo>
                      <a:pt x="216" y="1007"/>
                    </a:lnTo>
                    <a:lnTo>
                      <a:pt x="224" y="1343"/>
                    </a:lnTo>
                    <a:lnTo>
                      <a:pt x="224" y="1527"/>
                    </a:lnTo>
                    <a:lnTo>
                      <a:pt x="224" y="672"/>
                    </a:lnTo>
                    <a:lnTo>
                      <a:pt x="224" y="792"/>
                    </a:lnTo>
                    <a:lnTo>
                      <a:pt x="232" y="856"/>
                    </a:lnTo>
                    <a:lnTo>
                      <a:pt x="232" y="1695"/>
                    </a:lnTo>
                    <a:lnTo>
                      <a:pt x="232" y="808"/>
                    </a:lnTo>
                    <a:lnTo>
                      <a:pt x="232" y="1407"/>
                    </a:lnTo>
                    <a:lnTo>
                      <a:pt x="240" y="1319"/>
                    </a:lnTo>
                    <a:lnTo>
                      <a:pt x="240" y="1407"/>
                    </a:lnTo>
                    <a:lnTo>
                      <a:pt x="240" y="608"/>
                    </a:lnTo>
                    <a:lnTo>
                      <a:pt x="240" y="1031"/>
                    </a:lnTo>
                    <a:lnTo>
                      <a:pt x="248" y="1207"/>
                    </a:lnTo>
                    <a:lnTo>
                      <a:pt x="248" y="1831"/>
                    </a:lnTo>
                    <a:lnTo>
                      <a:pt x="248" y="856"/>
                    </a:lnTo>
                    <a:lnTo>
                      <a:pt x="256" y="1095"/>
                    </a:lnTo>
                    <a:lnTo>
                      <a:pt x="256" y="648"/>
                    </a:lnTo>
                    <a:lnTo>
                      <a:pt x="256" y="1143"/>
                    </a:lnTo>
                    <a:lnTo>
                      <a:pt x="264" y="1295"/>
                    </a:lnTo>
                    <a:lnTo>
                      <a:pt x="264" y="1839"/>
                    </a:lnTo>
                    <a:lnTo>
                      <a:pt x="264" y="1127"/>
                    </a:lnTo>
                    <a:lnTo>
                      <a:pt x="264" y="1407"/>
                    </a:lnTo>
                    <a:lnTo>
                      <a:pt x="272" y="1263"/>
                    </a:lnTo>
                    <a:lnTo>
                      <a:pt x="272" y="744"/>
                    </a:lnTo>
                    <a:lnTo>
                      <a:pt x="272" y="1183"/>
                    </a:lnTo>
                    <a:lnTo>
                      <a:pt x="280" y="1151"/>
                    </a:lnTo>
                    <a:lnTo>
                      <a:pt x="280" y="1543"/>
                    </a:lnTo>
                    <a:lnTo>
                      <a:pt x="280" y="1151"/>
                    </a:lnTo>
                    <a:lnTo>
                      <a:pt x="288" y="1239"/>
                    </a:lnTo>
                    <a:lnTo>
                      <a:pt x="288" y="1495"/>
                    </a:lnTo>
                    <a:lnTo>
                      <a:pt x="288" y="984"/>
                    </a:lnTo>
                    <a:lnTo>
                      <a:pt x="288" y="1463"/>
                    </a:lnTo>
                    <a:lnTo>
                      <a:pt x="296" y="1503"/>
                    </a:lnTo>
                    <a:lnTo>
                      <a:pt x="296" y="1687"/>
                    </a:lnTo>
                    <a:lnTo>
                      <a:pt x="296" y="512"/>
                    </a:lnTo>
                    <a:lnTo>
                      <a:pt x="304" y="616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467">
                <a:extLst>
                  <a:ext uri="{FF2B5EF4-FFF2-40B4-BE49-F238E27FC236}">
                    <a16:creationId xmlns:a16="http://schemas.microsoft.com/office/drawing/2014/main" id="{A2A3F691-D783-E641-AFA4-B5572BBA1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8" y="899"/>
                <a:ext cx="280" cy="2573"/>
              </a:xfrm>
              <a:custGeom>
                <a:avLst/>
                <a:gdLst>
                  <a:gd name="T0" fmla="*/ 0 w 280"/>
                  <a:gd name="T1" fmla="*/ 1766 h 2573"/>
                  <a:gd name="T2" fmla="*/ 8 w 280"/>
                  <a:gd name="T3" fmla="*/ 999 h 2573"/>
                  <a:gd name="T4" fmla="*/ 16 w 280"/>
                  <a:gd name="T5" fmla="*/ 735 h 2573"/>
                  <a:gd name="T6" fmla="*/ 24 w 280"/>
                  <a:gd name="T7" fmla="*/ 2078 h 2573"/>
                  <a:gd name="T8" fmla="*/ 32 w 280"/>
                  <a:gd name="T9" fmla="*/ 975 h 2573"/>
                  <a:gd name="T10" fmla="*/ 40 w 280"/>
                  <a:gd name="T11" fmla="*/ 1646 h 2573"/>
                  <a:gd name="T12" fmla="*/ 40 w 280"/>
                  <a:gd name="T13" fmla="*/ 1494 h 2573"/>
                  <a:gd name="T14" fmla="*/ 48 w 280"/>
                  <a:gd name="T15" fmla="*/ 1415 h 2573"/>
                  <a:gd name="T16" fmla="*/ 56 w 280"/>
                  <a:gd name="T17" fmla="*/ 1582 h 2573"/>
                  <a:gd name="T18" fmla="*/ 64 w 280"/>
                  <a:gd name="T19" fmla="*/ 1566 h 2573"/>
                  <a:gd name="T20" fmla="*/ 64 w 280"/>
                  <a:gd name="T21" fmla="*/ 1598 h 2573"/>
                  <a:gd name="T22" fmla="*/ 72 w 280"/>
                  <a:gd name="T23" fmla="*/ 1430 h 2573"/>
                  <a:gd name="T24" fmla="*/ 80 w 280"/>
                  <a:gd name="T25" fmla="*/ 1295 h 2573"/>
                  <a:gd name="T26" fmla="*/ 88 w 280"/>
                  <a:gd name="T27" fmla="*/ 1806 h 2573"/>
                  <a:gd name="T28" fmla="*/ 96 w 280"/>
                  <a:gd name="T29" fmla="*/ 1566 h 2573"/>
                  <a:gd name="T30" fmla="*/ 96 w 280"/>
                  <a:gd name="T31" fmla="*/ 1303 h 2573"/>
                  <a:gd name="T32" fmla="*/ 104 w 280"/>
                  <a:gd name="T33" fmla="*/ 1263 h 2573"/>
                  <a:gd name="T34" fmla="*/ 112 w 280"/>
                  <a:gd name="T35" fmla="*/ 2046 h 2573"/>
                  <a:gd name="T36" fmla="*/ 120 w 280"/>
                  <a:gd name="T37" fmla="*/ 1606 h 2573"/>
                  <a:gd name="T38" fmla="*/ 128 w 280"/>
                  <a:gd name="T39" fmla="*/ 623 h 2573"/>
                  <a:gd name="T40" fmla="*/ 128 w 280"/>
                  <a:gd name="T41" fmla="*/ 2030 h 2573"/>
                  <a:gd name="T42" fmla="*/ 136 w 280"/>
                  <a:gd name="T43" fmla="*/ 1063 h 2573"/>
                  <a:gd name="T44" fmla="*/ 144 w 280"/>
                  <a:gd name="T45" fmla="*/ 1910 h 2573"/>
                  <a:gd name="T46" fmla="*/ 152 w 280"/>
                  <a:gd name="T47" fmla="*/ 1007 h 2573"/>
                  <a:gd name="T48" fmla="*/ 160 w 280"/>
                  <a:gd name="T49" fmla="*/ 2118 h 2573"/>
                  <a:gd name="T50" fmla="*/ 168 w 280"/>
                  <a:gd name="T51" fmla="*/ 1039 h 2573"/>
                  <a:gd name="T52" fmla="*/ 176 w 280"/>
                  <a:gd name="T53" fmla="*/ 1894 h 2573"/>
                  <a:gd name="T54" fmla="*/ 184 w 280"/>
                  <a:gd name="T55" fmla="*/ 1574 h 2573"/>
                  <a:gd name="T56" fmla="*/ 184 w 280"/>
                  <a:gd name="T57" fmla="*/ 1191 h 2573"/>
                  <a:gd name="T58" fmla="*/ 192 w 280"/>
                  <a:gd name="T59" fmla="*/ 1862 h 2573"/>
                  <a:gd name="T60" fmla="*/ 200 w 280"/>
                  <a:gd name="T61" fmla="*/ 1007 h 2573"/>
                  <a:gd name="T62" fmla="*/ 208 w 280"/>
                  <a:gd name="T63" fmla="*/ 1271 h 2573"/>
                  <a:gd name="T64" fmla="*/ 216 w 280"/>
                  <a:gd name="T65" fmla="*/ 2006 h 2573"/>
                  <a:gd name="T66" fmla="*/ 224 w 280"/>
                  <a:gd name="T67" fmla="*/ 1526 h 2573"/>
                  <a:gd name="T68" fmla="*/ 224 w 280"/>
                  <a:gd name="T69" fmla="*/ 1894 h 2573"/>
                  <a:gd name="T70" fmla="*/ 232 w 280"/>
                  <a:gd name="T71" fmla="*/ 1462 h 2573"/>
                  <a:gd name="T72" fmla="*/ 240 w 280"/>
                  <a:gd name="T73" fmla="*/ 2030 h 2573"/>
                  <a:gd name="T74" fmla="*/ 248 w 280"/>
                  <a:gd name="T75" fmla="*/ 0 h 2573"/>
                  <a:gd name="T76" fmla="*/ 256 w 280"/>
                  <a:gd name="T77" fmla="*/ 2390 h 2573"/>
                  <a:gd name="T78" fmla="*/ 264 w 280"/>
                  <a:gd name="T79" fmla="*/ 1966 h 2573"/>
                  <a:gd name="T80" fmla="*/ 272 w 280"/>
                  <a:gd name="T81" fmla="*/ 1974 h 2573"/>
                  <a:gd name="T82" fmla="*/ 280 w 280"/>
                  <a:gd name="T83" fmla="*/ 1614 h 257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2573"/>
                  <a:gd name="T128" fmla="*/ 280 w 280"/>
                  <a:gd name="T129" fmla="*/ 2573 h 257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2573">
                    <a:moveTo>
                      <a:pt x="0" y="1039"/>
                    </a:moveTo>
                    <a:lnTo>
                      <a:pt x="0" y="176"/>
                    </a:lnTo>
                    <a:lnTo>
                      <a:pt x="0" y="1766"/>
                    </a:lnTo>
                    <a:lnTo>
                      <a:pt x="8" y="1798"/>
                    </a:lnTo>
                    <a:lnTo>
                      <a:pt x="8" y="2573"/>
                    </a:lnTo>
                    <a:lnTo>
                      <a:pt x="8" y="999"/>
                    </a:lnTo>
                    <a:lnTo>
                      <a:pt x="16" y="751"/>
                    </a:lnTo>
                    <a:lnTo>
                      <a:pt x="16" y="2062"/>
                    </a:lnTo>
                    <a:lnTo>
                      <a:pt x="16" y="735"/>
                    </a:lnTo>
                    <a:lnTo>
                      <a:pt x="16" y="1854"/>
                    </a:lnTo>
                    <a:lnTo>
                      <a:pt x="24" y="1950"/>
                    </a:lnTo>
                    <a:lnTo>
                      <a:pt x="24" y="2078"/>
                    </a:lnTo>
                    <a:lnTo>
                      <a:pt x="24" y="727"/>
                    </a:lnTo>
                    <a:lnTo>
                      <a:pt x="24" y="935"/>
                    </a:lnTo>
                    <a:lnTo>
                      <a:pt x="32" y="975"/>
                    </a:lnTo>
                    <a:lnTo>
                      <a:pt x="32" y="2390"/>
                    </a:lnTo>
                    <a:lnTo>
                      <a:pt x="32" y="1822"/>
                    </a:lnTo>
                    <a:lnTo>
                      <a:pt x="40" y="1646"/>
                    </a:lnTo>
                    <a:lnTo>
                      <a:pt x="40" y="1670"/>
                    </a:lnTo>
                    <a:lnTo>
                      <a:pt x="40" y="975"/>
                    </a:lnTo>
                    <a:lnTo>
                      <a:pt x="40" y="1494"/>
                    </a:lnTo>
                    <a:lnTo>
                      <a:pt x="48" y="1518"/>
                    </a:lnTo>
                    <a:lnTo>
                      <a:pt x="48" y="2102"/>
                    </a:lnTo>
                    <a:lnTo>
                      <a:pt x="48" y="1415"/>
                    </a:lnTo>
                    <a:lnTo>
                      <a:pt x="48" y="1566"/>
                    </a:lnTo>
                    <a:lnTo>
                      <a:pt x="56" y="1367"/>
                    </a:lnTo>
                    <a:lnTo>
                      <a:pt x="56" y="1582"/>
                    </a:lnTo>
                    <a:lnTo>
                      <a:pt x="56" y="1215"/>
                    </a:lnTo>
                    <a:lnTo>
                      <a:pt x="56" y="1558"/>
                    </a:lnTo>
                    <a:lnTo>
                      <a:pt x="64" y="1566"/>
                    </a:lnTo>
                    <a:lnTo>
                      <a:pt x="64" y="1614"/>
                    </a:lnTo>
                    <a:lnTo>
                      <a:pt x="64" y="1295"/>
                    </a:lnTo>
                    <a:lnTo>
                      <a:pt x="64" y="1598"/>
                    </a:lnTo>
                    <a:lnTo>
                      <a:pt x="72" y="1574"/>
                    </a:lnTo>
                    <a:lnTo>
                      <a:pt x="72" y="1862"/>
                    </a:lnTo>
                    <a:lnTo>
                      <a:pt x="72" y="1430"/>
                    </a:lnTo>
                    <a:lnTo>
                      <a:pt x="80" y="1566"/>
                    </a:lnTo>
                    <a:lnTo>
                      <a:pt x="80" y="1718"/>
                    </a:lnTo>
                    <a:lnTo>
                      <a:pt x="80" y="1295"/>
                    </a:lnTo>
                    <a:lnTo>
                      <a:pt x="80" y="1622"/>
                    </a:lnTo>
                    <a:lnTo>
                      <a:pt x="88" y="1646"/>
                    </a:lnTo>
                    <a:lnTo>
                      <a:pt x="88" y="1806"/>
                    </a:lnTo>
                    <a:lnTo>
                      <a:pt x="88" y="1494"/>
                    </a:lnTo>
                    <a:lnTo>
                      <a:pt x="88" y="1598"/>
                    </a:lnTo>
                    <a:lnTo>
                      <a:pt x="96" y="1566"/>
                    </a:lnTo>
                    <a:lnTo>
                      <a:pt x="96" y="1798"/>
                    </a:lnTo>
                    <a:lnTo>
                      <a:pt x="96" y="1271"/>
                    </a:lnTo>
                    <a:lnTo>
                      <a:pt x="96" y="1303"/>
                    </a:lnTo>
                    <a:lnTo>
                      <a:pt x="104" y="1415"/>
                    </a:lnTo>
                    <a:lnTo>
                      <a:pt x="104" y="1846"/>
                    </a:lnTo>
                    <a:lnTo>
                      <a:pt x="104" y="1263"/>
                    </a:lnTo>
                    <a:lnTo>
                      <a:pt x="104" y="1790"/>
                    </a:lnTo>
                    <a:lnTo>
                      <a:pt x="112" y="1870"/>
                    </a:lnTo>
                    <a:lnTo>
                      <a:pt x="112" y="2046"/>
                    </a:lnTo>
                    <a:lnTo>
                      <a:pt x="112" y="1526"/>
                    </a:lnTo>
                    <a:lnTo>
                      <a:pt x="112" y="1686"/>
                    </a:lnTo>
                    <a:lnTo>
                      <a:pt x="120" y="1606"/>
                    </a:lnTo>
                    <a:lnTo>
                      <a:pt x="120" y="2038"/>
                    </a:lnTo>
                    <a:lnTo>
                      <a:pt x="120" y="935"/>
                    </a:lnTo>
                    <a:lnTo>
                      <a:pt x="128" y="623"/>
                    </a:lnTo>
                    <a:lnTo>
                      <a:pt x="128" y="2142"/>
                    </a:lnTo>
                    <a:lnTo>
                      <a:pt x="128" y="303"/>
                    </a:lnTo>
                    <a:lnTo>
                      <a:pt x="128" y="2030"/>
                    </a:lnTo>
                    <a:lnTo>
                      <a:pt x="136" y="2006"/>
                    </a:lnTo>
                    <a:lnTo>
                      <a:pt x="136" y="2174"/>
                    </a:lnTo>
                    <a:lnTo>
                      <a:pt x="136" y="1063"/>
                    </a:lnTo>
                    <a:lnTo>
                      <a:pt x="136" y="1071"/>
                    </a:lnTo>
                    <a:lnTo>
                      <a:pt x="144" y="1047"/>
                    </a:lnTo>
                    <a:lnTo>
                      <a:pt x="144" y="1910"/>
                    </a:lnTo>
                    <a:lnTo>
                      <a:pt x="144" y="1542"/>
                    </a:lnTo>
                    <a:lnTo>
                      <a:pt x="152" y="1470"/>
                    </a:lnTo>
                    <a:lnTo>
                      <a:pt x="152" y="1007"/>
                    </a:lnTo>
                    <a:lnTo>
                      <a:pt x="152" y="1934"/>
                    </a:lnTo>
                    <a:lnTo>
                      <a:pt x="160" y="1998"/>
                    </a:lnTo>
                    <a:lnTo>
                      <a:pt x="160" y="2118"/>
                    </a:lnTo>
                    <a:lnTo>
                      <a:pt x="160" y="1039"/>
                    </a:lnTo>
                    <a:lnTo>
                      <a:pt x="160" y="1087"/>
                    </a:lnTo>
                    <a:lnTo>
                      <a:pt x="168" y="1039"/>
                    </a:lnTo>
                    <a:lnTo>
                      <a:pt x="168" y="2166"/>
                    </a:lnTo>
                    <a:lnTo>
                      <a:pt x="168" y="2054"/>
                    </a:lnTo>
                    <a:lnTo>
                      <a:pt x="176" y="1894"/>
                    </a:lnTo>
                    <a:lnTo>
                      <a:pt x="176" y="1167"/>
                    </a:lnTo>
                    <a:lnTo>
                      <a:pt x="176" y="1478"/>
                    </a:lnTo>
                    <a:lnTo>
                      <a:pt x="184" y="1574"/>
                    </a:lnTo>
                    <a:lnTo>
                      <a:pt x="184" y="2054"/>
                    </a:lnTo>
                    <a:lnTo>
                      <a:pt x="184" y="1175"/>
                    </a:lnTo>
                    <a:lnTo>
                      <a:pt x="184" y="1191"/>
                    </a:lnTo>
                    <a:lnTo>
                      <a:pt x="192" y="1279"/>
                    </a:lnTo>
                    <a:lnTo>
                      <a:pt x="192" y="1223"/>
                    </a:lnTo>
                    <a:lnTo>
                      <a:pt x="192" y="1862"/>
                    </a:lnTo>
                    <a:lnTo>
                      <a:pt x="200" y="1814"/>
                    </a:lnTo>
                    <a:lnTo>
                      <a:pt x="200" y="1990"/>
                    </a:lnTo>
                    <a:lnTo>
                      <a:pt x="200" y="1007"/>
                    </a:lnTo>
                    <a:lnTo>
                      <a:pt x="200" y="1351"/>
                    </a:lnTo>
                    <a:lnTo>
                      <a:pt x="208" y="1327"/>
                    </a:lnTo>
                    <a:lnTo>
                      <a:pt x="208" y="1271"/>
                    </a:lnTo>
                    <a:lnTo>
                      <a:pt x="208" y="1934"/>
                    </a:lnTo>
                    <a:lnTo>
                      <a:pt x="216" y="1846"/>
                    </a:lnTo>
                    <a:lnTo>
                      <a:pt x="216" y="2006"/>
                    </a:lnTo>
                    <a:lnTo>
                      <a:pt x="216" y="1295"/>
                    </a:lnTo>
                    <a:lnTo>
                      <a:pt x="216" y="1574"/>
                    </a:lnTo>
                    <a:lnTo>
                      <a:pt x="224" y="1526"/>
                    </a:lnTo>
                    <a:lnTo>
                      <a:pt x="224" y="1942"/>
                    </a:lnTo>
                    <a:lnTo>
                      <a:pt x="224" y="1422"/>
                    </a:lnTo>
                    <a:lnTo>
                      <a:pt x="224" y="1894"/>
                    </a:lnTo>
                    <a:lnTo>
                      <a:pt x="232" y="1910"/>
                    </a:lnTo>
                    <a:lnTo>
                      <a:pt x="232" y="1998"/>
                    </a:lnTo>
                    <a:lnTo>
                      <a:pt x="232" y="1462"/>
                    </a:lnTo>
                    <a:lnTo>
                      <a:pt x="232" y="1510"/>
                    </a:lnTo>
                    <a:lnTo>
                      <a:pt x="240" y="1430"/>
                    </a:lnTo>
                    <a:lnTo>
                      <a:pt x="240" y="2030"/>
                    </a:lnTo>
                    <a:lnTo>
                      <a:pt x="240" y="1159"/>
                    </a:lnTo>
                    <a:lnTo>
                      <a:pt x="248" y="999"/>
                    </a:lnTo>
                    <a:lnTo>
                      <a:pt x="248" y="0"/>
                    </a:lnTo>
                    <a:lnTo>
                      <a:pt x="248" y="1486"/>
                    </a:lnTo>
                    <a:lnTo>
                      <a:pt x="256" y="1662"/>
                    </a:lnTo>
                    <a:lnTo>
                      <a:pt x="256" y="2390"/>
                    </a:lnTo>
                    <a:lnTo>
                      <a:pt x="256" y="943"/>
                    </a:lnTo>
                    <a:lnTo>
                      <a:pt x="264" y="1015"/>
                    </a:lnTo>
                    <a:lnTo>
                      <a:pt x="264" y="1966"/>
                    </a:lnTo>
                    <a:lnTo>
                      <a:pt x="264" y="839"/>
                    </a:lnTo>
                    <a:lnTo>
                      <a:pt x="264" y="1846"/>
                    </a:lnTo>
                    <a:lnTo>
                      <a:pt x="272" y="1974"/>
                    </a:lnTo>
                    <a:lnTo>
                      <a:pt x="272" y="1095"/>
                    </a:lnTo>
                    <a:lnTo>
                      <a:pt x="272" y="1654"/>
                    </a:lnTo>
                    <a:lnTo>
                      <a:pt x="280" y="1614"/>
                    </a:lnTo>
                    <a:lnTo>
                      <a:pt x="280" y="2182"/>
                    </a:lnTo>
                    <a:lnTo>
                      <a:pt x="280" y="1191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468">
                <a:extLst>
                  <a:ext uri="{FF2B5EF4-FFF2-40B4-BE49-F238E27FC236}">
                    <a16:creationId xmlns:a16="http://schemas.microsoft.com/office/drawing/2014/main" id="{4C66B98A-0112-804E-852C-8299467C4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" y="1147"/>
                <a:ext cx="288" cy="2150"/>
              </a:xfrm>
              <a:custGeom>
                <a:avLst/>
                <a:gdLst>
                  <a:gd name="T0" fmla="*/ 8 w 288"/>
                  <a:gd name="T1" fmla="*/ 1902 h 2150"/>
                  <a:gd name="T2" fmla="*/ 16 w 288"/>
                  <a:gd name="T3" fmla="*/ 1558 h 2150"/>
                  <a:gd name="T4" fmla="*/ 16 w 288"/>
                  <a:gd name="T5" fmla="*/ 1198 h 2150"/>
                  <a:gd name="T6" fmla="*/ 24 w 288"/>
                  <a:gd name="T7" fmla="*/ 879 h 2150"/>
                  <a:gd name="T8" fmla="*/ 32 w 288"/>
                  <a:gd name="T9" fmla="*/ 1822 h 2150"/>
                  <a:gd name="T10" fmla="*/ 40 w 288"/>
                  <a:gd name="T11" fmla="*/ 1718 h 2150"/>
                  <a:gd name="T12" fmla="*/ 40 w 288"/>
                  <a:gd name="T13" fmla="*/ 1214 h 2150"/>
                  <a:gd name="T14" fmla="*/ 48 w 288"/>
                  <a:gd name="T15" fmla="*/ 1502 h 2150"/>
                  <a:gd name="T16" fmla="*/ 56 w 288"/>
                  <a:gd name="T17" fmla="*/ 1182 h 2150"/>
                  <a:gd name="T18" fmla="*/ 64 w 288"/>
                  <a:gd name="T19" fmla="*/ 1574 h 2150"/>
                  <a:gd name="T20" fmla="*/ 72 w 288"/>
                  <a:gd name="T21" fmla="*/ 1366 h 2150"/>
                  <a:gd name="T22" fmla="*/ 72 w 288"/>
                  <a:gd name="T23" fmla="*/ 1390 h 2150"/>
                  <a:gd name="T24" fmla="*/ 80 w 288"/>
                  <a:gd name="T25" fmla="*/ 519 h 2150"/>
                  <a:gd name="T26" fmla="*/ 88 w 288"/>
                  <a:gd name="T27" fmla="*/ 2030 h 2150"/>
                  <a:gd name="T28" fmla="*/ 96 w 288"/>
                  <a:gd name="T29" fmla="*/ 1974 h 2150"/>
                  <a:gd name="T30" fmla="*/ 104 w 288"/>
                  <a:gd name="T31" fmla="*/ 1055 h 2150"/>
                  <a:gd name="T32" fmla="*/ 112 w 288"/>
                  <a:gd name="T33" fmla="*/ 943 h 2150"/>
                  <a:gd name="T34" fmla="*/ 120 w 288"/>
                  <a:gd name="T35" fmla="*/ 1822 h 2150"/>
                  <a:gd name="T36" fmla="*/ 128 w 288"/>
                  <a:gd name="T37" fmla="*/ 1206 h 2150"/>
                  <a:gd name="T38" fmla="*/ 136 w 288"/>
                  <a:gd name="T39" fmla="*/ 1350 h 2150"/>
                  <a:gd name="T40" fmla="*/ 136 w 288"/>
                  <a:gd name="T41" fmla="*/ 1262 h 2150"/>
                  <a:gd name="T42" fmla="*/ 144 w 288"/>
                  <a:gd name="T43" fmla="*/ 999 h 2150"/>
                  <a:gd name="T44" fmla="*/ 152 w 288"/>
                  <a:gd name="T45" fmla="*/ 1526 h 2150"/>
                  <a:gd name="T46" fmla="*/ 160 w 288"/>
                  <a:gd name="T47" fmla="*/ 1198 h 2150"/>
                  <a:gd name="T48" fmla="*/ 160 w 288"/>
                  <a:gd name="T49" fmla="*/ 1422 h 2150"/>
                  <a:gd name="T50" fmla="*/ 168 w 288"/>
                  <a:gd name="T51" fmla="*/ 1318 h 2150"/>
                  <a:gd name="T52" fmla="*/ 176 w 288"/>
                  <a:gd name="T53" fmla="*/ 1270 h 2150"/>
                  <a:gd name="T54" fmla="*/ 184 w 288"/>
                  <a:gd name="T55" fmla="*/ 1902 h 2150"/>
                  <a:gd name="T56" fmla="*/ 192 w 288"/>
                  <a:gd name="T57" fmla="*/ 1798 h 2150"/>
                  <a:gd name="T58" fmla="*/ 200 w 288"/>
                  <a:gd name="T59" fmla="*/ 119 h 2150"/>
                  <a:gd name="T60" fmla="*/ 200 w 288"/>
                  <a:gd name="T61" fmla="*/ 1814 h 2150"/>
                  <a:gd name="T62" fmla="*/ 208 w 288"/>
                  <a:gd name="T63" fmla="*/ 559 h 2150"/>
                  <a:gd name="T64" fmla="*/ 216 w 288"/>
                  <a:gd name="T65" fmla="*/ 1550 h 2150"/>
                  <a:gd name="T66" fmla="*/ 224 w 288"/>
                  <a:gd name="T67" fmla="*/ 1662 h 2150"/>
                  <a:gd name="T68" fmla="*/ 232 w 288"/>
                  <a:gd name="T69" fmla="*/ 1430 h 2150"/>
                  <a:gd name="T70" fmla="*/ 232 w 288"/>
                  <a:gd name="T71" fmla="*/ 1406 h 2150"/>
                  <a:gd name="T72" fmla="*/ 240 w 288"/>
                  <a:gd name="T73" fmla="*/ 1031 h 2150"/>
                  <a:gd name="T74" fmla="*/ 248 w 288"/>
                  <a:gd name="T75" fmla="*/ 1518 h 2150"/>
                  <a:gd name="T76" fmla="*/ 256 w 288"/>
                  <a:gd name="T77" fmla="*/ 1662 h 2150"/>
                  <a:gd name="T78" fmla="*/ 264 w 288"/>
                  <a:gd name="T79" fmla="*/ 1286 h 2150"/>
                  <a:gd name="T80" fmla="*/ 272 w 288"/>
                  <a:gd name="T81" fmla="*/ 1095 h 2150"/>
                  <a:gd name="T82" fmla="*/ 280 w 288"/>
                  <a:gd name="T83" fmla="*/ 1742 h 215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2150"/>
                  <a:gd name="T128" fmla="*/ 288 w 288"/>
                  <a:gd name="T129" fmla="*/ 2150 h 215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2150">
                    <a:moveTo>
                      <a:pt x="0" y="943"/>
                    </a:moveTo>
                    <a:lnTo>
                      <a:pt x="8" y="967"/>
                    </a:lnTo>
                    <a:lnTo>
                      <a:pt x="8" y="1902"/>
                    </a:lnTo>
                    <a:lnTo>
                      <a:pt x="8" y="735"/>
                    </a:lnTo>
                    <a:lnTo>
                      <a:pt x="8" y="1606"/>
                    </a:lnTo>
                    <a:lnTo>
                      <a:pt x="16" y="1558"/>
                    </a:lnTo>
                    <a:lnTo>
                      <a:pt x="16" y="1774"/>
                    </a:lnTo>
                    <a:lnTo>
                      <a:pt x="16" y="991"/>
                    </a:lnTo>
                    <a:lnTo>
                      <a:pt x="16" y="1198"/>
                    </a:lnTo>
                    <a:lnTo>
                      <a:pt x="24" y="1310"/>
                    </a:lnTo>
                    <a:lnTo>
                      <a:pt x="24" y="1598"/>
                    </a:lnTo>
                    <a:lnTo>
                      <a:pt x="24" y="879"/>
                    </a:lnTo>
                    <a:lnTo>
                      <a:pt x="24" y="1007"/>
                    </a:lnTo>
                    <a:lnTo>
                      <a:pt x="32" y="1087"/>
                    </a:lnTo>
                    <a:lnTo>
                      <a:pt x="32" y="1822"/>
                    </a:lnTo>
                    <a:lnTo>
                      <a:pt x="32" y="799"/>
                    </a:lnTo>
                    <a:lnTo>
                      <a:pt x="32" y="1710"/>
                    </a:lnTo>
                    <a:lnTo>
                      <a:pt x="40" y="1718"/>
                    </a:lnTo>
                    <a:lnTo>
                      <a:pt x="40" y="1894"/>
                    </a:lnTo>
                    <a:lnTo>
                      <a:pt x="40" y="911"/>
                    </a:lnTo>
                    <a:lnTo>
                      <a:pt x="40" y="1214"/>
                    </a:lnTo>
                    <a:lnTo>
                      <a:pt x="48" y="1119"/>
                    </a:lnTo>
                    <a:lnTo>
                      <a:pt x="48" y="1638"/>
                    </a:lnTo>
                    <a:lnTo>
                      <a:pt x="48" y="1502"/>
                    </a:lnTo>
                    <a:lnTo>
                      <a:pt x="56" y="1494"/>
                    </a:lnTo>
                    <a:lnTo>
                      <a:pt x="56" y="1518"/>
                    </a:lnTo>
                    <a:lnTo>
                      <a:pt x="56" y="1182"/>
                    </a:lnTo>
                    <a:lnTo>
                      <a:pt x="56" y="1238"/>
                    </a:lnTo>
                    <a:lnTo>
                      <a:pt x="64" y="1278"/>
                    </a:lnTo>
                    <a:lnTo>
                      <a:pt x="64" y="1574"/>
                    </a:lnTo>
                    <a:lnTo>
                      <a:pt x="64" y="1103"/>
                    </a:lnTo>
                    <a:lnTo>
                      <a:pt x="64" y="1438"/>
                    </a:lnTo>
                    <a:lnTo>
                      <a:pt x="72" y="1366"/>
                    </a:lnTo>
                    <a:lnTo>
                      <a:pt x="72" y="1790"/>
                    </a:lnTo>
                    <a:lnTo>
                      <a:pt x="72" y="1278"/>
                    </a:lnTo>
                    <a:lnTo>
                      <a:pt x="72" y="1390"/>
                    </a:lnTo>
                    <a:lnTo>
                      <a:pt x="80" y="1326"/>
                    </a:lnTo>
                    <a:lnTo>
                      <a:pt x="80" y="1686"/>
                    </a:lnTo>
                    <a:lnTo>
                      <a:pt x="80" y="519"/>
                    </a:lnTo>
                    <a:lnTo>
                      <a:pt x="80" y="543"/>
                    </a:lnTo>
                    <a:lnTo>
                      <a:pt x="88" y="455"/>
                    </a:lnTo>
                    <a:lnTo>
                      <a:pt x="88" y="2030"/>
                    </a:lnTo>
                    <a:lnTo>
                      <a:pt x="88" y="199"/>
                    </a:lnTo>
                    <a:lnTo>
                      <a:pt x="88" y="1966"/>
                    </a:lnTo>
                    <a:lnTo>
                      <a:pt x="96" y="1974"/>
                    </a:lnTo>
                    <a:lnTo>
                      <a:pt x="96" y="471"/>
                    </a:lnTo>
                    <a:lnTo>
                      <a:pt x="96" y="895"/>
                    </a:lnTo>
                    <a:lnTo>
                      <a:pt x="104" y="1055"/>
                    </a:lnTo>
                    <a:lnTo>
                      <a:pt x="104" y="1478"/>
                    </a:lnTo>
                    <a:lnTo>
                      <a:pt x="104" y="1039"/>
                    </a:lnTo>
                    <a:lnTo>
                      <a:pt x="112" y="943"/>
                    </a:lnTo>
                    <a:lnTo>
                      <a:pt x="112" y="807"/>
                    </a:lnTo>
                    <a:lnTo>
                      <a:pt x="112" y="1982"/>
                    </a:lnTo>
                    <a:lnTo>
                      <a:pt x="120" y="1822"/>
                    </a:lnTo>
                    <a:lnTo>
                      <a:pt x="120" y="799"/>
                    </a:lnTo>
                    <a:lnTo>
                      <a:pt x="120" y="1063"/>
                    </a:lnTo>
                    <a:lnTo>
                      <a:pt x="128" y="1206"/>
                    </a:lnTo>
                    <a:lnTo>
                      <a:pt x="128" y="1766"/>
                    </a:lnTo>
                    <a:lnTo>
                      <a:pt x="128" y="1326"/>
                    </a:lnTo>
                    <a:lnTo>
                      <a:pt x="136" y="1350"/>
                    </a:lnTo>
                    <a:lnTo>
                      <a:pt x="136" y="1518"/>
                    </a:lnTo>
                    <a:lnTo>
                      <a:pt x="136" y="1103"/>
                    </a:lnTo>
                    <a:lnTo>
                      <a:pt x="136" y="1262"/>
                    </a:lnTo>
                    <a:lnTo>
                      <a:pt x="144" y="1230"/>
                    </a:lnTo>
                    <a:lnTo>
                      <a:pt x="144" y="1510"/>
                    </a:lnTo>
                    <a:lnTo>
                      <a:pt x="144" y="999"/>
                    </a:lnTo>
                    <a:lnTo>
                      <a:pt x="144" y="1374"/>
                    </a:lnTo>
                    <a:lnTo>
                      <a:pt x="152" y="1398"/>
                    </a:lnTo>
                    <a:lnTo>
                      <a:pt x="152" y="1526"/>
                    </a:lnTo>
                    <a:lnTo>
                      <a:pt x="152" y="1111"/>
                    </a:lnTo>
                    <a:lnTo>
                      <a:pt x="152" y="1262"/>
                    </a:lnTo>
                    <a:lnTo>
                      <a:pt x="160" y="1198"/>
                    </a:lnTo>
                    <a:lnTo>
                      <a:pt x="160" y="1502"/>
                    </a:lnTo>
                    <a:lnTo>
                      <a:pt x="160" y="1023"/>
                    </a:lnTo>
                    <a:lnTo>
                      <a:pt x="160" y="1422"/>
                    </a:lnTo>
                    <a:lnTo>
                      <a:pt x="168" y="1478"/>
                    </a:lnTo>
                    <a:lnTo>
                      <a:pt x="168" y="1262"/>
                    </a:lnTo>
                    <a:lnTo>
                      <a:pt x="168" y="1318"/>
                    </a:lnTo>
                    <a:lnTo>
                      <a:pt x="176" y="1366"/>
                    </a:lnTo>
                    <a:lnTo>
                      <a:pt x="176" y="1518"/>
                    </a:lnTo>
                    <a:lnTo>
                      <a:pt x="176" y="1270"/>
                    </a:lnTo>
                    <a:lnTo>
                      <a:pt x="176" y="1398"/>
                    </a:lnTo>
                    <a:lnTo>
                      <a:pt x="184" y="1390"/>
                    </a:lnTo>
                    <a:lnTo>
                      <a:pt x="184" y="1902"/>
                    </a:lnTo>
                    <a:lnTo>
                      <a:pt x="184" y="1350"/>
                    </a:lnTo>
                    <a:lnTo>
                      <a:pt x="184" y="1830"/>
                    </a:lnTo>
                    <a:lnTo>
                      <a:pt x="192" y="1798"/>
                    </a:lnTo>
                    <a:lnTo>
                      <a:pt x="192" y="2062"/>
                    </a:lnTo>
                    <a:lnTo>
                      <a:pt x="192" y="32"/>
                    </a:lnTo>
                    <a:lnTo>
                      <a:pt x="200" y="119"/>
                    </a:lnTo>
                    <a:lnTo>
                      <a:pt x="200" y="2150"/>
                    </a:lnTo>
                    <a:lnTo>
                      <a:pt x="200" y="0"/>
                    </a:lnTo>
                    <a:lnTo>
                      <a:pt x="200" y="1814"/>
                    </a:lnTo>
                    <a:lnTo>
                      <a:pt x="208" y="1806"/>
                    </a:lnTo>
                    <a:lnTo>
                      <a:pt x="208" y="1846"/>
                    </a:lnTo>
                    <a:lnTo>
                      <a:pt x="208" y="559"/>
                    </a:lnTo>
                    <a:lnTo>
                      <a:pt x="208" y="975"/>
                    </a:lnTo>
                    <a:lnTo>
                      <a:pt x="216" y="1039"/>
                    </a:lnTo>
                    <a:lnTo>
                      <a:pt x="216" y="1550"/>
                    </a:lnTo>
                    <a:lnTo>
                      <a:pt x="216" y="1206"/>
                    </a:lnTo>
                    <a:lnTo>
                      <a:pt x="224" y="1238"/>
                    </a:lnTo>
                    <a:lnTo>
                      <a:pt x="224" y="1662"/>
                    </a:lnTo>
                    <a:lnTo>
                      <a:pt x="224" y="1095"/>
                    </a:lnTo>
                    <a:lnTo>
                      <a:pt x="224" y="1590"/>
                    </a:lnTo>
                    <a:lnTo>
                      <a:pt x="232" y="1430"/>
                    </a:lnTo>
                    <a:lnTo>
                      <a:pt x="232" y="1534"/>
                    </a:lnTo>
                    <a:lnTo>
                      <a:pt x="232" y="1031"/>
                    </a:lnTo>
                    <a:lnTo>
                      <a:pt x="232" y="1406"/>
                    </a:lnTo>
                    <a:lnTo>
                      <a:pt x="240" y="1294"/>
                    </a:lnTo>
                    <a:lnTo>
                      <a:pt x="240" y="1478"/>
                    </a:lnTo>
                    <a:lnTo>
                      <a:pt x="240" y="1031"/>
                    </a:lnTo>
                    <a:lnTo>
                      <a:pt x="240" y="1151"/>
                    </a:lnTo>
                    <a:lnTo>
                      <a:pt x="248" y="1294"/>
                    </a:lnTo>
                    <a:lnTo>
                      <a:pt x="248" y="1518"/>
                    </a:lnTo>
                    <a:lnTo>
                      <a:pt x="248" y="1103"/>
                    </a:lnTo>
                    <a:lnTo>
                      <a:pt x="256" y="1007"/>
                    </a:lnTo>
                    <a:lnTo>
                      <a:pt x="256" y="1662"/>
                    </a:lnTo>
                    <a:lnTo>
                      <a:pt x="264" y="1638"/>
                    </a:lnTo>
                    <a:lnTo>
                      <a:pt x="264" y="1159"/>
                    </a:lnTo>
                    <a:lnTo>
                      <a:pt x="264" y="1286"/>
                    </a:lnTo>
                    <a:lnTo>
                      <a:pt x="272" y="1286"/>
                    </a:lnTo>
                    <a:lnTo>
                      <a:pt x="272" y="1518"/>
                    </a:lnTo>
                    <a:lnTo>
                      <a:pt x="272" y="1095"/>
                    </a:lnTo>
                    <a:lnTo>
                      <a:pt x="272" y="1238"/>
                    </a:lnTo>
                    <a:lnTo>
                      <a:pt x="280" y="1262"/>
                    </a:lnTo>
                    <a:lnTo>
                      <a:pt x="280" y="1742"/>
                    </a:lnTo>
                    <a:lnTo>
                      <a:pt x="280" y="1542"/>
                    </a:lnTo>
                    <a:lnTo>
                      <a:pt x="288" y="1518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" name="Freeform 469">
                <a:extLst>
                  <a:ext uri="{FF2B5EF4-FFF2-40B4-BE49-F238E27FC236}">
                    <a16:creationId xmlns:a16="http://schemas.microsoft.com/office/drawing/2014/main" id="{2811A6B2-FAF4-AE41-A144-CD6341052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" y="1226"/>
                <a:ext cx="289" cy="2119"/>
              </a:xfrm>
              <a:custGeom>
                <a:avLst/>
                <a:gdLst>
                  <a:gd name="T0" fmla="*/ 0 w 289"/>
                  <a:gd name="T1" fmla="*/ 1527 h 2119"/>
                  <a:gd name="T2" fmla="*/ 8 w 289"/>
                  <a:gd name="T3" fmla="*/ 80 h 2119"/>
                  <a:gd name="T4" fmla="*/ 16 w 289"/>
                  <a:gd name="T5" fmla="*/ 0 h 2119"/>
                  <a:gd name="T6" fmla="*/ 24 w 289"/>
                  <a:gd name="T7" fmla="*/ 696 h 2119"/>
                  <a:gd name="T8" fmla="*/ 32 w 289"/>
                  <a:gd name="T9" fmla="*/ 840 h 2119"/>
                  <a:gd name="T10" fmla="*/ 40 w 289"/>
                  <a:gd name="T11" fmla="*/ 1495 h 2119"/>
                  <a:gd name="T12" fmla="*/ 48 w 289"/>
                  <a:gd name="T13" fmla="*/ 1319 h 2119"/>
                  <a:gd name="T14" fmla="*/ 48 w 289"/>
                  <a:gd name="T15" fmla="*/ 1311 h 2119"/>
                  <a:gd name="T16" fmla="*/ 56 w 289"/>
                  <a:gd name="T17" fmla="*/ 936 h 2119"/>
                  <a:gd name="T18" fmla="*/ 64 w 289"/>
                  <a:gd name="T19" fmla="*/ 1471 h 2119"/>
                  <a:gd name="T20" fmla="*/ 72 w 289"/>
                  <a:gd name="T21" fmla="*/ 1024 h 2119"/>
                  <a:gd name="T22" fmla="*/ 80 w 289"/>
                  <a:gd name="T23" fmla="*/ 1567 h 2119"/>
                  <a:gd name="T24" fmla="*/ 88 w 289"/>
                  <a:gd name="T25" fmla="*/ 1351 h 2119"/>
                  <a:gd name="T26" fmla="*/ 88 w 289"/>
                  <a:gd name="T27" fmla="*/ 1287 h 2119"/>
                  <a:gd name="T28" fmla="*/ 96 w 289"/>
                  <a:gd name="T29" fmla="*/ 1231 h 2119"/>
                  <a:gd name="T30" fmla="*/ 104 w 289"/>
                  <a:gd name="T31" fmla="*/ 1751 h 2119"/>
                  <a:gd name="T32" fmla="*/ 112 w 289"/>
                  <a:gd name="T33" fmla="*/ 1263 h 2119"/>
                  <a:gd name="T34" fmla="*/ 120 w 289"/>
                  <a:gd name="T35" fmla="*/ 800 h 2119"/>
                  <a:gd name="T36" fmla="*/ 128 w 289"/>
                  <a:gd name="T37" fmla="*/ 1103 h 2119"/>
                  <a:gd name="T38" fmla="*/ 136 w 289"/>
                  <a:gd name="T39" fmla="*/ 736 h 2119"/>
                  <a:gd name="T40" fmla="*/ 144 w 289"/>
                  <a:gd name="T41" fmla="*/ 1095 h 2119"/>
                  <a:gd name="T42" fmla="*/ 152 w 289"/>
                  <a:gd name="T43" fmla="*/ 1463 h 2119"/>
                  <a:gd name="T44" fmla="*/ 160 w 289"/>
                  <a:gd name="T45" fmla="*/ 1415 h 2119"/>
                  <a:gd name="T46" fmla="*/ 168 w 289"/>
                  <a:gd name="T47" fmla="*/ 1127 h 2119"/>
                  <a:gd name="T48" fmla="*/ 168 w 289"/>
                  <a:gd name="T49" fmla="*/ 1207 h 2119"/>
                  <a:gd name="T50" fmla="*/ 176 w 289"/>
                  <a:gd name="T51" fmla="*/ 1143 h 2119"/>
                  <a:gd name="T52" fmla="*/ 184 w 289"/>
                  <a:gd name="T53" fmla="*/ 1623 h 2119"/>
                  <a:gd name="T54" fmla="*/ 192 w 289"/>
                  <a:gd name="T55" fmla="*/ 1191 h 2119"/>
                  <a:gd name="T56" fmla="*/ 192 w 289"/>
                  <a:gd name="T57" fmla="*/ 1383 h 2119"/>
                  <a:gd name="T58" fmla="*/ 200 w 289"/>
                  <a:gd name="T59" fmla="*/ 1024 h 2119"/>
                  <a:gd name="T60" fmla="*/ 208 w 289"/>
                  <a:gd name="T61" fmla="*/ 1207 h 2119"/>
                  <a:gd name="T62" fmla="*/ 216 w 289"/>
                  <a:gd name="T63" fmla="*/ 1024 h 2119"/>
                  <a:gd name="T64" fmla="*/ 224 w 289"/>
                  <a:gd name="T65" fmla="*/ 1391 h 2119"/>
                  <a:gd name="T66" fmla="*/ 233 w 289"/>
                  <a:gd name="T67" fmla="*/ 976 h 2119"/>
                  <a:gd name="T68" fmla="*/ 233 w 289"/>
                  <a:gd name="T69" fmla="*/ 1159 h 2119"/>
                  <a:gd name="T70" fmla="*/ 241 w 289"/>
                  <a:gd name="T71" fmla="*/ 992 h 2119"/>
                  <a:gd name="T72" fmla="*/ 249 w 289"/>
                  <a:gd name="T73" fmla="*/ 880 h 2119"/>
                  <a:gd name="T74" fmla="*/ 257 w 289"/>
                  <a:gd name="T75" fmla="*/ 1767 h 2119"/>
                  <a:gd name="T76" fmla="*/ 265 w 289"/>
                  <a:gd name="T77" fmla="*/ 1631 h 2119"/>
                  <a:gd name="T78" fmla="*/ 265 w 289"/>
                  <a:gd name="T79" fmla="*/ 1159 h 2119"/>
                  <a:gd name="T80" fmla="*/ 273 w 289"/>
                  <a:gd name="T81" fmla="*/ 1151 h 2119"/>
                  <a:gd name="T82" fmla="*/ 281 w 289"/>
                  <a:gd name="T83" fmla="*/ 1183 h 21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9"/>
                  <a:gd name="T127" fmla="*/ 0 h 2119"/>
                  <a:gd name="T128" fmla="*/ 289 w 289"/>
                  <a:gd name="T129" fmla="*/ 2119 h 21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9" h="2119">
                    <a:moveTo>
                      <a:pt x="0" y="1439"/>
                    </a:moveTo>
                    <a:lnTo>
                      <a:pt x="0" y="1056"/>
                    </a:lnTo>
                    <a:lnTo>
                      <a:pt x="0" y="1527"/>
                    </a:lnTo>
                    <a:lnTo>
                      <a:pt x="8" y="1591"/>
                    </a:lnTo>
                    <a:lnTo>
                      <a:pt x="8" y="1807"/>
                    </a:lnTo>
                    <a:lnTo>
                      <a:pt x="8" y="80"/>
                    </a:lnTo>
                    <a:lnTo>
                      <a:pt x="8" y="88"/>
                    </a:lnTo>
                    <a:lnTo>
                      <a:pt x="16" y="72"/>
                    </a:lnTo>
                    <a:lnTo>
                      <a:pt x="16" y="0"/>
                    </a:lnTo>
                    <a:lnTo>
                      <a:pt x="16" y="2119"/>
                    </a:lnTo>
                    <a:lnTo>
                      <a:pt x="24" y="2015"/>
                    </a:lnTo>
                    <a:lnTo>
                      <a:pt x="24" y="696"/>
                    </a:lnTo>
                    <a:lnTo>
                      <a:pt x="24" y="824"/>
                    </a:lnTo>
                    <a:lnTo>
                      <a:pt x="32" y="912"/>
                    </a:lnTo>
                    <a:lnTo>
                      <a:pt x="32" y="840"/>
                    </a:lnTo>
                    <a:lnTo>
                      <a:pt x="32" y="1383"/>
                    </a:lnTo>
                    <a:lnTo>
                      <a:pt x="40" y="1367"/>
                    </a:lnTo>
                    <a:lnTo>
                      <a:pt x="40" y="1495"/>
                    </a:lnTo>
                    <a:lnTo>
                      <a:pt x="40" y="1223"/>
                    </a:lnTo>
                    <a:lnTo>
                      <a:pt x="40" y="1479"/>
                    </a:lnTo>
                    <a:lnTo>
                      <a:pt x="48" y="1319"/>
                    </a:lnTo>
                    <a:lnTo>
                      <a:pt x="48" y="1343"/>
                    </a:lnTo>
                    <a:lnTo>
                      <a:pt x="48" y="1127"/>
                    </a:lnTo>
                    <a:lnTo>
                      <a:pt x="48" y="1311"/>
                    </a:lnTo>
                    <a:lnTo>
                      <a:pt x="56" y="1207"/>
                    </a:lnTo>
                    <a:lnTo>
                      <a:pt x="56" y="1263"/>
                    </a:lnTo>
                    <a:lnTo>
                      <a:pt x="56" y="936"/>
                    </a:lnTo>
                    <a:lnTo>
                      <a:pt x="56" y="1016"/>
                    </a:lnTo>
                    <a:lnTo>
                      <a:pt x="64" y="968"/>
                    </a:lnTo>
                    <a:lnTo>
                      <a:pt x="64" y="1471"/>
                    </a:lnTo>
                    <a:lnTo>
                      <a:pt x="64" y="1231"/>
                    </a:lnTo>
                    <a:lnTo>
                      <a:pt x="72" y="1175"/>
                    </a:lnTo>
                    <a:lnTo>
                      <a:pt x="72" y="1024"/>
                    </a:lnTo>
                    <a:lnTo>
                      <a:pt x="72" y="1295"/>
                    </a:lnTo>
                    <a:lnTo>
                      <a:pt x="80" y="1303"/>
                    </a:lnTo>
                    <a:lnTo>
                      <a:pt x="80" y="1567"/>
                    </a:lnTo>
                    <a:lnTo>
                      <a:pt x="80" y="1032"/>
                    </a:lnTo>
                    <a:lnTo>
                      <a:pt x="80" y="1375"/>
                    </a:lnTo>
                    <a:lnTo>
                      <a:pt x="88" y="1351"/>
                    </a:lnTo>
                    <a:lnTo>
                      <a:pt x="88" y="1543"/>
                    </a:lnTo>
                    <a:lnTo>
                      <a:pt x="88" y="1215"/>
                    </a:lnTo>
                    <a:lnTo>
                      <a:pt x="88" y="1287"/>
                    </a:lnTo>
                    <a:lnTo>
                      <a:pt x="96" y="1311"/>
                    </a:lnTo>
                    <a:lnTo>
                      <a:pt x="96" y="1623"/>
                    </a:lnTo>
                    <a:lnTo>
                      <a:pt x="96" y="1231"/>
                    </a:lnTo>
                    <a:lnTo>
                      <a:pt x="96" y="1239"/>
                    </a:lnTo>
                    <a:lnTo>
                      <a:pt x="104" y="1343"/>
                    </a:lnTo>
                    <a:lnTo>
                      <a:pt x="104" y="1751"/>
                    </a:lnTo>
                    <a:lnTo>
                      <a:pt x="104" y="1183"/>
                    </a:lnTo>
                    <a:lnTo>
                      <a:pt x="104" y="1479"/>
                    </a:lnTo>
                    <a:lnTo>
                      <a:pt x="112" y="1263"/>
                    </a:lnTo>
                    <a:lnTo>
                      <a:pt x="112" y="32"/>
                    </a:lnTo>
                    <a:lnTo>
                      <a:pt x="112" y="624"/>
                    </a:lnTo>
                    <a:lnTo>
                      <a:pt x="120" y="800"/>
                    </a:lnTo>
                    <a:lnTo>
                      <a:pt x="120" y="1767"/>
                    </a:lnTo>
                    <a:lnTo>
                      <a:pt x="120" y="1127"/>
                    </a:lnTo>
                    <a:lnTo>
                      <a:pt x="128" y="1103"/>
                    </a:lnTo>
                    <a:lnTo>
                      <a:pt x="128" y="1399"/>
                    </a:lnTo>
                    <a:lnTo>
                      <a:pt x="128" y="728"/>
                    </a:lnTo>
                    <a:lnTo>
                      <a:pt x="136" y="736"/>
                    </a:lnTo>
                    <a:lnTo>
                      <a:pt x="136" y="1671"/>
                    </a:lnTo>
                    <a:lnTo>
                      <a:pt x="144" y="1511"/>
                    </a:lnTo>
                    <a:lnTo>
                      <a:pt x="144" y="1095"/>
                    </a:lnTo>
                    <a:lnTo>
                      <a:pt x="144" y="1279"/>
                    </a:lnTo>
                    <a:lnTo>
                      <a:pt x="152" y="1279"/>
                    </a:lnTo>
                    <a:lnTo>
                      <a:pt x="152" y="1463"/>
                    </a:lnTo>
                    <a:lnTo>
                      <a:pt x="152" y="864"/>
                    </a:lnTo>
                    <a:lnTo>
                      <a:pt x="152" y="1423"/>
                    </a:lnTo>
                    <a:lnTo>
                      <a:pt x="160" y="1415"/>
                    </a:lnTo>
                    <a:lnTo>
                      <a:pt x="160" y="1103"/>
                    </a:lnTo>
                    <a:lnTo>
                      <a:pt x="160" y="1119"/>
                    </a:lnTo>
                    <a:lnTo>
                      <a:pt x="168" y="1127"/>
                    </a:lnTo>
                    <a:lnTo>
                      <a:pt x="168" y="1367"/>
                    </a:lnTo>
                    <a:lnTo>
                      <a:pt x="168" y="992"/>
                    </a:lnTo>
                    <a:lnTo>
                      <a:pt x="168" y="1207"/>
                    </a:lnTo>
                    <a:lnTo>
                      <a:pt x="176" y="1199"/>
                    </a:lnTo>
                    <a:lnTo>
                      <a:pt x="176" y="1503"/>
                    </a:lnTo>
                    <a:lnTo>
                      <a:pt x="176" y="1143"/>
                    </a:lnTo>
                    <a:lnTo>
                      <a:pt x="176" y="1415"/>
                    </a:lnTo>
                    <a:lnTo>
                      <a:pt x="184" y="1271"/>
                    </a:lnTo>
                    <a:lnTo>
                      <a:pt x="184" y="1623"/>
                    </a:lnTo>
                    <a:lnTo>
                      <a:pt x="184" y="1183"/>
                    </a:lnTo>
                    <a:lnTo>
                      <a:pt x="184" y="1215"/>
                    </a:lnTo>
                    <a:lnTo>
                      <a:pt x="192" y="1191"/>
                    </a:lnTo>
                    <a:lnTo>
                      <a:pt x="192" y="1495"/>
                    </a:lnTo>
                    <a:lnTo>
                      <a:pt x="192" y="1024"/>
                    </a:lnTo>
                    <a:lnTo>
                      <a:pt x="192" y="1383"/>
                    </a:lnTo>
                    <a:lnTo>
                      <a:pt x="200" y="1463"/>
                    </a:lnTo>
                    <a:lnTo>
                      <a:pt x="200" y="1927"/>
                    </a:lnTo>
                    <a:lnTo>
                      <a:pt x="200" y="1024"/>
                    </a:lnTo>
                    <a:lnTo>
                      <a:pt x="208" y="880"/>
                    </a:lnTo>
                    <a:lnTo>
                      <a:pt x="208" y="120"/>
                    </a:lnTo>
                    <a:lnTo>
                      <a:pt x="208" y="1207"/>
                    </a:lnTo>
                    <a:lnTo>
                      <a:pt x="216" y="1111"/>
                    </a:lnTo>
                    <a:lnTo>
                      <a:pt x="216" y="1591"/>
                    </a:lnTo>
                    <a:lnTo>
                      <a:pt x="216" y="1024"/>
                    </a:lnTo>
                    <a:lnTo>
                      <a:pt x="216" y="1080"/>
                    </a:lnTo>
                    <a:lnTo>
                      <a:pt x="224" y="1247"/>
                    </a:lnTo>
                    <a:lnTo>
                      <a:pt x="224" y="1391"/>
                    </a:lnTo>
                    <a:lnTo>
                      <a:pt x="224" y="872"/>
                    </a:lnTo>
                    <a:lnTo>
                      <a:pt x="224" y="944"/>
                    </a:lnTo>
                    <a:lnTo>
                      <a:pt x="233" y="976"/>
                    </a:lnTo>
                    <a:lnTo>
                      <a:pt x="233" y="1607"/>
                    </a:lnTo>
                    <a:lnTo>
                      <a:pt x="233" y="936"/>
                    </a:lnTo>
                    <a:lnTo>
                      <a:pt x="233" y="1159"/>
                    </a:lnTo>
                    <a:lnTo>
                      <a:pt x="241" y="1207"/>
                    </a:lnTo>
                    <a:lnTo>
                      <a:pt x="241" y="1415"/>
                    </a:lnTo>
                    <a:lnTo>
                      <a:pt x="241" y="992"/>
                    </a:lnTo>
                    <a:lnTo>
                      <a:pt x="249" y="1151"/>
                    </a:lnTo>
                    <a:lnTo>
                      <a:pt x="249" y="1327"/>
                    </a:lnTo>
                    <a:lnTo>
                      <a:pt x="249" y="880"/>
                    </a:lnTo>
                    <a:lnTo>
                      <a:pt x="249" y="960"/>
                    </a:lnTo>
                    <a:lnTo>
                      <a:pt x="257" y="912"/>
                    </a:lnTo>
                    <a:lnTo>
                      <a:pt x="257" y="1767"/>
                    </a:lnTo>
                    <a:lnTo>
                      <a:pt x="257" y="904"/>
                    </a:lnTo>
                    <a:lnTo>
                      <a:pt x="257" y="1711"/>
                    </a:lnTo>
                    <a:lnTo>
                      <a:pt x="265" y="1631"/>
                    </a:lnTo>
                    <a:lnTo>
                      <a:pt x="265" y="1759"/>
                    </a:lnTo>
                    <a:lnTo>
                      <a:pt x="265" y="928"/>
                    </a:lnTo>
                    <a:lnTo>
                      <a:pt x="265" y="1159"/>
                    </a:lnTo>
                    <a:lnTo>
                      <a:pt x="273" y="1175"/>
                    </a:lnTo>
                    <a:lnTo>
                      <a:pt x="273" y="1719"/>
                    </a:lnTo>
                    <a:lnTo>
                      <a:pt x="273" y="1151"/>
                    </a:lnTo>
                    <a:lnTo>
                      <a:pt x="273" y="1663"/>
                    </a:lnTo>
                    <a:lnTo>
                      <a:pt x="281" y="1647"/>
                    </a:lnTo>
                    <a:lnTo>
                      <a:pt x="281" y="1183"/>
                    </a:lnTo>
                    <a:lnTo>
                      <a:pt x="281" y="1311"/>
                    </a:lnTo>
                    <a:lnTo>
                      <a:pt x="289" y="1295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3" name="Freeform 470">
                <a:extLst>
                  <a:ext uri="{FF2B5EF4-FFF2-40B4-BE49-F238E27FC236}">
                    <a16:creationId xmlns:a16="http://schemas.microsoft.com/office/drawing/2014/main" id="{2D27C489-0D37-F247-8A3C-F1A2CA501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" y="1452"/>
                <a:ext cx="288" cy="1735"/>
              </a:xfrm>
              <a:custGeom>
                <a:avLst/>
                <a:gdLst>
                  <a:gd name="T0" fmla="*/ 0 w 288"/>
                  <a:gd name="T1" fmla="*/ 975 h 1735"/>
                  <a:gd name="T2" fmla="*/ 8 w 288"/>
                  <a:gd name="T3" fmla="*/ 1535 h 1735"/>
                  <a:gd name="T4" fmla="*/ 16 w 288"/>
                  <a:gd name="T5" fmla="*/ 176 h 1735"/>
                  <a:gd name="T6" fmla="*/ 24 w 288"/>
                  <a:gd name="T7" fmla="*/ 800 h 1735"/>
                  <a:gd name="T8" fmla="*/ 24 w 288"/>
                  <a:gd name="T9" fmla="*/ 592 h 1735"/>
                  <a:gd name="T10" fmla="*/ 32 w 288"/>
                  <a:gd name="T11" fmla="*/ 592 h 1735"/>
                  <a:gd name="T12" fmla="*/ 40 w 288"/>
                  <a:gd name="T13" fmla="*/ 1159 h 1735"/>
                  <a:gd name="T14" fmla="*/ 48 w 288"/>
                  <a:gd name="T15" fmla="*/ 792 h 1735"/>
                  <a:gd name="T16" fmla="*/ 48 w 288"/>
                  <a:gd name="T17" fmla="*/ 903 h 1735"/>
                  <a:gd name="T18" fmla="*/ 56 w 288"/>
                  <a:gd name="T19" fmla="*/ 1207 h 1735"/>
                  <a:gd name="T20" fmla="*/ 64 w 288"/>
                  <a:gd name="T21" fmla="*/ 911 h 1735"/>
                  <a:gd name="T22" fmla="*/ 72 w 288"/>
                  <a:gd name="T23" fmla="*/ 800 h 1735"/>
                  <a:gd name="T24" fmla="*/ 80 w 288"/>
                  <a:gd name="T25" fmla="*/ 935 h 1735"/>
                  <a:gd name="T26" fmla="*/ 88 w 288"/>
                  <a:gd name="T27" fmla="*/ 1703 h 1735"/>
                  <a:gd name="T28" fmla="*/ 96 w 288"/>
                  <a:gd name="T29" fmla="*/ 1647 h 1735"/>
                  <a:gd name="T30" fmla="*/ 96 w 288"/>
                  <a:gd name="T31" fmla="*/ 376 h 1735"/>
                  <a:gd name="T32" fmla="*/ 104 w 288"/>
                  <a:gd name="T33" fmla="*/ 1063 h 1735"/>
                  <a:gd name="T34" fmla="*/ 112 w 288"/>
                  <a:gd name="T35" fmla="*/ 792 h 1735"/>
                  <a:gd name="T36" fmla="*/ 120 w 288"/>
                  <a:gd name="T37" fmla="*/ 1263 h 1735"/>
                  <a:gd name="T38" fmla="*/ 128 w 288"/>
                  <a:gd name="T39" fmla="*/ 951 h 1735"/>
                  <a:gd name="T40" fmla="*/ 128 w 288"/>
                  <a:gd name="T41" fmla="*/ 887 h 1735"/>
                  <a:gd name="T42" fmla="*/ 136 w 288"/>
                  <a:gd name="T43" fmla="*/ 680 h 1735"/>
                  <a:gd name="T44" fmla="*/ 144 w 288"/>
                  <a:gd name="T45" fmla="*/ 943 h 1735"/>
                  <a:gd name="T46" fmla="*/ 152 w 288"/>
                  <a:gd name="T47" fmla="*/ 736 h 1735"/>
                  <a:gd name="T48" fmla="*/ 160 w 288"/>
                  <a:gd name="T49" fmla="*/ 1207 h 1735"/>
                  <a:gd name="T50" fmla="*/ 168 w 288"/>
                  <a:gd name="T51" fmla="*/ 1487 h 1735"/>
                  <a:gd name="T52" fmla="*/ 176 w 288"/>
                  <a:gd name="T53" fmla="*/ 1439 h 1735"/>
                  <a:gd name="T54" fmla="*/ 184 w 288"/>
                  <a:gd name="T55" fmla="*/ 911 h 1735"/>
                  <a:gd name="T56" fmla="*/ 192 w 288"/>
                  <a:gd name="T57" fmla="*/ 512 h 1735"/>
                  <a:gd name="T58" fmla="*/ 200 w 288"/>
                  <a:gd name="T59" fmla="*/ 704 h 1735"/>
                  <a:gd name="T60" fmla="*/ 208 w 288"/>
                  <a:gd name="T61" fmla="*/ 1351 h 1735"/>
                  <a:gd name="T62" fmla="*/ 216 w 288"/>
                  <a:gd name="T63" fmla="*/ 1167 h 1735"/>
                  <a:gd name="T64" fmla="*/ 224 w 288"/>
                  <a:gd name="T65" fmla="*/ 816 h 1735"/>
                  <a:gd name="T66" fmla="*/ 224 w 288"/>
                  <a:gd name="T67" fmla="*/ 1439 h 1735"/>
                  <a:gd name="T68" fmla="*/ 232 w 288"/>
                  <a:gd name="T69" fmla="*/ 1055 h 1735"/>
                  <a:gd name="T70" fmla="*/ 240 w 288"/>
                  <a:gd name="T71" fmla="*/ 776 h 1735"/>
                  <a:gd name="T72" fmla="*/ 248 w 288"/>
                  <a:gd name="T73" fmla="*/ 1231 h 1735"/>
                  <a:gd name="T74" fmla="*/ 256 w 288"/>
                  <a:gd name="T75" fmla="*/ 1095 h 1735"/>
                  <a:gd name="T76" fmla="*/ 264 w 288"/>
                  <a:gd name="T77" fmla="*/ 1207 h 1735"/>
                  <a:gd name="T78" fmla="*/ 272 w 288"/>
                  <a:gd name="T79" fmla="*/ 895 h 1735"/>
                  <a:gd name="T80" fmla="*/ 280 w 288"/>
                  <a:gd name="T81" fmla="*/ 744 h 1735"/>
                  <a:gd name="T82" fmla="*/ 280 w 288"/>
                  <a:gd name="T83" fmla="*/ 1007 h 173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735"/>
                  <a:gd name="T128" fmla="*/ 288 w 288"/>
                  <a:gd name="T129" fmla="*/ 1735 h 173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735">
                    <a:moveTo>
                      <a:pt x="0" y="1055"/>
                    </a:moveTo>
                    <a:lnTo>
                      <a:pt x="0" y="1583"/>
                    </a:lnTo>
                    <a:lnTo>
                      <a:pt x="0" y="975"/>
                    </a:lnTo>
                    <a:lnTo>
                      <a:pt x="0" y="1399"/>
                    </a:lnTo>
                    <a:lnTo>
                      <a:pt x="8" y="1487"/>
                    </a:lnTo>
                    <a:lnTo>
                      <a:pt x="8" y="1535"/>
                    </a:lnTo>
                    <a:lnTo>
                      <a:pt x="8" y="0"/>
                    </a:lnTo>
                    <a:lnTo>
                      <a:pt x="8" y="192"/>
                    </a:lnTo>
                    <a:lnTo>
                      <a:pt x="16" y="176"/>
                    </a:lnTo>
                    <a:lnTo>
                      <a:pt x="16" y="1239"/>
                    </a:lnTo>
                    <a:lnTo>
                      <a:pt x="16" y="776"/>
                    </a:lnTo>
                    <a:lnTo>
                      <a:pt x="24" y="800"/>
                    </a:lnTo>
                    <a:lnTo>
                      <a:pt x="24" y="1247"/>
                    </a:lnTo>
                    <a:lnTo>
                      <a:pt x="24" y="552"/>
                    </a:lnTo>
                    <a:lnTo>
                      <a:pt x="24" y="592"/>
                    </a:lnTo>
                    <a:lnTo>
                      <a:pt x="32" y="728"/>
                    </a:lnTo>
                    <a:lnTo>
                      <a:pt x="32" y="1351"/>
                    </a:lnTo>
                    <a:lnTo>
                      <a:pt x="32" y="592"/>
                    </a:lnTo>
                    <a:lnTo>
                      <a:pt x="32" y="943"/>
                    </a:lnTo>
                    <a:lnTo>
                      <a:pt x="40" y="776"/>
                    </a:lnTo>
                    <a:lnTo>
                      <a:pt x="40" y="1159"/>
                    </a:lnTo>
                    <a:lnTo>
                      <a:pt x="40" y="736"/>
                    </a:lnTo>
                    <a:lnTo>
                      <a:pt x="40" y="903"/>
                    </a:lnTo>
                    <a:lnTo>
                      <a:pt x="48" y="792"/>
                    </a:lnTo>
                    <a:lnTo>
                      <a:pt x="48" y="1255"/>
                    </a:lnTo>
                    <a:lnTo>
                      <a:pt x="48" y="752"/>
                    </a:lnTo>
                    <a:lnTo>
                      <a:pt x="48" y="903"/>
                    </a:lnTo>
                    <a:lnTo>
                      <a:pt x="56" y="919"/>
                    </a:lnTo>
                    <a:lnTo>
                      <a:pt x="56" y="608"/>
                    </a:lnTo>
                    <a:lnTo>
                      <a:pt x="56" y="1207"/>
                    </a:lnTo>
                    <a:lnTo>
                      <a:pt x="64" y="1231"/>
                    </a:lnTo>
                    <a:lnTo>
                      <a:pt x="64" y="1455"/>
                    </a:lnTo>
                    <a:lnTo>
                      <a:pt x="64" y="911"/>
                    </a:lnTo>
                    <a:lnTo>
                      <a:pt x="64" y="1055"/>
                    </a:lnTo>
                    <a:lnTo>
                      <a:pt x="72" y="848"/>
                    </a:lnTo>
                    <a:lnTo>
                      <a:pt x="72" y="800"/>
                    </a:lnTo>
                    <a:lnTo>
                      <a:pt x="72" y="1439"/>
                    </a:lnTo>
                    <a:lnTo>
                      <a:pt x="80" y="1583"/>
                    </a:lnTo>
                    <a:lnTo>
                      <a:pt x="80" y="935"/>
                    </a:lnTo>
                    <a:lnTo>
                      <a:pt x="80" y="983"/>
                    </a:lnTo>
                    <a:lnTo>
                      <a:pt x="88" y="1039"/>
                    </a:lnTo>
                    <a:lnTo>
                      <a:pt x="88" y="1703"/>
                    </a:lnTo>
                    <a:lnTo>
                      <a:pt x="88" y="1031"/>
                    </a:lnTo>
                    <a:lnTo>
                      <a:pt x="88" y="1599"/>
                    </a:lnTo>
                    <a:lnTo>
                      <a:pt x="96" y="1647"/>
                    </a:lnTo>
                    <a:lnTo>
                      <a:pt x="96" y="1735"/>
                    </a:lnTo>
                    <a:lnTo>
                      <a:pt x="96" y="112"/>
                    </a:lnTo>
                    <a:lnTo>
                      <a:pt x="96" y="376"/>
                    </a:lnTo>
                    <a:lnTo>
                      <a:pt x="104" y="536"/>
                    </a:lnTo>
                    <a:lnTo>
                      <a:pt x="104" y="480"/>
                    </a:lnTo>
                    <a:lnTo>
                      <a:pt x="104" y="1063"/>
                    </a:lnTo>
                    <a:lnTo>
                      <a:pt x="112" y="1119"/>
                    </a:lnTo>
                    <a:lnTo>
                      <a:pt x="112" y="1167"/>
                    </a:lnTo>
                    <a:lnTo>
                      <a:pt x="112" y="792"/>
                    </a:lnTo>
                    <a:lnTo>
                      <a:pt x="112" y="935"/>
                    </a:lnTo>
                    <a:lnTo>
                      <a:pt x="120" y="959"/>
                    </a:lnTo>
                    <a:lnTo>
                      <a:pt x="120" y="1263"/>
                    </a:lnTo>
                    <a:lnTo>
                      <a:pt x="120" y="760"/>
                    </a:lnTo>
                    <a:lnTo>
                      <a:pt x="120" y="1007"/>
                    </a:lnTo>
                    <a:lnTo>
                      <a:pt x="128" y="951"/>
                    </a:lnTo>
                    <a:lnTo>
                      <a:pt x="128" y="1047"/>
                    </a:lnTo>
                    <a:lnTo>
                      <a:pt x="128" y="664"/>
                    </a:lnTo>
                    <a:lnTo>
                      <a:pt x="128" y="887"/>
                    </a:lnTo>
                    <a:lnTo>
                      <a:pt x="136" y="911"/>
                    </a:lnTo>
                    <a:lnTo>
                      <a:pt x="136" y="1335"/>
                    </a:lnTo>
                    <a:lnTo>
                      <a:pt x="136" y="680"/>
                    </a:lnTo>
                    <a:lnTo>
                      <a:pt x="144" y="744"/>
                    </a:lnTo>
                    <a:lnTo>
                      <a:pt x="144" y="1087"/>
                    </a:lnTo>
                    <a:lnTo>
                      <a:pt x="144" y="943"/>
                    </a:lnTo>
                    <a:lnTo>
                      <a:pt x="152" y="1007"/>
                    </a:lnTo>
                    <a:lnTo>
                      <a:pt x="152" y="1327"/>
                    </a:lnTo>
                    <a:lnTo>
                      <a:pt x="152" y="736"/>
                    </a:lnTo>
                    <a:lnTo>
                      <a:pt x="152" y="975"/>
                    </a:lnTo>
                    <a:lnTo>
                      <a:pt x="160" y="943"/>
                    </a:lnTo>
                    <a:lnTo>
                      <a:pt x="160" y="1207"/>
                    </a:lnTo>
                    <a:lnTo>
                      <a:pt x="160" y="1127"/>
                    </a:lnTo>
                    <a:lnTo>
                      <a:pt x="168" y="1023"/>
                    </a:lnTo>
                    <a:lnTo>
                      <a:pt x="168" y="1487"/>
                    </a:lnTo>
                    <a:lnTo>
                      <a:pt x="168" y="1223"/>
                    </a:lnTo>
                    <a:lnTo>
                      <a:pt x="176" y="1159"/>
                    </a:lnTo>
                    <a:lnTo>
                      <a:pt x="176" y="1439"/>
                    </a:lnTo>
                    <a:lnTo>
                      <a:pt x="176" y="624"/>
                    </a:lnTo>
                    <a:lnTo>
                      <a:pt x="184" y="528"/>
                    </a:lnTo>
                    <a:lnTo>
                      <a:pt x="184" y="911"/>
                    </a:lnTo>
                    <a:lnTo>
                      <a:pt x="184" y="528"/>
                    </a:lnTo>
                    <a:lnTo>
                      <a:pt x="192" y="584"/>
                    </a:lnTo>
                    <a:lnTo>
                      <a:pt x="192" y="512"/>
                    </a:lnTo>
                    <a:lnTo>
                      <a:pt x="192" y="1143"/>
                    </a:lnTo>
                    <a:lnTo>
                      <a:pt x="200" y="1047"/>
                    </a:lnTo>
                    <a:lnTo>
                      <a:pt x="200" y="704"/>
                    </a:lnTo>
                    <a:lnTo>
                      <a:pt x="200" y="776"/>
                    </a:lnTo>
                    <a:lnTo>
                      <a:pt x="208" y="792"/>
                    </a:lnTo>
                    <a:lnTo>
                      <a:pt x="208" y="1351"/>
                    </a:lnTo>
                    <a:lnTo>
                      <a:pt x="208" y="1127"/>
                    </a:lnTo>
                    <a:lnTo>
                      <a:pt x="216" y="1079"/>
                    </a:lnTo>
                    <a:lnTo>
                      <a:pt x="216" y="1167"/>
                    </a:lnTo>
                    <a:lnTo>
                      <a:pt x="216" y="688"/>
                    </a:lnTo>
                    <a:lnTo>
                      <a:pt x="216" y="824"/>
                    </a:lnTo>
                    <a:lnTo>
                      <a:pt x="224" y="816"/>
                    </a:lnTo>
                    <a:lnTo>
                      <a:pt x="224" y="1447"/>
                    </a:lnTo>
                    <a:lnTo>
                      <a:pt x="224" y="792"/>
                    </a:lnTo>
                    <a:lnTo>
                      <a:pt x="224" y="1439"/>
                    </a:lnTo>
                    <a:lnTo>
                      <a:pt x="232" y="1399"/>
                    </a:lnTo>
                    <a:lnTo>
                      <a:pt x="232" y="959"/>
                    </a:lnTo>
                    <a:lnTo>
                      <a:pt x="232" y="1055"/>
                    </a:lnTo>
                    <a:lnTo>
                      <a:pt x="240" y="1079"/>
                    </a:lnTo>
                    <a:lnTo>
                      <a:pt x="240" y="1175"/>
                    </a:lnTo>
                    <a:lnTo>
                      <a:pt x="240" y="776"/>
                    </a:lnTo>
                    <a:lnTo>
                      <a:pt x="240" y="1135"/>
                    </a:lnTo>
                    <a:lnTo>
                      <a:pt x="248" y="1119"/>
                    </a:lnTo>
                    <a:lnTo>
                      <a:pt x="248" y="1231"/>
                    </a:lnTo>
                    <a:lnTo>
                      <a:pt x="248" y="855"/>
                    </a:lnTo>
                    <a:lnTo>
                      <a:pt x="248" y="1015"/>
                    </a:lnTo>
                    <a:lnTo>
                      <a:pt x="256" y="1095"/>
                    </a:lnTo>
                    <a:lnTo>
                      <a:pt x="256" y="1527"/>
                    </a:lnTo>
                    <a:lnTo>
                      <a:pt x="256" y="1343"/>
                    </a:lnTo>
                    <a:lnTo>
                      <a:pt x="264" y="1207"/>
                    </a:lnTo>
                    <a:lnTo>
                      <a:pt x="264" y="496"/>
                    </a:lnTo>
                    <a:lnTo>
                      <a:pt x="272" y="416"/>
                    </a:lnTo>
                    <a:lnTo>
                      <a:pt x="272" y="895"/>
                    </a:lnTo>
                    <a:lnTo>
                      <a:pt x="272" y="264"/>
                    </a:lnTo>
                    <a:lnTo>
                      <a:pt x="272" y="848"/>
                    </a:lnTo>
                    <a:lnTo>
                      <a:pt x="280" y="744"/>
                    </a:lnTo>
                    <a:lnTo>
                      <a:pt x="280" y="1023"/>
                    </a:lnTo>
                    <a:lnTo>
                      <a:pt x="280" y="592"/>
                    </a:lnTo>
                    <a:lnTo>
                      <a:pt x="280" y="1007"/>
                    </a:lnTo>
                    <a:lnTo>
                      <a:pt x="288" y="895"/>
                    </a:lnTo>
                    <a:lnTo>
                      <a:pt x="288" y="1343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Freeform 471">
                <a:extLst>
                  <a:ext uri="{FF2B5EF4-FFF2-40B4-BE49-F238E27FC236}">
                    <a16:creationId xmlns:a16="http://schemas.microsoft.com/office/drawing/2014/main" id="{66114979-2C0B-CA48-82DF-CF9CB56B7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3" y="1826"/>
                <a:ext cx="288" cy="1215"/>
              </a:xfrm>
              <a:custGeom>
                <a:avLst/>
                <a:gdLst>
                  <a:gd name="T0" fmla="*/ 8 w 288"/>
                  <a:gd name="T1" fmla="*/ 687 h 1215"/>
                  <a:gd name="T2" fmla="*/ 8 w 288"/>
                  <a:gd name="T3" fmla="*/ 360 h 1215"/>
                  <a:gd name="T4" fmla="*/ 16 w 288"/>
                  <a:gd name="T5" fmla="*/ 495 h 1215"/>
                  <a:gd name="T6" fmla="*/ 24 w 288"/>
                  <a:gd name="T7" fmla="*/ 951 h 1215"/>
                  <a:gd name="T8" fmla="*/ 32 w 288"/>
                  <a:gd name="T9" fmla="*/ 615 h 1215"/>
                  <a:gd name="T10" fmla="*/ 40 w 288"/>
                  <a:gd name="T11" fmla="*/ 480 h 1215"/>
                  <a:gd name="T12" fmla="*/ 48 w 288"/>
                  <a:gd name="T13" fmla="*/ 671 h 1215"/>
                  <a:gd name="T14" fmla="*/ 56 w 288"/>
                  <a:gd name="T15" fmla="*/ 1055 h 1215"/>
                  <a:gd name="T16" fmla="*/ 64 w 288"/>
                  <a:gd name="T17" fmla="*/ 647 h 1215"/>
                  <a:gd name="T18" fmla="*/ 72 w 288"/>
                  <a:gd name="T19" fmla="*/ 160 h 1215"/>
                  <a:gd name="T20" fmla="*/ 72 w 288"/>
                  <a:gd name="T21" fmla="*/ 631 h 1215"/>
                  <a:gd name="T22" fmla="*/ 80 w 288"/>
                  <a:gd name="T23" fmla="*/ 511 h 1215"/>
                  <a:gd name="T24" fmla="*/ 88 w 288"/>
                  <a:gd name="T25" fmla="*/ 863 h 1215"/>
                  <a:gd name="T26" fmla="*/ 96 w 288"/>
                  <a:gd name="T27" fmla="*/ 583 h 1215"/>
                  <a:gd name="T28" fmla="*/ 104 w 288"/>
                  <a:gd name="T29" fmla="*/ 519 h 1215"/>
                  <a:gd name="T30" fmla="*/ 104 w 288"/>
                  <a:gd name="T31" fmla="*/ 791 h 1215"/>
                  <a:gd name="T32" fmla="*/ 112 w 288"/>
                  <a:gd name="T33" fmla="*/ 607 h 1215"/>
                  <a:gd name="T34" fmla="*/ 120 w 288"/>
                  <a:gd name="T35" fmla="*/ 1215 h 1215"/>
                  <a:gd name="T36" fmla="*/ 128 w 288"/>
                  <a:gd name="T37" fmla="*/ 871 h 1215"/>
                  <a:gd name="T38" fmla="*/ 136 w 288"/>
                  <a:gd name="T39" fmla="*/ 775 h 1215"/>
                  <a:gd name="T40" fmla="*/ 144 w 288"/>
                  <a:gd name="T41" fmla="*/ 232 h 1215"/>
                  <a:gd name="T42" fmla="*/ 152 w 288"/>
                  <a:gd name="T43" fmla="*/ 495 h 1215"/>
                  <a:gd name="T44" fmla="*/ 152 w 288"/>
                  <a:gd name="T45" fmla="*/ 336 h 1215"/>
                  <a:gd name="T46" fmla="*/ 160 w 288"/>
                  <a:gd name="T47" fmla="*/ 232 h 1215"/>
                  <a:gd name="T48" fmla="*/ 168 w 288"/>
                  <a:gd name="T49" fmla="*/ 855 h 1215"/>
                  <a:gd name="T50" fmla="*/ 176 w 288"/>
                  <a:gd name="T51" fmla="*/ 615 h 1215"/>
                  <a:gd name="T52" fmla="*/ 176 w 288"/>
                  <a:gd name="T53" fmla="*/ 863 h 1215"/>
                  <a:gd name="T54" fmla="*/ 192 w 288"/>
                  <a:gd name="T55" fmla="*/ 424 h 1215"/>
                  <a:gd name="T56" fmla="*/ 192 w 288"/>
                  <a:gd name="T57" fmla="*/ 975 h 1215"/>
                  <a:gd name="T58" fmla="*/ 200 w 288"/>
                  <a:gd name="T59" fmla="*/ 527 h 1215"/>
                  <a:gd name="T60" fmla="*/ 208 w 288"/>
                  <a:gd name="T61" fmla="*/ 583 h 1215"/>
                  <a:gd name="T62" fmla="*/ 216 w 288"/>
                  <a:gd name="T63" fmla="*/ 663 h 1215"/>
                  <a:gd name="T64" fmla="*/ 224 w 288"/>
                  <a:gd name="T65" fmla="*/ 272 h 1215"/>
                  <a:gd name="T66" fmla="*/ 232 w 288"/>
                  <a:gd name="T67" fmla="*/ 320 h 1215"/>
                  <a:gd name="T68" fmla="*/ 240 w 288"/>
                  <a:gd name="T69" fmla="*/ 567 h 1215"/>
                  <a:gd name="T70" fmla="*/ 248 w 288"/>
                  <a:gd name="T71" fmla="*/ 719 h 1215"/>
                  <a:gd name="T72" fmla="*/ 256 w 288"/>
                  <a:gd name="T73" fmla="*/ 823 h 1215"/>
                  <a:gd name="T74" fmla="*/ 256 w 288"/>
                  <a:gd name="T75" fmla="*/ 695 h 1215"/>
                  <a:gd name="T76" fmla="*/ 264 w 288"/>
                  <a:gd name="T77" fmla="*/ 392 h 1215"/>
                  <a:gd name="T78" fmla="*/ 272 w 288"/>
                  <a:gd name="T79" fmla="*/ 959 h 1215"/>
                  <a:gd name="T80" fmla="*/ 280 w 288"/>
                  <a:gd name="T81" fmla="*/ 839 h 1215"/>
                  <a:gd name="T82" fmla="*/ 280 w 288"/>
                  <a:gd name="T83" fmla="*/ 703 h 12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215"/>
                  <a:gd name="T128" fmla="*/ 288 w 288"/>
                  <a:gd name="T129" fmla="*/ 1215 h 12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215">
                    <a:moveTo>
                      <a:pt x="0" y="983"/>
                    </a:moveTo>
                    <a:lnTo>
                      <a:pt x="0" y="671"/>
                    </a:lnTo>
                    <a:lnTo>
                      <a:pt x="8" y="687"/>
                    </a:lnTo>
                    <a:lnTo>
                      <a:pt x="8" y="703"/>
                    </a:lnTo>
                    <a:lnTo>
                      <a:pt x="8" y="160"/>
                    </a:lnTo>
                    <a:lnTo>
                      <a:pt x="8" y="360"/>
                    </a:lnTo>
                    <a:lnTo>
                      <a:pt x="16" y="400"/>
                    </a:lnTo>
                    <a:lnTo>
                      <a:pt x="16" y="727"/>
                    </a:lnTo>
                    <a:lnTo>
                      <a:pt x="16" y="495"/>
                    </a:lnTo>
                    <a:lnTo>
                      <a:pt x="24" y="567"/>
                    </a:lnTo>
                    <a:lnTo>
                      <a:pt x="24" y="280"/>
                    </a:lnTo>
                    <a:lnTo>
                      <a:pt x="24" y="951"/>
                    </a:lnTo>
                    <a:lnTo>
                      <a:pt x="32" y="871"/>
                    </a:lnTo>
                    <a:lnTo>
                      <a:pt x="32" y="1079"/>
                    </a:lnTo>
                    <a:lnTo>
                      <a:pt x="32" y="615"/>
                    </a:lnTo>
                    <a:lnTo>
                      <a:pt x="40" y="727"/>
                    </a:lnTo>
                    <a:lnTo>
                      <a:pt x="40" y="959"/>
                    </a:lnTo>
                    <a:lnTo>
                      <a:pt x="40" y="480"/>
                    </a:lnTo>
                    <a:lnTo>
                      <a:pt x="40" y="807"/>
                    </a:lnTo>
                    <a:lnTo>
                      <a:pt x="48" y="783"/>
                    </a:lnTo>
                    <a:lnTo>
                      <a:pt x="48" y="671"/>
                    </a:lnTo>
                    <a:lnTo>
                      <a:pt x="48" y="887"/>
                    </a:lnTo>
                    <a:lnTo>
                      <a:pt x="56" y="991"/>
                    </a:lnTo>
                    <a:lnTo>
                      <a:pt x="56" y="1055"/>
                    </a:lnTo>
                    <a:lnTo>
                      <a:pt x="56" y="472"/>
                    </a:lnTo>
                    <a:lnTo>
                      <a:pt x="56" y="751"/>
                    </a:lnTo>
                    <a:lnTo>
                      <a:pt x="64" y="647"/>
                    </a:lnTo>
                    <a:lnTo>
                      <a:pt x="64" y="144"/>
                    </a:lnTo>
                    <a:lnTo>
                      <a:pt x="64" y="256"/>
                    </a:lnTo>
                    <a:lnTo>
                      <a:pt x="72" y="160"/>
                    </a:lnTo>
                    <a:lnTo>
                      <a:pt x="72" y="743"/>
                    </a:lnTo>
                    <a:lnTo>
                      <a:pt x="72" y="0"/>
                    </a:lnTo>
                    <a:lnTo>
                      <a:pt x="72" y="631"/>
                    </a:lnTo>
                    <a:lnTo>
                      <a:pt x="80" y="735"/>
                    </a:lnTo>
                    <a:lnTo>
                      <a:pt x="80" y="839"/>
                    </a:lnTo>
                    <a:lnTo>
                      <a:pt x="80" y="511"/>
                    </a:lnTo>
                    <a:lnTo>
                      <a:pt x="80" y="607"/>
                    </a:lnTo>
                    <a:lnTo>
                      <a:pt x="88" y="671"/>
                    </a:lnTo>
                    <a:lnTo>
                      <a:pt x="88" y="863"/>
                    </a:lnTo>
                    <a:lnTo>
                      <a:pt x="88" y="400"/>
                    </a:lnTo>
                    <a:lnTo>
                      <a:pt x="96" y="440"/>
                    </a:lnTo>
                    <a:lnTo>
                      <a:pt x="96" y="583"/>
                    </a:lnTo>
                    <a:lnTo>
                      <a:pt x="96" y="232"/>
                    </a:lnTo>
                    <a:lnTo>
                      <a:pt x="96" y="400"/>
                    </a:lnTo>
                    <a:lnTo>
                      <a:pt x="104" y="519"/>
                    </a:lnTo>
                    <a:lnTo>
                      <a:pt x="104" y="927"/>
                    </a:lnTo>
                    <a:lnTo>
                      <a:pt x="104" y="376"/>
                    </a:lnTo>
                    <a:lnTo>
                      <a:pt x="104" y="791"/>
                    </a:lnTo>
                    <a:lnTo>
                      <a:pt x="112" y="751"/>
                    </a:lnTo>
                    <a:lnTo>
                      <a:pt x="112" y="959"/>
                    </a:lnTo>
                    <a:lnTo>
                      <a:pt x="112" y="607"/>
                    </a:lnTo>
                    <a:lnTo>
                      <a:pt x="112" y="943"/>
                    </a:lnTo>
                    <a:lnTo>
                      <a:pt x="120" y="919"/>
                    </a:lnTo>
                    <a:lnTo>
                      <a:pt x="120" y="1215"/>
                    </a:lnTo>
                    <a:lnTo>
                      <a:pt x="120" y="839"/>
                    </a:lnTo>
                    <a:lnTo>
                      <a:pt x="128" y="847"/>
                    </a:lnTo>
                    <a:lnTo>
                      <a:pt x="128" y="871"/>
                    </a:lnTo>
                    <a:lnTo>
                      <a:pt x="128" y="320"/>
                    </a:lnTo>
                    <a:lnTo>
                      <a:pt x="128" y="591"/>
                    </a:lnTo>
                    <a:lnTo>
                      <a:pt x="136" y="775"/>
                    </a:lnTo>
                    <a:lnTo>
                      <a:pt x="136" y="975"/>
                    </a:lnTo>
                    <a:lnTo>
                      <a:pt x="136" y="240"/>
                    </a:lnTo>
                    <a:lnTo>
                      <a:pt x="144" y="232"/>
                    </a:lnTo>
                    <a:lnTo>
                      <a:pt x="144" y="168"/>
                    </a:lnTo>
                    <a:lnTo>
                      <a:pt x="144" y="488"/>
                    </a:lnTo>
                    <a:lnTo>
                      <a:pt x="152" y="495"/>
                    </a:lnTo>
                    <a:lnTo>
                      <a:pt x="152" y="567"/>
                    </a:lnTo>
                    <a:lnTo>
                      <a:pt x="152" y="200"/>
                    </a:lnTo>
                    <a:lnTo>
                      <a:pt x="152" y="336"/>
                    </a:lnTo>
                    <a:lnTo>
                      <a:pt x="160" y="424"/>
                    </a:lnTo>
                    <a:lnTo>
                      <a:pt x="160" y="807"/>
                    </a:lnTo>
                    <a:lnTo>
                      <a:pt x="160" y="232"/>
                    </a:lnTo>
                    <a:lnTo>
                      <a:pt x="160" y="679"/>
                    </a:lnTo>
                    <a:lnTo>
                      <a:pt x="168" y="735"/>
                    </a:lnTo>
                    <a:lnTo>
                      <a:pt x="168" y="855"/>
                    </a:lnTo>
                    <a:lnTo>
                      <a:pt x="168" y="623"/>
                    </a:lnTo>
                    <a:lnTo>
                      <a:pt x="168" y="655"/>
                    </a:lnTo>
                    <a:lnTo>
                      <a:pt x="176" y="615"/>
                    </a:lnTo>
                    <a:lnTo>
                      <a:pt x="176" y="895"/>
                    </a:lnTo>
                    <a:lnTo>
                      <a:pt x="176" y="575"/>
                    </a:lnTo>
                    <a:lnTo>
                      <a:pt x="176" y="863"/>
                    </a:lnTo>
                    <a:lnTo>
                      <a:pt x="184" y="863"/>
                    </a:lnTo>
                    <a:lnTo>
                      <a:pt x="184" y="440"/>
                    </a:lnTo>
                    <a:lnTo>
                      <a:pt x="192" y="424"/>
                    </a:lnTo>
                    <a:lnTo>
                      <a:pt x="192" y="983"/>
                    </a:lnTo>
                    <a:lnTo>
                      <a:pt x="192" y="376"/>
                    </a:lnTo>
                    <a:lnTo>
                      <a:pt x="192" y="975"/>
                    </a:lnTo>
                    <a:lnTo>
                      <a:pt x="200" y="951"/>
                    </a:lnTo>
                    <a:lnTo>
                      <a:pt x="200" y="1047"/>
                    </a:lnTo>
                    <a:lnTo>
                      <a:pt x="200" y="527"/>
                    </a:lnTo>
                    <a:lnTo>
                      <a:pt x="208" y="647"/>
                    </a:lnTo>
                    <a:lnTo>
                      <a:pt x="208" y="879"/>
                    </a:lnTo>
                    <a:lnTo>
                      <a:pt x="208" y="583"/>
                    </a:lnTo>
                    <a:lnTo>
                      <a:pt x="208" y="591"/>
                    </a:lnTo>
                    <a:lnTo>
                      <a:pt x="216" y="559"/>
                    </a:lnTo>
                    <a:lnTo>
                      <a:pt x="216" y="663"/>
                    </a:lnTo>
                    <a:lnTo>
                      <a:pt x="216" y="152"/>
                    </a:lnTo>
                    <a:lnTo>
                      <a:pt x="216" y="352"/>
                    </a:lnTo>
                    <a:lnTo>
                      <a:pt x="224" y="272"/>
                    </a:lnTo>
                    <a:lnTo>
                      <a:pt x="224" y="543"/>
                    </a:lnTo>
                    <a:lnTo>
                      <a:pt x="224" y="488"/>
                    </a:lnTo>
                    <a:lnTo>
                      <a:pt x="232" y="320"/>
                    </a:lnTo>
                    <a:lnTo>
                      <a:pt x="232" y="176"/>
                    </a:lnTo>
                    <a:lnTo>
                      <a:pt x="232" y="583"/>
                    </a:lnTo>
                    <a:lnTo>
                      <a:pt x="240" y="567"/>
                    </a:lnTo>
                    <a:lnTo>
                      <a:pt x="240" y="823"/>
                    </a:lnTo>
                    <a:lnTo>
                      <a:pt x="240" y="639"/>
                    </a:lnTo>
                    <a:lnTo>
                      <a:pt x="248" y="719"/>
                    </a:lnTo>
                    <a:lnTo>
                      <a:pt x="248" y="336"/>
                    </a:lnTo>
                    <a:lnTo>
                      <a:pt x="248" y="791"/>
                    </a:lnTo>
                    <a:lnTo>
                      <a:pt x="256" y="823"/>
                    </a:lnTo>
                    <a:lnTo>
                      <a:pt x="256" y="959"/>
                    </a:lnTo>
                    <a:lnTo>
                      <a:pt x="256" y="639"/>
                    </a:lnTo>
                    <a:lnTo>
                      <a:pt x="256" y="695"/>
                    </a:lnTo>
                    <a:lnTo>
                      <a:pt x="264" y="663"/>
                    </a:lnTo>
                    <a:lnTo>
                      <a:pt x="264" y="751"/>
                    </a:lnTo>
                    <a:lnTo>
                      <a:pt x="264" y="392"/>
                    </a:lnTo>
                    <a:lnTo>
                      <a:pt x="264" y="735"/>
                    </a:lnTo>
                    <a:lnTo>
                      <a:pt x="272" y="831"/>
                    </a:lnTo>
                    <a:lnTo>
                      <a:pt x="272" y="959"/>
                    </a:lnTo>
                    <a:lnTo>
                      <a:pt x="272" y="743"/>
                    </a:lnTo>
                    <a:lnTo>
                      <a:pt x="272" y="935"/>
                    </a:lnTo>
                    <a:lnTo>
                      <a:pt x="280" y="839"/>
                    </a:lnTo>
                    <a:lnTo>
                      <a:pt x="280" y="935"/>
                    </a:lnTo>
                    <a:lnTo>
                      <a:pt x="280" y="543"/>
                    </a:lnTo>
                    <a:lnTo>
                      <a:pt x="280" y="703"/>
                    </a:lnTo>
                    <a:lnTo>
                      <a:pt x="288" y="791"/>
                    </a:lnTo>
                    <a:lnTo>
                      <a:pt x="288" y="951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5" name="Freeform 472">
                <a:extLst>
                  <a:ext uri="{FF2B5EF4-FFF2-40B4-BE49-F238E27FC236}">
                    <a16:creationId xmlns:a16="http://schemas.microsoft.com/office/drawing/2014/main" id="{E9EF4A75-3A0E-4143-AA04-B4879D180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1" y="1850"/>
                <a:ext cx="280" cy="1007"/>
              </a:xfrm>
              <a:custGeom>
                <a:avLst/>
                <a:gdLst>
                  <a:gd name="T0" fmla="*/ 0 w 280"/>
                  <a:gd name="T1" fmla="*/ 535 h 1007"/>
                  <a:gd name="T2" fmla="*/ 8 w 280"/>
                  <a:gd name="T3" fmla="*/ 527 h 1007"/>
                  <a:gd name="T4" fmla="*/ 16 w 280"/>
                  <a:gd name="T5" fmla="*/ 240 h 1007"/>
                  <a:gd name="T6" fmla="*/ 24 w 280"/>
                  <a:gd name="T7" fmla="*/ 16 h 1007"/>
                  <a:gd name="T8" fmla="*/ 32 w 280"/>
                  <a:gd name="T9" fmla="*/ 799 h 1007"/>
                  <a:gd name="T10" fmla="*/ 40 w 280"/>
                  <a:gd name="T11" fmla="*/ 663 h 1007"/>
                  <a:gd name="T12" fmla="*/ 40 w 280"/>
                  <a:gd name="T13" fmla="*/ 687 h 1007"/>
                  <a:gd name="T14" fmla="*/ 48 w 280"/>
                  <a:gd name="T15" fmla="*/ 408 h 1007"/>
                  <a:gd name="T16" fmla="*/ 56 w 280"/>
                  <a:gd name="T17" fmla="*/ 967 h 1007"/>
                  <a:gd name="T18" fmla="*/ 64 w 280"/>
                  <a:gd name="T19" fmla="*/ 855 h 1007"/>
                  <a:gd name="T20" fmla="*/ 64 w 280"/>
                  <a:gd name="T21" fmla="*/ 831 h 1007"/>
                  <a:gd name="T22" fmla="*/ 72 w 280"/>
                  <a:gd name="T23" fmla="*/ 719 h 1007"/>
                  <a:gd name="T24" fmla="*/ 80 w 280"/>
                  <a:gd name="T25" fmla="*/ 368 h 1007"/>
                  <a:gd name="T26" fmla="*/ 88 w 280"/>
                  <a:gd name="T27" fmla="*/ 591 h 1007"/>
                  <a:gd name="T28" fmla="*/ 96 w 280"/>
                  <a:gd name="T29" fmla="*/ 0 h 1007"/>
                  <a:gd name="T30" fmla="*/ 104 w 280"/>
                  <a:gd name="T31" fmla="*/ 695 h 1007"/>
                  <a:gd name="T32" fmla="*/ 112 w 280"/>
                  <a:gd name="T33" fmla="*/ 639 h 1007"/>
                  <a:gd name="T34" fmla="*/ 112 w 280"/>
                  <a:gd name="T35" fmla="*/ 687 h 1007"/>
                  <a:gd name="T36" fmla="*/ 120 w 280"/>
                  <a:gd name="T37" fmla="*/ 583 h 1007"/>
                  <a:gd name="T38" fmla="*/ 128 w 280"/>
                  <a:gd name="T39" fmla="*/ 519 h 1007"/>
                  <a:gd name="T40" fmla="*/ 136 w 280"/>
                  <a:gd name="T41" fmla="*/ 951 h 1007"/>
                  <a:gd name="T42" fmla="*/ 144 w 280"/>
                  <a:gd name="T43" fmla="*/ 895 h 1007"/>
                  <a:gd name="T44" fmla="*/ 152 w 280"/>
                  <a:gd name="T45" fmla="*/ 408 h 1007"/>
                  <a:gd name="T46" fmla="*/ 160 w 280"/>
                  <a:gd name="T47" fmla="*/ 456 h 1007"/>
                  <a:gd name="T48" fmla="*/ 168 w 280"/>
                  <a:gd name="T49" fmla="*/ 296 h 1007"/>
                  <a:gd name="T50" fmla="*/ 168 w 280"/>
                  <a:gd name="T51" fmla="*/ 216 h 1007"/>
                  <a:gd name="T52" fmla="*/ 176 w 280"/>
                  <a:gd name="T53" fmla="*/ 288 h 1007"/>
                  <a:gd name="T54" fmla="*/ 184 w 280"/>
                  <a:gd name="T55" fmla="*/ 400 h 1007"/>
                  <a:gd name="T56" fmla="*/ 192 w 280"/>
                  <a:gd name="T57" fmla="*/ 919 h 1007"/>
                  <a:gd name="T58" fmla="*/ 200 w 280"/>
                  <a:gd name="T59" fmla="*/ 535 h 1007"/>
                  <a:gd name="T60" fmla="*/ 208 w 280"/>
                  <a:gd name="T61" fmla="*/ 903 h 1007"/>
                  <a:gd name="T62" fmla="*/ 216 w 280"/>
                  <a:gd name="T63" fmla="*/ 775 h 1007"/>
                  <a:gd name="T64" fmla="*/ 216 w 280"/>
                  <a:gd name="T65" fmla="*/ 903 h 1007"/>
                  <a:gd name="T66" fmla="*/ 224 w 280"/>
                  <a:gd name="T67" fmla="*/ 655 h 1007"/>
                  <a:gd name="T68" fmla="*/ 232 w 280"/>
                  <a:gd name="T69" fmla="*/ 336 h 1007"/>
                  <a:gd name="T70" fmla="*/ 240 w 280"/>
                  <a:gd name="T71" fmla="*/ 487 h 1007"/>
                  <a:gd name="T72" fmla="*/ 248 w 280"/>
                  <a:gd name="T73" fmla="*/ 559 h 1007"/>
                  <a:gd name="T74" fmla="*/ 256 w 280"/>
                  <a:gd name="T75" fmla="*/ 687 h 1007"/>
                  <a:gd name="T76" fmla="*/ 264 w 280"/>
                  <a:gd name="T77" fmla="*/ 655 h 1007"/>
                  <a:gd name="T78" fmla="*/ 264 w 280"/>
                  <a:gd name="T79" fmla="*/ 751 h 1007"/>
                  <a:gd name="T80" fmla="*/ 272 w 280"/>
                  <a:gd name="T81" fmla="*/ 535 h 1007"/>
                  <a:gd name="T82" fmla="*/ 280 w 280"/>
                  <a:gd name="T83" fmla="*/ 767 h 100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007"/>
                  <a:gd name="T128" fmla="*/ 280 w 280"/>
                  <a:gd name="T129" fmla="*/ 1007 h 100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007">
                    <a:moveTo>
                      <a:pt x="0" y="927"/>
                    </a:moveTo>
                    <a:lnTo>
                      <a:pt x="0" y="392"/>
                    </a:lnTo>
                    <a:lnTo>
                      <a:pt x="0" y="535"/>
                    </a:lnTo>
                    <a:lnTo>
                      <a:pt x="8" y="511"/>
                    </a:lnTo>
                    <a:lnTo>
                      <a:pt x="8" y="280"/>
                    </a:lnTo>
                    <a:lnTo>
                      <a:pt x="8" y="527"/>
                    </a:lnTo>
                    <a:lnTo>
                      <a:pt x="16" y="479"/>
                    </a:lnTo>
                    <a:lnTo>
                      <a:pt x="16" y="224"/>
                    </a:lnTo>
                    <a:lnTo>
                      <a:pt x="16" y="240"/>
                    </a:lnTo>
                    <a:lnTo>
                      <a:pt x="24" y="80"/>
                    </a:lnTo>
                    <a:lnTo>
                      <a:pt x="24" y="631"/>
                    </a:lnTo>
                    <a:lnTo>
                      <a:pt x="24" y="16"/>
                    </a:lnTo>
                    <a:lnTo>
                      <a:pt x="24" y="615"/>
                    </a:lnTo>
                    <a:lnTo>
                      <a:pt x="32" y="703"/>
                    </a:lnTo>
                    <a:lnTo>
                      <a:pt x="32" y="799"/>
                    </a:lnTo>
                    <a:lnTo>
                      <a:pt x="32" y="440"/>
                    </a:lnTo>
                    <a:lnTo>
                      <a:pt x="32" y="615"/>
                    </a:lnTo>
                    <a:lnTo>
                      <a:pt x="40" y="663"/>
                    </a:lnTo>
                    <a:lnTo>
                      <a:pt x="40" y="767"/>
                    </a:lnTo>
                    <a:lnTo>
                      <a:pt x="40" y="559"/>
                    </a:lnTo>
                    <a:lnTo>
                      <a:pt x="40" y="687"/>
                    </a:lnTo>
                    <a:lnTo>
                      <a:pt x="48" y="583"/>
                    </a:lnTo>
                    <a:lnTo>
                      <a:pt x="48" y="711"/>
                    </a:lnTo>
                    <a:lnTo>
                      <a:pt x="48" y="408"/>
                    </a:lnTo>
                    <a:lnTo>
                      <a:pt x="48" y="607"/>
                    </a:lnTo>
                    <a:lnTo>
                      <a:pt x="56" y="679"/>
                    </a:lnTo>
                    <a:lnTo>
                      <a:pt x="56" y="967"/>
                    </a:lnTo>
                    <a:lnTo>
                      <a:pt x="56" y="607"/>
                    </a:lnTo>
                    <a:lnTo>
                      <a:pt x="56" y="823"/>
                    </a:lnTo>
                    <a:lnTo>
                      <a:pt x="64" y="855"/>
                    </a:lnTo>
                    <a:lnTo>
                      <a:pt x="64" y="871"/>
                    </a:lnTo>
                    <a:lnTo>
                      <a:pt x="64" y="615"/>
                    </a:lnTo>
                    <a:lnTo>
                      <a:pt x="64" y="831"/>
                    </a:lnTo>
                    <a:lnTo>
                      <a:pt x="72" y="735"/>
                    </a:lnTo>
                    <a:lnTo>
                      <a:pt x="72" y="1007"/>
                    </a:lnTo>
                    <a:lnTo>
                      <a:pt x="72" y="719"/>
                    </a:lnTo>
                    <a:lnTo>
                      <a:pt x="72" y="751"/>
                    </a:lnTo>
                    <a:lnTo>
                      <a:pt x="80" y="799"/>
                    </a:lnTo>
                    <a:lnTo>
                      <a:pt x="80" y="368"/>
                    </a:lnTo>
                    <a:lnTo>
                      <a:pt x="80" y="448"/>
                    </a:lnTo>
                    <a:lnTo>
                      <a:pt x="88" y="511"/>
                    </a:lnTo>
                    <a:lnTo>
                      <a:pt x="88" y="591"/>
                    </a:lnTo>
                    <a:lnTo>
                      <a:pt x="88" y="144"/>
                    </a:lnTo>
                    <a:lnTo>
                      <a:pt x="96" y="120"/>
                    </a:lnTo>
                    <a:lnTo>
                      <a:pt x="96" y="0"/>
                    </a:lnTo>
                    <a:lnTo>
                      <a:pt x="96" y="384"/>
                    </a:lnTo>
                    <a:lnTo>
                      <a:pt x="104" y="392"/>
                    </a:lnTo>
                    <a:lnTo>
                      <a:pt x="104" y="695"/>
                    </a:lnTo>
                    <a:lnTo>
                      <a:pt x="104" y="344"/>
                    </a:lnTo>
                    <a:lnTo>
                      <a:pt x="104" y="671"/>
                    </a:lnTo>
                    <a:lnTo>
                      <a:pt x="112" y="639"/>
                    </a:lnTo>
                    <a:lnTo>
                      <a:pt x="112" y="847"/>
                    </a:lnTo>
                    <a:lnTo>
                      <a:pt x="112" y="543"/>
                    </a:lnTo>
                    <a:lnTo>
                      <a:pt x="112" y="687"/>
                    </a:lnTo>
                    <a:lnTo>
                      <a:pt x="120" y="679"/>
                    </a:lnTo>
                    <a:lnTo>
                      <a:pt x="120" y="871"/>
                    </a:lnTo>
                    <a:lnTo>
                      <a:pt x="120" y="583"/>
                    </a:lnTo>
                    <a:lnTo>
                      <a:pt x="120" y="655"/>
                    </a:lnTo>
                    <a:lnTo>
                      <a:pt x="128" y="599"/>
                    </a:lnTo>
                    <a:lnTo>
                      <a:pt x="128" y="519"/>
                    </a:lnTo>
                    <a:lnTo>
                      <a:pt x="128" y="943"/>
                    </a:lnTo>
                    <a:lnTo>
                      <a:pt x="136" y="823"/>
                    </a:lnTo>
                    <a:lnTo>
                      <a:pt x="136" y="951"/>
                    </a:lnTo>
                    <a:lnTo>
                      <a:pt x="136" y="655"/>
                    </a:lnTo>
                    <a:lnTo>
                      <a:pt x="144" y="623"/>
                    </a:lnTo>
                    <a:lnTo>
                      <a:pt x="144" y="895"/>
                    </a:lnTo>
                    <a:lnTo>
                      <a:pt x="152" y="831"/>
                    </a:lnTo>
                    <a:lnTo>
                      <a:pt x="152" y="911"/>
                    </a:lnTo>
                    <a:lnTo>
                      <a:pt x="152" y="408"/>
                    </a:lnTo>
                    <a:lnTo>
                      <a:pt x="152" y="511"/>
                    </a:lnTo>
                    <a:lnTo>
                      <a:pt x="160" y="448"/>
                    </a:lnTo>
                    <a:lnTo>
                      <a:pt x="160" y="456"/>
                    </a:lnTo>
                    <a:lnTo>
                      <a:pt x="160" y="224"/>
                    </a:lnTo>
                    <a:lnTo>
                      <a:pt x="160" y="352"/>
                    </a:lnTo>
                    <a:lnTo>
                      <a:pt x="168" y="296"/>
                    </a:lnTo>
                    <a:lnTo>
                      <a:pt x="168" y="527"/>
                    </a:lnTo>
                    <a:lnTo>
                      <a:pt x="168" y="160"/>
                    </a:lnTo>
                    <a:lnTo>
                      <a:pt x="168" y="216"/>
                    </a:lnTo>
                    <a:lnTo>
                      <a:pt x="176" y="240"/>
                    </a:lnTo>
                    <a:lnTo>
                      <a:pt x="176" y="551"/>
                    </a:lnTo>
                    <a:lnTo>
                      <a:pt x="176" y="288"/>
                    </a:lnTo>
                    <a:lnTo>
                      <a:pt x="184" y="416"/>
                    </a:lnTo>
                    <a:lnTo>
                      <a:pt x="184" y="663"/>
                    </a:lnTo>
                    <a:lnTo>
                      <a:pt x="184" y="400"/>
                    </a:lnTo>
                    <a:lnTo>
                      <a:pt x="184" y="631"/>
                    </a:lnTo>
                    <a:lnTo>
                      <a:pt x="192" y="711"/>
                    </a:lnTo>
                    <a:lnTo>
                      <a:pt x="192" y="919"/>
                    </a:lnTo>
                    <a:lnTo>
                      <a:pt x="192" y="727"/>
                    </a:lnTo>
                    <a:lnTo>
                      <a:pt x="200" y="719"/>
                    </a:lnTo>
                    <a:lnTo>
                      <a:pt x="200" y="535"/>
                    </a:lnTo>
                    <a:lnTo>
                      <a:pt x="200" y="767"/>
                    </a:lnTo>
                    <a:lnTo>
                      <a:pt x="208" y="727"/>
                    </a:lnTo>
                    <a:lnTo>
                      <a:pt x="208" y="903"/>
                    </a:lnTo>
                    <a:lnTo>
                      <a:pt x="208" y="655"/>
                    </a:lnTo>
                    <a:lnTo>
                      <a:pt x="208" y="807"/>
                    </a:lnTo>
                    <a:lnTo>
                      <a:pt x="216" y="775"/>
                    </a:lnTo>
                    <a:lnTo>
                      <a:pt x="216" y="959"/>
                    </a:lnTo>
                    <a:lnTo>
                      <a:pt x="216" y="655"/>
                    </a:lnTo>
                    <a:lnTo>
                      <a:pt x="216" y="903"/>
                    </a:lnTo>
                    <a:lnTo>
                      <a:pt x="224" y="751"/>
                    </a:lnTo>
                    <a:lnTo>
                      <a:pt x="224" y="943"/>
                    </a:lnTo>
                    <a:lnTo>
                      <a:pt x="224" y="655"/>
                    </a:lnTo>
                    <a:lnTo>
                      <a:pt x="232" y="567"/>
                    </a:lnTo>
                    <a:lnTo>
                      <a:pt x="232" y="751"/>
                    </a:lnTo>
                    <a:lnTo>
                      <a:pt x="232" y="336"/>
                    </a:lnTo>
                    <a:lnTo>
                      <a:pt x="232" y="432"/>
                    </a:lnTo>
                    <a:lnTo>
                      <a:pt x="240" y="408"/>
                    </a:lnTo>
                    <a:lnTo>
                      <a:pt x="240" y="487"/>
                    </a:lnTo>
                    <a:lnTo>
                      <a:pt x="240" y="152"/>
                    </a:lnTo>
                    <a:lnTo>
                      <a:pt x="248" y="104"/>
                    </a:lnTo>
                    <a:lnTo>
                      <a:pt x="248" y="559"/>
                    </a:lnTo>
                    <a:lnTo>
                      <a:pt x="248" y="464"/>
                    </a:lnTo>
                    <a:lnTo>
                      <a:pt x="256" y="495"/>
                    </a:lnTo>
                    <a:lnTo>
                      <a:pt x="256" y="687"/>
                    </a:lnTo>
                    <a:lnTo>
                      <a:pt x="256" y="400"/>
                    </a:lnTo>
                    <a:lnTo>
                      <a:pt x="256" y="607"/>
                    </a:lnTo>
                    <a:lnTo>
                      <a:pt x="264" y="655"/>
                    </a:lnTo>
                    <a:lnTo>
                      <a:pt x="264" y="863"/>
                    </a:lnTo>
                    <a:lnTo>
                      <a:pt x="264" y="448"/>
                    </a:lnTo>
                    <a:lnTo>
                      <a:pt x="264" y="751"/>
                    </a:lnTo>
                    <a:lnTo>
                      <a:pt x="272" y="615"/>
                    </a:lnTo>
                    <a:lnTo>
                      <a:pt x="272" y="975"/>
                    </a:lnTo>
                    <a:lnTo>
                      <a:pt x="272" y="535"/>
                    </a:lnTo>
                    <a:lnTo>
                      <a:pt x="272" y="663"/>
                    </a:lnTo>
                    <a:lnTo>
                      <a:pt x="280" y="591"/>
                    </a:lnTo>
                    <a:lnTo>
                      <a:pt x="280" y="767"/>
                    </a:lnTo>
                    <a:lnTo>
                      <a:pt x="280" y="487"/>
                    </a:lnTo>
                    <a:lnTo>
                      <a:pt x="280" y="639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6" name="Freeform 473">
                <a:extLst>
                  <a:ext uri="{FF2B5EF4-FFF2-40B4-BE49-F238E27FC236}">
                    <a16:creationId xmlns:a16="http://schemas.microsoft.com/office/drawing/2014/main" id="{319478C0-92B0-9744-8007-4B5670CF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91" y="1842"/>
                <a:ext cx="273" cy="1023"/>
              </a:xfrm>
              <a:custGeom>
                <a:avLst/>
                <a:gdLst>
                  <a:gd name="T0" fmla="*/ 8 w 273"/>
                  <a:gd name="T1" fmla="*/ 991 h 1023"/>
                  <a:gd name="T2" fmla="*/ 16 w 273"/>
                  <a:gd name="T3" fmla="*/ 919 h 1023"/>
                  <a:gd name="T4" fmla="*/ 24 w 273"/>
                  <a:gd name="T5" fmla="*/ 631 h 1023"/>
                  <a:gd name="T6" fmla="*/ 24 w 273"/>
                  <a:gd name="T7" fmla="*/ 695 h 1023"/>
                  <a:gd name="T8" fmla="*/ 32 w 273"/>
                  <a:gd name="T9" fmla="*/ 416 h 1023"/>
                  <a:gd name="T10" fmla="*/ 40 w 273"/>
                  <a:gd name="T11" fmla="*/ 168 h 1023"/>
                  <a:gd name="T12" fmla="*/ 48 w 273"/>
                  <a:gd name="T13" fmla="*/ 448 h 1023"/>
                  <a:gd name="T14" fmla="*/ 56 w 273"/>
                  <a:gd name="T15" fmla="*/ 448 h 1023"/>
                  <a:gd name="T16" fmla="*/ 56 w 273"/>
                  <a:gd name="T17" fmla="*/ 591 h 1023"/>
                  <a:gd name="T18" fmla="*/ 64 w 273"/>
                  <a:gd name="T19" fmla="*/ 903 h 1023"/>
                  <a:gd name="T20" fmla="*/ 72 w 273"/>
                  <a:gd name="T21" fmla="*/ 583 h 1023"/>
                  <a:gd name="T22" fmla="*/ 80 w 273"/>
                  <a:gd name="T23" fmla="*/ 1007 h 1023"/>
                  <a:gd name="T24" fmla="*/ 88 w 273"/>
                  <a:gd name="T25" fmla="*/ 775 h 1023"/>
                  <a:gd name="T26" fmla="*/ 88 w 273"/>
                  <a:gd name="T27" fmla="*/ 863 h 1023"/>
                  <a:gd name="T28" fmla="*/ 96 w 273"/>
                  <a:gd name="T29" fmla="*/ 687 h 1023"/>
                  <a:gd name="T30" fmla="*/ 104 w 273"/>
                  <a:gd name="T31" fmla="*/ 296 h 1023"/>
                  <a:gd name="T32" fmla="*/ 112 w 273"/>
                  <a:gd name="T33" fmla="*/ 184 h 1023"/>
                  <a:gd name="T34" fmla="*/ 120 w 273"/>
                  <a:gd name="T35" fmla="*/ 408 h 1023"/>
                  <a:gd name="T36" fmla="*/ 128 w 273"/>
                  <a:gd name="T37" fmla="*/ 176 h 1023"/>
                  <a:gd name="T38" fmla="*/ 136 w 273"/>
                  <a:gd name="T39" fmla="*/ 448 h 1023"/>
                  <a:gd name="T40" fmla="*/ 136 w 273"/>
                  <a:gd name="T41" fmla="*/ 599 h 1023"/>
                  <a:gd name="T42" fmla="*/ 144 w 273"/>
                  <a:gd name="T43" fmla="*/ 583 h 1023"/>
                  <a:gd name="T44" fmla="*/ 152 w 273"/>
                  <a:gd name="T45" fmla="*/ 855 h 1023"/>
                  <a:gd name="T46" fmla="*/ 160 w 273"/>
                  <a:gd name="T47" fmla="*/ 759 h 1023"/>
                  <a:gd name="T48" fmla="*/ 160 w 273"/>
                  <a:gd name="T49" fmla="*/ 871 h 1023"/>
                  <a:gd name="T50" fmla="*/ 168 w 273"/>
                  <a:gd name="T51" fmla="*/ 879 h 1023"/>
                  <a:gd name="T52" fmla="*/ 176 w 273"/>
                  <a:gd name="T53" fmla="*/ 527 h 1023"/>
                  <a:gd name="T54" fmla="*/ 184 w 273"/>
                  <a:gd name="T55" fmla="*/ 695 h 1023"/>
                  <a:gd name="T56" fmla="*/ 192 w 273"/>
                  <a:gd name="T57" fmla="*/ 440 h 1023"/>
                  <a:gd name="T58" fmla="*/ 192 w 273"/>
                  <a:gd name="T59" fmla="*/ 344 h 1023"/>
                  <a:gd name="T60" fmla="*/ 200 w 273"/>
                  <a:gd name="T61" fmla="*/ 0 h 1023"/>
                  <a:gd name="T62" fmla="*/ 209 w 273"/>
                  <a:gd name="T63" fmla="*/ 759 h 1023"/>
                  <a:gd name="T64" fmla="*/ 217 w 273"/>
                  <a:gd name="T65" fmla="*/ 623 h 1023"/>
                  <a:gd name="T66" fmla="*/ 217 w 273"/>
                  <a:gd name="T67" fmla="*/ 783 h 1023"/>
                  <a:gd name="T68" fmla="*/ 225 w 273"/>
                  <a:gd name="T69" fmla="*/ 551 h 1023"/>
                  <a:gd name="T70" fmla="*/ 233 w 273"/>
                  <a:gd name="T71" fmla="*/ 679 h 1023"/>
                  <a:gd name="T72" fmla="*/ 241 w 273"/>
                  <a:gd name="T73" fmla="*/ 535 h 1023"/>
                  <a:gd name="T74" fmla="*/ 249 w 273"/>
                  <a:gd name="T75" fmla="*/ 1007 h 1023"/>
                  <a:gd name="T76" fmla="*/ 257 w 273"/>
                  <a:gd name="T77" fmla="*/ 647 h 1023"/>
                  <a:gd name="T78" fmla="*/ 257 w 273"/>
                  <a:gd name="T79" fmla="*/ 599 h 1023"/>
                  <a:gd name="T80" fmla="*/ 265 w 273"/>
                  <a:gd name="T81" fmla="*/ 248 h 1023"/>
                  <a:gd name="T82" fmla="*/ 273 w 273"/>
                  <a:gd name="T83" fmla="*/ 559 h 10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3"/>
                  <a:gd name="T127" fmla="*/ 0 h 1023"/>
                  <a:gd name="T128" fmla="*/ 273 w 273"/>
                  <a:gd name="T129" fmla="*/ 1023 h 10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3" h="1023">
                    <a:moveTo>
                      <a:pt x="0" y="647"/>
                    </a:moveTo>
                    <a:lnTo>
                      <a:pt x="8" y="631"/>
                    </a:lnTo>
                    <a:lnTo>
                      <a:pt x="8" y="991"/>
                    </a:lnTo>
                    <a:lnTo>
                      <a:pt x="8" y="639"/>
                    </a:lnTo>
                    <a:lnTo>
                      <a:pt x="16" y="647"/>
                    </a:lnTo>
                    <a:lnTo>
                      <a:pt x="16" y="919"/>
                    </a:lnTo>
                    <a:lnTo>
                      <a:pt x="16" y="559"/>
                    </a:lnTo>
                    <a:lnTo>
                      <a:pt x="16" y="575"/>
                    </a:lnTo>
                    <a:lnTo>
                      <a:pt x="24" y="631"/>
                    </a:lnTo>
                    <a:lnTo>
                      <a:pt x="24" y="911"/>
                    </a:lnTo>
                    <a:lnTo>
                      <a:pt x="24" y="479"/>
                    </a:lnTo>
                    <a:lnTo>
                      <a:pt x="24" y="695"/>
                    </a:lnTo>
                    <a:lnTo>
                      <a:pt x="32" y="727"/>
                    </a:lnTo>
                    <a:lnTo>
                      <a:pt x="32" y="400"/>
                    </a:lnTo>
                    <a:lnTo>
                      <a:pt x="32" y="416"/>
                    </a:lnTo>
                    <a:lnTo>
                      <a:pt x="40" y="296"/>
                    </a:lnTo>
                    <a:lnTo>
                      <a:pt x="40" y="519"/>
                    </a:lnTo>
                    <a:lnTo>
                      <a:pt x="40" y="168"/>
                    </a:lnTo>
                    <a:lnTo>
                      <a:pt x="40" y="392"/>
                    </a:lnTo>
                    <a:lnTo>
                      <a:pt x="48" y="344"/>
                    </a:lnTo>
                    <a:lnTo>
                      <a:pt x="48" y="448"/>
                    </a:lnTo>
                    <a:lnTo>
                      <a:pt x="48" y="144"/>
                    </a:lnTo>
                    <a:lnTo>
                      <a:pt x="48" y="400"/>
                    </a:lnTo>
                    <a:lnTo>
                      <a:pt x="56" y="448"/>
                    </a:lnTo>
                    <a:lnTo>
                      <a:pt x="56" y="631"/>
                    </a:lnTo>
                    <a:lnTo>
                      <a:pt x="56" y="320"/>
                    </a:lnTo>
                    <a:lnTo>
                      <a:pt x="56" y="591"/>
                    </a:lnTo>
                    <a:lnTo>
                      <a:pt x="64" y="599"/>
                    </a:lnTo>
                    <a:lnTo>
                      <a:pt x="64" y="527"/>
                    </a:lnTo>
                    <a:lnTo>
                      <a:pt x="64" y="903"/>
                    </a:lnTo>
                    <a:lnTo>
                      <a:pt x="72" y="847"/>
                    </a:lnTo>
                    <a:lnTo>
                      <a:pt x="72" y="959"/>
                    </a:lnTo>
                    <a:lnTo>
                      <a:pt x="72" y="583"/>
                    </a:lnTo>
                    <a:lnTo>
                      <a:pt x="72" y="839"/>
                    </a:lnTo>
                    <a:lnTo>
                      <a:pt x="80" y="751"/>
                    </a:lnTo>
                    <a:lnTo>
                      <a:pt x="80" y="1007"/>
                    </a:lnTo>
                    <a:lnTo>
                      <a:pt x="80" y="559"/>
                    </a:lnTo>
                    <a:lnTo>
                      <a:pt x="80" y="831"/>
                    </a:lnTo>
                    <a:lnTo>
                      <a:pt x="88" y="775"/>
                    </a:lnTo>
                    <a:lnTo>
                      <a:pt x="88" y="1023"/>
                    </a:lnTo>
                    <a:lnTo>
                      <a:pt x="88" y="751"/>
                    </a:lnTo>
                    <a:lnTo>
                      <a:pt x="88" y="863"/>
                    </a:lnTo>
                    <a:lnTo>
                      <a:pt x="96" y="863"/>
                    </a:lnTo>
                    <a:lnTo>
                      <a:pt x="96" y="623"/>
                    </a:lnTo>
                    <a:lnTo>
                      <a:pt x="96" y="687"/>
                    </a:lnTo>
                    <a:lnTo>
                      <a:pt x="104" y="695"/>
                    </a:lnTo>
                    <a:lnTo>
                      <a:pt x="104" y="743"/>
                    </a:lnTo>
                    <a:lnTo>
                      <a:pt x="104" y="296"/>
                    </a:lnTo>
                    <a:lnTo>
                      <a:pt x="112" y="264"/>
                    </a:lnTo>
                    <a:lnTo>
                      <a:pt x="112" y="671"/>
                    </a:lnTo>
                    <a:lnTo>
                      <a:pt x="112" y="184"/>
                    </a:lnTo>
                    <a:lnTo>
                      <a:pt x="112" y="232"/>
                    </a:lnTo>
                    <a:lnTo>
                      <a:pt x="120" y="232"/>
                    </a:lnTo>
                    <a:lnTo>
                      <a:pt x="120" y="408"/>
                    </a:lnTo>
                    <a:lnTo>
                      <a:pt x="120" y="112"/>
                    </a:lnTo>
                    <a:lnTo>
                      <a:pt x="120" y="184"/>
                    </a:lnTo>
                    <a:lnTo>
                      <a:pt x="128" y="176"/>
                    </a:lnTo>
                    <a:lnTo>
                      <a:pt x="128" y="559"/>
                    </a:lnTo>
                    <a:lnTo>
                      <a:pt x="128" y="464"/>
                    </a:lnTo>
                    <a:lnTo>
                      <a:pt x="136" y="448"/>
                    </a:lnTo>
                    <a:lnTo>
                      <a:pt x="136" y="775"/>
                    </a:lnTo>
                    <a:lnTo>
                      <a:pt x="136" y="432"/>
                    </a:lnTo>
                    <a:lnTo>
                      <a:pt x="136" y="599"/>
                    </a:lnTo>
                    <a:lnTo>
                      <a:pt x="144" y="639"/>
                    </a:lnTo>
                    <a:lnTo>
                      <a:pt x="144" y="839"/>
                    </a:lnTo>
                    <a:lnTo>
                      <a:pt x="144" y="583"/>
                    </a:lnTo>
                    <a:lnTo>
                      <a:pt x="144" y="679"/>
                    </a:lnTo>
                    <a:lnTo>
                      <a:pt x="152" y="727"/>
                    </a:lnTo>
                    <a:lnTo>
                      <a:pt x="152" y="855"/>
                    </a:lnTo>
                    <a:lnTo>
                      <a:pt x="152" y="615"/>
                    </a:lnTo>
                    <a:lnTo>
                      <a:pt x="152" y="679"/>
                    </a:lnTo>
                    <a:lnTo>
                      <a:pt x="160" y="759"/>
                    </a:lnTo>
                    <a:lnTo>
                      <a:pt x="160" y="903"/>
                    </a:lnTo>
                    <a:lnTo>
                      <a:pt x="160" y="543"/>
                    </a:lnTo>
                    <a:lnTo>
                      <a:pt x="160" y="871"/>
                    </a:lnTo>
                    <a:lnTo>
                      <a:pt x="168" y="935"/>
                    </a:lnTo>
                    <a:lnTo>
                      <a:pt x="168" y="543"/>
                    </a:lnTo>
                    <a:lnTo>
                      <a:pt x="168" y="879"/>
                    </a:lnTo>
                    <a:lnTo>
                      <a:pt x="176" y="967"/>
                    </a:lnTo>
                    <a:lnTo>
                      <a:pt x="176" y="1023"/>
                    </a:lnTo>
                    <a:lnTo>
                      <a:pt x="176" y="527"/>
                    </a:lnTo>
                    <a:lnTo>
                      <a:pt x="176" y="631"/>
                    </a:lnTo>
                    <a:lnTo>
                      <a:pt x="184" y="647"/>
                    </a:lnTo>
                    <a:lnTo>
                      <a:pt x="184" y="695"/>
                    </a:lnTo>
                    <a:lnTo>
                      <a:pt x="184" y="344"/>
                    </a:lnTo>
                    <a:lnTo>
                      <a:pt x="184" y="472"/>
                    </a:lnTo>
                    <a:lnTo>
                      <a:pt x="192" y="440"/>
                    </a:lnTo>
                    <a:lnTo>
                      <a:pt x="192" y="503"/>
                    </a:lnTo>
                    <a:lnTo>
                      <a:pt x="192" y="216"/>
                    </a:lnTo>
                    <a:lnTo>
                      <a:pt x="192" y="344"/>
                    </a:lnTo>
                    <a:lnTo>
                      <a:pt x="200" y="384"/>
                    </a:lnTo>
                    <a:lnTo>
                      <a:pt x="200" y="432"/>
                    </a:lnTo>
                    <a:lnTo>
                      <a:pt x="200" y="0"/>
                    </a:lnTo>
                    <a:lnTo>
                      <a:pt x="200" y="336"/>
                    </a:lnTo>
                    <a:lnTo>
                      <a:pt x="209" y="432"/>
                    </a:lnTo>
                    <a:lnTo>
                      <a:pt x="209" y="759"/>
                    </a:lnTo>
                    <a:lnTo>
                      <a:pt x="209" y="280"/>
                    </a:lnTo>
                    <a:lnTo>
                      <a:pt x="209" y="743"/>
                    </a:lnTo>
                    <a:lnTo>
                      <a:pt x="217" y="623"/>
                    </a:lnTo>
                    <a:lnTo>
                      <a:pt x="217" y="911"/>
                    </a:lnTo>
                    <a:lnTo>
                      <a:pt x="217" y="583"/>
                    </a:lnTo>
                    <a:lnTo>
                      <a:pt x="217" y="783"/>
                    </a:lnTo>
                    <a:lnTo>
                      <a:pt x="225" y="655"/>
                    </a:lnTo>
                    <a:lnTo>
                      <a:pt x="225" y="1015"/>
                    </a:lnTo>
                    <a:lnTo>
                      <a:pt x="225" y="551"/>
                    </a:lnTo>
                    <a:lnTo>
                      <a:pt x="233" y="503"/>
                    </a:lnTo>
                    <a:lnTo>
                      <a:pt x="233" y="983"/>
                    </a:lnTo>
                    <a:lnTo>
                      <a:pt x="233" y="679"/>
                    </a:lnTo>
                    <a:lnTo>
                      <a:pt x="241" y="623"/>
                    </a:lnTo>
                    <a:lnTo>
                      <a:pt x="241" y="839"/>
                    </a:lnTo>
                    <a:lnTo>
                      <a:pt x="241" y="535"/>
                    </a:lnTo>
                    <a:lnTo>
                      <a:pt x="241" y="591"/>
                    </a:lnTo>
                    <a:lnTo>
                      <a:pt x="249" y="615"/>
                    </a:lnTo>
                    <a:lnTo>
                      <a:pt x="249" y="1007"/>
                    </a:lnTo>
                    <a:lnTo>
                      <a:pt x="249" y="527"/>
                    </a:lnTo>
                    <a:lnTo>
                      <a:pt x="249" y="655"/>
                    </a:lnTo>
                    <a:lnTo>
                      <a:pt x="257" y="647"/>
                    </a:lnTo>
                    <a:lnTo>
                      <a:pt x="257" y="927"/>
                    </a:lnTo>
                    <a:lnTo>
                      <a:pt x="257" y="344"/>
                    </a:lnTo>
                    <a:lnTo>
                      <a:pt x="257" y="599"/>
                    </a:lnTo>
                    <a:lnTo>
                      <a:pt x="265" y="543"/>
                    </a:lnTo>
                    <a:lnTo>
                      <a:pt x="265" y="679"/>
                    </a:lnTo>
                    <a:lnTo>
                      <a:pt x="265" y="248"/>
                    </a:lnTo>
                    <a:lnTo>
                      <a:pt x="265" y="280"/>
                    </a:lnTo>
                    <a:lnTo>
                      <a:pt x="273" y="352"/>
                    </a:lnTo>
                    <a:lnTo>
                      <a:pt x="273" y="559"/>
                    </a:lnTo>
                    <a:lnTo>
                      <a:pt x="273" y="160"/>
                    </a:lnTo>
                    <a:lnTo>
                      <a:pt x="273" y="376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pic>
          <p:nvPicPr>
            <p:cNvPr id="59" name="Picture 37" descr="MC900433836[1]">
              <a:extLst>
                <a:ext uri="{FF2B5EF4-FFF2-40B4-BE49-F238E27FC236}">
                  <a16:creationId xmlns:a16="http://schemas.microsoft.com/office/drawing/2014/main" id="{EC4FB794-C906-F740-9E6B-13F6E6973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2536" y="2314503"/>
              <a:ext cx="518073" cy="476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37" descr="MC900433836[1]">
              <a:extLst>
                <a:ext uri="{FF2B5EF4-FFF2-40B4-BE49-F238E27FC236}">
                  <a16:creationId xmlns:a16="http://schemas.microsoft.com/office/drawing/2014/main" id="{4A9C67CD-D6FE-C542-9429-AF935BFA4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2536" y="2997673"/>
              <a:ext cx="518073" cy="476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796EE786-A5F0-8249-A9D9-8CBF5C1A1B1C}"/>
                </a:ext>
              </a:extLst>
            </p:cNvPr>
            <p:cNvGrpSpPr/>
            <p:nvPr/>
          </p:nvGrpSpPr>
          <p:grpSpPr>
            <a:xfrm>
              <a:off x="2739683" y="2527293"/>
              <a:ext cx="744488" cy="715082"/>
              <a:chOff x="4610336" y="27570777"/>
              <a:chExt cx="1019746" cy="1394325"/>
            </a:xfrm>
          </p:grpSpPr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C5AEC977-371E-CB47-89EB-0A25446626EB}"/>
                  </a:ext>
                </a:extLst>
              </p:cNvPr>
              <p:cNvCxnSpPr/>
              <p:nvPr/>
            </p:nvCxnSpPr>
            <p:spPr>
              <a:xfrm>
                <a:off x="4610336" y="27570777"/>
                <a:ext cx="101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A17AA61-322F-7C43-BAAA-ABE734755D6C}"/>
                  </a:ext>
                </a:extLst>
              </p:cNvPr>
              <p:cNvCxnSpPr/>
              <p:nvPr/>
            </p:nvCxnSpPr>
            <p:spPr>
              <a:xfrm>
                <a:off x="4610336" y="28965102"/>
                <a:ext cx="101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D5AFD011-9DCA-8243-B621-E8933E7B4D05}"/>
                  </a:ext>
                </a:extLst>
              </p:cNvPr>
              <p:cNvCxnSpPr/>
              <p:nvPr/>
            </p:nvCxnSpPr>
            <p:spPr>
              <a:xfrm>
                <a:off x="4610336" y="27684666"/>
                <a:ext cx="1019746" cy="1136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F2C01D94-8B13-1A4B-A97B-23EDD469BE12}"/>
                  </a:ext>
                </a:extLst>
              </p:cNvPr>
              <p:cNvCxnSpPr/>
              <p:nvPr/>
            </p:nvCxnSpPr>
            <p:spPr>
              <a:xfrm flipV="1">
                <a:off x="4619266" y="27712910"/>
                <a:ext cx="1010816" cy="11367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5E3A5165-B939-3044-A031-07BDCC01266B}"/>
                </a:ext>
              </a:extLst>
            </p:cNvPr>
            <p:cNvCxnSpPr/>
            <p:nvPr/>
          </p:nvCxnSpPr>
          <p:spPr>
            <a:xfrm>
              <a:off x="5545054" y="2561539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60C7143E-1521-CA4A-8F51-97DDF644244D}"/>
                </a:ext>
              </a:extLst>
            </p:cNvPr>
            <p:cNvCxnSpPr/>
            <p:nvPr/>
          </p:nvCxnSpPr>
          <p:spPr>
            <a:xfrm>
              <a:off x="5545054" y="3199765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E32AD37-6F91-A84D-BC9E-11CFEC190A81}"/>
                </a:ext>
              </a:extLst>
            </p:cNvPr>
            <p:cNvSpPr/>
            <p:nvPr/>
          </p:nvSpPr>
          <p:spPr>
            <a:xfrm>
              <a:off x="5964319" y="2491740"/>
              <a:ext cx="811970" cy="771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Group 223">
              <a:extLst>
                <a:ext uri="{FF2B5EF4-FFF2-40B4-BE49-F238E27FC236}">
                  <a16:creationId xmlns:a16="http://schemas.microsoft.com/office/drawing/2014/main" id="{97DB8B64-9F16-C045-A350-A6087A3BC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0754" y="2230062"/>
              <a:ext cx="1494186" cy="514808"/>
              <a:chOff x="7763" y="1508"/>
              <a:chExt cx="3475" cy="2462"/>
            </a:xfrm>
          </p:grpSpPr>
          <p:sp>
            <p:nvSpPr>
              <p:cNvPr id="70" name="Freeform 213">
                <a:extLst>
                  <a:ext uri="{FF2B5EF4-FFF2-40B4-BE49-F238E27FC236}">
                    <a16:creationId xmlns:a16="http://schemas.microsoft.com/office/drawing/2014/main" id="{92D7384D-3427-5742-B0D6-5755ECBD9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" y="2914"/>
                <a:ext cx="512" cy="296"/>
              </a:xfrm>
              <a:custGeom>
                <a:avLst/>
                <a:gdLst>
                  <a:gd name="T0" fmla="*/ 16 w 512"/>
                  <a:gd name="T1" fmla="*/ 168 h 296"/>
                  <a:gd name="T2" fmla="*/ 24 w 512"/>
                  <a:gd name="T3" fmla="*/ 160 h 296"/>
                  <a:gd name="T4" fmla="*/ 32 w 512"/>
                  <a:gd name="T5" fmla="*/ 168 h 296"/>
                  <a:gd name="T6" fmla="*/ 40 w 512"/>
                  <a:gd name="T7" fmla="*/ 160 h 296"/>
                  <a:gd name="T8" fmla="*/ 64 w 512"/>
                  <a:gd name="T9" fmla="*/ 112 h 296"/>
                  <a:gd name="T10" fmla="*/ 80 w 512"/>
                  <a:gd name="T11" fmla="*/ 96 h 296"/>
                  <a:gd name="T12" fmla="*/ 88 w 512"/>
                  <a:gd name="T13" fmla="*/ 192 h 296"/>
                  <a:gd name="T14" fmla="*/ 112 w 512"/>
                  <a:gd name="T15" fmla="*/ 256 h 296"/>
                  <a:gd name="T16" fmla="*/ 120 w 512"/>
                  <a:gd name="T17" fmla="*/ 224 h 296"/>
                  <a:gd name="T18" fmla="*/ 128 w 512"/>
                  <a:gd name="T19" fmla="*/ 144 h 296"/>
                  <a:gd name="T20" fmla="*/ 144 w 512"/>
                  <a:gd name="T21" fmla="*/ 120 h 296"/>
                  <a:gd name="T22" fmla="*/ 152 w 512"/>
                  <a:gd name="T23" fmla="*/ 96 h 296"/>
                  <a:gd name="T24" fmla="*/ 168 w 512"/>
                  <a:gd name="T25" fmla="*/ 72 h 296"/>
                  <a:gd name="T26" fmla="*/ 176 w 512"/>
                  <a:gd name="T27" fmla="*/ 48 h 296"/>
                  <a:gd name="T28" fmla="*/ 184 w 512"/>
                  <a:gd name="T29" fmla="*/ 200 h 296"/>
                  <a:gd name="T30" fmla="*/ 200 w 512"/>
                  <a:gd name="T31" fmla="*/ 272 h 296"/>
                  <a:gd name="T32" fmla="*/ 208 w 512"/>
                  <a:gd name="T33" fmla="*/ 200 h 296"/>
                  <a:gd name="T34" fmla="*/ 224 w 512"/>
                  <a:gd name="T35" fmla="*/ 120 h 296"/>
                  <a:gd name="T36" fmla="*/ 240 w 512"/>
                  <a:gd name="T37" fmla="*/ 136 h 296"/>
                  <a:gd name="T38" fmla="*/ 248 w 512"/>
                  <a:gd name="T39" fmla="*/ 240 h 296"/>
                  <a:gd name="T40" fmla="*/ 256 w 512"/>
                  <a:gd name="T41" fmla="*/ 256 h 296"/>
                  <a:gd name="T42" fmla="*/ 272 w 512"/>
                  <a:gd name="T43" fmla="*/ 200 h 296"/>
                  <a:gd name="T44" fmla="*/ 280 w 512"/>
                  <a:gd name="T45" fmla="*/ 72 h 296"/>
                  <a:gd name="T46" fmla="*/ 296 w 512"/>
                  <a:gd name="T47" fmla="*/ 8 h 296"/>
                  <a:gd name="T48" fmla="*/ 296 w 512"/>
                  <a:gd name="T49" fmla="*/ 8 h 296"/>
                  <a:gd name="T50" fmla="*/ 304 w 512"/>
                  <a:gd name="T51" fmla="*/ 32 h 296"/>
                  <a:gd name="T52" fmla="*/ 320 w 512"/>
                  <a:gd name="T53" fmla="*/ 160 h 296"/>
                  <a:gd name="T54" fmla="*/ 328 w 512"/>
                  <a:gd name="T55" fmla="*/ 296 h 296"/>
                  <a:gd name="T56" fmla="*/ 344 w 512"/>
                  <a:gd name="T57" fmla="*/ 240 h 296"/>
                  <a:gd name="T58" fmla="*/ 352 w 512"/>
                  <a:gd name="T59" fmla="*/ 104 h 296"/>
                  <a:gd name="T60" fmla="*/ 368 w 512"/>
                  <a:gd name="T61" fmla="*/ 80 h 296"/>
                  <a:gd name="T62" fmla="*/ 376 w 512"/>
                  <a:gd name="T63" fmla="*/ 208 h 296"/>
                  <a:gd name="T64" fmla="*/ 400 w 512"/>
                  <a:gd name="T65" fmla="*/ 272 h 296"/>
                  <a:gd name="T66" fmla="*/ 408 w 512"/>
                  <a:gd name="T67" fmla="*/ 136 h 296"/>
                  <a:gd name="T68" fmla="*/ 424 w 512"/>
                  <a:gd name="T69" fmla="*/ 72 h 296"/>
                  <a:gd name="T70" fmla="*/ 432 w 512"/>
                  <a:gd name="T71" fmla="*/ 40 h 296"/>
                  <a:gd name="T72" fmla="*/ 440 w 512"/>
                  <a:gd name="T73" fmla="*/ 56 h 296"/>
                  <a:gd name="T74" fmla="*/ 456 w 512"/>
                  <a:gd name="T75" fmla="*/ 88 h 296"/>
                  <a:gd name="T76" fmla="*/ 464 w 512"/>
                  <a:gd name="T77" fmla="*/ 224 h 296"/>
                  <a:gd name="T78" fmla="*/ 480 w 512"/>
                  <a:gd name="T79" fmla="*/ 256 h 296"/>
                  <a:gd name="T80" fmla="*/ 488 w 512"/>
                  <a:gd name="T81" fmla="*/ 192 h 296"/>
                  <a:gd name="T82" fmla="*/ 504 w 512"/>
                  <a:gd name="T83" fmla="*/ 128 h 2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12"/>
                  <a:gd name="T127" fmla="*/ 0 h 296"/>
                  <a:gd name="T128" fmla="*/ 512 w 512"/>
                  <a:gd name="T129" fmla="*/ 296 h 29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12" h="296">
                    <a:moveTo>
                      <a:pt x="0" y="168"/>
                    </a:moveTo>
                    <a:lnTo>
                      <a:pt x="8" y="168"/>
                    </a:lnTo>
                    <a:lnTo>
                      <a:pt x="16" y="168"/>
                    </a:lnTo>
                    <a:lnTo>
                      <a:pt x="24" y="160"/>
                    </a:lnTo>
                    <a:lnTo>
                      <a:pt x="24" y="168"/>
                    </a:lnTo>
                    <a:lnTo>
                      <a:pt x="24" y="160"/>
                    </a:lnTo>
                    <a:lnTo>
                      <a:pt x="32" y="168"/>
                    </a:lnTo>
                    <a:lnTo>
                      <a:pt x="32" y="160"/>
                    </a:lnTo>
                    <a:lnTo>
                      <a:pt x="32" y="168"/>
                    </a:lnTo>
                    <a:lnTo>
                      <a:pt x="40" y="160"/>
                    </a:lnTo>
                    <a:lnTo>
                      <a:pt x="40" y="168"/>
                    </a:lnTo>
                    <a:lnTo>
                      <a:pt x="40" y="160"/>
                    </a:lnTo>
                    <a:lnTo>
                      <a:pt x="56" y="144"/>
                    </a:lnTo>
                    <a:lnTo>
                      <a:pt x="56" y="120"/>
                    </a:lnTo>
                    <a:lnTo>
                      <a:pt x="64" y="112"/>
                    </a:lnTo>
                    <a:lnTo>
                      <a:pt x="64" y="96"/>
                    </a:lnTo>
                    <a:lnTo>
                      <a:pt x="72" y="88"/>
                    </a:lnTo>
                    <a:lnTo>
                      <a:pt x="80" y="96"/>
                    </a:lnTo>
                    <a:lnTo>
                      <a:pt x="80" y="128"/>
                    </a:lnTo>
                    <a:lnTo>
                      <a:pt x="88" y="136"/>
                    </a:lnTo>
                    <a:lnTo>
                      <a:pt x="88" y="192"/>
                    </a:lnTo>
                    <a:lnTo>
                      <a:pt x="96" y="200"/>
                    </a:lnTo>
                    <a:lnTo>
                      <a:pt x="96" y="240"/>
                    </a:lnTo>
                    <a:lnTo>
                      <a:pt x="112" y="256"/>
                    </a:lnTo>
                    <a:lnTo>
                      <a:pt x="104" y="256"/>
                    </a:lnTo>
                    <a:lnTo>
                      <a:pt x="112" y="232"/>
                    </a:lnTo>
                    <a:lnTo>
                      <a:pt x="120" y="224"/>
                    </a:lnTo>
                    <a:lnTo>
                      <a:pt x="120" y="192"/>
                    </a:lnTo>
                    <a:lnTo>
                      <a:pt x="128" y="184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128"/>
                    </a:lnTo>
                    <a:lnTo>
                      <a:pt x="144" y="120"/>
                    </a:lnTo>
                    <a:lnTo>
                      <a:pt x="152" y="112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88"/>
                    </a:lnTo>
                    <a:lnTo>
                      <a:pt x="160" y="64"/>
                    </a:lnTo>
                    <a:lnTo>
                      <a:pt x="168" y="72"/>
                    </a:lnTo>
                    <a:lnTo>
                      <a:pt x="168" y="48"/>
                    </a:lnTo>
                    <a:lnTo>
                      <a:pt x="176" y="56"/>
                    </a:lnTo>
                    <a:lnTo>
                      <a:pt x="176" y="48"/>
                    </a:lnTo>
                    <a:lnTo>
                      <a:pt x="176" y="112"/>
                    </a:lnTo>
                    <a:lnTo>
                      <a:pt x="184" y="120"/>
                    </a:lnTo>
                    <a:lnTo>
                      <a:pt x="184" y="200"/>
                    </a:lnTo>
                    <a:lnTo>
                      <a:pt x="192" y="208"/>
                    </a:lnTo>
                    <a:lnTo>
                      <a:pt x="192" y="264"/>
                    </a:lnTo>
                    <a:lnTo>
                      <a:pt x="200" y="272"/>
                    </a:lnTo>
                    <a:lnTo>
                      <a:pt x="200" y="240"/>
                    </a:lnTo>
                    <a:lnTo>
                      <a:pt x="208" y="232"/>
                    </a:lnTo>
                    <a:lnTo>
                      <a:pt x="208" y="200"/>
                    </a:lnTo>
                    <a:lnTo>
                      <a:pt x="216" y="192"/>
                    </a:lnTo>
                    <a:lnTo>
                      <a:pt x="216" y="128"/>
                    </a:lnTo>
                    <a:lnTo>
                      <a:pt x="224" y="120"/>
                    </a:lnTo>
                    <a:lnTo>
                      <a:pt x="224" y="104"/>
                    </a:lnTo>
                    <a:lnTo>
                      <a:pt x="224" y="120"/>
                    </a:lnTo>
                    <a:lnTo>
                      <a:pt x="240" y="136"/>
                    </a:lnTo>
                    <a:lnTo>
                      <a:pt x="240" y="208"/>
                    </a:lnTo>
                    <a:lnTo>
                      <a:pt x="248" y="216"/>
                    </a:lnTo>
                    <a:lnTo>
                      <a:pt x="248" y="240"/>
                    </a:lnTo>
                    <a:lnTo>
                      <a:pt x="256" y="248"/>
                    </a:lnTo>
                    <a:lnTo>
                      <a:pt x="256" y="264"/>
                    </a:lnTo>
                    <a:lnTo>
                      <a:pt x="256" y="256"/>
                    </a:lnTo>
                    <a:lnTo>
                      <a:pt x="264" y="248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44"/>
                    </a:lnTo>
                    <a:lnTo>
                      <a:pt x="280" y="136"/>
                    </a:lnTo>
                    <a:lnTo>
                      <a:pt x="280" y="72"/>
                    </a:lnTo>
                    <a:lnTo>
                      <a:pt x="288" y="64"/>
                    </a:lnTo>
                    <a:lnTo>
                      <a:pt x="288" y="16"/>
                    </a:lnTo>
                    <a:lnTo>
                      <a:pt x="296" y="8"/>
                    </a:lnTo>
                    <a:lnTo>
                      <a:pt x="296" y="16"/>
                    </a:lnTo>
                    <a:lnTo>
                      <a:pt x="296" y="0"/>
                    </a:lnTo>
                    <a:lnTo>
                      <a:pt x="296" y="8"/>
                    </a:lnTo>
                    <a:lnTo>
                      <a:pt x="304" y="16"/>
                    </a:lnTo>
                    <a:lnTo>
                      <a:pt x="304" y="8"/>
                    </a:lnTo>
                    <a:lnTo>
                      <a:pt x="304" y="32"/>
                    </a:lnTo>
                    <a:lnTo>
                      <a:pt x="312" y="40"/>
                    </a:lnTo>
                    <a:lnTo>
                      <a:pt x="312" y="152"/>
                    </a:lnTo>
                    <a:lnTo>
                      <a:pt x="320" y="160"/>
                    </a:lnTo>
                    <a:lnTo>
                      <a:pt x="320" y="248"/>
                    </a:lnTo>
                    <a:lnTo>
                      <a:pt x="328" y="256"/>
                    </a:lnTo>
                    <a:lnTo>
                      <a:pt x="328" y="296"/>
                    </a:lnTo>
                    <a:lnTo>
                      <a:pt x="336" y="288"/>
                    </a:lnTo>
                    <a:lnTo>
                      <a:pt x="336" y="248"/>
                    </a:lnTo>
                    <a:lnTo>
                      <a:pt x="344" y="240"/>
                    </a:lnTo>
                    <a:lnTo>
                      <a:pt x="344" y="192"/>
                    </a:lnTo>
                    <a:lnTo>
                      <a:pt x="352" y="184"/>
                    </a:lnTo>
                    <a:lnTo>
                      <a:pt x="352" y="104"/>
                    </a:lnTo>
                    <a:lnTo>
                      <a:pt x="360" y="96"/>
                    </a:lnTo>
                    <a:lnTo>
                      <a:pt x="360" y="72"/>
                    </a:lnTo>
                    <a:lnTo>
                      <a:pt x="368" y="80"/>
                    </a:lnTo>
                    <a:lnTo>
                      <a:pt x="368" y="120"/>
                    </a:lnTo>
                    <a:lnTo>
                      <a:pt x="376" y="128"/>
                    </a:lnTo>
                    <a:lnTo>
                      <a:pt x="376" y="208"/>
                    </a:lnTo>
                    <a:lnTo>
                      <a:pt x="384" y="216"/>
                    </a:lnTo>
                    <a:lnTo>
                      <a:pt x="384" y="272"/>
                    </a:lnTo>
                    <a:lnTo>
                      <a:pt x="400" y="272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36"/>
                    </a:lnTo>
                    <a:lnTo>
                      <a:pt x="416" y="128"/>
                    </a:lnTo>
                    <a:lnTo>
                      <a:pt x="416" y="80"/>
                    </a:lnTo>
                    <a:lnTo>
                      <a:pt x="424" y="72"/>
                    </a:lnTo>
                    <a:lnTo>
                      <a:pt x="424" y="56"/>
                    </a:lnTo>
                    <a:lnTo>
                      <a:pt x="432" y="48"/>
                    </a:lnTo>
                    <a:lnTo>
                      <a:pt x="432" y="40"/>
                    </a:lnTo>
                    <a:lnTo>
                      <a:pt x="432" y="48"/>
                    </a:lnTo>
                    <a:lnTo>
                      <a:pt x="440" y="40"/>
                    </a:lnTo>
                    <a:lnTo>
                      <a:pt x="440" y="56"/>
                    </a:lnTo>
                    <a:lnTo>
                      <a:pt x="448" y="64"/>
                    </a:lnTo>
                    <a:lnTo>
                      <a:pt x="448" y="80"/>
                    </a:lnTo>
                    <a:lnTo>
                      <a:pt x="456" y="88"/>
                    </a:lnTo>
                    <a:lnTo>
                      <a:pt x="456" y="168"/>
                    </a:lnTo>
                    <a:lnTo>
                      <a:pt x="464" y="176"/>
                    </a:lnTo>
                    <a:lnTo>
                      <a:pt x="464" y="224"/>
                    </a:lnTo>
                    <a:lnTo>
                      <a:pt x="472" y="232"/>
                    </a:lnTo>
                    <a:lnTo>
                      <a:pt x="472" y="248"/>
                    </a:lnTo>
                    <a:lnTo>
                      <a:pt x="480" y="256"/>
                    </a:lnTo>
                    <a:lnTo>
                      <a:pt x="480" y="232"/>
                    </a:lnTo>
                    <a:lnTo>
                      <a:pt x="488" y="224"/>
                    </a:lnTo>
                    <a:lnTo>
                      <a:pt x="488" y="192"/>
                    </a:lnTo>
                    <a:lnTo>
                      <a:pt x="496" y="184"/>
                    </a:lnTo>
                    <a:lnTo>
                      <a:pt x="496" y="136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11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1" name="Freeform 214">
                <a:extLst>
                  <a:ext uri="{FF2B5EF4-FFF2-40B4-BE49-F238E27FC236}">
                    <a16:creationId xmlns:a16="http://schemas.microsoft.com/office/drawing/2014/main" id="{0C982C1E-7E7C-024A-A914-3E4ADD958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" y="2922"/>
                <a:ext cx="472" cy="264"/>
              </a:xfrm>
              <a:custGeom>
                <a:avLst/>
                <a:gdLst>
                  <a:gd name="T0" fmla="*/ 0 w 472"/>
                  <a:gd name="T1" fmla="*/ 136 h 264"/>
                  <a:gd name="T2" fmla="*/ 8 w 472"/>
                  <a:gd name="T3" fmla="*/ 200 h 264"/>
                  <a:gd name="T4" fmla="*/ 16 w 472"/>
                  <a:gd name="T5" fmla="*/ 232 h 264"/>
                  <a:gd name="T6" fmla="*/ 32 w 472"/>
                  <a:gd name="T7" fmla="*/ 184 h 264"/>
                  <a:gd name="T8" fmla="*/ 40 w 472"/>
                  <a:gd name="T9" fmla="*/ 120 h 264"/>
                  <a:gd name="T10" fmla="*/ 48 w 472"/>
                  <a:gd name="T11" fmla="*/ 80 h 264"/>
                  <a:gd name="T12" fmla="*/ 56 w 472"/>
                  <a:gd name="T13" fmla="*/ 80 h 264"/>
                  <a:gd name="T14" fmla="*/ 72 w 472"/>
                  <a:gd name="T15" fmla="*/ 56 h 264"/>
                  <a:gd name="T16" fmla="*/ 64 w 472"/>
                  <a:gd name="T17" fmla="*/ 56 h 264"/>
                  <a:gd name="T18" fmla="*/ 88 w 472"/>
                  <a:gd name="T19" fmla="*/ 64 h 264"/>
                  <a:gd name="T20" fmla="*/ 96 w 472"/>
                  <a:gd name="T21" fmla="*/ 160 h 264"/>
                  <a:gd name="T22" fmla="*/ 104 w 472"/>
                  <a:gd name="T23" fmla="*/ 216 h 264"/>
                  <a:gd name="T24" fmla="*/ 112 w 472"/>
                  <a:gd name="T25" fmla="*/ 232 h 264"/>
                  <a:gd name="T26" fmla="*/ 120 w 472"/>
                  <a:gd name="T27" fmla="*/ 208 h 264"/>
                  <a:gd name="T28" fmla="*/ 128 w 472"/>
                  <a:gd name="T29" fmla="*/ 144 h 264"/>
                  <a:gd name="T30" fmla="*/ 136 w 472"/>
                  <a:gd name="T31" fmla="*/ 96 h 264"/>
                  <a:gd name="T32" fmla="*/ 144 w 472"/>
                  <a:gd name="T33" fmla="*/ 120 h 264"/>
                  <a:gd name="T34" fmla="*/ 152 w 472"/>
                  <a:gd name="T35" fmla="*/ 160 h 264"/>
                  <a:gd name="T36" fmla="*/ 160 w 472"/>
                  <a:gd name="T37" fmla="*/ 208 h 264"/>
                  <a:gd name="T38" fmla="*/ 168 w 472"/>
                  <a:gd name="T39" fmla="*/ 232 h 264"/>
                  <a:gd name="T40" fmla="*/ 176 w 472"/>
                  <a:gd name="T41" fmla="*/ 232 h 264"/>
                  <a:gd name="T42" fmla="*/ 184 w 472"/>
                  <a:gd name="T43" fmla="*/ 200 h 264"/>
                  <a:gd name="T44" fmla="*/ 192 w 472"/>
                  <a:gd name="T45" fmla="*/ 128 h 264"/>
                  <a:gd name="T46" fmla="*/ 200 w 472"/>
                  <a:gd name="T47" fmla="*/ 80 h 264"/>
                  <a:gd name="T48" fmla="*/ 200 w 472"/>
                  <a:gd name="T49" fmla="*/ 80 h 264"/>
                  <a:gd name="T50" fmla="*/ 208 w 472"/>
                  <a:gd name="T51" fmla="*/ 80 h 264"/>
                  <a:gd name="T52" fmla="*/ 224 w 472"/>
                  <a:gd name="T53" fmla="*/ 72 h 264"/>
                  <a:gd name="T54" fmla="*/ 232 w 472"/>
                  <a:gd name="T55" fmla="*/ 72 h 264"/>
                  <a:gd name="T56" fmla="*/ 240 w 472"/>
                  <a:gd name="T57" fmla="*/ 136 h 264"/>
                  <a:gd name="T58" fmla="*/ 248 w 472"/>
                  <a:gd name="T59" fmla="*/ 192 h 264"/>
                  <a:gd name="T60" fmla="*/ 248 w 472"/>
                  <a:gd name="T61" fmla="*/ 216 h 264"/>
                  <a:gd name="T62" fmla="*/ 264 w 472"/>
                  <a:gd name="T63" fmla="*/ 208 h 264"/>
                  <a:gd name="T64" fmla="*/ 272 w 472"/>
                  <a:gd name="T65" fmla="*/ 168 h 264"/>
                  <a:gd name="T66" fmla="*/ 280 w 472"/>
                  <a:gd name="T67" fmla="*/ 128 h 264"/>
                  <a:gd name="T68" fmla="*/ 288 w 472"/>
                  <a:gd name="T69" fmla="*/ 104 h 264"/>
                  <a:gd name="T70" fmla="*/ 296 w 472"/>
                  <a:gd name="T71" fmla="*/ 104 h 264"/>
                  <a:gd name="T72" fmla="*/ 304 w 472"/>
                  <a:gd name="T73" fmla="*/ 152 h 264"/>
                  <a:gd name="T74" fmla="*/ 312 w 472"/>
                  <a:gd name="T75" fmla="*/ 192 h 264"/>
                  <a:gd name="T76" fmla="*/ 312 w 472"/>
                  <a:gd name="T77" fmla="*/ 216 h 264"/>
                  <a:gd name="T78" fmla="*/ 320 w 472"/>
                  <a:gd name="T79" fmla="*/ 232 h 264"/>
                  <a:gd name="T80" fmla="*/ 328 w 472"/>
                  <a:gd name="T81" fmla="*/ 216 h 264"/>
                  <a:gd name="T82" fmla="*/ 336 w 472"/>
                  <a:gd name="T83" fmla="*/ 168 h 264"/>
                  <a:gd name="T84" fmla="*/ 344 w 472"/>
                  <a:gd name="T85" fmla="*/ 120 h 264"/>
                  <a:gd name="T86" fmla="*/ 352 w 472"/>
                  <a:gd name="T87" fmla="*/ 88 h 264"/>
                  <a:gd name="T88" fmla="*/ 352 w 472"/>
                  <a:gd name="T89" fmla="*/ 112 h 264"/>
                  <a:gd name="T90" fmla="*/ 360 w 472"/>
                  <a:gd name="T91" fmla="*/ 56 h 264"/>
                  <a:gd name="T92" fmla="*/ 368 w 472"/>
                  <a:gd name="T93" fmla="*/ 0 h 264"/>
                  <a:gd name="T94" fmla="*/ 376 w 472"/>
                  <a:gd name="T95" fmla="*/ 24 h 264"/>
                  <a:gd name="T96" fmla="*/ 384 w 472"/>
                  <a:gd name="T97" fmla="*/ 88 h 264"/>
                  <a:gd name="T98" fmla="*/ 392 w 472"/>
                  <a:gd name="T99" fmla="*/ 208 h 264"/>
                  <a:gd name="T100" fmla="*/ 392 w 472"/>
                  <a:gd name="T101" fmla="*/ 224 h 264"/>
                  <a:gd name="T102" fmla="*/ 400 w 472"/>
                  <a:gd name="T103" fmla="*/ 208 h 264"/>
                  <a:gd name="T104" fmla="*/ 408 w 472"/>
                  <a:gd name="T105" fmla="*/ 208 h 264"/>
                  <a:gd name="T106" fmla="*/ 416 w 472"/>
                  <a:gd name="T107" fmla="*/ 176 h 264"/>
                  <a:gd name="T108" fmla="*/ 424 w 472"/>
                  <a:gd name="T109" fmla="*/ 200 h 264"/>
                  <a:gd name="T110" fmla="*/ 432 w 472"/>
                  <a:gd name="T111" fmla="*/ 112 h 264"/>
                  <a:gd name="T112" fmla="*/ 432 w 472"/>
                  <a:gd name="T113" fmla="*/ 120 h 264"/>
                  <a:gd name="T114" fmla="*/ 440 w 472"/>
                  <a:gd name="T115" fmla="*/ 136 h 264"/>
                  <a:gd name="T116" fmla="*/ 448 w 472"/>
                  <a:gd name="T117" fmla="*/ 200 h 264"/>
                  <a:gd name="T118" fmla="*/ 456 w 472"/>
                  <a:gd name="T119" fmla="*/ 216 h 264"/>
                  <a:gd name="T120" fmla="*/ 464 w 472"/>
                  <a:gd name="T121" fmla="*/ 136 h 264"/>
                  <a:gd name="T122" fmla="*/ 472 w 472"/>
                  <a:gd name="T123" fmla="*/ 184 h 264"/>
                  <a:gd name="T124" fmla="*/ 472 w 472"/>
                  <a:gd name="T125" fmla="*/ 168 h 2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72"/>
                  <a:gd name="T190" fmla="*/ 0 h 264"/>
                  <a:gd name="T191" fmla="*/ 472 w 472"/>
                  <a:gd name="T192" fmla="*/ 264 h 2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72" h="264">
                    <a:moveTo>
                      <a:pt x="0" y="104"/>
                    </a:moveTo>
                    <a:lnTo>
                      <a:pt x="0" y="136"/>
                    </a:lnTo>
                    <a:lnTo>
                      <a:pt x="8" y="144"/>
                    </a:lnTo>
                    <a:lnTo>
                      <a:pt x="8" y="200"/>
                    </a:lnTo>
                    <a:lnTo>
                      <a:pt x="16" y="208"/>
                    </a:lnTo>
                    <a:lnTo>
                      <a:pt x="16" y="232"/>
                    </a:lnTo>
                    <a:lnTo>
                      <a:pt x="32" y="232"/>
                    </a:lnTo>
                    <a:lnTo>
                      <a:pt x="32" y="184"/>
                    </a:lnTo>
                    <a:lnTo>
                      <a:pt x="40" y="176"/>
                    </a:lnTo>
                    <a:lnTo>
                      <a:pt x="40" y="120"/>
                    </a:lnTo>
                    <a:lnTo>
                      <a:pt x="48" y="112"/>
                    </a:lnTo>
                    <a:lnTo>
                      <a:pt x="48" y="80"/>
                    </a:lnTo>
                    <a:lnTo>
                      <a:pt x="56" y="72"/>
                    </a:lnTo>
                    <a:lnTo>
                      <a:pt x="56" y="80"/>
                    </a:lnTo>
                    <a:lnTo>
                      <a:pt x="56" y="72"/>
                    </a:lnTo>
                    <a:lnTo>
                      <a:pt x="72" y="56"/>
                    </a:lnTo>
                    <a:lnTo>
                      <a:pt x="72" y="72"/>
                    </a:lnTo>
                    <a:lnTo>
                      <a:pt x="64" y="56"/>
                    </a:lnTo>
                    <a:lnTo>
                      <a:pt x="72" y="64"/>
                    </a:lnTo>
                    <a:lnTo>
                      <a:pt x="88" y="64"/>
                    </a:lnTo>
                    <a:lnTo>
                      <a:pt x="88" y="152"/>
                    </a:lnTo>
                    <a:lnTo>
                      <a:pt x="96" y="160"/>
                    </a:lnTo>
                    <a:lnTo>
                      <a:pt x="96" y="208"/>
                    </a:lnTo>
                    <a:lnTo>
                      <a:pt x="104" y="216"/>
                    </a:lnTo>
                    <a:lnTo>
                      <a:pt x="104" y="240"/>
                    </a:lnTo>
                    <a:lnTo>
                      <a:pt x="112" y="232"/>
                    </a:lnTo>
                    <a:lnTo>
                      <a:pt x="120" y="240"/>
                    </a:lnTo>
                    <a:lnTo>
                      <a:pt x="120" y="208"/>
                    </a:lnTo>
                    <a:lnTo>
                      <a:pt x="128" y="200"/>
                    </a:lnTo>
                    <a:lnTo>
                      <a:pt x="128" y="144"/>
                    </a:lnTo>
                    <a:lnTo>
                      <a:pt x="136" y="136"/>
                    </a:lnTo>
                    <a:lnTo>
                      <a:pt x="136" y="96"/>
                    </a:lnTo>
                    <a:lnTo>
                      <a:pt x="144" y="104"/>
                    </a:lnTo>
                    <a:lnTo>
                      <a:pt x="144" y="120"/>
                    </a:lnTo>
                    <a:lnTo>
                      <a:pt x="152" y="128"/>
                    </a:lnTo>
                    <a:lnTo>
                      <a:pt x="152" y="160"/>
                    </a:lnTo>
                    <a:lnTo>
                      <a:pt x="160" y="168"/>
                    </a:lnTo>
                    <a:lnTo>
                      <a:pt x="160" y="208"/>
                    </a:lnTo>
                    <a:lnTo>
                      <a:pt x="168" y="216"/>
                    </a:lnTo>
                    <a:lnTo>
                      <a:pt x="168" y="232"/>
                    </a:lnTo>
                    <a:lnTo>
                      <a:pt x="168" y="224"/>
                    </a:lnTo>
                    <a:lnTo>
                      <a:pt x="176" y="232"/>
                    </a:lnTo>
                    <a:lnTo>
                      <a:pt x="176" y="208"/>
                    </a:lnTo>
                    <a:lnTo>
                      <a:pt x="184" y="200"/>
                    </a:lnTo>
                    <a:lnTo>
                      <a:pt x="184" y="136"/>
                    </a:lnTo>
                    <a:lnTo>
                      <a:pt x="192" y="128"/>
                    </a:lnTo>
                    <a:lnTo>
                      <a:pt x="192" y="88"/>
                    </a:lnTo>
                    <a:lnTo>
                      <a:pt x="200" y="80"/>
                    </a:lnTo>
                    <a:lnTo>
                      <a:pt x="200" y="72"/>
                    </a:lnTo>
                    <a:lnTo>
                      <a:pt x="200" y="80"/>
                    </a:lnTo>
                    <a:lnTo>
                      <a:pt x="208" y="88"/>
                    </a:lnTo>
                    <a:lnTo>
                      <a:pt x="208" y="80"/>
                    </a:lnTo>
                    <a:lnTo>
                      <a:pt x="208" y="88"/>
                    </a:lnTo>
                    <a:lnTo>
                      <a:pt x="224" y="72"/>
                    </a:lnTo>
                    <a:lnTo>
                      <a:pt x="224" y="64"/>
                    </a:lnTo>
                    <a:lnTo>
                      <a:pt x="232" y="72"/>
                    </a:lnTo>
                    <a:lnTo>
                      <a:pt x="232" y="128"/>
                    </a:lnTo>
                    <a:lnTo>
                      <a:pt x="240" y="136"/>
                    </a:lnTo>
                    <a:lnTo>
                      <a:pt x="240" y="184"/>
                    </a:lnTo>
                    <a:lnTo>
                      <a:pt x="248" y="192"/>
                    </a:lnTo>
                    <a:lnTo>
                      <a:pt x="248" y="224"/>
                    </a:lnTo>
                    <a:lnTo>
                      <a:pt x="248" y="216"/>
                    </a:lnTo>
                    <a:lnTo>
                      <a:pt x="264" y="216"/>
                    </a:lnTo>
                    <a:lnTo>
                      <a:pt x="264" y="208"/>
                    </a:lnTo>
                    <a:lnTo>
                      <a:pt x="272" y="200"/>
                    </a:lnTo>
                    <a:lnTo>
                      <a:pt x="272" y="168"/>
                    </a:lnTo>
                    <a:lnTo>
                      <a:pt x="280" y="160"/>
                    </a:lnTo>
                    <a:lnTo>
                      <a:pt x="280" y="128"/>
                    </a:lnTo>
                    <a:lnTo>
                      <a:pt x="288" y="120"/>
                    </a:lnTo>
                    <a:lnTo>
                      <a:pt x="288" y="104"/>
                    </a:lnTo>
                    <a:lnTo>
                      <a:pt x="296" y="112"/>
                    </a:lnTo>
                    <a:lnTo>
                      <a:pt x="296" y="104"/>
                    </a:lnTo>
                    <a:lnTo>
                      <a:pt x="296" y="144"/>
                    </a:lnTo>
                    <a:lnTo>
                      <a:pt x="304" y="152"/>
                    </a:lnTo>
                    <a:lnTo>
                      <a:pt x="304" y="184"/>
                    </a:lnTo>
                    <a:lnTo>
                      <a:pt x="312" y="192"/>
                    </a:lnTo>
                    <a:lnTo>
                      <a:pt x="312" y="184"/>
                    </a:lnTo>
                    <a:lnTo>
                      <a:pt x="312" y="216"/>
                    </a:lnTo>
                    <a:lnTo>
                      <a:pt x="320" y="208"/>
                    </a:lnTo>
                    <a:lnTo>
                      <a:pt x="320" y="232"/>
                    </a:lnTo>
                    <a:lnTo>
                      <a:pt x="320" y="224"/>
                    </a:lnTo>
                    <a:lnTo>
                      <a:pt x="328" y="216"/>
                    </a:lnTo>
                    <a:lnTo>
                      <a:pt x="328" y="176"/>
                    </a:lnTo>
                    <a:lnTo>
                      <a:pt x="336" y="168"/>
                    </a:lnTo>
                    <a:lnTo>
                      <a:pt x="336" y="128"/>
                    </a:lnTo>
                    <a:lnTo>
                      <a:pt x="344" y="120"/>
                    </a:lnTo>
                    <a:lnTo>
                      <a:pt x="344" y="80"/>
                    </a:lnTo>
                    <a:lnTo>
                      <a:pt x="352" y="88"/>
                    </a:lnTo>
                    <a:lnTo>
                      <a:pt x="352" y="80"/>
                    </a:lnTo>
                    <a:lnTo>
                      <a:pt x="352" y="112"/>
                    </a:lnTo>
                    <a:lnTo>
                      <a:pt x="360" y="104"/>
                    </a:lnTo>
                    <a:lnTo>
                      <a:pt x="360" y="56"/>
                    </a:lnTo>
                    <a:lnTo>
                      <a:pt x="368" y="48"/>
                    </a:lnTo>
                    <a:lnTo>
                      <a:pt x="368" y="0"/>
                    </a:lnTo>
                    <a:lnTo>
                      <a:pt x="368" y="16"/>
                    </a:lnTo>
                    <a:lnTo>
                      <a:pt x="376" y="24"/>
                    </a:lnTo>
                    <a:lnTo>
                      <a:pt x="376" y="80"/>
                    </a:lnTo>
                    <a:lnTo>
                      <a:pt x="384" y="88"/>
                    </a:lnTo>
                    <a:lnTo>
                      <a:pt x="384" y="200"/>
                    </a:lnTo>
                    <a:lnTo>
                      <a:pt x="392" y="208"/>
                    </a:lnTo>
                    <a:lnTo>
                      <a:pt x="392" y="240"/>
                    </a:lnTo>
                    <a:lnTo>
                      <a:pt x="392" y="224"/>
                    </a:lnTo>
                    <a:lnTo>
                      <a:pt x="400" y="216"/>
                    </a:lnTo>
                    <a:lnTo>
                      <a:pt x="400" y="208"/>
                    </a:lnTo>
                    <a:lnTo>
                      <a:pt x="400" y="216"/>
                    </a:lnTo>
                    <a:lnTo>
                      <a:pt x="408" y="208"/>
                    </a:lnTo>
                    <a:lnTo>
                      <a:pt x="408" y="168"/>
                    </a:lnTo>
                    <a:lnTo>
                      <a:pt x="416" y="176"/>
                    </a:lnTo>
                    <a:lnTo>
                      <a:pt x="416" y="208"/>
                    </a:lnTo>
                    <a:lnTo>
                      <a:pt x="424" y="200"/>
                    </a:lnTo>
                    <a:lnTo>
                      <a:pt x="424" y="120"/>
                    </a:lnTo>
                    <a:lnTo>
                      <a:pt x="432" y="112"/>
                    </a:lnTo>
                    <a:lnTo>
                      <a:pt x="432" y="96"/>
                    </a:lnTo>
                    <a:lnTo>
                      <a:pt x="432" y="120"/>
                    </a:lnTo>
                    <a:lnTo>
                      <a:pt x="440" y="128"/>
                    </a:lnTo>
                    <a:lnTo>
                      <a:pt x="440" y="136"/>
                    </a:lnTo>
                    <a:lnTo>
                      <a:pt x="448" y="144"/>
                    </a:lnTo>
                    <a:lnTo>
                      <a:pt x="448" y="200"/>
                    </a:lnTo>
                    <a:lnTo>
                      <a:pt x="456" y="208"/>
                    </a:lnTo>
                    <a:lnTo>
                      <a:pt x="456" y="216"/>
                    </a:lnTo>
                    <a:lnTo>
                      <a:pt x="464" y="224"/>
                    </a:lnTo>
                    <a:lnTo>
                      <a:pt x="464" y="136"/>
                    </a:lnTo>
                    <a:lnTo>
                      <a:pt x="464" y="208"/>
                    </a:lnTo>
                    <a:lnTo>
                      <a:pt x="472" y="184"/>
                    </a:lnTo>
                    <a:lnTo>
                      <a:pt x="472" y="264"/>
                    </a:lnTo>
                    <a:lnTo>
                      <a:pt x="472" y="16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" name="Freeform 215">
                <a:extLst>
                  <a:ext uri="{FF2B5EF4-FFF2-40B4-BE49-F238E27FC236}">
                    <a16:creationId xmlns:a16="http://schemas.microsoft.com/office/drawing/2014/main" id="{72BCB24C-E385-4844-BB52-F548EC1A8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7" y="1763"/>
                <a:ext cx="337" cy="2135"/>
              </a:xfrm>
              <a:custGeom>
                <a:avLst/>
                <a:gdLst>
                  <a:gd name="T0" fmla="*/ 0 w 337"/>
                  <a:gd name="T1" fmla="*/ 1407 h 2135"/>
                  <a:gd name="T2" fmla="*/ 8 w 337"/>
                  <a:gd name="T3" fmla="*/ 1351 h 2135"/>
                  <a:gd name="T4" fmla="*/ 16 w 337"/>
                  <a:gd name="T5" fmla="*/ 1351 h 2135"/>
                  <a:gd name="T6" fmla="*/ 16 w 337"/>
                  <a:gd name="T7" fmla="*/ 1343 h 2135"/>
                  <a:gd name="T8" fmla="*/ 24 w 337"/>
                  <a:gd name="T9" fmla="*/ 1415 h 2135"/>
                  <a:gd name="T10" fmla="*/ 32 w 337"/>
                  <a:gd name="T11" fmla="*/ 1399 h 2135"/>
                  <a:gd name="T12" fmla="*/ 40 w 337"/>
                  <a:gd name="T13" fmla="*/ 600 h 2135"/>
                  <a:gd name="T14" fmla="*/ 48 w 337"/>
                  <a:gd name="T15" fmla="*/ 1463 h 2135"/>
                  <a:gd name="T16" fmla="*/ 48 w 337"/>
                  <a:gd name="T17" fmla="*/ 1191 h 2135"/>
                  <a:gd name="T18" fmla="*/ 56 w 337"/>
                  <a:gd name="T19" fmla="*/ 1687 h 2135"/>
                  <a:gd name="T20" fmla="*/ 64 w 337"/>
                  <a:gd name="T21" fmla="*/ 1479 h 2135"/>
                  <a:gd name="T22" fmla="*/ 64 w 337"/>
                  <a:gd name="T23" fmla="*/ 1215 h 2135"/>
                  <a:gd name="T24" fmla="*/ 72 w 337"/>
                  <a:gd name="T25" fmla="*/ 1647 h 2135"/>
                  <a:gd name="T26" fmla="*/ 80 w 337"/>
                  <a:gd name="T27" fmla="*/ 1399 h 2135"/>
                  <a:gd name="T28" fmla="*/ 80 w 337"/>
                  <a:gd name="T29" fmla="*/ 1479 h 2135"/>
                  <a:gd name="T30" fmla="*/ 88 w 337"/>
                  <a:gd name="T31" fmla="*/ 1559 h 2135"/>
                  <a:gd name="T32" fmla="*/ 96 w 337"/>
                  <a:gd name="T33" fmla="*/ 1072 h 2135"/>
                  <a:gd name="T34" fmla="*/ 96 w 337"/>
                  <a:gd name="T35" fmla="*/ 1391 h 2135"/>
                  <a:gd name="T36" fmla="*/ 104 w 337"/>
                  <a:gd name="T37" fmla="*/ 1103 h 2135"/>
                  <a:gd name="T38" fmla="*/ 113 w 337"/>
                  <a:gd name="T39" fmla="*/ 1175 h 2135"/>
                  <a:gd name="T40" fmla="*/ 113 w 337"/>
                  <a:gd name="T41" fmla="*/ 1519 h 2135"/>
                  <a:gd name="T42" fmla="*/ 121 w 337"/>
                  <a:gd name="T43" fmla="*/ 1231 h 2135"/>
                  <a:gd name="T44" fmla="*/ 129 w 337"/>
                  <a:gd name="T45" fmla="*/ 1359 h 2135"/>
                  <a:gd name="T46" fmla="*/ 129 w 337"/>
                  <a:gd name="T47" fmla="*/ 1415 h 2135"/>
                  <a:gd name="T48" fmla="*/ 137 w 337"/>
                  <a:gd name="T49" fmla="*/ 1463 h 2135"/>
                  <a:gd name="T50" fmla="*/ 137 w 337"/>
                  <a:gd name="T51" fmla="*/ 1455 h 2135"/>
                  <a:gd name="T52" fmla="*/ 145 w 337"/>
                  <a:gd name="T53" fmla="*/ 1271 h 2135"/>
                  <a:gd name="T54" fmla="*/ 153 w 337"/>
                  <a:gd name="T55" fmla="*/ 1311 h 2135"/>
                  <a:gd name="T56" fmla="*/ 153 w 337"/>
                  <a:gd name="T57" fmla="*/ 1479 h 2135"/>
                  <a:gd name="T58" fmla="*/ 161 w 337"/>
                  <a:gd name="T59" fmla="*/ 1527 h 2135"/>
                  <a:gd name="T60" fmla="*/ 161 w 337"/>
                  <a:gd name="T61" fmla="*/ 1431 h 2135"/>
                  <a:gd name="T62" fmla="*/ 169 w 337"/>
                  <a:gd name="T63" fmla="*/ 96 h 2135"/>
                  <a:gd name="T64" fmla="*/ 177 w 337"/>
                  <a:gd name="T65" fmla="*/ 480 h 2135"/>
                  <a:gd name="T66" fmla="*/ 177 w 337"/>
                  <a:gd name="T67" fmla="*/ 1815 h 2135"/>
                  <a:gd name="T68" fmla="*/ 185 w 337"/>
                  <a:gd name="T69" fmla="*/ 848 h 2135"/>
                  <a:gd name="T70" fmla="*/ 193 w 337"/>
                  <a:gd name="T71" fmla="*/ 1247 h 2135"/>
                  <a:gd name="T72" fmla="*/ 193 w 337"/>
                  <a:gd name="T73" fmla="*/ 1000 h 2135"/>
                  <a:gd name="T74" fmla="*/ 201 w 337"/>
                  <a:gd name="T75" fmla="*/ 768 h 2135"/>
                  <a:gd name="T76" fmla="*/ 209 w 337"/>
                  <a:gd name="T77" fmla="*/ 1887 h 2135"/>
                  <a:gd name="T78" fmla="*/ 209 w 337"/>
                  <a:gd name="T79" fmla="*/ 952 h 2135"/>
                  <a:gd name="T80" fmla="*/ 217 w 337"/>
                  <a:gd name="T81" fmla="*/ 1655 h 2135"/>
                  <a:gd name="T82" fmla="*/ 225 w 337"/>
                  <a:gd name="T83" fmla="*/ 1583 h 2135"/>
                  <a:gd name="T84" fmla="*/ 225 w 337"/>
                  <a:gd name="T85" fmla="*/ 1167 h 2135"/>
                  <a:gd name="T86" fmla="*/ 233 w 337"/>
                  <a:gd name="T87" fmla="*/ 1567 h 2135"/>
                  <a:gd name="T88" fmla="*/ 241 w 337"/>
                  <a:gd name="T89" fmla="*/ 1183 h 2135"/>
                  <a:gd name="T90" fmla="*/ 241 w 337"/>
                  <a:gd name="T91" fmla="*/ 1527 h 2135"/>
                  <a:gd name="T92" fmla="*/ 249 w 337"/>
                  <a:gd name="T93" fmla="*/ 1703 h 2135"/>
                  <a:gd name="T94" fmla="*/ 257 w 337"/>
                  <a:gd name="T95" fmla="*/ 1064 h 2135"/>
                  <a:gd name="T96" fmla="*/ 257 w 337"/>
                  <a:gd name="T97" fmla="*/ 1663 h 2135"/>
                  <a:gd name="T98" fmla="*/ 265 w 337"/>
                  <a:gd name="T99" fmla="*/ 1719 h 2135"/>
                  <a:gd name="T100" fmla="*/ 273 w 337"/>
                  <a:gd name="T101" fmla="*/ 1263 h 2135"/>
                  <a:gd name="T102" fmla="*/ 273 w 337"/>
                  <a:gd name="T103" fmla="*/ 1375 h 2135"/>
                  <a:gd name="T104" fmla="*/ 281 w 337"/>
                  <a:gd name="T105" fmla="*/ 1495 h 2135"/>
                  <a:gd name="T106" fmla="*/ 289 w 337"/>
                  <a:gd name="T107" fmla="*/ 1383 h 2135"/>
                  <a:gd name="T108" fmla="*/ 297 w 337"/>
                  <a:gd name="T109" fmla="*/ 1447 h 2135"/>
                  <a:gd name="T110" fmla="*/ 297 w 337"/>
                  <a:gd name="T111" fmla="*/ 400 h 2135"/>
                  <a:gd name="T112" fmla="*/ 305 w 337"/>
                  <a:gd name="T113" fmla="*/ 0 h 2135"/>
                  <a:gd name="T114" fmla="*/ 313 w 337"/>
                  <a:gd name="T115" fmla="*/ 1895 h 2135"/>
                  <a:gd name="T116" fmla="*/ 313 w 337"/>
                  <a:gd name="T117" fmla="*/ 824 h 2135"/>
                  <a:gd name="T118" fmla="*/ 321 w 337"/>
                  <a:gd name="T119" fmla="*/ 1687 h 2135"/>
                  <a:gd name="T120" fmla="*/ 321 w 337"/>
                  <a:gd name="T121" fmla="*/ 1583 h 2135"/>
                  <a:gd name="T122" fmla="*/ 329 w 337"/>
                  <a:gd name="T123" fmla="*/ 784 h 2135"/>
                  <a:gd name="T124" fmla="*/ 337 w 337"/>
                  <a:gd name="T125" fmla="*/ 1295 h 213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37"/>
                  <a:gd name="T190" fmla="*/ 0 h 2135"/>
                  <a:gd name="T191" fmla="*/ 337 w 337"/>
                  <a:gd name="T192" fmla="*/ 2135 h 213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37" h="2135">
                    <a:moveTo>
                      <a:pt x="0" y="1327"/>
                    </a:moveTo>
                    <a:lnTo>
                      <a:pt x="0" y="1407"/>
                    </a:lnTo>
                    <a:lnTo>
                      <a:pt x="8" y="1391"/>
                    </a:lnTo>
                    <a:lnTo>
                      <a:pt x="8" y="1351"/>
                    </a:lnTo>
                    <a:lnTo>
                      <a:pt x="8" y="1359"/>
                    </a:lnTo>
                    <a:lnTo>
                      <a:pt x="16" y="1351"/>
                    </a:lnTo>
                    <a:lnTo>
                      <a:pt x="16" y="1327"/>
                    </a:lnTo>
                    <a:lnTo>
                      <a:pt x="16" y="1343"/>
                    </a:lnTo>
                    <a:lnTo>
                      <a:pt x="24" y="1351"/>
                    </a:lnTo>
                    <a:lnTo>
                      <a:pt x="24" y="1415"/>
                    </a:lnTo>
                    <a:lnTo>
                      <a:pt x="24" y="1407"/>
                    </a:lnTo>
                    <a:lnTo>
                      <a:pt x="32" y="1399"/>
                    </a:lnTo>
                    <a:lnTo>
                      <a:pt x="32" y="592"/>
                    </a:lnTo>
                    <a:lnTo>
                      <a:pt x="40" y="600"/>
                    </a:lnTo>
                    <a:lnTo>
                      <a:pt x="40" y="1447"/>
                    </a:lnTo>
                    <a:lnTo>
                      <a:pt x="48" y="1463"/>
                    </a:lnTo>
                    <a:lnTo>
                      <a:pt x="48" y="1127"/>
                    </a:lnTo>
                    <a:lnTo>
                      <a:pt x="48" y="1191"/>
                    </a:lnTo>
                    <a:lnTo>
                      <a:pt x="56" y="1215"/>
                    </a:lnTo>
                    <a:lnTo>
                      <a:pt x="56" y="1687"/>
                    </a:lnTo>
                    <a:lnTo>
                      <a:pt x="56" y="1519"/>
                    </a:lnTo>
                    <a:lnTo>
                      <a:pt x="64" y="1479"/>
                    </a:lnTo>
                    <a:lnTo>
                      <a:pt x="64" y="984"/>
                    </a:lnTo>
                    <a:lnTo>
                      <a:pt x="64" y="1215"/>
                    </a:lnTo>
                    <a:lnTo>
                      <a:pt x="72" y="1255"/>
                    </a:lnTo>
                    <a:lnTo>
                      <a:pt x="72" y="1647"/>
                    </a:lnTo>
                    <a:lnTo>
                      <a:pt x="72" y="1439"/>
                    </a:lnTo>
                    <a:lnTo>
                      <a:pt x="80" y="1399"/>
                    </a:lnTo>
                    <a:lnTo>
                      <a:pt x="80" y="1239"/>
                    </a:lnTo>
                    <a:lnTo>
                      <a:pt x="80" y="1479"/>
                    </a:lnTo>
                    <a:lnTo>
                      <a:pt x="88" y="1511"/>
                    </a:lnTo>
                    <a:lnTo>
                      <a:pt x="88" y="1559"/>
                    </a:lnTo>
                    <a:lnTo>
                      <a:pt x="88" y="1096"/>
                    </a:lnTo>
                    <a:lnTo>
                      <a:pt x="96" y="1072"/>
                    </a:lnTo>
                    <a:lnTo>
                      <a:pt x="96" y="1032"/>
                    </a:lnTo>
                    <a:lnTo>
                      <a:pt x="96" y="1391"/>
                    </a:lnTo>
                    <a:lnTo>
                      <a:pt x="104" y="1399"/>
                    </a:lnTo>
                    <a:lnTo>
                      <a:pt x="104" y="1103"/>
                    </a:lnTo>
                    <a:lnTo>
                      <a:pt x="104" y="1159"/>
                    </a:lnTo>
                    <a:lnTo>
                      <a:pt x="113" y="1175"/>
                    </a:lnTo>
                    <a:lnTo>
                      <a:pt x="113" y="1599"/>
                    </a:lnTo>
                    <a:lnTo>
                      <a:pt x="113" y="1519"/>
                    </a:lnTo>
                    <a:lnTo>
                      <a:pt x="121" y="1495"/>
                    </a:lnTo>
                    <a:lnTo>
                      <a:pt x="121" y="1231"/>
                    </a:lnTo>
                    <a:lnTo>
                      <a:pt x="121" y="1335"/>
                    </a:lnTo>
                    <a:lnTo>
                      <a:pt x="129" y="1359"/>
                    </a:lnTo>
                    <a:lnTo>
                      <a:pt x="129" y="1495"/>
                    </a:lnTo>
                    <a:lnTo>
                      <a:pt x="129" y="1415"/>
                    </a:lnTo>
                    <a:lnTo>
                      <a:pt x="137" y="1399"/>
                    </a:lnTo>
                    <a:lnTo>
                      <a:pt x="137" y="1463"/>
                    </a:lnTo>
                    <a:lnTo>
                      <a:pt x="137" y="1383"/>
                    </a:lnTo>
                    <a:lnTo>
                      <a:pt x="137" y="1455"/>
                    </a:lnTo>
                    <a:lnTo>
                      <a:pt x="145" y="1447"/>
                    </a:lnTo>
                    <a:lnTo>
                      <a:pt x="145" y="1271"/>
                    </a:lnTo>
                    <a:lnTo>
                      <a:pt x="145" y="1295"/>
                    </a:lnTo>
                    <a:lnTo>
                      <a:pt x="153" y="1311"/>
                    </a:lnTo>
                    <a:lnTo>
                      <a:pt x="153" y="1519"/>
                    </a:lnTo>
                    <a:lnTo>
                      <a:pt x="153" y="1479"/>
                    </a:lnTo>
                    <a:lnTo>
                      <a:pt x="161" y="1455"/>
                    </a:lnTo>
                    <a:lnTo>
                      <a:pt x="161" y="1527"/>
                    </a:lnTo>
                    <a:lnTo>
                      <a:pt x="161" y="1375"/>
                    </a:lnTo>
                    <a:lnTo>
                      <a:pt x="161" y="1431"/>
                    </a:lnTo>
                    <a:lnTo>
                      <a:pt x="169" y="1311"/>
                    </a:lnTo>
                    <a:lnTo>
                      <a:pt x="169" y="96"/>
                    </a:lnTo>
                    <a:lnTo>
                      <a:pt x="169" y="368"/>
                    </a:lnTo>
                    <a:lnTo>
                      <a:pt x="177" y="480"/>
                    </a:lnTo>
                    <a:lnTo>
                      <a:pt x="177" y="2063"/>
                    </a:lnTo>
                    <a:lnTo>
                      <a:pt x="177" y="1815"/>
                    </a:lnTo>
                    <a:lnTo>
                      <a:pt x="185" y="1711"/>
                    </a:lnTo>
                    <a:lnTo>
                      <a:pt x="185" y="848"/>
                    </a:lnTo>
                    <a:lnTo>
                      <a:pt x="185" y="1175"/>
                    </a:lnTo>
                    <a:lnTo>
                      <a:pt x="193" y="1247"/>
                    </a:lnTo>
                    <a:lnTo>
                      <a:pt x="193" y="1711"/>
                    </a:lnTo>
                    <a:lnTo>
                      <a:pt x="193" y="1000"/>
                    </a:lnTo>
                    <a:lnTo>
                      <a:pt x="201" y="936"/>
                    </a:lnTo>
                    <a:lnTo>
                      <a:pt x="201" y="768"/>
                    </a:lnTo>
                    <a:lnTo>
                      <a:pt x="201" y="1847"/>
                    </a:lnTo>
                    <a:lnTo>
                      <a:pt x="209" y="1887"/>
                    </a:lnTo>
                    <a:lnTo>
                      <a:pt x="209" y="1983"/>
                    </a:lnTo>
                    <a:lnTo>
                      <a:pt x="209" y="952"/>
                    </a:lnTo>
                    <a:lnTo>
                      <a:pt x="217" y="936"/>
                    </a:lnTo>
                    <a:lnTo>
                      <a:pt x="217" y="1655"/>
                    </a:lnTo>
                    <a:lnTo>
                      <a:pt x="217" y="1615"/>
                    </a:lnTo>
                    <a:lnTo>
                      <a:pt x="225" y="1583"/>
                    </a:lnTo>
                    <a:lnTo>
                      <a:pt x="225" y="1008"/>
                    </a:lnTo>
                    <a:lnTo>
                      <a:pt x="225" y="1167"/>
                    </a:lnTo>
                    <a:lnTo>
                      <a:pt x="233" y="1215"/>
                    </a:lnTo>
                    <a:lnTo>
                      <a:pt x="233" y="1567"/>
                    </a:lnTo>
                    <a:lnTo>
                      <a:pt x="233" y="1247"/>
                    </a:lnTo>
                    <a:lnTo>
                      <a:pt x="241" y="1183"/>
                    </a:lnTo>
                    <a:lnTo>
                      <a:pt x="241" y="984"/>
                    </a:lnTo>
                    <a:lnTo>
                      <a:pt x="241" y="1527"/>
                    </a:lnTo>
                    <a:lnTo>
                      <a:pt x="249" y="1575"/>
                    </a:lnTo>
                    <a:lnTo>
                      <a:pt x="249" y="1703"/>
                    </a:lnTo>
                    <a:lnTo>
                      <a:pt x="249" y="1096"/>
                    </a:lnTo>
                    <a:lnTo>
                      <a:pt x="257" y="1064"/>
                    </a:lnTo>
                    <a:lnTo>
                      <a:pt x="257" y="1000"/>
                    </a:lnTo>
                    <a:lnTo>
                      <a:pt x="257" y="1663"/>
                    </a:lnTo>
                    <a:lnTo>
                      <a:pt x="265" y="1687"/>
                    </a:lnTo>
                    <a:lnTo>
                      <a:pt x="265" y="1719"/>
                    </a:lnTo>
                    <a:lnTo>
                      <a:pt x="265" y="1279"/>
                    </a:lnTo>
                    <a:lnTo>
                      <a:pt x="273" y="1263"/>
                    </a:lnTo>
                    <a:lnTo>
                      <a:pt x="273" y="1223"/>
                    </a:lnTo>
                    <a:lnTo>
                      <a:pt x="273" y="1375"/>
                    </a:lnTo>
                    <a:lnTo>
                      <a:pt x="281" y="1383"/>
                    </a:lnTo>
                    <a:lnTo>
                      <a:pt x="281" y="1495"/>
                    </a:lnTo>
                    <a:lnTo>
                      <a:pt x="289" y="1487"/>
                    </a:lnTo>
                    <a:lnTo>
                      <a:pt x="289" y="1383"/>
                    </a:lnTo>
                    <a:lnTo>
                      <a:pt x="289" y="1431"/>
                    </a:lnTo>
                    <a:lnTo>
                      <a:pt x="297" y="1447"/>
                    </a:lnTo>
                    <a:lnTo>
                      <a:pt x="297" y="1583"/>
                    </a:lnTo>
                    <a:lnTo>
                      <a:pt x="297" y="400"/>
                    </a:lnTo>
                    <a:lnTo>
                      <a:pt x="305" y="344"/>
                    </a:lnTo>
                    <a:lnTo>
                      <a:pt x="305" y="0"/>
                    </a:lnTo>
                    <a:lnTo>
                      <a:pt x="305" y="1855"/>
                    </a:lnTo>
                    <a:lnTo>
                      <a:pt x="313" y="1895"/>
                    </a:lnTo>
                    <a:lnTo>
                      <a:pt x="313" y="2135"/>
                    </a:lnTo>
                    <a:lnTo>
                      <a:pt x="313" y="824"/>
                    </a:lnTo>
                    <a:lnTo>
                      <a:pt x="321" y="784"/>
                    </a:lnTo>
                    <a:lnTo>
                      <a:pt x="321" y="1687"/>
                    </a:lnTo>
                    <a:lnTo>
                      <a:pt x="321" y="760"/>
                    </a:lnTo>
                    <a:lnTo>
                      <a:pt x="321" y="1583"/>
                    </a:lnTo>
                    <a:lnTo>
                      <a:pt x="329" y="1519"/>
                    </a:lnTo>
                    <a:lnTo>
                      <a:pt x="329" y="784"/>
                    </a:lnTo>
                    <a:lnTo>
                      <a:pt x="329" y="1199"/>
                    </a:lnTo>
                    <a:lnTo>
                      <a:pt x="337" y="1295"/>
                    </a:lnTo>
                    <a:lnTo>
                      <a:pt x="337" y="192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3" name="Freeform 216">
                <a:extLst>
                  <a:ext uri="{FF2B5EF4-FFF2-40B4-BE49-F238E27FC236}">
                    <a16:creationId xmlns:a16="http://schemas.microsoft.com/office/drawing/2014/main" id="{317DC6D6-79BC-6442-9A84-512372D9D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4" y="1580"/>
                <a:ext cx="328" cy="2334"/>
              </a:xfrm>
              <a:custGeom>
                <a:avLst/>
                <a:gdLst>
                  <a:gd name="T0" fmla="*/ 8 w 328"/>
                  <a:gd name="T1" fmla="*/ 1422 h 2334"/>
                  <a:gd name="T2" fmla="*/ 16 w 328"/>
                  <a:gd name="T3" fmla="*/ 1750 h 2334"/>
                  <a:gd name="T4" fmla="*/ 24 w 328"/>
                  <a:gd name="T5" fmla="*/ 1255 h 2334"/>
                  <a:gd name="T6" fmla="*/ 32 w 328"/>
                  <a:gd name="T7" fmla="*/ 1614 h 2334"/>
                  <a:gd name="T8" fmla="*/ 40 w 328"/>
                  <a:gd name="T9" fmla="*/ 1478 h 2334"/>
                  <a:gd name="T10" fmla="*/ 48 w 328"/>
                  <a:gd name="T11" fmla="*/ 1438 h 2334"/>
                  <a:gd name="T12" fmla="*/ 56 w 328"/>
                  <a:gd name="T13" fmla="*/ 1670 h 2334"/>
                  <a:gd name="T14" fmla="*/ 64 w 328"/>
                  <a:gd name="T15" fmla="*/ 1622 h 2334"/>
                  <a:gd name="T16" fmla="*/ 72 w 328"/>
                  <a:gd name="T17" fmla="*/ 1422 h 2334"/>
                  <a:gd name="T18" fmla="*/ 80 w 328"/>
                  <a:gd name="T19" fmla="*/ 1758 h 2334"/>
                  <a:gd name="T20" fmla="*/ 88 w 328"/>
                  <a:gd name="T21" fmla="*/ 1582 h 2334"/>
                  <a:gd name="T22" fmla="*/ 96 w 328"/>
                  <a:gd name="T23" fmla="*/ 871 h 2334"/>
                  <a:gd name="T24" fmla="*/ 104 w 328"/>
                  <a:gd name="T25" fmla="*/ 1678 h 2334"/>
                  <a:gd name="T26" fmla="*/ 112 w 328"/>
                  <a:gd name="T27" fmla="*/ 959 h 2334"/>
                  <a:gd name="T28" fmla="*/ 120 w 328"/>
                  <a:gd name="T29" fmla="*/ 1934 h 2334"/>
                  <a:gd name="T30" fmla="*/ 120 w 328"/>
                  <a:gd name="T31" fmla="*/ 1031 h 2334"/>
                  <a:gd name="T32" fmla="*/ 128 w 328"/>
                  <a:gd name="T33" fmla="*/ 1750 h 2334"/>
                  <a:gd name="T34" fmla="*/ 136 w 328"/>
                  <a:gd name="T35" fmla="*/ 1622 h 2334"/>
                  <a:gd name="T36" fmla="*/ 144 w 328"/>
                  <a:gd name="T37" fmla="*/ 1263 h 2334"/>
                  <a:gd name="T38" fmla="*/ 152 w 328"/>
                  <a:gd name="T39" fmla="*/ 1231 h 2334"/>
                  <a:gd name="T40" fmla="*/ 160 w 328"/>
                  <a:gd name="T41" fmla="*/ 1127 h 2334"/>
                  <a:gd name="T42" fmla="*/ 168 w 328"/>
                  <a:gd name="T43" fmla="*/ 1894 h 2334"/>
                  <a:gd name="T44" fmla="*/ 176 w 328"/>
                  <a:gd name="T45" fmla="*/ 1199 h 2334"/>
                  <a:gd name="T46" fmla="*/ 184 w 328"/>
                  <a:gd name="T47" fmla="*/ 1814 h 2334"/>
                  <a:gd name="T48" fmla="*/ 192 w 328"/>
                  <a:gd name="T49" fmla="*/ 1430 h 2334"/>
                  <a:gd name="T50" fmla="*/ 208 w 328"/>
                  <a:gd name="T51" fmla="*/ 1774 h 2334"/>
                  <a:gd name="T52" fmla="*/ 216 w 328"/>
                  <a:gd name="T53" fmla="*/ 1654 h 2334"/>
                  <a:gd name="T54" fmla="*/ 224 w 328"/>
                  <a:gd name="T55" fmla="*/ 375 h 2334"/>
                  <a:gd name="T56" fmla="*/ 232 w 328"/>
                  <a:gd name="T57" fmla="*/ 2222 h 2334"/>
                  <a:gd name="T58" fmla="*/ 240 w 328"/>
                  <a:gd name="T59" fmla="*/ 935 h 2334"/>
                  <a:gd name="T60" fmla="*/ 248 w 328"/>
                  <a:gd name="T61" fmla="*/ 1510 h 2334"/>
                  <a:gd name="T62" fmla="*/ 256 w 328"/>
                  <a:gd name="T63" fmla="*/ 1894 h 2334"/>
                  <a:gd name="T64" fmla="*/ 264 w 328"/>
                  <a:gd name="T65" fmla="*/ 1039 h 2334"/>
                  <a:gd name="T66" fmla="*/ 264 w 328"/>
                  <a:gd name="T67" fmla="*/ 1846 h 2334"/>
                  <a:gd name="T68" fmla="*/ 272 w 328"/>
                  <a:gd name="T69" fmla="*/ 1430 h 2334"/>
                  <a:gd name="T70" fmla="*/ 280 w 328"/>
                  <a:gd name="T71" fmla="*/ 1207 h 2334"/>
                  <a:gd name="T72" fmla="*/ 288 w 328"/>
                  <a:gd name="T73" fmla="*/ 1167 h 2334"/>
                  <a:gd name="T74" fmla="*/ 296 w 328"/>
                  <a:gd name="T75" fmla="*/ 1175 h 2334"/>
                  <a:gd name="T76" fmla="*/ 304 w 328"/>
                  <a:gd name="T77" fmla="*/ 1846 h 2334"/>
                  <a:gd name="T78" fmla="*/ 312 w 328"/>
                  <a:gd name="T79" fmla="*/ 1518 h 2334"/>
                  <a:gd name="T80" fmla="*/ 320 w 328"/>
                  <a:gd name="T81" fmla="*/ 1518 h 2334"/>
                  <a:gd name="T82" fmla="*/ 328 w 328"/>
                  <a:gd name="T83" fmla="*/ 1654 h 23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334"/>
                  <a:gd name="T128" fmla="*/ 328 w 328"/>
                  <a:gd name="T129" fmla="*/ 2334 h 23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334">
                    <a:moveTo>
                      <a:pt x="0" y="2110"/>
                    </a:moveTo>
                    <a:lnTo>
                      <a:pt x="0" y="1510"/>
                    </a:lnTo>
                    <a:lnTo>
                      <a:pt x="8" y="1422"/>
                    </a:lnTo>
                    <a:lnTo>
                      <a:pt x="8" y="1111"/>
                    </a:lnTo>
                    <a:lnTo>
                      <a:pt x="8" y="1694"/>
                    </a:lnTo>
                    <a:lnTo>
                      <a:pt x="16" y="1750"/>
                    </a:lnTo>
                    <a:lnTo>
                      <a:pt x="16" y="1830"/>
                    </a:lnTo>
                    <a:lnTo>
                      <a:pt x="16" y="1263"/>
                    </a:lnTo>
                    <a:lnTo>
                      <a:pt x="24" y="1255"/>
                    </a:lnTo>
                    <a:lnTo>
                      <a:pt x="24" y="1702"/>
                    </a:lnTo>
                    <a:lnTo>
                      <a:pt x="24" y="1638"/>
                    </a:lnTo>
                    <a:lnTo>
                      <a:pt x="32" y="1614"/>
                    </a:lnTo>
                    <a:lnTo>
                      <a:pt x="32" y="1183"/>
                    </a:lnTo>
                    <a:lnTo>
                      <a:pt x="32" y="1430"/>
                    </a:lnTo>
                    <a:lnTo>
                      <a:pt x="40" y="1478"/>
                    </a:lnTo>
                    <a:lnTo>
                      <a:pt x="40" y="1838"/>
                    </a:lnTo>
                    <a:lnTo>
                      <a:pt x="40" y="1478"/>
                    </a:lnTo>
                    <a:lnTo>
                      <a:pt x="48" y="1438"/>
                    </a:lnTo>
                    <a:lnTo>
                      <a:pt x="48" y="1215"/>
                    </a:lnTo>
                    <a:lnTo>
                      <a:pt x="48" y="1630"/>
                    </a:lnTo>
                    <a:lnTo>
                      <a:pt x="56" y="1670"/>
                    </a:lnTo>
                    <a:lnTo>
                      <a:pt x="56" y="1870"/>
                    </a:lnTo>
                    <a:lnTo>
                      <a:pt x="56" y="1638"/>
                    </a:lnTo>
                    <a:lnTo>
                      <a:pt x="64" y="1622"/>
                    </a:lnTo>
                    <a:lnTo>
                      <a:pt x="64" y="1382"/>
                    </a:lnTo>
                    <a:lnTo>
                      <a:pt x="64" y="1414"/>
                    </a:lnTo>
                    <a:lnTo>
                      <a:pt x="72" y="1422"/>
                    </a:lnTo>
                    <a:lnTo>
                      <a:pt x="72" y="1774"/>
                    </a:lnTo>
                    <a:lnTo>
                      <a:pt x="72" y="1766"/>
                    </a:lnTo>
                    <a:lnTo>
                      <a:pt x="80" y="1758"/>
                    </a:lnTo>
                    <a:lnTo>
                      <a:pt x="80" y="1518"/>
                    </a:lnTo>
                    <a:lnTo>
                      <a:pt x="80" y="1558"/>
                    </a:lnTo>
                    <a:lnTo>
                      <a:pt x="88" y="1582"/>
                    </a:lnTo>
                    <a:lnTo>
                      <a:pt x="88" y="1942"/>
                    </a:lnTo>
                    <a:lnTo>
                      <a:pt x="88" y="927"/>
                    </a:lnTo>
                    <a:lnTo>
                      <a:pt x="96" y="871"/>
                    </a:lnTo>
                    <a:lnTo>
                      <a:pt x="96" y="40"/>
                    </a:lnTo>
                    <a:lnTo>
                      <a:pt x="96" y="1550"/>
                    </a:lnTo>
                    <a:lnTo>
                      <a:pt x="104" y="1678"/>
                    </a:lnTo>
                    <a:lnTo>
                      <a:pt x="104" y="2334"/>
                    </a:lnTo>
                    <a:lnTo>
                      <a:pt x="104" y="1039"/>
                    </a:lnTo>
                    <a:lnTo>
                      <a:pt x="112" y="959"/>
                    </a:lnTo>
                    <a:lnTo>
                      <a:pt x="112" y="879"/>
                    </a:lnTo>
                    <a:lnTo>
                      <a:pt x="112" y="1926"/>
                    </a:lnTo>
                    <a:lnTo>
                      <a:pt x="120" y="1934"/>
                    </a:lnTo>
                    <a:lnTo>
                      <a:pt x="120" y="1942"/>
                    </a:lnTo>
                    <a:lnTo>
                      <a:pt x="120" y="903"/>
                    </a:lnTo>
                    <a:lnTo>
                      <a:pt x="120" y="1031"/>
                    </a:lnTo>
                    <a:lnTo>
                      <a:pt x="128" y="1135"/>
                    </a:lnTo>
                    <a:lnTo>
                      <a:pt x="128" y="2174"/>
                    </a:lnTo>
                    <a:lnTo>
                      <a:pt x="128" y="1750"/>
                    </a:lnTo>
                    <a:lnTo>
                      <a:pt x="136" y="1654"/>
                    </a:lnTo>
                    <a:lnTo>
                      <a:pt x="136" y="975"/>
                    </a:lnTo>
                    <a:lnTo>
                      <a:pt x="136" y="1622"/>
                    </a:lnTo>
                    <a:lnTo>
                      <a:pt x="144" y="1694"/>
                    </a:lnTo>
                    <a:lnTo>
                      <a:pt x="144" y="1926"/>
                    </a:lnTo>
                    <a:lnTo>
                      <a:pt x="144" y="1263"/>
                    </a:lnTo>
                    <a:lnTo>
                      <a:pt x="152" y="1247"/>
                    </a:lnTo>
                    <a:lnTo>
                      <a:pt x="152" y="1726"/>
                    </a:lnTo>
                    <a:lnTo>
                      <a:pt x="152" y="1231"/>
                    </a:lnTo>
                    <a:lnTo>
                      <a:pt x="152" y="1646"/>
                    </a:lnTo>
                    <a:lnTo>
                      <a:pt x="160" y="1606"/>
                    </a:lnTo>
                    <a:lnTo>
                      <a:pt x="160" y="1127"/>
                    </a:lnTo>
                    <a:lnTo>
                      <a:pt x="160" y="1446"/>
                    </a:lnTo>
                    <a:lnTo>
                      <a:pt x="168" y="1510"/>
                    </a:lnTo>
                    <a:lnTo>
                      <a:pt x="168" y="1894"/>
                    </a:lnTo>
                    <a:lnTo>
                      <a:pt x="168" y="1422"/>
                    </a:lnTo>
                    <a:lnTo>
                      <a:pt x="176" y="1374"/>
                    </a:lnTo>
                    <a:lnTo>
                      <a:pt x="176" y="1199"/>
                    </a:lnTo>
                    <a:lnTo>
                      <a:pt x="176" y="1694"/>
                    </a:lnTo>
                    <a:lnTo>
                      <a:pt x="184" y="1726"/>
                    </a:lnTo>
                    <a:lnTo>
                      <a:pt x="184" y="1814"/>
                    </a:lnTo>
                    <a:lnTo>
                      <a:pt x="184" y="1598"/>
                    </a:lnTo>
                    <a:lnTo>
                      <a:pt x="192" y="1590"/>
                    </a:lnTo>
                    <a:lnTo>
                      <a:pt x="192" y="1430"/>
                    </a:lnTo>
                    <a:lnTo>
                      <a:pt x="200" y="1438"/>
                    </a:lnTo>
                    <a:lnTo>
                      <a:pt x="200" y="1766"/>
                    </a:lnTo>
                    <a:lnTo>
                      <a:pt x="208" y="1774"/>
                    </a:lnTo>
                    <a:lnTo>
                      <a:pt x="208" y="1558"/>
                    </a:lnTo>
                    <a:lnTo>
                      <a:pt x="208" y="1622"/>
                    </a:lnTo>
                    <a:lnTo>
                      <a:pt x="216" y="1654"/>
                    </a:lnTo>
                    <a:lnTo>
                      <a:pt x="216" y="2046"/>
                    </a:lnTo>
                    <a:lnTo>
                      <a:pt x="216" y="543"/>
                    </a:lnTo>
                    <a:lnTo>
                      <a:pt x="224" y="375"/>
                    </a:lnTo>
                    <a:lnTo>
                      <a:pt x="224" y="0"/>
                    </a:lnTo>
                    <a:lnTo>
                      <a:pt x="224" y="2214"/>
                    </a:lnTo>
                    <a:lnTo>
                      <a:pt x="232" y="2222"/>
                    </a:lnTo>
                    <a:lnTo>
                      <a:pt x="232" y="2302"/>
                    </a:lnTo>
                    <a:lnTo>
                      <a:pt x="232" y="935"/>
                    </a:lnTo>
                    <a:lnTo>
                      <a:pt x="240" y="935"/>
                    </a:lnTo>
                    <a:lnTo>
                      <a:pt x="240" y="1982"/>
                    </a:lnTo>
                    <a:lnTo>
                      <a:pt x="240" y="1598"/>
                    </a:lnTo>
                    <a:lnTo>
                      <a:pt x="248" y="1510"/>
                    </a:lnTo>
                    <a:lnTo>
                      <a:pt x="248" y="975"/>
                    </a:lnTo>
                    <a:lnTo>
                      <a:pt x="248" y="1814"/>
                    </a:lnTo>
                    <a:lnTo>
                      <a:pt x="256" y="1894"/>
                    </a:lnTo>
                    <a:lnTo>
                      <a:pt x="256" y="2062"/>
                    </a:lnTo>
                    <a:lnTo>
                      <a:pt x="256" y="1055"/>
                    </a:lnTo>
                    <a:lnTo>
                      <a:pt x="264" y="1039"/>
                    </a:lnTo>
                    <a:lnTo>
                      <a:pt x="264" y="1854"/>
                    </a:lnTo>
                    <a:lnTo>
                      <a:pt x="264" y="1031"/>
                    </a:lnTo>
                    <a:lnTo>
                      <a:pt x="264" y="1846"/>
                    </a:lnTo>
                    <a:lnTo>
                      <a:pt x="272" y="1822"/>
                    </a:lnTo>
                    <a:lnTo>
                      <a:pt x="272" y="1271"/>
                    </a:lnTo>
                    <a:lnTo>
                      <a:pt x="272" y="1430"/>
                    </a:lnTo>
                    <a:lnTo>
                      <a:pt x="280" y="1470"/>
                    </a:lnTo>
                    <a:lnTo>
                      <a:pt x="280" y="1686"/>
                    </a:lnTo>
                    <a:lnTo>
                      <a:pt x="280" y="1207"/>
                    </a:lnTo>
                    <a:lnTo>
                      <a:pt x="288" y="1183"/>
                    </a:lnTo>
                    <a:lnTo>
                      <a:pt x="288" y="1878"/>
                    </a:lnTo>
                    <a:lnTo>
                      <a:pt x="288" y="1167"/>
                    </a:lnTo>
                    <a:lnTo>
                      <a:pt x="288" y="1870"/>
                    </a:lnTo>
                    <a:lnTo>
                      <a:pt x="296" y="1862"/>
                    </a:lnTo>
                    <a:lnTo>
                      <a:pt x="296" y="1175"/>
                    </a:lnTo>
                    <a:lnTo>
                      <a:pt x="296" y="1231"/>
                    </a:lnTo>
                    <a:lnTo>
                      <a:pt x="304" y="1255"/>
                    </a:lnTo>
                    <a:lnTo>
                      <a:pt x="304" y="1846"/>
                    </a:lnTo>
                    <a:lnTo>
                      <a:pt x="304" y="1790"/>
                    </a:lnTo>
                    <a:lnTo>
                      <a:pt x="312" y="1766"/>
                    </a:lnTo>
                    <a:lnTo>
                      <a:pt x="312" y="1518"/>
                    </a:lnTo>
                    <a:lnTo>
                      <a:pt x="312" y="1542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0" y="1614"/>
                    </a:lnTo>
                    <a:lnTo>
                      <a:pt x="328" y="1622"/>
                    </a:lnTo>
                    <a:lnTo>
                      <a:pt x="328" y="1654"/>
                    </a:lnTo>
                    <a:lnTo>
                      <a:pt x="328" y="1598"/>
                    </a:lnTo>
                    <a:lnTo>
                      <a:pt x="328" y="161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4" name="Freeform 217">
                <a:extLst>
                  <a:ext uri="{FF2B5EF4-FFF2-40B4-BE49-F238E27FC236}">
                    <a16:creationId xmlns:a16="http://schemas.microsoft.com/office/drawing/2014/main" id="{3B1D66AB-A758-CB4B-A9E3-E5FB37EDE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2" y="1508"/>
                <a:ext cx="328" cy="2462"/>
              </a:xfrm>
              <a:custGeom>
                <a:avLst/>
                <a:gdLst>
                  <a:gd name="T0" fmla="*/ 8 w 328"/>
                  <a:gd name="T1" fmla="*/ 2246 h 2462"/>
                  <a:gd name="T2" fmla="*/ 16 w 328"/>
                  <a:gd name="T3" fmla="*/ 0 h 2462"/>
                  <a:gd name="T4" fmla="*/ 24 w 328"/>
                  <a:gd name="T5" fmla="*/ 2430 h 2462"/>
                  <a:gd name="T6" fmla="*/ 32 w 328"/>
                  <a:gd name="T7" fmla="*/ 2070 h 2462"/>
                  <a:gd name="T8" fmla="*/ 40 w 328"/>
                  <a:gd name="T9" fmla="*/ 1135 h 2462"/>
                  <a:gd name="T10" fmla="*/ 48 w 328"/>
                  <a:gd name="T11" fmla="*/ 2206 h 2462"/>
                  <a:gd name="T12" fmla="*/ 56 w 328"/>
                  <a:gd name="T13" fmla="*/ 991 h 2462"/>
                  <a:gd name="T14" fmla="*/ 64 w 328"/>
                  <a:gd name="T15" fmla="*/ 1366 h 2462"/>
                  <a:gd name="T16" fmla="*/ 72 w 328"/>
                  <a:gd name="T17" fmla="*/ 1678 h 2462"/>
                  <a:gd name="T18" fmla="*/ 80 w 328"/>
                  <a:gd name="T19" fmla="*/ 1135 h 2462"/>
                  <a:gd name="T20" fmla="*/ 88 w 328"/>
                  <a:gd name="T21" fmla="*/ 1175 h 2462"/>
                  <a:gd name="T22" fmla="*/ 96 w 328"/>
                  <a:gd name="T23" fmla="*/ 1870 h 2462"/>
                  <a:gd name="T24" fmla="*/ 104 w 328"/>
                  <a:gd name="T25" fmla="*/ 1734 h 2462"/>
                  <a:gd name="T26" fmla="*/ 112 w 328"/>
                  <a:gd name="T27" fmla="*/ 1718 h 2462"/>
                  <a:gd name="T28" fmla="*/ 120 w 328"/>
                  <a:gd name="T29" fmla="*/ 1774 h 2462"/>
                  <a:gd name="T30" fmla="*/ 120 w 328"/>
                  <a:gd name="T31" fmla="*/ 1694 h 2462"/>
                  <a:gd name="T32" fmla="*/ 128 w 328"/>
                  <a:gd name="T33" fmla="*/ 479 h 2462"/>
                  <a:gd name="T34" fmla="*/ 136 w 328"/>
                  <a:gd name="T35" fmla="*/ 112 h 2462"/>
                  <a:gd name="T36" fmla="*/ 144 w 328"/>
                  <a:gd name="T37" fmla="*/ 711 h 2462"/>
                  <a:gd name="T38" fmla="*/ 152 w 328"/>
                  <a:gd name="T39" fmla="*/ 1870 h 2462"/>
                  <a:gd name="T40" fmla="*/ 160 w 328"/>
                  <a:gd name="T41" fmla="*/ 2254 h 2462"/>
                  <a:gd name="T42" fmla="*/ 168 w 328"/>
                  <a:gd name="T43" fmla="*/ 2174 h 2462"/>
                  <a:gd name="T44" fmla="*/ 176 w 328"/>
                  <a:gd name="T45" fmla="*/ 1335 h 2462"/>
                  <a:gd name="T46" fmla="*/ 184 w 328"/>
                  <a:gd name="T47" fmla="*/ 1518 h 2462"/>
                  <a:gd name="T48" fmla="*/ 184 w 328"/>
                  <a:gd name="T49" fmla="*/ 1598 h 2462"/>
                  <a:gd name="T50" fmla="*/ 192 w 328"/>
                  <a:gd name="T51" fmla="*/ 1646 h 2462"/>
                  <a:gd name="T52" fmla="*/ 200 w 328"/>
                  <a:gd name="T53" fmla="*/ 1351 h 2462"/>
                  <a:gd name="T54" fmla="*/ 208 w 328"/>
                  <a:gd name="T55" fmla="*/ 1806 h 2462"/>
                  <a:gd name="T56" fmla="*/ 216 w 328"/>
                  <a:gd name="T57" fmla="*/ 1646 h 2462"/>
                  <a:gd name="T58" fmla="*/ 224 w 328"/>
                  <a:gd name="T59" fmla="*/ 1766 h 2462"/>
                  <a:gd name="T60" fmla="*/ 240 w 328"/>
                  <a:gd name="T61" fmla="*/ 1926 h 2462"/>
                  <a:gd name="T62" fmla="*/ 248 w 328"/>
                  <a:gd name="T63" fmla="*/ 144 h 2462"/>
                  <a:gd name="T64" fmla="*/ 248 w 328"/>
                  <a:gd name="T65" fmla="*/ 2214 h 2462"/>
                  <a:gd name="T66" fmla="*/ 256 w 328"/>
                  <a:gd name="T67" fmla="*/ 1239 h 2462"/>
                  <a:gd name="T68" fmla="*/ 264 w 328"/>
                  <a:gd name="T69" fmla="*/ 1239 h 2462"/>
                  <a:gd name="T70" fmla="*/ 272 w 328"/>
                  <a:gd name="T71" fmla="*/ 1830 h 2462"/>
                  <a:gd name="T72" fmla="*/ 280 w 328"/>
                  <a:gd name="T73" fmla="*/ 1630 h 2462"/>
                  <a:gd name="T74" fmla="*/ 288 w 328"/>
                  <a:gd name="T75" fmla="*/ 1510 h 2462"/>
                  <a:gd name="T76" fmla="*/ 296 w 328"/>
                  <a:gd name="T77" fmla="*/ 1614 h 2462"/>
                  <a:gd name="T78" fmla="*/ 304 w 328"/>
                  <a:gd name="T79" fmla="*/ 1862 h 2462"/>
                  <a:gd name="T80" fmla="*/ 312 w 328"/>
                  <a:gd name="T81" fmla="*/ 1830 h 2462"/>
                  <a:gd name="T82" fmla="*/ 320 w 328"/>
                  <a:gd name="T83" fmla="*/ 1518 h 24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2462"/>
                  <a:gd name="T128" fmla="*/ 328 w 328"/>
                  <a:gd name="T129" fmla="*/ 2462 h 24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2462">
                    <a:moveTo>
                      <a:pt x="0" y="1686"/>
                    </a:moveTo>
                    <a:lnTo>
                      <a:pt x="8" y="1694"/>
                    </a:lnTo>
                    <a:lnTo>
                      <a:pt x="8" y="2246"/>
                    </a:lnTo>
                    <a:lnTo>
                      <a:pt x="8" y="1127"/>
                    </a:lnTo>
                    <a:lnTo>
                      <a:pt x="16" y="1007"/>
                    </a:lnTo>
                    <a:lnTo>
                      <a:pt x="16" y="0"/>
                    </a:lnTo>
                    <a:lnTo>
                      <a:pt x="16" y="1638"/>
                    </a:lnTo>
                    <a:lnTo>
                      <a:pt x="24" y="1718"/>
                    </a:lnTo>
                    <a:lnTo>
                      <a:pt x="24" y="2430"/>
                    </a:lnTo>
                    <a:lnTo>
                      <a:pt x="24" y="759"/>
                    </a:lnTo>
                    <a:lnTo>
                      <a:pt x="32" y="727"/>
                    </a:lnTo>
                    <a:lnTo>
                      <a:pt x="32" y="2070"/>
                    </a:lnTo>
                    <a:lnTo>
                      <a:pt x="32" y="2022"/>
                    </a:lnTo>
                    <a:lnTo>
                      <a:pt x="40" y="2062"/>
                    </a:lnTo>
                    <a:lnTo>
                      <a:pt x="40" y="1135"/>
                    </a:lnTo>
                    <a:lnTo>
                      <a:pt x="40" y="1438"/>
                    </a:lnTo>
                    <a:lnTo>
                      <a:pt x="48" y="1558"/>
                    </a:lnTo>
                    <a:lnTo>
                      <a:pt x="48" y="2206"/>
                    </a:lnTo>
                    <a:lnTo>
                      <a:pt x="48" y="1287"/>
                    </a:lnTo>
                    <a:lnTo>
                      <a:pt x="56" y="1215"/>
                    </a:lnTo>
                    <a:lnTo>
                      <a:pt x="56" y="991"/>
                    </a:lnTo>
                    <a:lnTo>
                      <a:pt x="56" y="1958"/>
                    </a:lnTo>
                    <a:lnTo>
                      <a:pt x="64" y="1974"/>
                    </a:lnTo>
                    <a:lnTo>
                      <a:pt x="64" y="1366"/>
                    </a:lnTo>
                    <a:lnTo>
                      <a:pt x="64" y="1486"/>
                    </a:lnTo>
                    <a:lnTo>
                      <a:pt x="72" y="1518"/>
                    </a:lnTo>
                    <a:lnTo>
                      <a:pt x="72" y="1678"/>
                    </a:lnTo>
                    <a:lnTo>
                      <a:pt x="72" y="1167"/>
                    </a:lnTo>
                    <a:lnTo>
                      <a:pt x="80" y="1151"/>
                    </a:lnTo>
                    <a:lnTo>
                      <a:pt x="80" y="1135"/>
                    </a:lnTo>
                    <a:lnTo>
                      <a:pt x="80" y="2086"/>
                    </a:lnTo>
                    <a:lnTo>
                      <a:pt x="88" y="2078"/>
                    </a:lnTo>
                    <a:lnTo>
                      <a:pt x="88" y="1175"/>
                    </a:lnTo>
                    <a:lnTo>
                      <a:pt x="88" y="1327"/>
                    </a:lnTo>
                    <a:lnTo>
                      <a:pt x="96" y="1374"/>
                    </a:lnTo>
                    <a:lnTo>
                      <a:pt x="96" y="1870"/>
                    </a:lnTo>
                    <a:lnTo>
                      <a:pt x="96" y="1726"/>
                    </a:lnTo>
                    <a:lnTo>
                      <a:pt x="104" y="1710"/>
                    </a:lnTo>
                    <a:lnTo>
                      <a:pt x="104" y="1734"/>
                    </a:lnTo>
                    <a:lnTo>
                      <a:pt x="104" y="1638"/>
                    </a:lnTo>
                    <a:lnTo>
                      <a:pt x="104" y="1726"/>
                    </a:lnTo>
                    <a:lnTo>
                      <a:pt x="112" y="1718"/>
                    </a:lnTo>
                    <a:lnTo>
                      <a:pt x="112" y="1582"/>
                    </a:lnTo>
                    <a:lnTo>
                      <a:pt x="112" y="1758"/>
                    </a:lnTo>
                    <a:lnTo>
                      <a:pt x="120" y="1774"/>
                    </a:lnTo>
                    <a:lnTo>
                      <a:pt x="120" y="1894"/>
                    </a:lnTo>
                    <a:lnTo>
                      <a:pt x="120" y="1654"/>
                    </a:lnTo>
                    <a:lnTo>
                      <a:pt x="120" y="1694"/>
                    </a:lnTo>
                    <a:lnTo>
                      <a:pt x="128" y="1710"/>
                    </a:lnTo>
                    <a:lnTo>
                      <a:pt x="128" y="2054"/>
                    </a:lnTo>
                    <a:lnTo>
                      <a:pt x="128" y="479"/>
                    </a:lnTo>
                    <a:lnTo>
                      <a:pt x="136" y="327"/>
                    </a:lnTo>
                    <a:lnTo>
                      <a:pt x="136" y="2462"/>
                    </a:lnTo>
                    <a:lnTo>
                      <a:pt x="136" y="112"/>
                    </a:lnTo>
                    <a:lnTo>
                      <a:pt x="136" y="2286"/>
                    </a:lnTo>
                    <a:lnTo>
                      <a:pt x="144" y="2238"/>
                    </a:lnTo>
                    <a:lnTo>
                      <a:pt x="144" y="711"/>
                    </a:lnTo>
                    <a:lnTo>
                      <a:pt x="144" y="1119"/>
                    </a:lnTo>
                    <a:lnTo>
                      <a:pt x="152" y="1159"/>
                    </a:lnTo>
                    <a:lnTo>
                      <a:pt x="152" y="1870"/>
                    </a:lnTo>
                    <a:lnTo>
                      <a:pt x="152" y="1255"/>
                    </a:lnTo>
                    <a:lnTo>
                      <a:pt x="160" y="1159"/>
                    </a:lnTo>
                    <a:lnTo>
                      <a:pt x="160" y="2254"/>
                    </a:lnTo>
                    <a:lnTo>
                      <a:pt x="160" y="1135"/>
                    </a:lnTo>
                    <a:lnTo>
                      <a:pt x="160" y="2206"/>
                    </a:lnTo>
                    <a:lnTo>
                      <a:pt x="168" y="2174"/>
                    </a:lnTo>
                    <a:lnTo>
                      <a:pt x="168" y="1151"/>
                    </a:lnTo>
                    <a:lnTo>
                      <a:pt x="168" y="1287"/>
                    </a:lnTo>
                    <a:lnTo>
                      <a:pt x="176" y="1335"/>
                    </a:lnTo>
                    <a:lnTo>
                      <a:pt x="176" y="1862"/>
                    </a:lnTo>
                    <a:lnTo>
                      <a:pt x="176" y="1534"/>
                    </a:lnTo>
                    <a:lnTo>
                      <a:pt x="184" y="1518"/>
                    </a:lnTo>
                    <a:lnTo>
                      <a:pt x="184" y="1734"/>
                    </a:lnTo>
                    <a:lnTo>
                      <a:pt x="184" y="1430"/>
                    </a:lnTo>
                    <a:lnTo>
                      <a:pt x="184" y="1598"/>
                    </a:lnTo>
                    <a:lnTo>
                      <a:pt x="192" y="1566"/>
                    </a:lnTo>
                    <a:lnTo>
                      <a:pt x="192" y="1159"/>
                    </a:lnTo>
                    <a:lnTo>
                      <a:pt x="192" y="1646"/>
                    </a:lnTo>
                    <a:lnTo>
                      <a:pt x="200" y="1710"/>
                    </a:lnTo>
                    <a:lnTo>
                      <a:pt x="200" y="1918"/>
                    </a:lnTo>
                    <a:lnTo>
                      <a:pt x="200" y="1351"/>
                    </a:lnTo>
                    <a:lnTo>
                      <a:pt x="208" y="1335"/>
                    </a:lnTo>
                    <a:lnTo>
                      <a:pt x="208" y="1319"/>
                    </a:lnTo>
                    <a:lnTo>
                      <a:pt x="208" y="1806"/>
                    </a:lnTo>
                    <a:lnTo>
                      <a:pt x="216" y="1814"/>
                    </a:lnTo>
                    <a:lnTo>
                      <a:pt x="216" y="1630"/>
                    </a:lnTo>
                    <a:lnTo>
                      <a:pt x="216" y="1646"/>
                    </a:lnTo>
                    <a:lnTo>
                      <a:pt x="224" y="1662"/>
                    </a:lnTo>
                    <a:lnTo>
                      <a:pt x="224" y="1654"/>
                    </a:lnTo>
                    <a:lnTo>
                      <a:pt x="224" y="1766"/>
                    </a:lnTo>
                    <a:lnTo>
                      <a:pt x="232" y="1782"/>
                    </a:lnTo>
                    <a:lnTo>
                      <a:pt x="232" y="1910"/>
                    </a:lnTo>
                    <a:lnTo>
                      <a:pt x="240" y="1926"/>
                    </a:lnTo>
                    <a:lnTo>
                      <a:pt x="240" y="2166"/>
                    </a:lnTo>
                    <a:lnTo>
                      <a:pt x="240" y="232"/>
                    </a:lnTo>
                    <a:lnTo>
                      <a:pt x="248" y="144"/>
                    </a:lnTo>
                    <a:lnTo>
                      <a:pt x="248" y="2430"/>
                    </a:lnTo>
                    <a:lnTo>
                      <a:pt x="248" y="80"/>
                    </a:lnTo>
                    <a:lnTo>
                      <a:pt x="248" y="2214"/>
                    </a:lnTo>
                    <a:lnTo>
                      <a:pt x="256" y="2150"/>
                    </a:lnTo>
                    <a:lnTo>
                      <a:pt x="256" y="831"/>
                    </a:lnTo>
                    <a:lnTo>
                      <a:pt x="256" y="1239"/>
                    </a:lnTo>
                    <a:lnTo>
                      <a:pt x="264" y="1279"/>
                    </a:lnTo>
                    <a:lnTo>
                      <a:pt x="264" y="1678"/>
                    </a:lnTo>
                    <a:lnTo>
                      <a:pt x="264" y="1239"/>
                    </a:lnTo>
                    <a:lnTo>
                      <a:pt x="272" y="1247"/>
                    </a:lnTo>
                    <a:lnTo>
                      <a:pt x="272" y="1926"/>
                    </a:lnTo>
                    <a:lnTo>
                      <a:pt x="272" y="1830"/>
                    </a:lnTo>
                    <a:lnTo>
                      <a:pt x="280" y="1774"/>
                    </a:lnTo>
                    <a:lnTo>
                      <a:pt x="280" y="1351"/>
                    </a:lnTo>
                    <a:lnTo>
                      <a:pt x="280" y="1630"/>
                    </a:lnTo>
                    <a:lnTo>
                      <a:pt x="288" y="1654"/>
                    </a:lnTo>
                    <a:lnTo>
                      <a:pt x="288" y="1806"/>
                    </a:lnTo>
                    <a:lnTo>
                      <a:pt x="288" y="1510"/>
                    </a:lnTo>
                    <a:lnTo>
                      <a:pt x="288" y="1558"/>
                    </a:lnTo>
                    <a:lnTo>
                      <a:pt x="296" y="1566"/>
                    </a:lnTo>
                    <a:lnTo>
                      <a:pt x="296" y="1614"/>
                    </a:lnTo>
                    <a:lnTo>
                      <a:pt x="296" y="1335"/>
                    </a:lnTo>
                    <a:lnTo>
                      <a:pt x="304" y="1319"/>
                    </a:lnTo>
                    <a:lnTo>
                      <a:pt x="304" y="1862"/>
                    </a:lnTo>
                    <a:lnTo>
                      <a:pt x="304" y="1311"/>
                    </a:lnTo>
                    <a:lnTo>
                      <a:pt x="304" y="1846"/>
                    </a:lnTo>
                    <a:lnTo>
                      <a:pt x="312" y="1830"/>
                    </a:lnTo>
                    <a:lnTo>
                      <a:pt x="312" y="1470"/>
                    </a:lnTo>
                    <a:lnTo>
                      <a:pt x="312" y="1502"/>
                    </a:lnTo>
                    <a:lnTo>
                      <a:pt x="320" y="1518"/>
                    </a:lnTo>
                    <a:lnTo>
                      <a:pt x="320" y="1678"/>
                    </a:lnTo>
                    <a:lnTo>
                      <a:pt x="328" y="168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5" name="Freeform 218">
                <a:extLst>
                  <a:ext uri="{FF2B5EF4-FFF2-40B4-BE49-F238E27FC236}">
                    <a16:creationId xmlns:a16="http://schemas.microsoft.com/office/drawing/2014/main" id="{7DD32DC9-952E-AC48-8ADF-42ED81BD6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0" y="1771"/>
                <a:ext cx="313" cy="2111"/>
              </a:xfrm>
              <a:custGeom>
                <a:avLst/>
                <a:gdLst>
                  <a:gd name="T0" fmla="*/ 0 w 313"/>
                  <a:gd name="T1" fmla="*/ 1487 h 2111"/>
                  <a:gd name="T2" fmla="*/ 8 w 313"/>
                  <a:gd name="T3" fmla="*/ 1623 h 2111"/>
                  <a:gd name="T4" fmla="*/ 16 w 313"/>
                  <a:gd name="T5" fmla="*/ 184 h 2111"/>
                  <a:gd name="T6" fmla="*/ 24 w 313"/>
                  <a:gd name="T7" fmla="*/ 2111 h 2111"/>
                  <a:gd name="T8" fmla="*/ 32 w 313"/>
                  <a:gd name="T9" fmla="*/ 1991 h 2111"/>
                  <a:gd name="T10" fmla="*/ 40 w 313"/>
                  <a:gd name="T11" fmla="*/ 992 h 2111"/>
                  <a:gd name="T12" fmla="*/ 48 w 313"/>
                  <a:gd name="T13" fmla="*/ 1591 h 2111"/>
                  <a:gd name="T14" fmla="*/ 56 w 313"/>
                  <a:gd name="T15" fmla="*/ 1367 h 2111"/>
                  <a:gd name="T16" fmla="*/ 64 w 313"/>
                  <a:gd name="T17" fmla="*/ 1295 h 2111"/>
                  <a:gd name="T18" fmla="*/ 72 w 313"/>
                  <a:gd name="T19" fmla="*/ 1343 h 2111"/>
                  <a:gd name="T20" fmla="*/ 72 w 313"/>
                  <a:gd name="T21" fmla="*/ 1359 h 2111"/>
                  <a:gd name="T22" fmla="*/ 80 w 313"/>
                  <a:gd name="T23" fmla="*/ 1303 h 2111"/>
                  <a:gd name="T24" fmla="*/ 88 w 313"/>
                  <a:gd name="T25" fmla="*/ 1383 h 2111"/>
                  <a:gd name="T26" fmla="*/ 96 w 313"/>
                  <a:gd name="T27" fmla="*/ 1431 h 2111"/>
                  <a:gd name="T28" fmla="*/ 112 w 313"/>
                  <a:gd name="T29" fmla="*/ 1543 h 2111"/>
                  <a:gd name="T30" fmla="*/ 120 w 313"/>
                  <a:gd name="T31" fmla="*/ 1543 h 2111"/>
                  <a:gd name="T32" fmla="*/ 128 w 313"/>
                  <a:gd name="T33" fmla="*/ 968 h 2111"/>
                  <a:gd name="T34" fmla="*/ 136 w 313"/>
                  <a:gd name="T35" fmla="*/ 1191 h 2111"/>
                  <a:gd name="T36" fmla="*/ 144 w 313"/>
                  <a:gd name="T37" fmla="*/ 928 h 2111"/>
                  <a:gd name="T38" fmla="*/ 152 w 313"/>
                  <a:gd name="T39" fmla="*/ 1383 h 2111"/>
                  <a:gd name="T40" fmla="*/ 152 w 313"/>
                  <a:gd name="T41" fmla="*/ 1423 h 2111"/>
                  <a:gd name="T42" fmla="*/ 160 w 313"/>
                  <a:gd name="T43" fmla="*/ 1303 h 2111"/>
                  <a:gd name="T44" fmla="*/ 168 w 313"/>
                  <a:gd name="T45" fmla="*/ 1239 h 2111"/>
                  <a:gd name="T46" fmla="*/ 176 w 313"/>
                  <a:gd name="T47" fmla="*/ 1423 h 2111"/>
                  <a:gd name="T48" fmla="*/ 184 w 313"/>
                  <a:gd name="T49" fmla="*/ 1239 h 2111"/>
                  <a:gd name="T50" fmla="*/ 192 w 313"/>
                  <a:gd name="T51" fmla="*/ 1423 h 2111"/>
                  <a:gd name="T52" fmla="*/ 200 w 313"/>
                  <a:gd name="T53" fmla="*/ 1367 h 2111"/>
                  <a:gd name="T54" fmla="*/ 208 w 313"/>
                  <a:gd name="T55" fmla="*/ 1671 h 2111"/>
                  <a:gd name="T56" fmla="*/ 216 w 313"/>
                  <a:gd name="T57" fmla="*/ 1008 h 2111"/>
                  <a:gd name="T58" fmla="*/ 224 w 313"/>
                  <a:gd name="T59" fmla="*/ 1319 h 2111"/>
                  <a:gd name="T60" fmla="*/ 224 w 313"/>
                  <a:gd name="T61" fmla="*/ 1311 h 2111"/>
                  <a:gd name="T62" fmla="*/ 232 w 313"/>
                  <a:gd name="T63" fmla="*/ 864 h 2111"/>
                  <a:gd name="T64" fmla="*/ 241 w 313"/>
                  <a:gd name="T65" fmla="*/ 1367 h 2111"/>
                  <a:gd name="T66" fmla="*/ 249 w 313"/>
                  <a:gd name="T67" fmla="*/ 1575 h 2111"/>
                  <a:gd name="T68" fmla="*/ 257 w 313"/>
                  <a:gd name="T69" fmla="*/ 1359 h 2111"/>
                  <a:gd name="T70" fmla="*/ 265 w 313"/>
                  <a:gd name="T71" fmla="*/ 1215 h 2111"/>
                  <a:gd name="T72" fmla="*/ 265 w 313"/>
                  <a:gd name="T73" fmla="*/ 1599 h 2111"/>
                  <a:gd name="T74" fmla="*/ 273 w 313"/>
                  <a:gd name="T75" fmla="*/ 1263 h 2111"/>
                  <a:gd name="T76" fmla="*/ 289 w 313"/>
                  <a:gd name="T77" fmla="*/ 1599 h 2111"/>
                  <a:gd name="T78" fmla="*/ 289 w 313"/>
                  <a:gd name="T79" fmla="*/ 1399 h 2111"/>
                  <a:gd name="T80" fmla="*/ 305 w 313"/>
                  <a:gd name="T81" fmla="*/ 1799 h 2111"/>
                  <a:gd name="T82" fmla="*/ 305 w 313"/>
                  <a:gd name="T83" fmla="*/ 512 h 2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3"/>
                  <a:gd name="T127" fmla="*/ 0 h 2111"/>
                  <a:gd name="T128" fmla="*/ 313 w 313"/>
                  <a:gd name="T129" fmla="*/ 2111 h 2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3" h="2111">
                    <a:moveTo>
                      <a:pt x="0" y="1423"/>
                    </a:moveTo>
                    <a:lnTo>
                      <a:pt x="0" y="1559"/>
                    </a:lnTo>
                    <a:lnTo>
                      <a:pt x="0" y="1487"/>
                    </a:lnTo>
                    <a:lnTo>
                      <a:pt x="8" y="1479"/>
                    </a:lnTo>
                    <a:lnTo>
                      <a:pt x="8" y="1455"/>
                    </a:lnTo>
                    <a:lnTo>
                      <a:pt x="8" y="1623"/>
                    </a:lnTo>
                    <a:lnTo>
                      <a:pt x="16" y="1647"/>
                    </a:lnTo>
                    <a:lnTo>
                      <a:pt x="16" y="1919"/>
                    </a:lnTo>
                    <a:lnTo>
                      <a:pt x="16" y="184"/>
                    </a:lnTo>
                    <a:lnTo>
                      <a:pt x="16" y="192"/>
                    </a:lnTo>
                    <a:lnTo>
                      <a:pt x="24" y="232"/>
                    </a:lnTo>
                    <a:lnTo>
                      <a:pt x="24" y="2111"/>
                    </a:lnTo>
                    <a:lnTo>
                      <a:pt x="24" y="24"/>
                    </a:lnTo>
                    <a:lnTo>
                      <a:pt x="24" y="2095"/>
                    </a:lnTo>
                    <a:lnTo>
                      <a:pt x="32" y="1991"/>
                    </a:lnTo>
                    <a:lnTo>
                      <a:pt x="32" y="768"/>
                    </a:lnTo>
                    <a:lnTo>
                      <a:pt x="32" y="928"/>
                    </a:lnTo>
                    <a:lnTo>
                      <a:pt x="40" y="992"/>
                    </a:lnTo>
                    <a:lnTo>
                      <a:pt x="40" y="1215"/>
                    </a:lnTo>
                    <a:lnTo>
                      <a:pt x="48" y="1199"/>
                    </a:lnTo>
                    <a:lnTo>
                      <a:pt x="48" y="1591"/>
                    </a:lnTo>
                    <a:lnTo>
                      <a:pt x="48" y="1159"/>
                    </a:lnTo>
                    <a:lnTo>
                      <a:pt x="48" y="1407"/>
                    </a:lnTo>
                    <a:lnTo>
                      <a:pt x="56" y="1367"/>
                    </a:lnTo>
                    <a:lnTo>
                      <a:pt x="56" y="1263"/>
                    </a:lnTo>
                    <a:lnTo>
                      <a:pt x="56" y="1311"/>
                    </a:lnTo>
                    <a:lnTo>
                      <a:pt x="64" y="1295"/>
                    </a:lnTo>
                    <a:lnTo>
                      <a:pt x="64" y="1175"/>
                    </a:lnTo>
                    <a:lnTo>
                      <a:pt x="64" y="1335"/>
                    </a:lnTo>
                    <a:lnTo>
                      <a:pt x="72" y="1343"/>
                    </a:lnTo>
                    <a:lnTo>
                      <a:pt x="72" y="1423"/>
                    </a:lnTo>
                    <a:lnTo>
                      <a:pt x="72" y="1311"/>
                    </a:lnTo>
                    <a:lnTo>
                      <a:pt x="72" y="1359"/>
                    </a:lnTo>
                    <a:lnTo>
                      <a:pt x="80" y="1351"/>
                    </a:lnTo>
                    <a:lnTo>
                      <a:pt x="80" y="1359"/>
                    </a:lnTo>
                    <a:lnTo>
                      <a:pt x="80" y="1303"/>
                    </a:lnTo>
                    <a:lnTo>
                      <a:pt x="88" y="1311"/>
                    </a:lnTo>
                    <a:lnTo>
                      <a:pt x="88" y="1399"/>
                    </a:lnTo>
                    <a:lnTo>
                      <a:pt x="88" y="1383"/>
                    </a:lnTo>
                    <a:lnTo>
                      <a:pt x="96" y="1375"/>
                    </a:lnTo>
                    <a:lnTo>
                      <a:pt x="96" y="1319"/>
                    </a:lnTo>
                    <a:lnTo>
                      <a:pt x="96" y="1431"/>
                    </a:lnTo>
                    <a:lnTo>
                      <a:pt x="104" y="1439"/>
                    </a:lnTo>
                    <a:lnTo>
                      <a:pt x="104" y="1527"/>
                    </a:lnTo>
                    <a:lnTo>
                      <a:pt x="112" y="1543"/>
                    </a:lnTo>
                    <a:lnTo>
                      <a:pt x="112" y="1999"/>
                    </a:lnTo>
                    <a:lnTo>
                      <a:pt x="112" y="1847"/>
                    </a:lnTo>
                    <a:lnTo>
                      <a:pt x="120" y="1543"/>
                    </a:lnTo>
                    <a:lnTo>
                      <a:pt x="120" y="0"/>
                    </a:lnTo>
                    <a:lnTo>
                      <a:pt x="120" y="776"/>
                    </a:lnTo>
                    <a:lnTo>
                      <a:pt x="128" y="968"/>
                    </a:lnTo>
                    <a:lnTo>
                      <a:pt x="128" y="1927"/>
                    </a:lnTo>
                    <a:lnTo>
                      <a:pt x="128" y="1207"/>
                    </a:lnTo>
                    <a:lnTo>
                      <a:pt x="136" y="1191"/>
                    </a:lnTo>
                    <a:lnTo>
                      <a:pt x="136" y="1327"/>
                    </a:lnTo>
                    <a:lnTo>
                      <a:pt x="136" y="944"/>
                    </a:lnTo>
                    <a:lnTo>
                      <a:pt x="144" y="928"/>
                    </a:lnTo>
                    <a:lnTo>
                      <a:pt x="144" y="1471"/>
                    </a:lnTo>
                    <a:lnTo>
                      <a:pt x="144" y="1431"/>
                    </a:lnTo>
                    <a:lnTo>
                      <a:pt x="152" y="1383"/>
                    </a:lnTo>
                    <a:lnTo>
                      <a:pt x="152" y="1511"/>
                    </a:lnTo>
                    <a:lnTo>
                      <a:pt x="152" y="1175"/>
                    </a:lnTo>
                    <a:lnTo>
                      <a:pt x="152" y="1423"/>
                    </a:lnTo>
                    <a:lnTo>
                      <a:pt x="160" y="1415"/>
                    </a:lnTo>
                    <a:lnTo>
                      <a:pt x="160" y="1095"/>
                    </a:lnTo>
                    <a:lnTo>
                      <a:pt x="160" y="1303"/>
                    </a:lnTo>
                    <a:lnTo>
                      <a:pt x="168" y="1319"/>
                    </a:lnTo>
                    <a:lnTo>
                      <a:pt x="168" y="1383"/>
                    </a:lnTo>
                    <a:lnTo>
                      <a:pt x="168" y="1239"/>
                    </a:lnTo>
                    <a:lnTo>
                      <a:pt x="168" y="1271"/>
                    </a:lnTo>
                    <a:lnTo>
                      <a:pt x="176" y="1295"/>
                    </a:lnTo>
                    <a:lnTo>
                      <a:pt x="176" y="1423"/>
                    </a:lnTo>
                    <a:lnTo>
                      <a:pt x="176" y="1215"/>
                    </a:lnTo>
                    <a:lnTo>
                      <a:pt x="176" y="1223"/>
                    </a:lnTo>
                    <a:lnTo>
                      <a:pt x="184" y="1239"/>
                    </a:lnTo>
                    <a:lnTo>
                      <a:pt x="184" y="1511"/>
                    </a:lnTo>
                    <a:lnTo>
                      <a:pt x="184" y="1431"/>
                    </a:lnTo>
                    <a:lnTo>
                      <a:pt x="192" y="1423"/>
                    </a:lnTo>
                    <a:lnTo>
                      <a:pt x="192" y="1479"/>
                    </a:lnTo>
                    <a:lnTo>
                      <a:pt x="192" y="1383"/>
                    </a:lnTo>
                    <a:lnTo>
                      <a:pt x="200" y="1367"/>
                    </a:lnTo>
                    <a:lnTo>
                      <a:pt x="200" y="1335"/>
                    </a:lnTo>
                    <a:lnTo>
                      <a:pt x="200" y="1679"/>
                    </a:lnTo>
                    <a:lnTo>
                      <a:pt x="208" y="1671"/>
                    </a:lnTo>
                    <a:lnTo>
                      <a:pt x="208" y="1951"/>
                    </a:lnTo>
                    <a:lnTo>
                      <a:pt x="208" y="1056"/>
                    </a:lnTo>
                    <a:lnTo>
                      <a:pt x="216" y="1008"/>
                    </a:lnTo>
                    <a:lnTo>
                      <a:pt x="216" y="168"/>
                    </a:lnTo>
                    <a:lnTo>
                      <a:pt x="216" y="1263"/>
                    </a:lnTo>
                    <a:lnTo>
                      <a:pt x="224" y="1319"/>
                    </a:lnTo>
                    <a:lnTo>
                      <a:pt x="224" y="1591"/>
                    </a:lnTo>
                    <a:lnTo>
                      <a:pt x="224" y="1103"/>
                    </a:lnTo>
                    <a:lnTo>
                      <a:pt x="224" y="1311"/>
                    </a:lnTo>
                    <a:lnTo>
                      <a:pt x="232" y="1359"/>
                    </a:lnTo>
                    <a:lnTo>
                      <a:pt x="232" y="1407"/>
                    </a:lnTo>
                    <a:lnTo>
                      <a:pt x="232" y="864"/>
                    </a:lnTo>
                    <a:lnTo>
                      <a:pt x="232" y="976"/>
                    </a:lnTo>
                    <a:lnTo>
                      <a:pt x="241" y="976"/>
                    </a:lnTo>
                    <a:lnTo>
                      <a:pt x="241" y="1367"/>
                    </a:lnTo>
                    <a:lnTo>
                      <a:pt x="241" y="1327"/>
                    </a:lnTo>
                    <a:lnTo>
                      <a:pt x="249" y="1335"/>
                    </a:lnTo>
                    <a:lnTo>
                      <a:pt x="249" y="1575"/>
                    </a:lnTo>
                    <a:lnTo>
                      <a:pt x="249" y="1287"/>
                    </a:lnTo>
                    <a:lnTo>
                      <a:pt x="257" y="1255"/>
                    </a:lnTo>
                    <a:lnTo>
                      <a:pt x="257" y="1359"/>
                    </a:lnTo>
                    <a:lnTo>
                      <a:pt x="257" y="1167"/>
                    </a:lnTo>
                    <a:lnTo>
                      <a:pt x="257" y="1231"/>
                    </a:lnTo>
                    <a:lnTo>
                      <a:pt x="265" y="1215"/>
                    </a:lnTo>
                    <a:lnTo>
                      <a:pt x="265" y="1623"/>
                    </a:lnTo>
                    <a:lnTo>
                      <a:pt x="265" y="1064"/>
                    </a:lnTo>
                    <a:lnTo>
                      <a:pt x="265" y="1599"/>
                    </a:lnTo>
                    <a:lnTo>
                      <a:pt x="273" y="1575"/>
                    </a:lnTo>
                    <a:lnTo>
                      <a:pt x="273" y="1111"/>
                    </a:lnTo>
                    <a:lnTo>
                      <a:pt x="273" y="1263"/>
                    </a:lnTo>
                    <a:lnTo>
                      <a:pt x="281" y="1287"/>
                    </a:lnTo>
                    <a:lnTo>
                      <a:pt x="281" y="1575"/>
                    </a:lnTo>
                    <a:lnTo>
                      <a:pt x="289" y="1599"/>
                    </a:lnTo>
                    <a:lnTo>
                      <a:pt x="289" y="1615"/>
                    </a:lnTo>
                    <a:lnTo>
                      <a:pt x="289" y="1335"/>
                    </a:lnTo>
                    <a:lnTo>
                      <a:pt x="289" y="1399"/>
                    </a:lnTo>
                    <a:lnTo>
                      <a:pt x="297" y="1423"/>
                    </a:lnTo>
                    <a:lnTo>
                      <a:pt x="297" y="1799"/>
                    </a:lnTo>
                    <a:lnTo>
                      <a:pt x="305" y="1799"/>
                    </a:lnTo>
                    <a:lnTo>
                      <a:pt x="305" y="1943"/>
                    </a:lnTo>
                    <a:lnTo>
                      <a:pt x="305" y="296"/>
                    </a:lnTo>
                    <a:lnTo>
                      <a:pt x="305" y="512"/>
                    </a:lnTo>
                    <a:lnTo>
                      <a:pt x="313" y="512"/>
                    </a:lnTo>
                    <a:lnTo>
                      <a:pt x="313" y="134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6" name="Freeform 219">
                <a:extLst>
                  <a:ext uri="{FF2B5EF4-FFF2-40B4-BE49-F238E27FC236}">
                    <a16:creationId xmlns:a16="http://schemas.microsoft.com/office/drawing/2014/main" id="{28BC2B6E-0B8A-444D-8F48-E0D725B5D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" y="2323"/>
                <a:ext cx="312" cy="1415"/>
              </a:xfrm>
              <a:custGeom>
                <a:avLst/>
                <a:gdLst>
                  <a:gd name="T0" fmla="*/ 0 w 312"/>
                  <a:gd name="T1" fmla="*/ 591 h 1415"/>
                  <a:gd name="T2" fmla="*/ 8 w 312"/>
                  <a:gd name="T3" fmla="*/ 991 h 1415"/>
                  <a:gd name="T4" fmla="*/ 16 w 312"/>
                  <a:gd name="T5" fmla="*/ 432 h 1415"/>
                  <a:gd name="T6" fmla="*/ 16 w 312"/>
                  <a:gd name="T7" fmla="*/ 647 h 1415"/>
                  <a:gd name="T8" fmla="*/ 24 w 312"/>
                  <a:gd name="T9" fmla="*/ 871 h 1415"/>
                  <a:gd name="T10" fmla="*/ 24 w 312"/>
                  <a:gd name="T11" fmla="*/ 839 h 1415"/>
                  <a:gd name="T12" fmla="*/ 32 w 312"/>
                  <a:gd name="T13" fmla="*/ 679 h 1415"/>
                  <a:gd name="T14" fmla="*/ 40 w 312"/>
                  <a:gd name="T15" fmla="*/ 599 h 1415"/>
                  <a:gd name="T16" fmla="*/ 40 w 312"/>
                  <a:gd name="T17" fmla="*/ 1071 h 1415"/>
                  <a:gd name="T18" fmla="*/ 48 w 312"/>
                  <a:gd name="T19" fmla="*/ 799 h 1415"/>
                  <a:gd name="T20" fmla="*/ 56 w 312"/>
                  <a:gd name="T21" fmla="*/ 687 h 1415"/>
                  <a:gd name="T22" fmla="*/ 64 w 312"/>
                  <a:gd name="T23" fmla="*/ 1055 h 1415"/>
                  <a:gd name="T24" fmla="*/ 64 w 312"/>
                  <a:gd name="T25" fmla="*/ 855 h 1415"/>
                  <a:gd name="T26" fmla="*/ 72 w 312"/>
                  <a:gd name="T27" fmla="*/ 887 h 1415"/>
                  <a:gd name="T28" fmla="*/ 72 w 312"/>
                  <a:gd name="T29" fmla="*/ 1351 h 1415"/>
                  <a:gd name="T30" fmla="*/ 80 w 312"/>
                  <a:gd name="T31" fmla="*/ 1415 h 1415"/>
                  <a:gd name="T32" fmla="*/ 80 w 312"/>
                  <a:gd name="T33" fmla="*/ 224 h 1415"/>
                  <a:gd name="T34" fmla="*/ 88 w 312"/>
                  <a:gd name="T35" fmla="*/ 280 h 1415"/>
                  <a:gd name="T36" fmla="*/ 96 w 312"/>
                  <a:gd name="T37" fmla="*/ 695 h 1415"/>
                  <a:gd name="T38" fmla="*/ 96 w 312"/>
                  <a:gd name="T39" fmla="*/ 591 h 1415"/>
                  <a:gd name="T40" fmla="*/ 104 w 312"/>
                  <a:gd name="T41" fmla="*/ 703 h 1415"/>
                  <a:gd name="T42" fmla="*/ 104 w 312"/>
                  <a:gd name="T43" fmla="*/ 536 h 1415"/>
                  <a:gd name="T44" fmla="*/ 112 w 312"/>
                  <a:gd name="T45" fmla="*/ 551 h 1415"/>
                  <a:gd name="T46" fmla="*/ 112 w 312"/>
                  <a:gd name="T47" fmla="*/ 711 h 1415"/>
                  <a:gd name="T48" fmla="*/ 120 w 312"/>
                  <a:gd name="T49" fmla="*/ 807 h 1415"/>
                  <a:gd name="T50" fmla="*/ 120 w 312"/>
                  <a:gd name="T51" fmla="*/ 631 h 1415"/>
                  <a:gd name="T52" fmla="*/ 128 w 312"/>
                  <a:gd name="T53" fmla="*/ 943 h 1415"/>
                  <a:gd name="T54" fmla="*/ 136 w 312"/>
                  <a:gd name="T55" fmla="*/ 783 h 1415"/>
                  <a:gd name="T56" fmla="*/ 136 w 312"/>
                  <a:gd name="T57" fmla="*/ 695 h 1415"/>
                  <a:gd name="T58" fmla="*/ 144 w 312"/>
                  <a:gd name="T59" fmla="*/ 1031 h 1415"/>
                  <a:gd name="T60" fmla="*/ 152 w 312"/>
                  <a:gd name="T61" fmla="*/ 1015 h 1415"/>
                  <a:gd name="T62" fmla="*/ 152 w 312"/>
                  <a:gd name="T63" fmla="*/ 951 h 1415"/>
                  <a:gd name="T64" fmla="*/ 160 w 312"/>
                  <a:gd name="T65" fmla="*/ 1295 h 1415"/>
                  <a:gd name="T66" fmla="*/ 168 w 312"/>
                  <a:gd name="T67" fmla="*/ 232 h 1415"/>
                  <a:gd name="T68" fmla="*/ 168 w 312"/>
                  <a:gd name="T69" fmla="*/ 88 h 1415"/>
                  <a:gd name="T70" fmla="*/ 176 w 312"/>
                  <a:gd name="T71" fmla="*/ 384 h 1415"/>
                  <a:gd name="T72" fmla="*/ 176 w 312"/>
                  <a:gd name="T73" fmla="*/ 352 h 1415"/>
                  <a:gd name="T74" fmla="*/ 184 w 312"/>
                  <a:gd name="T75" fmla="*/ 615 h 1415"/>
                  <a:gd name="T76" fmla="*/ 184 w 312"/>
                  <a:gd name="T77" fmla="*/ 536 h 1415"/>
                  <a:gd name="T78" fmla="*/ 192 w 312"/>
                  <a:gd name="T79" fmla="*/ 719 h 1415"/>
                  <a:gd name="T80" fmla="*/ 192 w 312"/>
                  <a:gd name="T81" fmla="*/ 759 h 1415"/>
                  <a:gd name="T82" fmla="*/ 200 w 312"/>
                  <a:gd name="T83" fmla="*/ 520 h 1415"/>
                  <a:gd name="T84" fmla="*/ 208 w 312"/>
                  <a:gd name="T85" fmla="*/ 935 h 1415"/>
                  <a:gd name="T86" fmla="*/ 208 w 312"/>
                  <a:gd name="T87" fmla="*/ 887 h 1415"/>
                  <a:gd name="T88" fmla="*/ 216 w 312"/>
                  <a:gd name="T89" fmla="*/ 1007 h 1415"/>
                  <a:gd name="T90" fmla="*/ 216 w 312"/>
                  <a:gd name="T91" fmla="*/ 935 h 1415"/>
                  <a:gd name="T92" fmla="*/ 224 w 312"/>
                  <a:gd name="T93" fmla="*/ 791 h 1415"/>
                  <a:gd name="T94" fmla="*/ 232 w 312"/>
                  <a:gd name="T95" fmla="*/ 1031 h 1415"/>
                  <a:gd name="T96" fmla="*/ 240 w 312"/>
                  <a:gd name="T97" fmla="*/ 1271 h 1415"/>
                  <a:gd name="T98" fmla="*/ 240 w 312"/>
                  <a:gd name="T99" fmla="*/ 1239 h 1415"/>
                  <a:gd name="T100" fmla="*/ 248 w 312"/>
                  <a:gd name="T101" fmla="*/ 264 h 1415"/>
                  <a:gd name="T102" fmla="*/ 256 w 312"/>
                  <a:gd name="T103" fmla="*/ 520 h 1415"/>
                  <a:gd name="T104" fmla="*/ 256 w 312"/>
                  <a:gd name="T105" fmla="*/ 504 h 1415"/>
                  <a:gd name="T106" fmla="*/ 264 w 312"/>
                  <a:gd name="T107" fmla="*/ 831 h 1415"/>
                  <a:gd name="T108" fmla="*/ 272 w 312"/>
                  <a:gd name="T109" fmla="*/ 775 h 1415"/>
                  <a:gd name="T110" fmla="*/ 272 w 312"/>
                  <a:gd name="T111" fmla="*/ 735 h 1415"/>
                  <a:gd name="T112" fmla="*/ 280 w 312"/>
                  <a:gd name="T113" fmla="*/ 863 h 1415"/>
                  <a:gd name="T114" fmla="*/ 288 w 312"/>
                  <a:gd name="T115" fmla="*/ 472 h 1415"/>
                  <a:gd name="T116" fmla="*/ 288 w 312"/>
                  <a:gd name="T117" fmla="*/ 759 h 1415"/>
                  <a:gd name="T118" fmla="*/ 296 w 312"/>
                  <a:gd name="T119" fmla="*/ 975 h 1415"/>
                  <a:gd name="T120" fmla="*/ 304 w 312"/>
                  <a:gd name="T121" fmla="*/ 871 h 1415"/>
                  <a:gd name="T122" fmla="*/ 304 w 312"/>
                  <a:gd name="T123" fmla="*/ 855 h 1415"/>
                  <a:gd name="T124" fmla="*/ 312 w 312"/>
                  <a:gd name="T125" fmla="*/ 935 h 1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12"/>
                  <a:gd name="T190" fmla="*/ 0 h 1415"/>
                  <a:gd name="T191" fmla="*/ 312 w 312"/>
                  <a:gd name="T192" fmla="*/ 1415 h 1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12" h="1415">
                    <a:moveTo>
                      <a:pt x="0" y="791"/>
                    </a:moveTo>
                    <a:lnTo>
                      <a:pt x="0" y="591"/>
                    </a:lnTo>
                    <a:lnTo>
                      <a:pt x="8" y="615"/>
                    </a:lnTo>
                    <a:lnTo>
                      <a:pt x="8" y="991"/>
                    </a:lnTo>
                    <a:lnTo>
                      <a:pt x="8" y="408"/>
                    </a:lnTo>
                    <a:lnTo>
                      <a:pt x="16" y="432"/>
                    </a:lnTo>
                    <a:lnTo>
                      <a:pt x="16" y="863"/>
                    </a:lnTo>
                    <a:lnTo>
                      <a:pt x="16" y="647"/>
                    </a:lnTo>
                    <a:lnTo>
                      <a:pt x="24" y="615"/>
                    </a:lnTo>
                    <a:lnTo>
                      <a:pt x="24" y="871"/>
                    </a:lnTo>
                    <a:lnTo>
                      <a:pt x="24" y="559"/>
                    </a:lnTo>
                    <a:lnTo>
                      <a:pt x="24" y="839"/>
                    </a:lnTo>
                    <a:lnTo>
                      <a:pt x="32" y="839"/>
                    </a:lnTo>
                    <a:lnTo>
                      <a:pt x="32" y="679"/>
                    </a:lnTo>
                    <a:lnTo>
                      <a:pt x="32" y="687"/>
                    </a:lnTo>
                    <a:lnTo>
                      <a:pt x="40" y="599"/>
                    </a:lnTo>
                    <a:lnTo>
                      <a:pt x="40" y="448"/>
                    </a:lnTo>
                    <a:lnTo>
                      <a:pt x="40" y="1071"/>
                    </a:lnTo>
                    <a:lnTo>
                      <a:pt x="48" y="1063"/>
                    </a:lnTo>
                    <a:lnTo>
                      <a:pt x="48" y="799"/>
                    </a:lnTo>
                    <a:lnTo>
                      <a:pt x="56" y="767"/>
                    </a:lnTo>
                    <a:lnTo>
                      <a:pt x="56" y="687"/>
                    </a:lnTo>
                    <a:lnTo>
                      <a:pt x="56" y="1031"/>
                    </a:lnTo>
                    <a:lnTo>
                      <a:pt x="64" y="1055"/>
                    </a:lnTo>
                    <a:lnTo>
                      <a:pt x="64" y="1087"/>
                    </a:lnTo>
                    <a:lnTo>
                      <a:pt x="64" y="855"/>
                    </a:lnTo>
                    <a:lnTo>
                      <a:pt x="64" y="879"/>
                    </a:lnTo>
                    <a:lnTo>
                      <a:pt x="72" y="887"/>
                    </a:lnTo>
                    <a:lnTo>
                      <a:pt x="72" y="863"/>
                    </a:lnTo>
                    <a:lnTo>
                      <a:pt x="72" y="1351"/>
                    </a:lnTo>
                    <a:lnTo>
                      <a:pt x="80" y="1399"/>
                    </a:lnTo>
                    <a:lnTo>
                      <a:pt x="80" y="1415"/>
                    </a:lnTo>
                    <a:lnTo>
                      <a:pt x="80" y="0"/>
                    </a:lnTo>
                    <a:lnTo>
                      <a:pt x="80" y="224"/>
                    </a:lnTo>
                    <a:lnTo>
                      <a:pt x="88" y="320"/>
                    </a:lnTo>
                    <a:lnTo>
                      <a:pt x="88" y="280"/>
                    </a:lnTo>
                    <a:lnTo>
                      <a:pt x="88" y="639"/>
                    </a:lnTo>
                    <a:lnTo>
                      <a:pt x="96" y="695"/>
                    </a:lnTo>
                    <a:lnTo>
                      <a:pt x="96" y="999"/>
                    </a:lnTo>
                    <a:lnTo>
                      <a:pt x="96" y="591"/>
                    </a:lnTo>
                    <a:lnTo>
                      <a:pt x="96" y="703"/>
                    </a:lnTo>
                    <a:lnTo>
                      <a:pt x="104" y="703"/>
                    </a:lnTo>
                    <a:lnTo>
                      <a:pt x="104" y="807"/>
                    </a:lnTo>
                    <a:lnTo>
                      <a:pt x="104" y="536"/>
                    </a:lnTo>
                    <a:lnTo>
                      <a:pt x="104" y="543"/>
                    </a:lnTo>
                    <a:lnTo>
                      <a:pt x="112" y="551"/>
                    </a:lnTo>
                    <a:lnTo>
                      <a:pt x="112" y="767"/>
                    </a:lnTo>
                    <a:lnTo>
                      <a:pt x="112" y="711"/>
                    </a:lnTo>
                    <a:lnTo>
                      <a:pt x="120" y="727"/>
                    </a:lnTo>
                    <a:lnTo>
                      <a:pt x="120" y="807"/>
                    </a:lnTo>
                    <a:lnTo>
                      <a:pt x="120" y="567"/>
                    </a:lnTo>
                    <a:lnTo>
                      <a:pt x="120" y="631"/>
                    </a:lnTo>
                    <a:lnTo>
                      <a:pt x="128" y="655"/>
                    </a:lnTo>
                    <a:lnTo>
                      <a:pt x="128" y="943"/>
                    </a:lnTo>
                    <a:lnTo>
                      <a:pt x="128" y="799"/>
                    </a:lnTo>
                    <a:lnTo>
                      <a:pt x="136" y="783"/>
                    </a:lnTo>
                    <a:lnTo>
                      <a:pt x="136" y="863"/>
                    </a:lnTo>
                    <a:lnTo>
                      <a:pt x="136" y="695"/>
                    </a:lnTo>
                    <a:lnTo>
                      <a:pt x="144" y="703"/>
                    </a:lnTo>
                    <a:lnTo>
                      <a:pt x="144" y="1031"/>
                    </a:lnTo>
                    <a:lnTo>
                      <a:pt x="144" y="1023"/>
                    </a:lnTo>
                    <a:lnTo>
                      <a:pt x="152" y="1015"/>
                    </a:lnTo>
                    <a:lnTo>
                      <a:pt x="152" y="1031"/>
                    </a:lnTo>
                    <a:lnTo>
                      <a:pt x="152" y="951"/>
                    </a:lnTo>
                    <a:lnTo>
                      <a:pt x="160" y="935"/>
                    </a:lnTo>
                    <a:lnTo>
                      <a:pt x="160" y="1295"/>
                    </a:lnTo>
                    <a:lnTo>
                      <a:pt x="160" y="408"/>
                    </a:lnTo>
                    <a:lnTo>
                      <a:pt x="168" y="232"/>
                    </a:lnTo>
                    <a:lnTo>
                      <a:pt x="168" y="472"/>
                    </a:lnTo>
                    <a:lnTo>
                      <a:pt x="168" y="88"/>
                    </a:lnTo>
                    <a:lnTo>
                      <a:pt x="168" y="344"/>
                    </a:lnTo>
                    <a:lnTo>
                      <a:pt x="176" y="384"/>
                    </a:lnTo>
                    <a:lnTo>
                      <a:pt x="176" y="807"/>
                    </a:lnTo>
                    <a:lnTo>
                      <a:pt x="176" y="352"/>
                    </a:lnTo>
                    <a:lnTo>
                      <a:pt x="176" y="687"/>
                    </a:lnTo>
                    <a:lnTo>
                      <a:pt x="184" y="615"/>
                    </a:lnTo>
                    <a:lnTo>
                      <a:pt x="184" y="751"/>
                    </a:lnTo>
                    <a:lnTo>
                      <a:pt x="184" y="536"/>
                    </a:lnTo>
                    <a:lnTo>
                      <a:pt x="184" y="703"/>
                    </a:lnTo>
                    <a:lnTo>
                      <a:pt x="192" y="719"/>
                    </a:lnTo>
                    <a:lnTo>
                      <a:pt x="192" y="879"/>
                    </a:lnTo>
                    <a:lnTo>
                      <a:pt x="192" y="759"/>
                    </a:lnTo>
                    <a:lnTo>
                      <a:pt x="200" y="711"/>
                    </a:lnTo>
                    <a:lnTo>
                      <a:pt x="200" y="520"/>
                    </a:lnTo>
                    <a:lnTo>
                      <a:pt x="208" y="512"/>
                    </a:lnTo>
                    <a:lnTo>
                      <a:pt x="208" y="935"/>
                    </a:lnTo>
                    <a:lnTo>
                      <a:pt x="208" y="504"/>
                    </a:lnTo>
                    <a:lnTo>
                      <a:pt x="208" y="887"/>
                    </a:lnTo>
                    <a:lnTo>
                      <a:pt x="216" y="879"/>
                    </a:lnTo>
                    <a:lnTo>
                      <a:pt x="216" y="1007"/>
                    </a:lnTo>
                    <a:lnTo>
                      <a:pt x="216" y="847"/>
                    </a:lnTo>
                    <a:lnTo>
                      <a:pt x="216" y="935"/>
                    </a:lnTo>
                    <a:lnTo>
                      <a:pt x="224" y="911"/>
                    </a:lnTo>
                    <a:lnTo>
                      <a:pt x="224" y="791"/>
                    </a:lnTo>
                    <a:lnTo>
                      <a:pt x="232" y="799"/>
                    </a:lnTo>
                    <a:lnTo>
                      <a:pt x="232" y="1031"/>
                    </a:lnTo>
                    <a:lnTo>
                      <a:pt x="240" y="1047"/>
                    </a:lnTo>
                    <a:lnTo>
                      <a:pt x="240" y="1271"/>
                    </a:lnTo>
                    <a:lnTo>
                      <a:pt x="240" y="1023"/>
                    </a:lnTo>
                    <a:lnTo>
                      <a:pt x="240" y="1239"/>
                    </a:lnTo>
                    <a:lnTo>
                      <a:pt x="248" y="1039"/>
                    </a:lnTo>
                    <a:lnTo>
                      <a:pt x="248" y="264"/>
                    </a:lnTo>
                    <a:lnTo>
                      <a:pt x="256" y="224"/>
                    </a:lnTo>
                    <a:lnTo>
                      <a:pt x="256" y="520"/>
                    </a:lnTo>
                    <a:lnTo>
                      <a:pt x="256" y="136"/>
                    </a:lnTo>
                    <a:lnTo>
                      <a:pt x="256" y="504"/>
                    </a:lnTo>
                    <a:lnTo>
                      <a:pt x="264" y="464"/>
                    </a:lnTo>
                    <a:lnTo>
                      <a:pt x="264" y="831"/>
                    </a:lnTo>
                    <a:lnTo>
                      <a:pt x="264" y="823"/>
                    </a:lnTo>
                    <a:lnTo>
                      <a:pt x="272" y="775"/>
                    </a:lnTo>
                    <a:lnTo>
                      <a:pt x="272" y="911"/>
                    </a:lnTo>
                    <a:lnTo>
                      <a:pt x="272" y="735"/>
                    </a:lnTo>
                    <a:lnTo>
                      <a:pt x="272" y="879"/>
                    </a:lnTo>
                    <a:lnTo>
                      <a:pt x="280" y="863"/>
                    </a:lnTo>
                    <a:lnTo>
                      <a:pt x="280" y="512"/>
                    </a:lnTo>
                    <a:lnTo>
                      <a:pt x="288" y="472"/>
                    </a:lnTo>
                    <a:lnTo>
                      <a:pt x="288" y="448"/>
                    </a:lnTo>
                    <a:lnTo>
                      <a:pt x="288" y="759"/>
                    </a:lnTo>
                    <a:lnTo>
                      <a:pt x="296" y="775"/>
                    </a:lnTo>
                    <a:lnTo>
                      <a:pt x="296" y="975"/>
                    </a:lnTo>
                    <a:lnTo>
                      <a:pt x="296" y="887"/>
                    </a:lnTo>
                    <a:lnTo>
                      <a:pt x="304" y="871"/>
                    </a:lnTo>
                    <a:lnTo>
                      <a:pt x="304" y="1023"/>
                    </a:lnTo>
                    <a:lnTo>
                      <a:pt x="304" y="855"/>
                    </a:lnTo>
                    <a:lnTo>
                      <a:pt x="304" y="943"/>
                    </a:lnTo>
                    <a:lnTo>
                      <a:pt x="312" y="935"/>
                    </a:lnTo>
                    <a:lnTo>
                      <a:pt x="312" y="80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7" name="Freeform 220">
                <a:extLst>
                  <a:ext uri="{FF2B5EF4-FFF2-40B4-BE49-F238E27FC236}">
                    <a16:creationId xmlns:a16="http://schemas.microsoft.com/office/drawing/2014/main" id="{96295F73-DB50-264D-93BE-EFAC190CF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5" y="2587"/>
                <a:ext cx="328" cy="959"/>
              </a:xfrm>
              <a:custGeom>
                <a:avLst/>
                <a:gdLst>
                  <a:gd name="T0" fmla="*/ 8 w 328"/>
                  <a:gd name="T1" fmla="*/ 559 h 959"/>
                  <a:gd name="T2" fmla="*/ 16 w 328"/>
                  <a:gd name="T3" fmla="*/ 959 h 959"/>
                  <a:gd name="T4" fmla="*/ 24 w 328"/>
                  <a:gd name="T5" fmla="*/ 0 h 959"/>
                  <a:gd name="T6" fmla="*/ 32 w 328"/>
                  <a:gd name="T7" fmla="*/ 351 h 959"/>
                  <a:gd name="T8" fmla="*/ 40 w 328"/>
                  <a:gd name="T9" fmla="*/ 303 h 959"/>
                  <a:gd name="T10" fmla="*/ 48 w 328"/>
                  <a:gd name="T11" fmla="*/ 391 h 959"/>
                  <a:gd name="T12" fmla="*/ 56 w 328"/>
                  <a:gd name="T13" fmla="*/ 407 h 959"/>
                  <a:gd name="T14" fmla="*/ 64 w 328"/>
                  <a:gd name="T15" fmla="*/ 583 h 959"/>
                  <a:gd name="T16" fmla="*/ 80 w 328"/>
                  <a:gd name="T17" fmla="*/ 783 h 959"/>
                  <a:gd name="T18" fmla="*/ 88 w 328"/>
                  <a:gd name="T19" fmla="*/ 631 h 959"/>
                  <a:gd name="T20" fmla="*/ 96 w 328"/>
                  <a:gd name="T21" fmla="*/ 711 h 959"/>
                  <a:gd name="T22" fmla="*/ 96 w 328"/>
                  <a:gd name="T23" fmla="*/ 272 h 959"/>
                  <a:gd name="T24" fmla="*/ 104 w 328"/>
                  <a:gd name="T25" fmla="*/ 176 h 959"/>
                  <a:gd name="T26" fmla="*/ 112 w 328"/>
                  <a:gd name="T27" fmla="*/ 279 h 959"/>
                  <a:gd name="T28" fmla="*/ 120 w 328"/>
                  <a:gd name="T29" fmla="*/ 559 h 959"/>
                  <a:gd name="T30" fmla="*/ 128 w 328"/>
                  <a:gd name="T31" fmla="*/ 583 h 959"/>
                  <a:gd name="T32" fmla="*/ 136 w 328"/>
                  <a:gd name="T33" fmla="*/ 511 h 959"/>
                  <a:gd name="T34" fmla="*/ 144 w 328"/>
                  <a:gd name="T35" fmla="*/ 495 h 959"/>
                  <a:gd name="T36" fmla="*/ 160 w 328"/>
                  <a:gd name="T37" fmla="*/ 839 h 959"/>
                  <a:gd name="T38" fmla="*/ 168 w 328"/>
                  <a:gd name="T39" fmla="*/ 663 h 959"/>
                  <a:gd name="T40" fmla="*/ 168 w 328"/>
                  <a:gd name="T41" fmla="*/ 527 h 959"/>
                  <a:gd name="T42" fmla="*/ 176 w 328"/>
                  <a:gd name="T43" fmla="*/ 152 h 959"/>
                  <a:gd name="T44" fmla="*/ 184 w 328"/>
                  <a:gd name="T45" fmla="*/ 80 h 959"/>
                  <a:gd name="T46" fmla="*/ 192 w 328"/>
                  <a:gd name="T47" fmla="*/ 128 h 959"/>
                  <a:gd name="T48" fmla="*/ 200 w 328"/>
                  <a:gd name="T49" fmla="*/ 511 h 959"/>
                  <a:gd name="T50" fmla="*/ 208 w 328"/>
                  <a:gd name="T51" fmla="*/ 575 h 959"/>
                  <a:gd name="T52" fmla="*/ 216 w 328"/>
                  <a:gd name="T53" fmla="*/ 543 h 959"/>
                  <a:gd name="T54" fmla="*/ 224 w 328"/>
                  <a:gd name="T55" fmla="*/ 559 h 959"/>
                  <a:gd name="T56" fmla="*/ 232 w 328"/>
                  <a:gd name="T57" fmla="*/ 759 h 959"/>
                  <a:gd name="T58" fmla="*/ 240 w 328"/>
                  <a:gd name="T59" fmla="*/ 671 h 959"/>
                  <a:gd name="T60" fmla="*/ 248 w 328"/>
                  <a:gd name="T61" fmla="*/ 431 h 959"/>
                  <a:gd name="T62" fmla="*/ 256 w 328"/>
                  <a:gd name="T63" fmla="*/ 415 h 959"/>
                  <a:gd name="T64" fmla="*/ 264 w 328"/>
                  <a:gd name="T65" fmla="*/ 152 h 959"/>
                  <a:gd name="T66" fmla="*/ 264 w 328"/>
                  <a:gd name="T67" fmla="*/ 200 h 959"/>
                  <a:gd name="T68" fmla="*/ 272 w 328"/>
                  <a:gd name="T69" fmla="*/ 391 h 959"/>
                  <a:gd name="T70" fmla="*/ 280 w 328"/>
                  <a:gd name="T71" fmla="*/ 367 h 959"/>
                  <a:gd name="T72" fmla="*/ 288 w 328"/>
                  <a:gd name="T73" fmla="*/ 623 h 959"/>
                  <a:gd name="T74" fmla="*/ 296 w 328"/>
                  <a:gd name="T75" fmla="*/ 599 h 959"/>
                  <a:gd name="T76" fmla="*/ 304 w 328"/>
                  <a:gd name="T77" fmla="*/ 591 h 959"/>
                  <a:gd name="T78" fmla="*/ 312 w 328"/>
                  <a:gd name="T79" fmla="*/ 751 h 959"/>
                  <a:gd name="T80" fmla="*/ 320 w 328"/>
                  <a:gd name="T81" fmla="*/ 655 h 959"/>
                  <a:gd name="T82" fmla="*/ 328 w 328"/>
                  <a:gd name="T83" fmla="*/ 607 h 9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28"/>
                  <a:gd name="T127" fmla="*/ 0 h 959"/>
                  <a:gd name="T128" fmla="*/ 328 w 328"/>
                  <a:gd name="T129" fmla="*/ 959 h 9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28" h="959">
                    <a:moveTo>
                      <a:pt x="0" y="543"/>
                    </a:moveTo>
                    <a:lnTo>
                      <a:pt x="0" y="551"/>
                    </a:lnTo>
                    <a:lnTo>
                      <a:pt x="8" y="559"/>
                    </a:lnTo>
                    <a:lnTo>
                      <a:pt x="8" y="887"/>
                    </a:lnTo>
                    <a:lnTo>
                      <a:pt x="16" y="919"/>
                    </a:lnTo>
                    <a:lnTo>
                      <a:pt x="16" y="959"/>
                    </a:lnTo>
                    <a:lnTo>
                      <a:pt x="16" y="327"/>
                    </a:lnTo>
                    <a:lnTo>
                      <a:pt x="24" y="311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32" y="80"/>
                    </a:lnTo>
                    <a:lnTo>
                      <a:pt x="32" y="351"/>
                    </a:lnTo>
                    <a:lnTo>
                      <a:pt x="32" y="48"/>
                    </a:lnTo>
                    <a:lnTo>
                      <a:pt x="32" y="287"/>
                    </a:lnTo>
                    <a:lnTo>
                      <a:pt x="40" y="303"/>
                    </a:lnTo>
                    <a:lnTo>
                      <a:pt x="40" y="655"/>
                    </a:lnTo>
                    <a:lnTo>
                      <a:pt x="48" y="663"/>
                    </a:lnTo>
                    <a:lnTo>
                      <a:pt x="48" y="391"/>
                    </a:lnTo>
                    <a:lnTo>
                      <a:pt x="56" y="359"/>
                    </a:lnTo>
                    <a:lnTo>
                      <a:pt x="56" y="287"/>
                    </a:lnTo>
                    <a:lnTo>
                      <a:pt x="56" y="407"/>
                    </a:lnTo>
                    <a:lnTo>
                      <a:pt x="64" y="431"/>
                    </a:lnTo>
                    <a:lnTo>
                      <a:pt x="64" y="599"/>
                    </a:lnTo>
                    <a:lnTo>
                      <a:pt x="64" y="583"/>
                    </a:lnTo>
                    <a:lnTo>
                      <a:pt x="72" y="575"/>
                    </a:lnTo>
                    <a:lnTo>
                      <a:pt x="72" y="783"/>
                    </a:lnTo>
                    <a:lnTo>
                      <a:pt x="80" y="783"/>
                    </a:lnTo>
                    <a:lnTo>
                      <a:pt x="80" y="855"/>
                    </a:lnTo>
                    <a:lnTo>
                      <a:pt x="80" y="655"/>
                    </a:lnTo>
                    <a:lnTo>
                      <a:pt x="88" y="631"/>
                    </a:lnTo>
                    <a:lnTo>
                      <a:pt x="88" y="479"/>
                    </a:lnTo>
                    <a:lnTo>
                      <a:pt x="88" y="663"/>
                    </a:lnTo>
                    <a:lnTo>
                      <a:pt x="96" y="711"/>
                    </a:lnTo>
                    <a:lnTo>
                      <a:pt x="96" y="719"/>
                    </a:lnTo>
                    <a:lnTo>
                      <a:pt x="96" y="256"/>
                    </a:lnTo>
                    <a:lnTo>
                      <a:pt x="96" y="272"/>
                    </a:lnTo>
                    <a:lnTo>
                      <a:pt x="104" y="248"/>
                    </a:lnTo>
                    <a:lnTo>
                      <a:pt x="104" y="272"/>
                    </a:lnTo>
                    <a:lnTo>
                      <a:pt x="104" y="176"/>
                    </a:lnTo>
                    <a:lnTo>
                      <a:pt x="104" y="232"/>
                    </a:lnTo>
                    <a:lnTo>
                      <a:pt x="112" y="248"/>
                    </a:lnTo>
                    <a:lnTo>
                      <a:pt x="112" y="279"/>
                    </a:lnTo>
                    <a:lnTo>
                      <a:pt x="112" y="128"/>
                    </a:lnTo>
                    <a:lnTo>
                      <a:pt x="120" y="160"/>
                    </a:lnTo>
                    <a:lnTo>
                      <a:pt x="120" y="559"/>
                    </a:lnTo>
                    <a:lnTo>
                      <a:pt x="128" y="551"/>
                    </a:lnTo>
                    <a:lnTo>
                      <a:pt x="128" y="655"/>
                    </a:lnTo>
                    <a:lnTo>
                      <a:pt x="128" y="583"/>
                    </a:lnTo>
                    <a:lnTo>
                      <a:pt x="136" y="591"/>
                    </a:lnTo>
                    <a:lnTo>
                      <a:pt x="136" y="599"/>
                    </a:lnTo>
                    <a:lnTo>
                      <a:pt x="136" y="511"/>
                    </a:lnTo>
                    <a:lnTo>
                      <a:pt x="144" y="519"/>
                    </a:lnTo>
                    <a:lnTo>
                      <a:pt x="144" y="455"/>
                    </a:lnTo>
                    <a:lnTo>
                      <a:pt x="144" y="495"/>
                    </a:lnTo>
                    <a:lnTo>
                      <a:pt x="152" y="503"/>
                    </a:lnTo>
                    <a:lnTo>
                      <a:pt x="152" y="831"/>
                    </a:lnTo>
                    <a:lnTo>
                      <a:pt x="160" y="839"/>
                    </a:lnTo>
                    <a:lnTo>
                      <a:pt x="160" y="847"/>
                    </a:lnTo>
                    <a:lnTo>
                      <a:pt x="160" y="671"/>
                    </a:lnTo>
                    <a:lnTo>
                      <a:pt x="168" y="663"/>
                    </a:lnTo>
                    <a:lnTo>
                      <a:pt x="168" y="703"/>
                    </a:lnTo>
                    <a:lnTo>
                      <a:pt x="168" y="391"/>
                    </a:lnTo>
                    <a:lnTo>
                      <a:pt x="168" y="527"/>
                    </a:lnTo>
                    <a:lnTo>
                      <a:pt x="176" y="399"/>
                    </a:lnTo>
                    <a:lnTo>
                      <a:pt x="176" y="431"/>
                    </a:lnTo>
                    <a:lnTo>
                      <a:pt x="176" y="152"/>
                    </a:lnTo>
                    <a:lnTo>
                      <a:pt x="184" y="128"/>
                    </a:lnTo>
                    <a:lnTo>
                      <a:pt x="184" y="192"/>
                    </a:lnTo>
                    <a:lnTo>
                      <a:pt x="184" y="80"/>
                    </a:lnTo>
                    <a:lnTo>
                      <a:pt x="184" y="184"/>
                    </a:lnTo>
                    <a:lnTo>
                      <a:pt x="192" y="136"/>
                    </a:lnTo>
                    <a:lnTo>
                      <a:pt x="192" y="128"/>
                    </a:lnTo>
                    <a:lnTo>
                      <a:pt x="192" y="367"/>
                    </a:lnTo>
                    <a:lnTo>
                      <a:pt x="200" y="375"/>
                    </a:lnTo>
                    <a:lnTo>
                      <a:pt x="200" y="511"/>
                    </a:lnTo>
                    <a:lnTo>
                      <a:pt x="208" y="519"/>
                    </a:lnTo>
                    <a:lnTo>
                      <a:pt x="208" y="503"/>
                    </a:lnTo>
                    <a:lnTo>
                      <a:pt x="208" y="575"/>
                    </a:lnTo>
                    <a:lnTo>
                      <a:pt x="216" y="559"/>
                    </a:lnTo>
                    <a:lnTo>
                      <a:pt x="216" y="623"/>
                    </a:lnTo>
                    <a:lnTo>
                      <a:pt x="216" y="543"/>
                    </a:lnTo>
                    <a:lnTo>
                      <a:pt x="216" y="575"/>
                    </a:lnTo>
                    <a:lnTo>
                      <a:pt x="224" y="567"/>
                    </a:lnTo>
                    <a:lnTo>
                      <a:pt x="224" y="559"/>
                    </a:lnTo>
                    <a:lnTo>
                      <a:pt x="224" y="615"/>
                    </a:lnTo>
                    <a:lnTo>
                      <a:pt x="232" y="623"/>
                    </a:lnTo>
                    <a:lnTo>
                      <a:pt x="232" y="759"/>
                    </a:lnTo>
                    <a:lnTo>
                      <a:pt x="240" y="751"/>
                    </a:lnTo>
                    <a:lnTo>
                      <a:pt x="240" y="663"/>
                    </a:lnTo>
                    <a:lnTo>
                      <a:pt x="240" y="671"/>
                    </a:lnTo>
                    <a:lnTo>
                      <a:pt x="248" y="687"/>
                    </a:lnTo>
                    <a:lnTo>
                      <a:pt x="248" y="727"/>
                    </a:lnTo>
                    <a:lnTo>
                      <a:pt x="248" y="431"/>
                    </a:lnTo>
                    <a:lnTo>
                      <a:pt x="248" y="511"/>
                    </a:lnTo>
                    <a:lnTo>
                      <a:pt x="256" y="407"/>
                    </a:lnTo>
                    <a:lnTo>
                      <a:pt x="256" y="415"/>
                    </a:lnTo>
                    <a:lnTo>
                      <a:pt x="256" y="96"/>
                    </a:lnTo>
                    <a:lnTo>
                      <a:pt x="256" y="136"/>
                    </a:lnTo>
                    <a:lnTo>
                      <a:pt x="264" y="152"/>
                    </a:lnTo>
                    <a:lnTo>
                      <a:pt x="264" y="240"/>
                    </a:lnTo>
                    <a:lnTo>
                      <a:pt x="264" y="48"/>
                    </a:lnTo>
                    <a:lnTo>
                      <a:pt x="264" y="200"/>
                    </a:lnTo>
                    <a:lnTo>
                      <a:pt x="272" y="192"/>
                    </a:lnTo>
                    <a:lnTo>
                      <a:pt x="272" y="152"/>
                    </a:lnTo>
                    <a:lnTo>
                      <a:pt x="272" y="391"/>
                    </a:lnTo>
                    <a:lnTo>
                      <a:pt x="280" y="383"/>
                    </a:lnTo>
                    <a:lnTo>
                      <a:pt x="280" y="583"/>
                    </a:lnTo>
                    <a:lnTo>
                      <a:pt x="280" y="367"/>
                    </a:lnTo>
                    <a:lnTo>
                      <a:pt x="280" y="551"/>
                    </a:lnTo>
                    <a:lnTo>
                      <a:pt x="288" y="559"/>
                    </a:lnTo>
                    <a:lnTo>
                      <a:pt x="288" y="623"/>
                    </a:lnTo>
                    <a:lnTo>
                      <a:pt x="288" y="599"/>
                    </a:lnTo>
                    <a:lnTo>
                      <a:pt x="296" y="591"/>
                    </a:lnTo>
                    <a:lnTo>
                      <a:pt x="296" y="599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91"/>
                    </a:lnTo>
                    <a:lnTo>
                      <a:pt x="304" y="735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12" y="655"/>
                    </a:lnTo>
                    <a:lnTo>
                      <a:pt x="320" y="647"/>
                    </a:lnTo>
                    <a:lnTo>
                      <a:pt x="320" y="655"/>
                    </a:lnTo>
                    <a:lnTo>
                      <a:pt x="320" y="431"/>
                    </a:lnTo>
                    <a:lnTo>
                      <a:pt x="328" y="503"/>
                    </a:lnTo>
                    <a:lnTo>
                      <a:pt x="328" y="607"/>
                    </a:lnTo>
                    <a:lnTo>
                      <a:pt x="328" y="272"/>
                    </a:lnTo>
                    <a:lnTo>
                      <a:pt x="328" y="28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8" name="Freeform 221">
                <a:extLst>
                  <a:ext uri="{FF2B5EF4-FFF2-40B4-BE49-F238E27FC236}">
                    <a16:creationId xmlns:a16="http://schemas.microsoft.com/office/drawing/2014/main" id="{9945ACA4-91B8-DA46-A669-242C4AB38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3" y="2659"/>
                <a:ext cx="328" cy="687"/>
              </a:xfrm>
              <a:custGeom>
                <a:avLst/>
                <a:gdLst>
                  <a:gd name="T0" fmla="*/ 8 w 328"/>
                  <a:gd name="T1" fmla="*/ 207 h 687"/>
                  <a:gd name="T2" fmla="*/ 8 w 328"/>
                  <a:gd name="T3" fmla="*/ 8 h 687"/>
                  <a:gd name="T4" fmla="*/ 16 w 328"/>
                  <a:gd name="T5" fmla="*/ 160 h 687"/>
                  <a:gd name="T6" fmla="*/ 16 w 328"/>
                  <a:gd name="T7" fmla="*/ 144 h 687"/>
                  <a:gd name="T8" fmla="*/ 24 w 328"/>
                  <a:gd name="T9" fmla="*/ 455 h 687"/>
                  <a:gd name="T10" fmla="*/ 32 w 328"/>
                  <a:gd name="T11" fmla="*/ 583 h 687"/>
                  <a:gd name="T12" fmla="*/ 40 w 328"/>
                  <a:gd name="T13" fmla="*/ 551 h 687"/>
                  <a:gd name="T14" fmla="*/ 40 w 328"/>
                  <a:gd name="T15" fmla="*/ 511 h 687"/>
                  <a:gd name="T16" fmla="*/ 48 w 328"/>
                  <a:gd name="T17" fmla="*/ 527 h 687"/>
                  <a:gd name="T18" fmla="*/ 48 w 328"/>
                  <a:gd name="T19" fmla="*/ 511 h 687"/>
                  <a:gd name="T20" fmla="*/ 56 w 328"/>
                  <a:gd name="T21" fmla="*/ 543 h 687"/>
                  <a:gd name="T22" fmla="*/ 64 w 328"/>
                  <a:gd name="T23" fmla="*/ 679 h 687"/>
                  <a:gd name="T24" fmla="*/ 64 w 328"/>
                  <a:gd name="T25" fmla="*/ 567 h 687"/>
                  <a:gd name="T26" fmla="*/ 72 w 328"/>
                  <a:gd name="T27" fmla="*/ 615 h 687"/>
                  <a:gd name="T28" fmla="*/ 72 w 328"/>
                  <a:gd name="T29" fmla="*/ 431 h 687"/>
                  <a:gd name="T30" fmla="*/ 80 w 328"/>
                  <a:gd name="T31" fmla="*/ 56 h 687"/>
                  <a:gd name="T32" fmla="*/ 88 w 328"/>
                  <a:gd name="T33" fmla="*/ 120 h 687"/>
                  <a:gd name="T34" fmla="*/ 88 w 328"/>
                  <a:gd name="T35" fmla="*/ 64 h 687"/>
                  <a:gd name="T36" fmla="*/ 96 w 328"/>
                  <a:gd name="T37" fmla="*/ 64 h 687"/>
                  <a:gd name="T38" fmla="*/ 104 w 328"/>
                  <a:gd name="T39" fmla="*/ 263 h 687"/>
                  <a:gd name="T40" fmla="*/ 104 w 328"/>
                  <a:gd name="T41" fmla="*/ 519 h 687"/>
                  <a:gd name="T42" fmla="*/ 112 w 328"/>
                  <a:gd name="T43" fmla="*/ 575 h 687"/>
                  <a:gd name="T44" fmla="*/ 120 w 328"/>
                  <a:gd name="T45" fmla="*/ 575 h 687"/>
                  <a:gd name="T46" fmla="*/ 120 w 328"/>
                  <a:gd name="T47" fmla="*/ 559 h 687"/>
                  <a:gd name="T48" fmla="*/ 128 w 328"/>
                  <a:gd name="T49" fmla="*/ 559 h 687"/>
                  <a:gd name="T50" fmla="*/ 128 w 328"/>
                  <a:gd name="T51" fmla="*/ 623 h 687"/>
                  <a:gd name="T52" fmla="*/ 136 w 328"/>
                  <a:gd name="T53" fmla="*/ 655 h 687"/>
                  <a:gd name="T54" fmla="*/ 144 w 328"/>
                  <a:gd name="T55" fmla="*/ 607 h 687"/>
                  <a:gd name="T56" fmla="*/ 152 w 328"/>
                  <a:gd name="T57" fmla="*/ 343 h 687"/>
                  <a:gd name="T58" fmla="*/ 152 w 328"/>
                  <a:gd name="T59" fmla="*/ 192 h 687"/>
                  <a:gd name="T60" fmla="*/ 160 w 328"/>
                  <a:gd name="T61" fmla="*/ 207 h 687"/>
                  <a:gd name="T62" fmla="*/ 160 w 328"/>
                  <a:gd name="T63" fmla="*/ 40 h 687"/>
                  <a:gd name="T64" fmla="*/ 168 w 328"/>
                  <a:gd name="T65" fmla="*/ 128 h 687"/>
                  <a:gd name="T66" fmla="*/ 168 w 328"/>
                  <a:gd name="T67" fmla="*/ 104 h 687"/>
                  <a:gd name="T68" fmla="*/ 176 w 328"/>
                  <a:gd name="T69" fmla="*/ 415 h 687"/>
                  <a:gd name="T70" fmla="*/ 184 w 328"/>
                  <a:gd name="T71" fmla="*/ 543 h 687"/>
                  <a:gd name="T72" fmla="*/ 192 w 328"/>
                  <a:gd name="T73" fmla="*/ 519 h 687"/>
                  <a:gd name="T74" fmla="*/ 192 w 328"/>
                  <a:gd name="T75" fmla="*/ 519 h 687"/>
                  <a:gd name="T76" fmla="*/ 200 w 328"/>
                  <a:gd name="T77" fmla="*/ 575 h 687"/>
                  <a:gd name="T78" fmla="*/ 200 w 328"/>
                  <a:gd name="T79" fmla="*/ 567 h 687"/>
                  <a:gd name="T80" fmla="*/ 208 w 328"/>
                  <a:gd name="T81" fmla="*/ 575 h 687"/>
                  <a:gd name="T82" fmla="*/ 216 w 328"/>
                  <a:gd name="T83" fmla="*/ 647 h 687"/>
                  <a:gd name="T84" fmla="*/ 224 w 328"/>
                  <a:gd name="T85" fmla="*/ 591 h 687"/>
                  <a:gd name="T86" fmla="*/ 224 w 328"/>
                  <a:gd name="T87" fmla="*/ 351 h 687"/>
                  <a:gd name="T88" fmla="*/ 232 w 328"/>
                  <a:gd name="T89" fmla="*/ 423 h 687"/>
                  <a:gd name="T90" fmla="*/ 240 w 328"/>
                  <a:gd name="T91" fmla="*/ 128 h 687"/>
                  <a:gd name="T92" fmla="*/ 240 w 328"/>
                  <a:gd name="T93" fmla="*/ 40 h 687"/>
                  <a:gd name="T94" fmla="*/ 248 w 328"/>
                  <a:gd name="T95" fmla="*/ 64 h 687"/>
                  <a:gd name="T96" fmla="*/ 248 w 328"/>
                  <a:gd name="T97" fmla="*/ 152 h 687"/>
                  <a:gd name="T98" fmla="*/ 256 w 328"/>
                  <a:gd name="T99" fmla="*/ 487 h 687"/>
                  <a:gd name="T100" fmla="*/ 264 w 328"/>
                  <a:gd name="T101" fmla="*/ 543 h 687"/>
                  <a:gd name="T102" fmla="*/ 272 w 328"/>
                  <a:gd name="T103" fmla="*/ 527 h 687"/>
                  <a:gd name="T104" fmla="*/ 272 w 328"/>
                  <a:gd name="T105" fmla="*/ 575 h 687"/>
                  <a:gd name="T106" fmla="*/ 280 w 328"/>
                  <a:gd name="T107" fmla="*/ 559 h 687"/>
                  <a:gd name="T108" fmla="*/ 288 w 328"/>
                  <a:gd name="T109" fmla="*/ 623 h 687"/>
                  <a:gd name="T110" fmla="*/ 288 w 328"/>
                  <a:gd name="T111" fmla="*/ 631 h 687"/>
                  <a:gd name="T112" fmla="*/ 296 w 328"/>
                  <a:gd name="T113" fmla="*/ 567 h 687"/>
                  <a:gd name="T114" fmla="*/ 304 w 328"/>
                  <a:gd name="T115" fmla="*/ 583 h 687"/>
                  <a:gd name="T116" fmla="*/ 304 w 328"/>
                  <a:gd name="T117" fmla="*/ 271 h 687"/>
                  <a:gd name="T118" fmla="*/ 312 w 328"/>
                  <a:gd name="T119" fmla="*/ 40 h 687"/>
                  <a:gd name="T120" fmla="*/ 320 w 328"/>
                  <a:gd name="T121" fmla="*/ 136 h 687"/>
                  <a:gd name="T122" fmla="*/ 320 w 328"/>
                  <a:gd name="T123" fmla="*/ 80 h 687"/>
                  <a:gd name="T124" fmla="*/ 328 w 328"/>
                  <a:gd name="T125" fmla="*/ 319 h 68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8"/>
                  <a:gd name="T190" fmla="*/ 0 h 687"/>
                  <a:gd name="T191" fmla="*/ 328 w 328"/>
                  <a:gd name="T192" fmla="*/ 687 h 68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8" h="687">
                    <a:moveTo>
                      <a:pt x="0" y="215"/>
                    </a:moveTo>
                    <a:lnTo>
                      <a:pt x="8" y="207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16" y="32"/>
                    </a:lnTo>
                    <a:lnTo>
                      <a:pt x="16" y="160"/>
                    </a:lnTo>
                    <a:lnTo>
                      <a:pt x="16" y="24"/>
                    </a:lnTo>
                    <a:lnTo>
                      <a:pt x="16" y="144"/>
                    </a:lnTo>
                    <a:lnTo>
                      <a:pt x="24" y="152"/>
                    </a:lnTo>
                    <a:lnTo>
                      <a:pt x="24" y="455"/>
                    </a:lnTo>
                    <a:lnTo>
                      <a:pt x="32" y="439"/>
                    </a:lnTo>
                    <a:lnTo>
                      <a:pt x="32" y="583"/>
                    </a:lnTo>
                    <a:lnTo>
                      <a:pt x="32" y="559"/>
                    </a:lnTo>
                    <a:lnTo>
                      <a:pt x="40" y="551"/>
                    </a:lnTo>
                    <a:lnTo>
                      <a:pt x="40" y="559"/>
                    </a:lnTo>
                    <a:lnTo>
                      <a:pt x="40" y="511"/>
                    </a:lnTo>
                    <a:lnTo>
                      <a:pt x="40" y="535"/>
                    </a:lnTo>
                    <a:lnTo>
                      <a:pt x="48" y="527"/>
                    </a:lnTo>
                    <a:lnTo>
                      <a:pt x="48" y="535"/>
                    </a:lnTo>
                    <a:lnTo>
                      <a:pt x="48" y="511"/>
                    </a:lnTo>
                    <a:lnTo>
                      <a:pt x="48" y="535"/>
                    </a:lnTo>
                    <a:lnTo>
                      <a:pt x="56" y="543"/>
                    </a:lnTo>
                    <a:lnTo>
                      <a:pt x="56" y="687"/>
                    </a:lnTo>
                    <a:lnTo>
                      <a:pt x="64" y="679"/>
                    </a:lnTo>
                    <a:lnTo>
                      <a:pt x="64" y="559"/>
                    </a:lnTo>
                    <a:lnTo>
                      <a:pt x="64" y="567"/>
                    </a:lnTo>
                    <a:lnTo>
                      <a:pt x="72" y="575"/>
                    </a:lnTo>
                    <a:lnTo>
                      <a:pt x="72" y="615"/>
                    </a:lnTo>
                    <a:lnTo>
                      <a:pt x="72" y="375"/>
                    </a:lnTo>
                    <a:lnTo>
                      <a:pt x="72" y="431"/>
                    </a:lnTo>
                    <a:lnTo>
                      <a:pt x="80" y="351"/>
                    </a:lnTo>
                    <a:lnTo>
                      <a:pt x="80" y="56"/>
                    </a:lnTo>
                    <a:lnTo>
                      <a:pt x="80" y="104"/>
                    </a:lnTo>
                    <a:lnTo>
                      <a:pt x="88" y="120"/>
                    </a:lnTo>
                    <a:lnTo>
                      <a:pt x="88" y="0"/>
                    </a:lnTo>
                    <a:lnTo>
                      <a:pt x="88" y="64"/>
                    </a:lnTo>
                    <a:lnTo>
                      <a:pt x="96" y="72"/>
                    </a:lnTo>
                    <a:lnTo>
                      <a:pt x="96" y="64"/>
                    </a:lnTo>
                    <a:lnTo>
                      <a:pt x="96" y="239"/>
                    </a:lnTo>
                    <a:lnTo>
                      <a:pt x="104" y="263"/>
                    </a:lnTo>
                    <a:lnTo>
                      <a:pt x="104" y="247"/>
                    </a:lnTo>
                    <a:lnTo>
                      <a:pt x="104" y="519"/>
                    </a:lnTo>
                    <a:lnTo>
                      <a:pt x="112" y="527"/>
                    </a:lnTo>
                    <a:lnTo>
                      <a:pt x="112" y="575"/>
                    </a:lnTo>
                    <a:lnTo>
                      <a:pt x="112" y="567"/>
                    </a:lnTo>
                    <a:lnTo>
                      <a:pt x="120" y="575"/>
                    </a:lnTo>
                    <a:lnTo>
                      <a:pt x="120" y="591"/>
                    </a:lnTo>
                    <a:lnTo>
                      <a:pt x="120" y="559"/>
                    </a:lnTo>
                    <a:lnTo>
                      <a:pt x="120" y="567"/>
                    </a:lnTo>
                    <a:lnTo>
                      <a:pt x="128" y="559"/>
                    </a:lnTo>
                    <a:lnTo>
                      <a:pt x="128" y="543"/>
                    </a:lnTo>
                    <a:lnTo>
                      <a:pt x="128" y="623"/>
                    </a:lnTo>
                    <a:lnTo>
                      <a:pt x="136" y="631"/>
                    </a:lnTo>
                    <a:lnTo>
                      <a:pt x="136" y="655"/>
                    </a:lnTo>
                    <a:lnTo>
                      <a:pt x="136" y="615"/>
                    </a:lnTo>
                    <a:lnTo>
                      <a:pt x="144" y="607"/>
                    </a:lnTo>
                    <a:lnTo>
                      <a:pt x="144" y="431"/>
                    </a:lnTo>
                    <a:lnTo>
                      <a:pt x="152" y="343"/>
                    </a:lnTo>
                    <a:lnTo>
                      <a:pt x="152" y="559"/>
                    </a:lnTo>
                    <a:lnTo>
                      <a:pt x="152" y="192"/>
                    </a:lnTo>
                    <a:lnTo>
                      <a:pt x="152" y="215"/>
                    </a:lnTo>
                    <a:lnTo>
                      <a:pt x="160" y="207"/>
                    </a:lnTo>
                    <a:lnTo>
                      <a:pt x="160" y="8"/>
                    </a:lnTo>
                    <a:lnTo>
                      <a:pt x="160" y="40"/>
                    </a:lnTo>
                    <a:lnTo>
                      <a:pt x="168" y="56"/>
                    </a:lnTo>
                    <a:lnTo>
                      <a:pt x="168" y="128"/>
                    </a:lnTo>
                    <a:lnTo>
                      <a:pt x="168" y="40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415"/>
                    </a:lnTo>
                    <a:lnTo>
                      <a:pt x="184" y="407"/>
                    </a:lnTo>
                    <a:lnTo>
                      <a:pt x="184" y="543"/>
                    </a:lnTo>
                    <a:lnTo>
                      <a:pt x="184" y="535"/>
                    </a:lnTo>
                    <a:lnTo>
                      <a:pt x="192" y="519"/>
                    </a:lnTo>
                    <a:lnTo>
                      <a:pt x="192" y="583"/>
                    </a:lnTo>
                    <a:lnTo>
                      <a:pt x="192" y="519"/>
                    </a:lnTo>
                    <a:lnTo>
                      <a:pt x="192" y="559"/>
                    </a:lnTo>
                    <a:lnTo>
                      <a:pt x="200" y="575"/>
                    </a:lnTo>
                    <a:lnTo>
                      <a:pt x="200" y="591"/>
                    </a:lnTo>
                    <a:lnTo>
                      <a:pt x="200" y="567"/>
                    </a:lnTo>
                    <a:lnTo>
                      <a:pt x="200" y="583"/>
                    </a:lnTo>
                    <a:lnTo>
                      <a:pt x="208" y="575"/>
                    </a:lnTo>
                    <a:lnTo>
                      <a:pt x="208" y="655"/>
                    </a:lnTo>
                    <a:lnTo>
                      <a:pt x="216" y="647"/>
                    </a:lnTo>
                    <a:lnTo>
                      <a:pt x="216" y="583"/>
                    </a:lnTo>
                    <a:lnTo>
                      <a:pt x="224" y="591"/>
                    </a:lnTo>
                    <a:lnTo>
                      <a:pt x="224" y="599"/>
                    </a:lnTo>
                    <a:lnTo>
                      <a:pt x="224" y="351"/>
                    </a:lnTo>
                    <a:lnTo>
                      <a:pt x="224" y="423"/>
                    </a:lnTo>
                    <a:lnTo>
                      <a:pt x="232" y="423"/>
                    </a:lnTo>
                    <a:lnTo>
                      <a:pt x="232" y="72"/>
                    </a:lnTo>
                    <a:lnTo>
                      <a:pt x="240" y="128"/>
                    </a:lnTo>
                    <a:lnTo>
                      <a:pt x="240" y="176"/>
                    </a:lnTo>
                    <a:lnTo>
                      <a:pt x="240" y="40"/>
                    </a:lnTo>
                    <a:lnTo>
                      <a:pt x="240" y="80"/>
                    </a:lnTo>
                    <a:lnTo>
                      <a:pt x="248" y="64"/>
                    </a:lnTo>
                    <a:lnTo>
                      <a:pt x="248" y="184"/>
                    </a:lnTo>
                    <a:lnTo>
                      <a:pt x="248" y="152"/>
                    </a:lnTo>
                    <a:lnTo>
                      <a:pt x="256" y="176"/>
                    </a:lnTo>
                    <a:lnTo>
                      <a:pt x="256" y="487"/>
                    </a:lnTo>
                    <a:lnTo>
                      <a:pt x="264" y="495"/>
                    </a:lnTo>
                    <a:lnTo>
                      <a:pt x="264" y="543"/>
                    </a:lnTo>
                    <a:lnTo>
                      <a:pt x="264" y="535"/>
                    </a:lnTo>
                    <a:lnTo>
                      <a:pt x="272" y="527"/>
                    </a:lnTo>
                    <a:lnTo>
                      <a:pt x="272" y="583"/>
                    </a:lnTo>
                    <a:lnTo>
                      <a:pt x="272" y="575"/>
                    </a:lnTo>
                    <a:lnTo>
                      <a:pt x="280" y="583"/>
                    </a:lnTo>
                    <a:lnTo>
                      <a:pt x="280" y="559"/>
                    </a:lnTo>
                    <a:lnTo>
                      <a:pt x="280" y="615"/>
                    </a:lnTo>
                    <a:lnTo>
                      <a:pt x="288" y="623"/>
                    </a:lnTo>
                    <a:lnTo>
                      <a:pt x="288" y="663"/>
                    </a:lnTo>
                    <a:lnTo>
                      <a:pt x="288" y="631"/>
                    </a:lnTo>
                    <a:lnTo>
                      <a:pt x="296" y="623"/>
                    </a:lnTo>
                    <a:lnTo>
                      <a:pt x="296" y="567"/>
                    </a:lnTo>
                    <a:lnTo>
                      <a:pt x="296" y="583"/>
                    </a:lnTo>
                    <a:lnTo>
                      <a:pt x="304" y="583"/>
                    </a:lnTo>
                    <a:lnTo>
                      <a:pt x="304" y="591"/>
                    </a:lnTo>
                    <a:lnTo>
                      <a:pt x="304" y="271"/>
                    </a:lnTo>
                    <a:lnTo>
                      <a:pt x="312" y="231"/>
                    </a:lnTo>
                    <a:lnTo>
                      <a:pt x="312" y="40"/>
                    </a:lnTo>
                    <a:lnTo>
                      <a:pt x="320" y="96"/>
                    </a:lnTo>
                    <a:lnTo>
                      <a:pt x="320" y="136"/>
                    </a:lnTo>
                    <a:lnTo>
                      <a:pt x="320" y="64"/>
                    </a:lnTo>
                    <a:lnTo>
                      <a:pt x="320" y="80"/>
                    </a:lnTo>
                    <a:lnTo>
                      <a:pt x="328" y="80"/>
                    </a:lnTo>
                    <a:lnTo>
                      <a:pt x="328" y="319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9" name="Freeform 222">
                <a:extLst>
                  <a:ext uri="{FF2B5EF4-FFF2-40B4-BE49-F238E27FC236}">
                    <a16:creationId xmlns:a16="http://schemas.microsoft.com/office/drawing/2014/main" id="{2060382A-08E2-724B-9EF6-FAEBA36E9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1" y="2699"/>
                <a:ext cx="217" cy="631"/>
              </a:xfrm>
              <a:custGeom>
                <a:avLst/>
                <a:gdLst>
                  <a:gd name="T0" fmla="*/ 0 w 217"/>
                  <a:gd name="T1" fmla="*/ 271 h 631"/>
                  <a:gd name="T2" fmla="*/ 8 w 217"/>
                  <a:gd name="T3" fmla="*/ 495 h 631"/>
                  <a:gd name="T4" fmla="*/ 16 w 217"/>
                  <a:gd name="T5" fmla="*/ 471 h 631"/>
                  <a:gd name="T6" fmla="*/ 16 w 217"/>
                  <a:gd name="T7" fmla="*/ 471 h 631"/>
                  <a:gd name="T8" fmla="*/ 24 w 217"/>
                  <a:gd name="T9" fmla="*/ 543 h 631"/>
                  <a:gd name="T10" fmla="*/ 24 w 217"/>
                  <a:gd name="T11" fmla="*/ 487 h 631"/>
                  <a:gd name="T12" fmla="*/ 32 w 217"/>
                  <a:gd name="T13" fmla="*/ 503 h 631"/>
                  <a:gd name="T14" fmla="*/ 40 w 217"/>
                  <a:gd name="T15" fmla="*/ 623 h 631"/>
                  <a:gd name="T16" fmla="*/ 40 w 217"/>
                  <a:gd name="T17" fmla="*/ 551 h 631"/>
                  <a:gd name="T18" fmla="*/ 48 w 217"/>
                  <a:gd name="T19" fmla="*/ 591 h 631"/>
                  <a:gd name="T20" fmla="*/ 48 w 217"/>
                  <a:gd name="T21" fmla="*/ 327 h 631"/>
                  <a:gd name="T22" fmla="*/ 56 w 217"/>
                  <a:gd name="T23" fmla="*/ 423 h 631"/>
                  <a:gd name="T24" fmla="*/ 64 w 217"/>
                  <a:gd name="T25" fmla="*/ 96 h 631"/>
                  <a:gd name="T26" fmla="*/ 64 w 217"/>
                  <a:gd name="T27" fmla="*/ 8 h 631"/>
                  <a:gd name="T28" fmla="*/ 72 w 217"/>
                  <a:gd name="T29" fmla="*/ 16 h 631"/>
                  <a:gd name="T30" fmla="*/ 72 w 217"/>
                  <a:gd name="T31" fmla="*/ 104 h 631"/>
                  <a:gd name="T32" fmla="*/ 81 w 217"/>
                  <a:gd name="T33" fmla="*/ 407 h 631"/>
                  <a:gd name="T34" fmla="*/ 89 w 217"/>
                  <a:gd name="T35" fmla="*/ 503 h 631"/>
                  <a:gd name="T36" fmla="*/ 97 w 217"/>
                  <a:gd name="T37" fmla="*/ 471 h 631"/>
                  <a:gd name="T38" fmla="*/ 97 w 217"/>
                  <a:gd name="T39" fmla="*/ 455 h 631"/>
                  <a:gd name="T40" fmla="*/ 105 w 217"/>
                  <a:gd name="T41" fmla="*/ 519 h 631"/>
                  <a:gd name="T42" fmla="*/ 105 w 217"/>
                  <a:gd name="T43" fmla="*/ 543 h 631"/>
                  <a:gd name="T44" fmla="*/ 113 w 217"/>
                  <a:gd name="T45" fmla="*/ 607 h 631"/>
                  <a:gd name="T46" fmla="*/ 121 w 217"/>
                  <a:gd name="T47" fmla="*/ 495 h 631"/>
                  <a:gd name="T48" fmla="*/ 129 w 217"/>
                  <a:gd name="T49" fmla="*/ 519 h 631"/>
                  <a:gd name="T50" fmla="*/ 129 w 217"/>
                  <a:gd name="T51" fmla="*/ 343 h 631"/>
                  <a:gd name="T52" fmla="*/ 137 w 217"/>
                  <a:gd name="T53" fmla="*/ 351 h 631"/>
                  <a:gd name="T54" fmla="*/ 137 w 217"/>
                  <a:gd name="T55" fmla="*/ 88 h 631"/>
                  <a:gd name="T56" fmla="*/ 145 w 217"/>
                  <a:gd name="T57" fmla="*/ 0 h 631"/>
                  <a:gd name="T58" fmla="*/ 153 w 217"/>
                  <a:gd name="T59" fmla="*/ 16 h 631"/>
                  <a:gd name="T60" fmla="*/ 153 w 217"/>
                  <a:gd name="T61" fmla="*/ 8 h 631"/>
                  <a:gd name="T62" fmla="*/ 161 w 217"/>
                  <a:gd name="T63" fmla="*/ 199 h 631"/>
                  <a:gd name="T64" fmla="*/ 161 w 217"/>
                  <a:gd name="T65" fmla="*/ 431 h 631"/>
                  <a:gd name="T66" fmla="*/ 169 w 217"/>
                  <a:gd name="T67" fmla="*/ 535 h 631"/>
                  <a:gd name="T68" fmla="*/ 177 w 217"/>
                  <a:gd name="T69" fmla="*/ 543 h 631"/>
                  <a:gd name="T70" fmla="*/ 177 w 217"/>
                  <a:gd name="T71" fmla="*/ 495 h 631"/>
                  <a:gd name="T72" fmla="*/ 185 w 217"/>
                  <a:gd name="T73" fmla="*/ 479 h 631"/>
                  <a:gd name="T74" fmla="*/ 193 w 217"/>
                  <a:gd name="T75" fmla="*/ 559 h 631"/>
                  <a:gd name="T76" fmla="*/ 193 w 217"/>
                  <a:gd name="T77" fmla="*/ 575 h 631"/>
                  <a:gd name="T78" fmla="*/ 201 w 217"/>
                  <a:gd name="T79" fmla="*/ 575 h 631"/>
                  <a:gd name="T80" fmla="*/ 201 w 217"/>
                  <a:gd name="T81" fmla="*/ 527 h 631"/>
                  <a:gd name="T82" fmla="*/ 209 w 217"/>
                  <a:gd name="T83" fmla="*/ 599 h 631"/>
                  <a:gd name="T84" fmla="*/ 217 w 217"/>
                  <a:gd name="T85" fmla="*/ 271 h 6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17"/>
                  <a:gd name="T130" fmla="*/ 0 h 631"/>
                  <a:gd name="T131" fmla="*/ 217 w 217"/>
                  <a:gd name="T132" fmla="*/ 631 h 6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17" h="631">
                    <a:moveTo>
                      <a:pt x="0" y="279"/>
                    </a:moveTo>
                    <a:lnTo>
                      <a:pt x="0" y="271"/>
                    </a:lnTo>
                    <a:lnTo>
                      <a:pt x="8" y="279"/>
                    </a:lnTo>
                    <a:lnTo>
                      <a:pt x="8" y="495"/>
                    </a:lnTo>
                    <a:lnTo>
                      <a:pt x="8" y="471"/>
                    </a:lnTo>
                    <a:lnTo>
                      <a:pt x="16" y="471"/>
                    </a:lnTo>
                    <a:lnTo>
                      <a:pt x="16" y="543"/>
                    </a:lnTo>
                    <a:lnTo>
                      <a:pt x="16" y="471"/>
                    </a:lnTo>
                    <a:lnTo>
                      <a:pt x="16" y="527"/>
                    </a:lnTo>
                    <a:lnTo>
                      <a:pt x="24" y="543"/>
                    </a:lnTo>
                    <a:lnTo>
                      <a:pt x="24" y="551"/>
                    </a:lnTo>
                    <a:lnTo>
                      <a:pt x="24" y="487"/>
                    </a:lnTo>
                    <a:lnTo>
                      <a:pt x="24" y="495"/>
                    </a:lnTo>
                    <a:lnTo>
                      <a:pt x="32" y="503"/>
                    </a:lnTo>
                    <a:lnTo>
                      <a:pt x="32" y="607"/>
                    </a:lnTo>
                    <a:lnTo>
                      <a:pt x="40" y="623"/>
                    </a:lnTo>
                    <a:lnTo>
                      <a:pt x="40" y="631"/>
                    </a:lnTo>
                    <a:lnTo>
                      <a:pt x="40" y="551"/>
                    </a:lnTo>
                    <a:lnTo>
                      <a:pt x="48" y="559"/>
                    </a:lnTo>
                    <a:lnTo>
                      <a:pt x="48" y="591"/>
                    </a:lnTo>
                    <a:lnTo>
                      <a:pt x="48" y="311"/>
                    </a:lnTo>
                    <a:lnTo>
                      <a:pt x="48" y="327"/>
                    </a:lnTo>
                    <a:lnTo>
                      <a:pt x="56" y="343"/>
                    </a:lnTo>
                    <a:lnTo>
                      <a:pt x="56" y="423"/>
                    </a:lnTo>
                    <a:lnTo>
                      <a:pt x="56" y="88"/>
                    </a:lnTo>
                    <a:lnTo>
                      <a:pt x="64" y="96"/>
                    </a:lnTo>
                    <a:lnTo>
                      <a:pt x="64" y="152"/>
                    </a:lnTo>
                    <a:lnTo>
                      <a:pt x="64" y="8"/>
                    </a:lnTo>
                    <a:lnTo>
                      <a:pt x="64" y="40"/>
                    </a:lnTo>
                    <a:lnTo>
                      <a:pt x="72" y="16"/>
                    </a:lnTo>
                    <a:lnTo>
                      <a:pt x="72" y="112"/>
                    </a:lnTo>
                    <a:lnTo>
                      <a:pt x="72" y="104"/>
                    </a:lnTo>
                    <a:lnTo>
                      <a:pt x="81" y="104"/>
                    </a:lnTo>
                    <a:lnTo>
                      <a:pt x="81" y="407"/>
                    </a:lnTo>
                    <a:lnTo>
                      <a:pt x="89" y="415"/>
                    </a:lnTo>
                    <a:lnTo>
                      <a:pt x="89" y="503"/>
                    </a:lnTo>
                    <a:lnTo>
                      <a:pt x="89" y="487"/>
                    </a:lnTo>
                    <a:lnTo>
                      <a:pt x="97" y="471"/>
                    </a:lnTo>
                    <a:lnTo>
                      <a:pt x="97" y="543"/>
                    </a:lnTo>
                    <a:lnTo>
                      <a:pt x="97" y="455"/>
                    </a:lnTo>
                    <a:lnTo>
                      <a:pt x="97" y="511"/>
                    </a:lnTo>
                    <a:lnTo>
                      <a:pt x="105" y="519"/>
                    </a:lnTo>
                    <a:lnTo>
                      <a:pt x="105" y="487"/>
                    </a:lnTo>
                    <a:lnTo>
                      <a:pt x="105" y="543"/>
                    </a:lnTo>
                    <a:lnTo>
                      <a:pt x="113" y="527"/>
                    </a:lnTo>
                    <a:lnTo>
                      <a:pt x="113" y="607"/>
                    </a:lnTo>
                    <a:lnTo>
                      <a:pt x="121" y="599"/>
                    </a:lnTo>
                    <a:lnTo>
                      <a:pt x="121" y="495"/>
                    </a:lnTo>
                    <a:lnTo>
                      <a:pt x="121" y="503"/>
                    </a:lnTo>
                    <a:lnTo>
                      <a:pt x="129" y="519"/>
                    </a:lnTo>
                    <a:lnTo>
                      <a:pt x="129" y="583"/>
                    </a:lnTo>
                    <a:lnTo>
                      <a:pt x="129" y="343"/>
                    </a:lnTo>
                    <a:lnTo>
                      <a:pt x="129" y="399"/>
                    </a:lnTo>
                    <a:lnTo>
                      <a:pt x="137" y="351"/>
                    </a:lnTo>
                    <a:lnTo>
                      <a:pt x="137" y="48"/>
                    </a:lnTo>
                    <a:lnTo>
                      <a:pt x="137" y="88"/>
                    </a:lnTo>
                    <a:lnTo>
                      <a:pt x="145" y="136"/>
                    </a:lnTo>
                    <a:lnTo>
                      <a:pt x="145" y="0"/>
                    </a:lnTo>
                    <a:lnTo>
                      <a:pt x="145" y="32"/>
                    </a:lnTo>
                    <a:lnTo>
                      <a:pt x="153" y="16"/>
                    </a:lnTo>
                    <a:lnTo>
                      <a:pt x="153" y="152"/>
                    </a:lnTo>
                    <a:lnTo>
                      <a:pt x="153" y="8"/>
                    </a:lnTo>
                    <a:lnTo>
                      <a:pt x="153" y="144"/>
                    </a:lnTo>
                    <a:lnTo>
                      <a:pt x="161" y="199"/>
                    </a:lnTo>
                    <a:lnTo>
                      <a:pt x="161" y="455"/>
                    </a:lnTo>
                    <a:lnTo>
                      <a:pt x="161" y="431"/>
                    </a:lnTo>
                    <a:lnTo>
                      <a:pt x="169" y="439"/>
                    </a:lnTo>
                    <a:lnTo>
                      <a:pt x="169" y="535"/>
                    </a:lnTo>
                    <a:lnTo>
                      <a:pt x="169" y="511"/>
                    </a:lnTo>
                    <a:lnTo>
                      <a:pt x="177" y="543"/>
                    </a:lnTo>
                    <a:lnTo>
                      <a:pt x="177" y="559"/>
                    </a:lnTo>
                    <a:lnTo>
                      <a:pt x="177" y="495"/>
                    </a:lnTo>
                    <a:lnTo>
                      <a:pt x="185" y="487"/>
                    </a:lnTo>
                    <a:lnTo>
                      <a:pt x="185" y="479"/>
                    </a:lnTo>
                    <a:lnTo>
                      <a:pt x="185" y="543"/>
                    </a:lnTo>
                    <a:lnTo>
                      <a:pt x="193" y="559"/>
                    </a:lnTo>
                    <a:lnTo>
                      <a:pt x="193" y="615"/>
                    </a:lnTo>
                    <a:lnTo>
                      <a:pt x="193" y="575"/>
                    </a:lnTo>
                    <a:lnTo>
                      <a:pt x="201" y="567"/>
                    </a:lnTo>
                    <a:lnTo>
                      <a:pt x="201" y="575"/>
                    </a:lnTo>
                    <a:lnTo>
                      <a:pt x="201" y="503"/>
                    </a:lnTo>
                    <a:lnTo>
                      <a:pt x="201" y="527"/>
                    </a:lnTo>
                    <a:lnTo>
                      <a:pt x="209" y="535"/>
                    </a:lnTo>
                    <a:lnTo>
                      <a:pt x="209" y="599"/>
                    </a:lnTo>
                    <a:lnTo>
                      <a:pt x="209" y="247"/>
                    </a:lnTo>
                    <a:lnTo>
                      <a:pt x="217" y="27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0" name="Group 307">
              <a:extLst>
                <a:ext uri="{FF2B5EF4-FFF2-40B4-BE49-F238E27FC236}">
                  <a16:creationId xmlns:a16="http://schemas.microsoft.com/office/drawing/2014/main" id="{8BFB31B1-1D33-2C41-A74F-D60706FDD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2702" y="2948360"/>
              <a:ext cx="1494186" cy="514808"/>
              <a:chOff x="7582" y="1492"/>
              <a:chExt cx="3314" cy="2302"/>
            </a:xfrm>
          </p:grpSpPr>
          <p:sp>
            <p:nvSpPr>
              <p:cNvPr id="81" name="Freeform 294">
                <a:extLst>
                  <a:ext uri="{FF2B5EF4-FFF2-40B4-BE49-F238E27FC236}">
                    <a16:creationId xmlns:a16="http://schemas.microsoft.com/office/drawing/2014/main" id="{221D92B2-C492-9641-A7A6-D0F03CF65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2" y="1636"/>
                <a:ext cx="272" cy="1942"/>
              </a:xfrm>
              <a:custGeom>
                <a:avLst/>
                <a:gdLst>
                  <a:gd name="T0" fmla="*/ 0 w 272"/>
                  <a:gd name="T1" fmla="*/ 519 h 1942"/>
                  <a:gd name="T2" fmla="*/ 8 w 272"/>
                  <a:gd name="T3" fmla="*/ 1302 h 1942"/>
                  <a:gd name="T4" fmla="*/ 16 w 272"/>
                  <a:gd name="T5" fmla="*/ 743 h 1942"/>
                  <a:gd name="T6" fmla="*/ 24 w 272"/>
                  <a:gd name="T7" fmla="*/ 1199 h 1942"/>
                  <a:gd name="T8" fmla="*/ 24 w 272"/>
                  <a:gd name="T9" fmla="*/ 1278 h 1942"/>
                  <a:gd name="T10" fmla="*/ 32 w 272"/>
                  <a:gd name="T11" fmla="*/ 751 h 1942"/>
                  <a:gd name="T12" fmla="*/ 40 w 272"/>
                  <a:gd name="T13" fmla="*/ 1278 h 1942"/>
                  <a:gd name="T14" fmla="*/ 48 w 272"/>
                  <a:gd name="T15" fmla="*/ 799 h 1942"/>
                  <a:gd name="T16" fmla="*/ 48 w 272"/>
                  <a:gd name="T17" fmla="*/ 623 h 1942"/>
                  <a:gd name="T18" fmla="*/ 56 w 272"/>
                  <a:gd name="T19" fmla="*/ 599 h 1942"/>
                  <a:gd name="T20" fmla="*/ 64 w 272"/>
                  <a:gd name="T21" fmla="*/ 1766 h 1942"/>
                  <a:gd name="T22" fmla="*/ 72 w 272"/>
                  <a:gd name="T23" fmla="*/ 1414 h 1942"/>
                  <a:gd name="T24" fmla="*/ 80 w 272"/>
                  <a:gd name="T25" fmla="*/ 1318 h 1942"/>
                  <a:gd name="T26" fmla="*/ 80 w 272"/>
                  <a:gd name="T27" fmla="*/ 1023 h 1942"/>
                  <a:gd name="T28" fmla="*/ 88 w 272"/>
                  <a:gd name="T29" fmla="*/ 1294 h 1942"/>
                  <a:gd name="T30" fmla="*/ 96 w 272"/>
                  <a:gd name="T31" fmla="*/ 487 h 1942"/>
                  <a:gd name="T32" fmla="*/ 104 w 272"/>
                  <a:gd name="T33" fmla="*/ 1590 h 1942"/>
                  <a:gd name="T34" fmla="*/ 112 w 272"/>
                  <a:gd name="T35" fmla="*/ 1558 h 1942"/>
                  <a:gd name="T36" fmla="*/ 112 w 272"/>
                  <a:gd name="T37" fmla="*/ 1047 h 1942"/>
                  <a:gd name="T38" fmla="*/ 120 w 272"/>
                  <a:gd name="T39" fmla="*/ 367 h 1942"/>
                  <a:gd name="T40" fmla="*/ 128 w 272"/>
                  <a:gd name="T41" fmla="*/ 463 h 1942"/>
                  <a:gd name="T42" fmla="*/ 136 w 272"/>
                  <a:gd name="T43" fmla="*/ 1646 h 1942"/>
                  <a:gd name="T44" fmla="*/ 144 w 272"/>
                  <a:gd name="T45" fmla="*/ 1175 h 1942"/>
                  <a:gd name="T46" fmla="*/ 152 w 272"/>
                  <a:gd name="T47" fmla="*/ 1199 h 1942"/>
                  <a:gd name="T48" fmla="*/ 152 w 272"/>
                  <a:gd name="T49" fmla="*/ 863 h 1942"/>
                  <a:gd name="T50" fmla="*/ 160 w 272"/>
                  <a:gd name="T51" fmla="*/ 839 h 1942"/>
                  <a:gd name="T52" fmla="*/ 168 w 272"/>
                  <a:gd name="T53" fmla="*/ 1926 h 1942"/>
                  <a:gd name="T54" fmla="*/ 176 w 272"/>
                  <a:gd name="T55" fmla="*/ 631 h 1942"/>
                  <a:gd name="T56" fmla="*/ 176 w 272"/>
                  <a:gd name="T57" fmla="*/ 871 h 1942"/>
                  <a:gd name="T58" fmla="*/ 184 w 272"/>
                  <a:gd name="T59" fmla="*/ 463 h 1942"/>
                  <a:gd name="T60" fmla="*/ 192 w 272"/>
                  <a:gd name="T61" fmla="*/ 1071 h 1942"/>
                  <a:gd name="T62" fmla="*/ 200 w 272"/>
                  <a:gd name="T63" fmla="*/ 807 h 1942"/>
                  <a:gd name="T64" fmla="*/ 208 w 272"/>
                  <a:gd name="T65" fmla="*/ 1726 h 1942"/>
                  <a:gd name="T66" fmla="*/ 208 w 272"/>
                  <a:gd name="T67" fmla="*/ 1646 h 1942"/>
                  <a:gd name="T68" fmla="*/ 216 w 272"/>
                  <a:gd name="T69" fmla="*/ 407 h 1942"/>
                  <a:gd name="T70" fmla="*/ 224 w 272"/>
                  <a:gd name="T71" fmla="*/ 1926 h 1942"/>
                  <a:gd name="T72" fmla="*/ 232 w 272"/>
                  <a:gd name="T73" fmla="*/ 1079 h 1942"/>
                  <a:gd name="T74" fmla="*/ 232 w 272"/>
                  <a:gd name="T75" fmla="*/ 487 h 1942"/>
                  <a:gd name="T76" fmla="*/ 240 w 272"/>
                  <a:gd name="T77" fmla="*/ 455 h 1942"/>
                  <a:gd name="T78" fmla="*/ 248 w 272"/>
                  <a:gd name="T79" fmla="*/ 999 h 1942"/>
                  <a:gd name="T80" fmla="*/ 256 w 272"/>
                  <a:gd name="T81" fmla="*/ 695 h 1942"/>
                  <a:gd name="T82" fmla="*/ 264 w 272"/>
                  <a:gd name="T83" fmla="*/ 519 h 194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942"/>
                  <a:gd name="T128" fmla="*/ 272 w 272"/>
                  <a:gd name="T129" fmla="*/ 1942 h 194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942">
                    <a:moveTo>
                      <a:pt x="0" y="695"/>
                    </a:moveTo>
                    <a:lnTo>
                      <a:pt x="0" y="1175"/>
                    </a:lnTo>
                    <a:lnTo>
                      <a:pt x="0" y="519"/>
                    </a:lnTo>
                    <a:lnTo>
                      <a:pt x="0" y="791"/>
                    </a:lnTo>
                    <a:lnTo>
                      <a:pt x="8" y="671"/>
                    </a:lnTo>
                    <a:lnTo>
                      <a:pt x="8" y="1302"/>
                    </a:lnTo>
                    <a:lnTo>
                      <a:pt x="8" y="399"/>
                    </a:lnTo>
                    <a:lnTo>
                      <a:pt x="8" y="535"/>
                    </a:lnTo>
                    <a:lnTo>
                      <a:pt x="16" y="743"/>
                    </a:lnTo>
                    <a:lnTo>
                      <a:pt x="16" y="1278"/>
                    </a:lnTo>
                    <a:lnTo>
                      <a:pt x="16" y="1095"/>
                    </a:lnTo>
                    <a:lnTo>
                      <a:pt x="24" y="1199"/>
                    </a:lnTo>
                    <a:lnTo>
                      <a:pt x="24" y="1542"/>
                    </a:lnTo>
                    <a:lnTo>
                      <a:pt x="24" y="879"/>
                    </a:lnTo>
                    <a:lnTo>
                      <a:pt x="24" y="1278"/>
                    </a:lnTo>
                    <a:lnTo>
                      <a:pt x="32" y="1175"/>
                    </a:lnTo>
                    <a:lnTo>
                      <a:pt x="32" y="1446"/>
                    </a:lnTo>
                    <a:lnTo>
                      <a:pt x="32" y="751"/>
                    </a:lnTo>
                    <a:lnTo>
                      <a:pt x="32" y="863"/>
                    </a:lnTo>
                    <a:lnTo>
                      <a:pt x="40" y="1191"/>
                    </a:lnTo>
                    <a:lnTo>
                      <a:pt x="40" y="1278"/>
                    </a:lnTo>
                    <a:lnTo>
                      <a:pt x="40" y="655"/>
                    </a:lnTo>
                    <a:lnTo>
                      <a:pt x="40" y="879"/>
                    </a:lnTo>
                    <a:lnTo>
                      <a:pt x="48" y="799"/>
                    </a:lnTo>
                    <a:lnTo>
                      <a:pt x="48" y="1103"/>
                    </a:lnTo>
                    <a:lnTo>
                      <a:pt x="48" y="199"/>
                    </a:lnTo>
                    <a:lnTo>
                      <a:pt x="48" y="623"/>
                    </a:lnTo>
                    <a:lnTo>
                      <a:pt x="56" y="631"/>
                    </a:lnTo>
                    <a:lnTo>
                      <a:pt x="56" y="1262"/>
                    </a:lnTo>
                    <a:lnTo>
                      <a:pt x="56" y="599"/>
                    </a:lnTo>
                    <a:lnTo>
                      <a:pt x="56" y="1254"/>
                    </a:lnTo>
                    <a:lnTo>
                      <a:pt x="64" y="1566"/>
                    </a:lnTo>
                    <a:lnTo>
                      <a:pt x="64" y="1766"/>
                    </a:lnTo>
                    <a:lnTo>
                      <a:pt x="64" y="911"/>
                    </a:lnTo>
                    <a:lnTo>
                      <a:pt x="64" y="1710"/>
                    </a:lnTo>
                    <a:lnTo>
                      <a:pt x="72" y="1414"/>
                    </a:lnTo>
                    <a:lnTo>
                      <a:pt x="72" y="487"/>
                    </a:lnTo>
                    <a:lnTo>
                      <a:pt x="72" y="1007"/>
                    </a:lnTo>
                    <a:lnTo>
                      <a:pt x="80" y="1318"/>
                    </a:lnTo>
                    <a:lnTo>
                      <a:pt x="80" y="1342"/>
                    </a:lnTo>
                    <a:lnTo>
                      <a:pt x="80" y="703"/>
                    </a:lnTo>
                    <a:lnTo>
                      <a:pt x="80" y="1023"/>
                    </a:lnTo>
                    <a:lnTo>
                      <a:pt x="88" y="967"/>
                    </a:lnTo>
                    <a:lnTo>
                      <a:pt x="88" y="663"/>
                    </a:lnTo>
                    <a:lnTo>
                      <a:pt x="88" y="1294"/>
                    </a:lnTo>
                    <a:lnTo>
                      <a:pt x="96" y="927"/>
                    </a:lnTo>
                    <a:lnTo>
                      <a:pt x="96" y="1031"/>
                    </a:lnTo>
                    <a:lnTo>
                      <a:pt x="96" y="487"/>
                    </a:lnTo>
                    <a:lnTo>
                      <a:pt x="96" y="695"/>
                    </a:lnTo>
                    <a:lnTo>
                      <a:pt x="104" y="847"/>
                    </a:lnTo>
                    <a:lnTo>
                      <a:pt x="104" y="1590"/>
                    </a:lnTo>
                    <a:lnTo>
                      <a:pt x="104" y="479"/>
                    </a:lnTo>
                    <a:lnTo>
                      <a:pt x="104" y="1534"/>
                    </a:lnTo>
                    <a:lnTo>
                      <a:pt x="112" y="1558"/>
                    </a:lnTo>
                    <a:lnTo>
                      <a:pt x="112" y="1686"/>
                    </a:lnTo>
                    <a:lnTo>
                      <a:pt x="112" y="1007"/>
                    </a:lnTo>
                    <a:lnTo>
                      <a:pt x="112" y="1047"/>
                    </a:lnTo>
                    <a:lnTo>
                      <a:pt x="120" y="783"/>
                    </a:lnTo>
                    <a:lnTo>
                      <a:pt x="120" y="1350"/>
                    </a:lnTo>
                    <a:lnTo>
                      <a:pt x="120" y="367"/>
                    </a:lnTo>
                    <a:lnTo>
                      <a:pt x="120" y="767"/>
                    </a:lnTo>
                    <a:lnTo>
                      <a:pt x="128" y="847"/>
                    </a:lnTo>
                    <a:lnTo>
                      <a:pt x="128" y="463"/>
                    </a:lnTo>
                    <a:lnTo>
                      <a:pt x="128" y="1071"/>
                    </a:lnTo>
                    <a:lnTo>
                      <a:pt x="136" y="1111"/>
                    </a:lnTo>
                    <a:lnTo>
                      <a:pt x="136" y="1646"/>
                    </a:lnTo>
                    <a:lnTo>
                      <a:pt x="136" y="639"/>
                    </a:lnTo>
                    <a:lnTo>
                      <a:pt x="144" y="679"/>
                    </a:lnTo>
                    <a:lnTo>
                      <a:pt x="144" y="1175"/>
                    </a:lnTo>
                    <a:lnTo>
                      <a:pt x="144" y="151"/>
                    </a:lnTo>
                    <a:lnTo>
                      <a:pt x="144" y="1047"/>
                    </a:lnTo>
                    <a:lnTo>
                      <a:pt x="152" y="1199"/>
                    </a:lnTo>
                    <a:lnTo>
                      <a:pt x="152" y="1230"/>
                    </a:lnTo>
                    <a:lnTo>
                      <a:pt x="152" y="503"/>
                    </a:lnTo>
                    <a:lnTo>
                      <a:pt x="152" y="863"/>
                    </a:lnTo>
                    <a:lnTo>
                      <a:pt x="160" y="1254"/>
                    </a:lnTo>
                    <a:lnTo>
                      <a:pt x="160" y="1670"/>
                    </a:lnTo>
                    <a:lnTo>
                      <a:pt x="160" y="839"/>
                    </a:lnTo>
                    <a:lnTo>
                      <a:pt x="160" y="1462"/>
                    </a:lnTo>
                    <a:lnTo>
                      <a:pt x="168" y="1446"/>
                    </a:lnTo>
                    <a:lnTo>
                      <a:pt x="168" y="1926"/>
                    </a:lnTo>
                    <a:lnTo>
                      <a:pt x="168" y="663"/>
                    </a:lnTo>
                    <a:lnTo>
                      <a:pt x="168" y="927"/>
                    </a:lnTo>
                    <a:lnTo>
                      <a:pt x="176" y="631"/>
                    </a:lnTo>
                    <a:lnTo>
                      <a:pt x="176" y="1350"/>
                    </a:lnTo>
                    <a:lnTo>
                      <a:pt x="176" y="48"/>
                    </a:lnTo>
                    <a:lnTo>
                      <a:pt x="176" y="871"/>
                    </a:lnTo>
                    <a:lnTo>
                      <a:pt x="184" y="1406"/>
                    </a:lnTo>
                    <a:lnTo>
                      <a:pt x="184" y="1710"/>
                    </a:lnTo>
                    <a:lnTo>
                      <a:pt x="184" y="463"/>
                    </a:lnTo>
                    <a:lnTo>
                      <a:pt x="184" y="959"/>
                    </a:lnTo>
                    <a:lnTo>
                      <a:pt x="192" y="791"/>
                    </a:lnTo>
                    <a:lnTo>
                      <a:pt x="192" y="1071"/>
                    </a:lnTo>
                    <a:lnTo>
                      <a:pt x="192" y="0"/>
                    </a:lnTo>
                    <a:lnTo>
                      <a:pt x="192" y="807"/>
                    </a:lnTo>
                    <a:lnTo>
                      <a:pt x="200" y="807"/>
                    </a:lnTo>
                    <a:lnTo>
                      <a:pt x="200" y="311"/>
                    </a:lnTo>
                    <a:lnTo>
                      <a:pt x="200" y="1814"/>
                    </a:lnTo>
                    <a:lnTo>
                      <a:pt x="208" y="1726"/>
                    </a:lnTo>
                    <a:lnTo>
                      <a:pt x="208" y="1942"/>
                    </a:lnTo>
                    <a:lnTo>
                      <a:pt x="208" y="903"/>
                    </a:lnTo>
                    <a:lnTo>
                      <a:pt x="208" y="1646"/>
                    </a:lnTo>
                    <a:lnTo>
                      <a:pt x="216" y="1342"/>
                    </a:lnTo>
                    <a:lnTo>
                      <a:pt x="216" y="1934"/>
                    </a:lnTo>
                    <a:lnTo>
                      <a:pt x="216" y="407"/>
                    </a:lnTo>
                    <a:lnTo>
                      <a:pt x="216" y="807"/>
                    </a:lnTo>
                    <a:lnTo>
                      <a:pt x="224" y="359"/>
                    </a:lnTo>
                    <a:lnTo>
                      <a:pt x="224" y="1926"/>
                    </a:lnTo>
                    <a:lnTo>
                      <a:pt x="224" y="343"/>
                    </a:lnTo>
                    <a:lnTo>
                      <a:pt x="224" y="1350"/>
                    </a:lnTo>
                    <a:lnTo>
                      <a:pt x="232" y="1079"/>
                    </a:lnTo>
                    <a:lnTo>
                      <a:pt x="232" y="1358"/>
                    </a:lnTo>
                    <a:lnTo>
                      <a:pt x="232" y="271"/>
                    </a:lnTo>
                    <a:lnTo>
                      <a:pt x="232" y="487"/>
                    </a:lnTo>
                    <a:lnTo>
                      <a:pt x="240" y="503"/>
                    </a:lnTo>
                    <a:lnTo>
                      <a:pt x="240" y="1382"/>
                    </a:lnTo>
                    <a:lnTo>
                      <a:pt x="240" y="455"/>
                    </a:lnTo>
                    <a:lnTo>
                      <a:pt x="248" y="575"/>
                    </a:lnTo>
                    <a:lnTo>
                      <a:pt x="248" y="279"/>
                    </a:lnTo>
                    <a:lnTo>
                      <a:pt x="248" y="999"/>
                    </a:lnTo>
                    <a:lnTo>
                      <a:pt x="256" y="1550"/>
                    </a:lnTo>
                    <a:lnTo>
                      <a:pt x="256" y="1910"/>
                    </a:lnTo>
                    <a:lnTo>
                      <a:pt x="256" y="695"/>
                    </a:lnTo>
                    <a:lnTo>
                      <a:pt x="264" y="879"/>
                    </a:lnTo>
                    <a:lnTo>
                      <a:pt x="264" y="1446"/>
                    </a:lnTo>
                    <a:lnTo>
                      <a:pt x="264" y="519"/>
                    </a:lnTo>
                    <a:lnTo>
                      <a:pt x="264" y="967"/>
                    </a:lnTo>
                    <a:lnTo>
                      <a:pt x="272" y="102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2" name="Freeform 295">
                <a:extLst>
                  <a:ext uri="{FF2B5EF4-FFF2-40B4-BE49-F238E27FC236}">
                    <a16:creationId xmlns:a16="http://schemas.microsoft.com/office/drawing/2014/main" id="{E6426E09-7BF3-6E46-9724-0D2B0CAF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" y="1492"/>
                <a:ext cx="264" cy="2054"/>
              </a:xfrm>
              <a:custGeom>
                <a:avLst/>
                <a:gdLst>
                  <a:gd name="T0" fmla="*/ 0 w 264"/>
                  <a:gd name="T1" fmla="*/ 871 h 2054"/>
                  <a:gd name="T2" fmla="*/ 8 w 264"/>
                  <a:gd name="T3" fmla="*/ 1438 h 2054"/>
                  <a:gd name="T4" fmla="*/ 16 w 264"/>
                  <a:gd name="T5" fmla="*/ 1191 h 2054"/>
                  <a:gd name="T6" fmla="*/ 16 w 264"/>
                  <a:gd name="T7" fmla="*/ 1079 h 2054"/>
                  <a:gd name="T8" fmla="*/ 24 w 264"/>
                  <a:gd name="T9" fmla="*/ 359 h 2054"/>
                  <a:gd name="T10" fmla="*/ 32 w 264"/>
                  <a:gd name="T11" fmla="*/ 1950 h 2054"/>
                  <a:gd name="T12" fmla="*/ 40 w 264"/>
                  <a:gd name="T13" fmla="*/ 1766 h 2054"/>
                  <a:gd name="T14" fmla="*/ 48 w 264"/>
                  <a:gd name="T15" fmla="*/ 1343 h 2054"/>
                  <a:gd name="T16" fmla="*/ 56 w 264"/>
                  <a:gd name="T17" fmla="*/ 1414 h 2054"/>
                  <a:gd name="T18" fmla="*/ 56 w 264"/>
                  <a:gd name="T19" fmla="*/ 1167 h 2054"/>
                  <a:gd name="T20" fmla="*/ 64 w 264"/>
                  <a:gd name="T21" fmla="*/ 311 h 2054"/>
                  <a:gd name="T22" fmla="*/ 72 w 264"/>
                  <a:gd name="T23" fmla="*/ 2046 h 2054"/>
                  <a:gd name="T24" fmla="*/ 80 w 264"/>
                  <a:gd name="T25" fmla="*/ 1838 h 2054"/>
                  <a:gd name="T26" fmla="*/ 88 w 264"/>
                  <a:gd name="T27" fmla="*/ 1518 h 2054"/>
                  <a:gd name="T28" fmla="*/ 96 w 264"/>
                  <a:gd name="T29" fmla="*/ 815 h 2054"/>
                  <a:gd name="T30" fmla="*/ 96 w 264"/>
                  <a:gd name="T31" fmla="*/ 639 h 2054"/>
                  <a:gd name="T32" fmla="*/ 104 w 264"/>
                  <a:gd name="T33" fmla="*/ 639 h 2054"/>
                  <a:gd name="T34" fmla="*/ 112 w 264"/>
                  <a:gd name="T35" fmla="*/ 663 h 2054"/>
                  <a:gd name="T36" fmla="*/ 120 w 264"/>
                  <a:gd name="T37" fmla="*/ 1566 h 2054"/>
                  <a:gd name="T38" fmla="*/ 128 w 264"/>
                  <a:gd name="T39" fmla="*/ 1398 h 2054"/>
                  <a:gd name="T40" fmla="*/ 128 w 264"/>
                  <a:gd name="T41" fmla="*/ 1055 h 2054"/>
                  <a:gd name="T42" fmla="*/ 136 w 264"/>
                  <a:gd name="T43" fmla="*/ 639 h 2054"/>
                  <a:gd name="T44" fmla="*/ 144 w 264"/>
                  <a:gd name="T45" fmla="*/ 1438 h 2054"/>
                  <a:gd name="T46" fmla="*/ 152 w 264"/>
                  <a:gd name="T47" fmla="*/ 1382 h 2054"/>
                  <a:gd name="T48" fmla="*/ 152 w 264"/>
                  <a:gd name="T49" fmla="*/ 863 h 2054"/>
                  <a:gd name="T50" fmla="*/ 160 w 264"/>
                  <a:gd name="T51" fmla="*/ 511 h 2054"/>
                  <a:gd name="T52" fmla="*/ 168 w 264"/>
                  <a:gd name="T53" fmla="*/ 1766 h 2054"/>
                  <a:gd name="T54" fmla="*/ 176 w 264"/>
                  <a:gd name="T55" fmla="*/ 1390 h 2054"/>
                  <a:gd name="T56" fmla="*/ 176 w 264"/>
                  <a:gd name="T57" fmla="*/ 1614 h 2054"/>
                  <a:gd name="T58" fmla="*/ 184 w 264"/>
                  <a:gd name="T59" fmla="*/ 975 h 2054"/>
                  <a:gd name="T60" fmla="*/ 192 w 264"/>
                  <a:gd name="T61" fmla="*/ 687 h 2054"/>
                  <a:gd name="T62" fmla="*/ 200 w 264"/>
                  <a:gd name="T63" fmla="*/ 1470 h 2054"/>
                  <a:gd name="T64" fmla="*/ 208 w 264"/>
                  <a:gd name="T65" fmla="*/ 759 h 2054"/>
                  <a:gd name="T66" fmla="*/ 208 w 264"/>
                  <a:gd name="T67" fmla="*/ 983 h 2054"/>
                  <a:gd name="T68" fmla="*/ 216 w 264"/>
                  <a:gd name="T69" fmla="*/ 535 h 2054"/>
                  <a:gd name="T70" fmla="*/ 224 w 264"/>
                  <a:gd name="T71" fmla="*/ 2054 h 2054"/>
                  <a:gd name="T72" fmla="*/ 232 w 264"/>
                  <a:gd name="T73" fmla="*/ 703 h 2054"/>
                  <a:gd name="T74" fmla="*/ 240 w 264"/>
                  <a:gd name="T75" fmla="*/ 815 h 2054"/>
                  <a:gd name="T76" fmla="*/ 240 w 264"/>
                  <a:gd name="T77" fmla="*/ 1055 h 2054"/>
                  <a:gd name="T78" fmla="*/ 248 w 264"/>
                  <a:gd name="T79" fmla="*/ 543 h 2054"/>
                  <a:gd name="T80" fmla="*/ 256 w 264"/>
                  <a:gd name="T81" fmla="*/ 1422 h 2054"/>
                  <a:gd name="T82" fmla="*/ 264 w 264"/>
                  <a:gd name="T83" fmla="*/ 1015 h 205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4"/>
                  <a:gd name="T127" fmla="*/ 0 h 2054"/>
                  <a:gd name="T128" fmla="*/ 264 w 264"/>
                  <a:gd name="T129" fmla="*/ 2054 h 205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4" h="2054">
                    <a:moveTo>
                      <a:pt x="0" y="1167"/>
                    </a:moveTo>
                    <a:lnTo>
                      <a:pt x="0" y="1566"/>
                    </a:lnTo>
                    <a:lnTo>
                      <a:pt x="0" y="871"/>
                    </a:lnTo>
                    <a:lnTo>
                      <a:pt x="0" y="1430"/>
                    </a:lnTo>
                    <a:lnTo>
                      <a:pt x="8" y="1191"/>
                    </a:lnTo>
                    <a:lnTo>
                      <a:pt x="8" y="1438"/>
                    </a:lnTo>
                    <a:lnTo>
                      <a:pt x="8" y="847"/>
                    </a:lnTo>
                    <a:lnTo>
                      <a:pt x="8" y="935"/>
                    </a:lnTo>
                    <a:lnTo>
                      <a:pt x="16" y="1191"/>
                    </a:lnTo>
                    <a:lnTo>
                      <a:pt x="16" y="1518"/>
                    </a:lnTo>
                    <a:lnTo>
                      <a:pt x="16" y="343"/>
                    </a:lnTo>
                    <a:lnTo>
                      <a:pt x="16" y="1079"/>
                    </a:lnTo>
                    <a:lnTo>
                      <a:pt x="24" y="975"/>
                    </a:lnTo>
                    <a:lnTo>
                      <a:pt x="24" y="1606"/>
                    </a:lnTo>
                    <a:lnTo>
                      <a:pt x="24" y="359"/>
                    </a:lnTo>
                    <a:lnTo>
                      <a:pt x="24" y="1351"/>
                    </a:lnTo>
                    <a:lnTo>
                      <a:pt x="32" y="1494"/>
                    </a:lnTo>
                    <a:lnTo>
                      <a:pt x="32" y="1950"/>
                    </a:lnTo>
                    <a:lnTo>
                      <a:pt x="32" y="951"/>
                    </a:lnTo>
                    <a:lnTo>
                      <a:pt x="32" y="1526"/>
                    </a:lnTo>
                    <a:lnTo>
                      <a:pt x="40" y="1766"/>
                    </a:lnTo>
                    <a:lnTo>
                      <a:pt x="40" y="727"/>
                    </a:lnTo>
                    <a:lnTo>
                      <a:pt x="40" y="1582"/>
                    </a:lnTo>
                    <a:lnTo>
                      <a:pt x="48" y="1343"/>
                    </a:lnTo>
                    <a:lnTo>
                      <a:pt x="48" y="0"/>
                    </a:lnTo>
                    <a:lnTo>
                      <a:pt x="48" y="1614"/>
                    </a:lnTo>
                    <a:lnTo>
                      <a:pt x="56" y="1414"/>
                    </a:lnTo>
                    <a:lnTo>
                      <a:pt x="56" y="1446"/>
                    </a:lnTo>
                    <a:lnTo>
                      <a:pt x="56" y="935"/>
                    </a:lnTo>
                    <a:lnTo>
                      <a:pt x="56" y="1167"/>
                    </a:lnTo>
                    <a:lnTo>
                      <a:pt x="64" y="1103"/>
                    </a:lnTo>
                    <a:lnTo>
                      <a:pt x="64" y="1111"/>
                    </a:lnTo>
                    <a:lnTo>
                      <a:pt x="64" y="311"/>
                    </a:lnTo>
                    <a:lnTo>
                      <a:pt x="64" y="567"/>
                    </a:lnTo>
                    <a:lnTo>
                      <a:pt x="72" y="767"/>
                    </a:lnTo>
                    <a:lnTo>
                      <a:pt x="72" y="2046"/>
                    </a:lnTo>
                    <a:lnTo>
                      <a:pt x="72" y="671"/>
                    </a:lnTo>
                    <a:lnTo>
                      <a:pt x="72" y="1774"/>
                    </a:lnTo>
                    <a:lnTo>
                      <a:pt x="80" y="1838"/>
                    </a:lnTo>
                    <a:lnTo>
                      <a:pt x="80" y="975"/>
                    </a:lnTo>
                    <a:lnTo>
                      <a:pt x="80" y="1398"/>
                    </a:lnTo>
                    <a:lnTo>
                      <a:pt x="88" y="1518"/>
                    </a:lnTo>
                    <a:lnTo>
                      <a:pt x="88" y="1686"/>
                    </a:lnTo>
                    <a:lnTo>
                      <a:pt x="88" y="983"/>
                    </a:lnTo>
                    <a:lnTo>
                      <a:pt x="96" y="815"/>
                    </a:lnTo>
                    <a:lnTo>
                      <a:pt x="96" y="1039"/>
                    </a:lnTo>
                    <a:lnTo>
                      <a:pt x="96" y="399"/>
                    </a:lnTo>
                    <a:lnTo>
                      <a:pt x="96" y="639"/>
                    </a:lnTo>
                    <a:lnTo>
                      <a:pt x="104" y="935"/>
                    </a:lnTo>
                    <a:lnTo>
                      <a:pt x="104" y="1390"/>
                    </a:lnTo>
                    <a:lnTo>
                      <a:pt x="104" y="639"/>
                    </a:lnTo>
                    <a:lnTo>
                      <a:pt x="112" y="783"/>
                    </a:lnTo>
                    <a:lnTo>
                      <a:pt x="112" y="1406"/>
                    </a:lnTo>
                    <a:lnTo>
                      <a:pt x="112" y="663"/>
                    </a:lnTo>
                    <a:lnTo>
                      <a:pt x="112" y="1183"/>
                    </a:lnTo>
                    <a:lnTo>
                      <a:pt x="120" y="1239"/>
                    </a:lnTo>
                    <a:lnTo>
                      <a:pt x="120" y="1566"/>
                    </a:lnTo>
                    <a:lnTo>
                      <a:pt x="120" y="975"/>
                    </a:lnTo>
                    <a:lnTo>
                      <a:pt x="120" y="1311"/>
                    </a:lnTo>
                    <a:lnTo>
                      <a:pt x="128" y="1398"/>
                    </a:lnTo>
                    <a:lnTo>
                      <a:pt x="128" y="1582"/>
                    </a:lnTo>
                    <a:lnTo>
                      <a:pt x="128" y="855"/>
                    </a:lnTo>
                    <a:lnTo>
                      <a:pt x="128" y="1055"/>
                    </a:lnTo>
                    <a:lnTo>
                      <a:pt x="136" y="1039"/>
                    </a:lnTo>
                    <a:lnTo>
                      <a:pt x="136" y="1518"/>
                    </a:lnTo>
                    <a:lnTo>
                      <a:pt x="136" y="639"/>
                    </a:lnTo>
                    <a:lnTo>
                      <a:pt x="136" y="1231"/>
                    </a:lnTo>
                    <a:lnTo>
                      <a:pt x="144" y="1087"/>
                    </a:lnTo>
                    <a:lnTo>
                      <a:pt x="144" y="1438"/>
                    </a:lnTo>
                    <a:lnTo>
                      <a:pt x="144" y="735"/>
                    </a:lnTo>
                    <a:lnTo>
                      <a:pt x="144" y="1335"/>
                    </a:lnTo>
                    <a:lnTo>
                      <a:pt x="152" y="1382"/>
                    </a:lnTo>
                    <a:lnTo>
                      <a:pt x="152" y="1574"/>
                    </a:lnTo>
                    <a:lnTo>
                      <a:pt x="152" y="687"/>
                    </a:lnTo>
                    <a:lnTo>
                      <a:pt x="152" y="863"/>
                    </a:lnTo>
                    <a:lnTo>
                      <a:pt x="160" y="767"/>
                    </a:lnTo>
                    <a:lnTo>
                      <a:pt x="160" y="1430"/>
                    </a:lnTo>
                    <a:lnTo>
                      <a:pt x="160" y="511"/>
                    </a:lnTo>
                    <a:lnTo>
                      <a:pt x="160" y="1382"/>
                    </a:lnTo>
                    <a:lnTo>
                      <a:pt x="168" y="1287"/>
                    </a:lnTo>
                    <a:lnTo>
                      <a:pt x="168" y="1766"/>
                    </a:lnTo>
                    <a:lnTo>
                      <a:pt x="168" y="631"/>
                    </a:lnTo>
                    <a:lnTo>
                      <a:pt x="168" y="1303"/>
                    </a:lnTo>
                    <a:lnTo>
                      <a:pt x="176" y="1390"/>
                    </a:lnTo>
                    <a:lnTo>
                      <a:pt x="176" y="1886"/>
                    </a:lnTo>
                    <a:lnTo>
                      <a:pt x="176" y="1223"/>
                    </a:lnTo>
                    <a:lnTo>
                      <a:pt x="176" y="1614"/>
                    </a:lnTo>
                    <a:lnTo>
                      <a:pt x="184" y="1526"/>
                    </a:lnTo>
                    <a:lnTo>
                      <a:pt x="184" y="679"/>
                    </a:lnTo>
                    <a:lnTo>
                      <a:pt x="184" y="975"/>
                    </a:lnTo>
                    <a:lnTo>
                      <a:pt x="192" y="1151"/>
                    </a:lnTo>
                    <a:lnTo>
                      <a:pt x="192" y="1558"/>
                    </a:lnTo>
                    <a:lnTo>
                      <a:pt x="192" y="687"/>
                    </a:lnTo>
                    <a:lnTo>
                      <a:pt x="192" y="1247"/>
                    </a:lnTo>
                    <a:lnTo>
                      <a:pt x="200" y="1430"/>
                    </a:lnTo>
                    <a:lnTo>
                      <a:pt x="200" y="1470"/>
                    </a:lnTo>
                    <a:lnTo>
                      <a:pt x="200" y="495"/>
                    </a:lnTo>
                    <a:lnTo>
                      <a:pt x="200" y="743"/>
                    </a:lnTo>
                    <a:lnTo>
                      <a:pt x="208" y="759"/>
                    </a:lnTo>
                    <a:lnTo>
                      <a:pt x="208" y="1406"/>
                    </a:lnTo>
                    <a:lnTo>
                      <a:pt x="208" y="591"/>
                    </a:lnTo>
                    <a:lnTo>
                      <a:pt x="208" y="983"/>
                    </a:lnTo>
                    <a:lnTo>
                      <a:pt x="216" y="775"/>
                    </a:lnTo>
                    <a:lnTo>
                      <a:pt x="216" y="1606"/>
                    </a:lnTo>
                    <a:lnTo>
                      <a:pt x="216" y="535"/>
                    </a:lnTo>
                    <a:lnTo>
                      <a:pt x="216" y="1167"/>
                    </a:lnTo>
                    <a:lnTo>
                      <a:pt x="224" y="1287"/>
                    </a:lnTo>
                    <a:lnTo>
                      <a:pt x="224" y="2054"/>
                    </a:lnTo>
                    <a:lnTo>
                      <a:pt x="224" y="599"/>
                    </a:lnTo>
                    <a:lnTo>
                      <a:pt x="224" y="655"/>
                    </a:lnTo>
                    <a:lnTo>
                      <a:pt x="232" y="703"/>
                    </a:lnTo>
                    <a:lnTo>
                      <a:pt x="232" y="1510"/>
                    </a:lnTo>
                    <a:lnTo>
                      <a:pt x="232" y="791"/>
                    </a:lnTo>
                    <a:lnTo>
                      <a:pt x="240" y="815"/>
                    </a:lnTo>
                    <a:lnTo>
                      <a:pt x="240" y="1343"/>
                    </a:lnTo>
                    <a:lnTo>
                      <a:pt x="240" y="463"/>
                    </a:lnTo>
                    <a:lnTo>
                      <a:pt x="240" y="1055"/>
                    </a:lnTo>
                    <a:lnTo>
                      <a:pt x="248" y="1079"/>
                    </a:lnTo>
                    <a:lnTo>
                      <a:pt x="248" y="1311"/>
                    </a:lnTo>
                    <a:lnTo>
                      <a:pt x="248" y="543"/>
                    </a:lnTo>
                    <a:lnTo>
                      <a:pt x="248" y="767"/>
                    </a:lnTo>
                    <a:lnTo>
                      <a:pt x="256" y="695"/>
                    </a:lnTo>
                    <a:lnTo>
                      <a:pt x="256" y="1422"/>
                    </a:lnTo>
                    <a:lnTo>
                      <a:pt x="256" y="583"/>
                    </a:lnTo>
                    <a:lnTo>
                      <a:pt x="256" y="1231"/>
                    </a:lnTo>
                    <a:lnTo>
                      <a:pt x="264" y="1015"/>
                    </a:lnTo>
                    <a:lnTo>
                      <a:pt x="264" y="1486"/>
                    </a:lnTo>
                    <a:lnTo>
                      <a:pt x="264" y="831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3" name="Freeform 296">
                <a:extLst>
                  <a:ext uri="{FF2B5EF4-FFF2-40B4-BE49-F238E27FC236}">
                    <a16:creationId xmlns:a16="http://schemas.microsoft.com/office/drawing/2014/main" id="{5C79DED4-9849-5747-930B-A07F1B641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8" y="1732"/>
                <a:ext cx="280" cy="1630"/>
              </a:xfrm>
              <a:custGeom>
                <a:avLst/>
                <a:gdLst>
                  <a:gd name="T0" fmla="*/ 8 w 280"/>
                  <a:gd name="T1" fmla="*/ 1366 h 1630"/>
                  <a:gd name="T2" fmla="*/ 8 w 280"/>
                  <a:gd name="T3" fmla="*/ 647 h 1630"/>
                  <a:gd name="T4" fmla="*/ 16 w 280"/>
                  <a:gd name="T5" fmla="*/ 967 h 1630"/>
                  <a:gd name="T6" fmla="*/ 24 w 280"/>
                  <a:gd name="T7" fmla="*/ 383 h 1630"/>
                  <a:gd name="T8" fmla="*/ 32 w 280"/>
                  <a:gd name="T9" fmla="*/ 1302 h 1630"/>
                  <a:gd name="T10" fmla="*/ 40 w 280"/>
                  <a:gd name="T11" fmla="*/ 975 h 1630"/>
                  <a:gd name="T12" fmla="*/ 40 w 280"/>
                  <a:gd name="T13" fmla="*/ 839 h 1630"/>
                  <a:gd name="T14" fmla="*/ 48 w 280"/>
                  <a:gd name="T15" fmla="*/ 1358 h 1630"/>
                  <a:gd name="T16" fmla="*/ 56 w 280"/>
                  <a:gd name="T17" fmla="*/ 607 h 1630"/>
                  <a:gd name="T18" fmla="*/ 64 w 280"/>
                  <a:gd name="T19" fmla="*/ 1238 h 1630"/>
                  <a:gd name="T20" fmla="*/ 72 w 280"/>
                  <a:gd name="T21" fmla="*/ 991 h 1630"/>
                  <a:gd name="T22" fmla="*/ 80 w 280"/>
                  <a:gd name="T23" fmla="*/ 1103 h 1630"/>
                  <a:gd name="T24" fmla="*/ 88 w 280"/>
                  <a:gd name="T25" fmla="*/ 655 h 1630"/>
                  <a:gd name="T26" fmla="*/ 88 w 280"/>
                  <a:gd name="T27" fmla="*/ 791 h 1630"/>
                  <a:gd name="T28" fmla="*/ 96 w 280"/>
                  <a:gd name="T29" fmla="*/ 559 h 1630"/>
                  <a:gd name="T30" fmla="*/ 104 w 280"/>
                  <a:gd name="T31" fmla="*/ 1422 h 1630"/>
                  <a:gd name="T32" fmla="*/ 112 w 280"/>
                  <a:gd name="T33" fmla="*/ 1095 h 1630"/>
                  <a:gd name="T34" fmla="*/ 112 w 280"/>
                  <a:gd name="T35" fmla="*/ 759 h 1630"/>
                  <a:gd name="T36" fmla="*/ 120 w 280"/>
                  <a:gd name="T37" fmla="*/ 503 h 1630"/>
                  <a:gd name="T38" fmla="*/ 128 w 280"/>
                  <a:gd name="T39" fmla="*/ 1182 h 1630"/>
                  <a:gd name="T40" fmla="*/ 136 w 280"/>
                  <a:gd name="T41" fmla="*/ 679 h 1630"/>
                  <a:gd name="T42" fmla="*/ 144 w 280"/>
                  <a:gd name="T43" fmla="*/ 1031 h 1630"/>
                  <a:gd name="T44" fmla="*/ 144 w 280"/>
                  <a:gd name="T45" fmla="*/ 1310 h 1630"/>
                  <a:gd name="T46" fmla="*/ 152 w 280"/>
                  <a:gd name="T47" fmla="*/ 1079 h 1630"/>
                  <a:gd name="T48" fmla="*/ 160 w 280"/>
                  <a:gd name="T49" fmla="*/ 1039 h 1630"/>
                  <a:gd name="T50" fmla="*/ 168 w 280"/>
                  <a:gd name="T51" fmla="*/ 535 h 1630"/>
                  <a:gd name="T52" fmla="*/ 176 w 280"/>
                  <a:gd name="T53" fmla="*/ 951 h 1630"/>
                  <a:gd name="T54" fmla="*/ 184 w 280"/>
                  <a:gd name="T55" fmla="*/ 543 h 1630"/>
                  <a:gd name="T56" fmla="*/ 184 w 280"/>
                  <a:gd name="T57" fmla="*/ 591 h 1630"/>
                  <a:gd name="T58" fmla="*/ 192 w 280"/>
                  <a:gd name="T59" fmla="*/ 783 h 1630"/>
                  <a:gd name="T60" fmla="*/ 200 w 280"/>
                  <a:gd name="T61" fmla="*/ 623 h 1630"/>
                  <a:gd name="T62" fmla="*/ 208 w 280"/>
                  <a:gd name="T63" fmla="*/ 1430 h 1630"/>
                  <a:gd name="T64" fmla="*/ 216 w 280"/>
                  <a:gd name="T65" fmla="*/ 967 h 1630"/>
                  <a:gd name="T66" fmla="*/ 216 w 280"/>
                  <a:gd name="T67" fmla="*/ 663 h 1630"/>
                  <a:gd name="T68" fmla="*/ 224 w 280"/>
                  <a:gd name="T69" fmla="*/ 287 h 1630"/>
                  <a:gd name="T70" fmla="*/ 232 w 280"/>
                  <a:gd name="T71" fmla="*/ 1119 h 1630"/>
                  <a:gd name="T72" fmla="*/ 240 w 280"/>
                  <a:gd name="T73" fmla="*/ 1446 h 1630"/>
                  <a:gd name="T74" fmla="*/ 248 w 280"/>
                  <a:gd name="T75" fmla="*/ 1382 h 1630"/>
                  <a:gd name="T76" fmla="*/ 248 w 280"/>
                  <a:gd name="T77" fmla="*/ 1007 h 1630"/>
                  <a:gd name="T78" fmla="*/ 256 w 280"/>
                  <a:gd name="T79" fmla="*/ 439 h 1630"/>
                  <a:gd name="T80" fmla="*/ 264 w 280"/>
                  <a:gd name="T81" fmla="*/ 615 h 1630"/>
                  <a:gd name="T82" fmla="*/ 272 w 280"/>
                  <a:gd name="T83" fmla="*/ 479 h 16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630"/>
                  <a:gd name="T128" fmla="*/ 280 w 280"/>
                  <a:gd name="T129" fmla="*/ 1630 h 16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630">
                    <a:moveTo>
                      <a:pt x="0" y="591"/>
                    </a:moveTo>
                    <a:lnTo>
                      <a:pt x="0" y="1158"/>
                    </a:lnTo>
                    <a:lnTo>
                      <a:pt x="8" y="1366"/>
                    </a:lnTo>
                    <a:lnTo>
                      <a:pt x="8" y="1630"/>
                    </a:lnTo>
                    <a:lnTo>
                      <a:pt x="8" y="399"/>
                    </a:lnTo>
                    <a:lnTo>
                      <a:pt x="8" y="647"/>
                    </a:lnTo>
                    <a:lnTo>
                      <a:pt x="16" y="967"/>
                    </a:lnTo>
                    <a:lnTo>
                      <a:pt x="16" y="423"/>
                    </a:lnTo>
                    <a:lnTo>
                      <a:pt x="16" y="967"/>
                    </a:lnTo>
                    <a:lnTo>
                      <a:pt x="24" y="967"/>
                    </a:lnTo>
                    <a:lnTo>
                      <a:pt x="24" y="1206"/>
                    </a:lnTo>
                    <a:lnTo>
                      <a:pt x="24" y="383"/>
                    </a:lnTo>
                    <a:lnTo>
                      <a:pt x="24" y="1039"/>
                    </a:lnTo>
                    <a:lnTo>
                      <a:pt x="32" y="1294"/>
                    </a:lnTo>
                    <a:lnTo>
                      <a:pt x="32" y="1302"/>
                    </a:lnTo>
                    <a:lnTo>
                      <a:pt x="32" y="687"/>
                    </a:lnTo>
                    <a:lnTo>
                      <a:pt x="32" y="1071"/>
                    </a:lnTo>
                    <a:lnTo>
                      <a:pt x="40" y="975"/>
                    </a:lnTo>
                    <a:lnTo>
                      <a:pt x="40" y="1198"/>
                    </a:lnTo>
                    <a:lnTo>
                      <a:pt x="40" y="199"/>
                    </a:lnTo>
                    <a:lnTo>
                      <a:pt x="40" y="839"/>
                    </a:lnTo>
                    <a:lnTo>
                      <a:pt x="48" y="863"/>
                    </a:lnTo>
                    <a:lnTo>
                      <a:pt x="48" y="439"/>
                    </a:lnTo>
                    <a:lnTo>
                      <a:pt x="48" y="1358"/>
                    </a:lnTo>
                    <a:lnTo>
                      <a:pt x="56" y="1158"/>
                    </a:lnTo>
                    <a:lnTo>
                      <a:pt x="56" y="1438"/>
                    </a:lnTo>
                    <a:lnTo>
                      <a:pt x="56" y="607"/>
                    </a:lnTo>
                    <a:lnTo>
                      <a:pt x="56" y="1095"/>
                    </a:lnTo>
                    <a:lnTo>
                      <a:pt x="64" y="775"/>
                    </a:lnTo>
                    <a:lnTo>
                      <a:pt x="64" y="1238"/>
                    </a:lnTo>
                    <a:lnTo>
                      <a:pt x="64" y="215"/>
                    </a:lnTo>
                    <a:lnTo>
                      <a:pt x="72" y="167"/>
                    </a:lnTo>
                    <a:lnTo>
                      <a:pt x="72" y="991"/>
                    </a:lnTo>
                    <a:lnTo>
                      <a:pt x="72" y="535"/>
                    </a:lnTo>
                    <a:lnTo>
                      <a:pt x="80" y="503"/>
                    </a:lnTo>
                    <a:lnTo>
                      <a:pt x="80" y="1103"/>
                    </a:lnTo>
                    <a:lnTo>
                      <a:pt x="80" y="0"/>
                    </a:lnTo>
                    <a:lnTo>
                      <a:pt x="80" y="503"/>
                    </a:lnTo>
                    <a:lnTo>
                      <a:pt x="88" y="655"/>
                    </a:lnTo>
                    <a:lnTo>
                      <a:pt x="88" y="1190"/>
                    </a:lnTo>
                    <a:lnTo>
                      <a:pt x="88" y="543"/>
                    </a:lnTo>
                    <a:lnTo>
                      <a:pt x="88" y="791"/>
                    </a:lnTo>
                    <a:lnTo>
                      <a:pt x="96" y="895"/>
                    </a:lnTo>
                    <a:lnTo>
                      <a:pt x="96" y="1462"/>
                    </a:lnTo>
                    <a:lnTo>
                      <a:pt x="96" y="559"/>
                    </a:lnTo>
                    <a:lnTo>
                      <a:pt x="96" y="1087"/>
                    </a:lnTo>
                    <a:lnTo>
                      <a:pt x="104" y="1071"/>
                    </a:lnTo>
                    <a:lnTo>
                      <a:pt x="104" y="1422"/>
                    </a:lnTo>
                    <a:lnTo>
                      <a:pt x="104" y="551"/>
                    </a:lnTo>
                    <a:lnTo>
                      <a:pt x="104" y="991"/>
                    </a:lnTo>
                    <a:lnTo>
                      <a:pt x="112" y="1095"/>
                    </a:lnTo>
                    <a:lnTo>
                      <a:pt x="112" y="1246"/>
                    </a:lnTo>
                    <a:lnTo>
                      <a:pt x="112" y="623"/>
                    </a:lnTo>
                    <a:lnTo>
                      <a:pt x="112" y="759"/>
                    </a:lnTo>
                    <a:lnTo>
                      <a:pt x="120" y="911"/>
                    </a:lnTo>
                    <a:lnTo>
                      <a:pt x="120" y="1174"/>
                    </a:lnTo>
                    <a:lnTo>
                      <a:pt x="120" y="503"/>
                    </a:lnTo>
                    <a:lnTo>
                      <a:pt x="120" y="1166"/>
                    </a:lnTo>
                    <a:lnTo>
                      <a:pt x="128" y="1087"/>
                    </a:lnTo>
                    <a:lnTo>
                      <a:pt x="128" y="1182"/>
                    </a:lnTo>
                    <a:lnTo>
                      <a:pt x="128" y="303"/>
                    </a:lnTo>
                    <a:lnTo>
                      <a:pt x="128" y="647"/>
                    </a:lnTo>
                    <a:lnTo>
                      <a:pt x="136" y="679"/>
                    </a:lnTo>
                    <a:lnTo>
                      <a:pt x="136" y="271"/>
                    </a:lnTo>
                    <a:lnTo>
                      <a:pt x="136" y="1079"/>
                    </a:lnTo>
                    <a:lnTo>
                      <a:pt x="144" y="1031"/>
                    </a:lnTo>
                    <a:lnTo>
                      <a:pt x="144" y="1358"/>
                    </a:lnTo>
                    <a:lnTo>
                      <a:pt x="144" y="687"/>
                    </a:lnTo>
                    <a:lnTo>
                      <a:pt x="144" y="1310"/>
                    </a:lnTo>
                    <a:lnTo>
                      <a:pt x="152" y="1558"/>
                    </a:lnTo>
                    <a:lnTo>
                      <a:pt x="152" y="847"/>
                    </a:lnTo>
                    <a:lnTo>
                      <a:pt x="152" y="1079"/>
                    </a:lnTo>
                    <a:lnTo>
                      <a:pt x="160" y="847"/>
                    </a:lnTo>
                    <a:lnTo>
                      <a:pt x="160" y="463"/>
                    </a:lnTo>
                    <a:lnTo>
                      <a:pt x="160" y="1039"/>
                    </a:lnTo>
                    <a:lnTo>
                      <a:pt x="168" y="1055"/>
                    </a:lnTo>
                    <a:lnTo>
                      <a:pt x="168" y="1342"/>
                    </a:lnTo>
                    <a:lnTo>
                      <a:pt x="168" y="535"/>
                    </a:lnTo>
                    <a:lnTo>
                      <a:pt x="168" y="831"/>
                    </a:lnTo>
                    <a:lnTo>
                      <a:pt x="176" y="855"/>
                    </a:lnTo>
                    <a:lnTo>
                      <a:pt x="176" y="951"/>
                    </a:lnTo>
                    <a:lnTo>
                      <a:pt x="176" y="391"/>
                    </a:lnTo>
                    <a:lnTo>
                      <a:pt x="176" y="719"/>
                    </a:lnTo>
                    <a:lnTo>
                      <a:pt x="184" y="543"/>
                    </a:lnTo>
                    <a:lnTo>
                      <a:pt x="184" y="1206"/>
                    </a:lnTo>
                    <a:lnTo>
                      <a:pt x="184" y="535"/>
                    </a:lnTo>
                    <a:lnTo>
                      <a:pt x="184" y="591"/>
                    </a:lnTo>
                    <a:lnTo>
                      <a:pt x="192" y="415"/>
                    </a:lnTo>
                    <a:lnTo>
                      <a:pt x="192" y="1103"/>
                    </a:lnTo>
                    <a:lnTo>
                      <a:pt x="192" y="783"/>
                    </a:lnTo>
                    <a:lnTo>
                      <a:pt x="200" y="655"/>
                    </a:lnTo>
                    <a:lnTo>
                      <a:pt x="200" y="1374"/>
                    </a:lnTo>
                    <a:lnTo>
                      <a:pt x="200" y="623"/>
                    </a:lnTo>
                    <a:lnTo>
                      <a:pt x="200" y="799"/>
                    </a:lnTo>
                    <a:lnTo>
                      <a:pt x="208" y="847"/>
                    </a:lnTo>
                    <a:lnTo>
                      <a:pt x="208" y="1430"/>
                    </a:lnTo>
                    <a:lnTo>
                      <a:pt x="208" y="695"/>
                    </a:lnTo>
                    <a:lnTo>
                      <a:pt x="208" y="927"/>
                    </a:lnTo>
                    <a:lnTo>
                      <a:pt x="216" y="967"/>
                    </a:lnTo>
                    <a:lnTo>
                      <a:pt x="216" y="1430"/>
                    </a:lnTo>
                    <a:lnTo>
                      <a:pt x="216" y="599"/>
                    </a:lnTo>
                    <a:lnTo>
                      <a:pt x="216" y="663"/>
                    </a:lnTo>
                    <a:lnTo>
                      <a:pt x="224" y="727"/>
                    </a:lnTo>
                    <a:lnTo>
                      <a:pt x="224" y="1047"/>
                    </a:lnTo>
                    <a:lnTo>
                      <a:pt x="224" y="287"/>
                    </a:lnTo>
                    <a:lnTo>
                      <a:pt x="224" y="407"/>
                    </a:lnTo>
                    <a:lnTo>
                      <a:pt x="232" y="495"/>
                    </a:lnTo>
                    <a:lnTo>
                      <a:pt x="232" y="1119"/>
                    </a:lnTo>
                    <a:lnTo>
                      <a:pt x="232" y="975"/>
                    </a:lnTo>
                    <a:lnTo>
                      <a:pt x="240" y="1047"/>
                    </a:lnTo>
                    <a:lnTo>
                      <a:pt x="240" y="1446"/>
                    </a:lnTo>
                    <a:lnTo>
                      <a:pt x="240" y="887"/>
                    </a:lnTo>
                    <a:lnTo>
                      <a:pt x="240" y="1262"/>
                    </a:lnTo>
                    <a:lnTo>
                      <a:pt x="248" y="1382"/>
                    </a:lnTo>
                    <a:lnTo>
                      <a:pt x="248" y="1526"/>
                    </a:lnTo>
                    <a:lnTo>
                      <a:pt x="248" y="559"/>
                    </a:lnTo>
                    <a:lnTo>
                      <a:pt x="248" y="1007"/>
                    </a:lnTo>
                    <a:lnTo>
                      <a:pt x="256" y="1111"/>
                    </a:lnTo>
                    <a:lnTo>
                      <a:pt x="256" y="1262"/>
                    </a:lnTo>
                    <a:lnTo>
                      <a:pt x="256" y="439"/>
                    </a:lnTo>
                    <a:lnTo>
                      <a:pt x="256" y="895"/>
                    </a:lnTo>
                    <a:lnTo>
                      <a:pt x="264" y="815"/>
                    </a:lnTo>
                    <a:lnTo>
                      <a:pt x="264" y="615"/>
                    </a:lnTo>
                    <a:lnTo>
                      <a:pt x="264" y="1206"/>
                    </a:lnTo>
                    <a:lnTo>
                      <a:pt x="272" y="1382"/>
                    </a:lnTo>
                    <a:lnTo>
                      <a:pt x="272" y="479"/>
                    </a:lnTo>
                    <a:lnTo>
                      <a:pt x="272" y="951"/>
                    </a:lnTo>
                    <a:lnTo>
                      <a:pt x="280" y="87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4" name="Freeform 297">
                <a:extLst>
                  <a:ext uri="{FF2B5EF4-FFF2-40B4-BE49-F238E27FC236}">
                    <a16:creationId xmlns:a16="http://schemas.microsoft.com/office/drawing/2014/main" id="{FE6B6D1B-87AE-6B46-947F-B0C9E2B02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8" y="1963"/>
                <a:ext cx="272" cy="1239"/>
              </a:xfrm>
              <a:custGeom>
                <a:avLst/>
                <a:gdLst>
                  <a:gd name="T0" fmla="*/ 0 w 272"/>
                  <a:gd name="T1" fmla="*/ 1063 h 1239"/>
                  <a:gd name="T2" fmla="*/ 0 w 272"/>
                  <a:gd name="T3" fmla="*/ 720 h 1239"/>
                  <a:gd name="T4" fmla="*/ 8 w 272"/>
                  <a:gd name="T5" fmla="*/ 1111 h 1239"/>
                  <a:gd name="T6" fmla="*/ 8 w 272"/>
                  <a:gd name="T7" fmla="*/ 935 h 1239"/>
                  <a:gd name="T8" fmla="*/ 16 w 272"/>
                  <a:gd name="T9" fmla="*/ 392 h 1239"/>
                  <a:gd name="T10" fmla="*/ 24 w 272"/>
                  <a:gd name="T11" fmla="*/ 496 h 1239"/>
                  <a:gd name="T12" fmla="*/ 24 w 272"/>
                  <a:gd name="T13" fmla="*/ 336 h 1239"/>
                  <a:gd name="T14" fmla="*/ 32 w 272"/>
                  <a:gd name="T15" fmla="*/ 800 h 1239"/>
                  <a:gd name="T16" fmla="*/ 32 w 272"/>
                  <a:gd name="T17" fmla="*/ 504 h 1239"/>
                  <a:gd name="T18" fmla="*/ 40 w 272"/>
                  <a:gd name="T19" fmla="*/ 784 h 1239"/>
                  <a:gd name="T20" fmla="*/ 40 w 272"/>
                  <a:gd name="T21" fmla="*/ 448 h 1239"/>
                  <a:gd name="T22" fmla="*/ 48 w 272"/>
                  <a:gd name="T23" fmla="*/ 1007 h 1239"/>
                  <a:gd name="T24" fmla="*/ 48 w 272"/>
                  <a:gd name="T25" fmla="*/ 648 h 1239"/>
                  <a:gd name="T26" fmla="*/ 56 w 272"/>
                  <a:gd name="T27" fmla="*/ 975 h 1239"/>
                  <a:gd name="T28" fmla="*/ 56 w 272"/>
                  <a:gd name="T29" fmla="*/ 584 h 1239"/>
                  <a:gd name="T30" fmla="*/ 64 w 272"/>
                  <a:gd name="T31" fmla="*/ 1047 h 1239"/>
                  <a:gd name="T32" fmla="*/ 64 w 272"/>
                  <a:gd name="T33" fmla="*/ 768 h 1239"/>
                  <a:gd name="T34" fmla="*/ 72 w 272"/>
                  <a:gd name="T35" fmla="*/ 1239 h 1239"/>
                  <a:gd name="T36" fmla="*/ 72 w 272"/>
                  <a:gd name="T37" fmla="*/ 576 h 1239"/>
                  <a:gd name="T38" fmla="*/ 80 w 272"/>
                  <a:gd name="T39" fmla="*/ 999 h 1239"/>
                  <a:gd name="T40" fmla="*/ 80 w 272"/>
                  <a:gd name="T41" fmla="*/ 848 h 1239"/>
                  <a:gd name="T42" fmla="*/ 88 w 272"/>
                  <a:gd name="T43" fmla="*/ 0 h 1239"/>
                  <a:gd name="T44" fmla="*/ 96 w 272"/>
                  <a:gd name="T45" fmla="*/ 528 h 1239"/>
                  <a:gd name="T46" fmla="*/ 96 w 272"/>
                  <a:gd name="T47" fmla="*/ 320 h 1239"/>
                  <a:gd name="T48" fmla="*/ 104 w 272"/>
                  <a:gd name="T49" fmla="*/ 680 h 1239"/>
                  <a:gd name="T50" fmla="*/ 104 w 272"/>
                  <a:gd name="T51" fmla="*/ 1159 h 1239"/>
                  <a:gd name="T52" fmla="*/ 112 w 272"/>
                  <a:gd name="T53" fmla="*/ 1103 h 1239"/>
                  <a:gd name="T54" fmla="*/ 112 w 272"/>
                  <a:gd name="T55" fmla="*/ 991 h 1239"/>
                  <a:gd name="T56" fmla="*/ 120 w 272"/>
                  <a:gd name="T57" fmla="*/ 352 h 1239"/>
                  <a:gd name="T58" fmla="*/ 128 w 272"/>
                  <a:gd name="T59" fmla="*/ 552 h 1239"/>
                  <a:gd name="T60" fmla="*/ 128 w 272"/>
                  <a:gd name="T61" fmla="*/ 296 h 1239"/>
                  <a:gd name="T62" fmla="*/ 136 w 272"/>
                  <a:gd name="T63" fmla="*/ 496 h 1239"/>
                  <a:gd name="T64" fmla="*/ 136 w 272"/>
                  <a:gd name="T65" fmla="*/ 280 h 1239"/>
                  <a:gd name="T66" fmla="*/ 144 w 272"/>
                  <a:gd name="T67" fmla="*/ 512 h 1239"/>
                  <a:gd name="T68" fmla="*/ 144 w 272"/>
                  <a:gd name="T69" fmla="*/ 416 h 1239"/>
                  <a:gd name="T70" fmla="*/ 152 w 272"/>
                  <a:gd name="T71" fmla="*/ 600 h 1239"/>
                  <a:gd name="T72" fmla="*/ 152 w 272"/>
                  <a:gd name="T73" fmla="*/ 464 h 1239"/>
                  <a:gd name="T74" fmla="*/ 160 w 272"/>
                  <a:gd name="T75" fmla="*/ 464 h 1239"/>
                  <a:gd name="T76" fmla="*/ 160 w 272"/>
                  <a:gd name="T77" fmla="*/ 776 h 1239"/>
                  <a:gd name="T78" fmla="*/ 168 w 272"/>
                  <a:gd name="T79" fmla="*/ 1007 h 1239"/>
                  <a:gd name="T80" fmla="*/ 176 w 272"/>
                  <a:gd name="T81" fmla="*/ 464 h 1239"/>
                  <a:gd name="T82" fmla="*/ 176 w 272"/>
                  <a:gd name="T83" fmla="*/ 408 h 1239"/>
                  <a:gd name="T84" fmla="*/ 184 w 272"/>
                  <a:gd name="T85" fmla="*/ 752 h 1239"/>
                  <a:gd name="T86" fmla="*/ 184 w 272"/>
                  <a:gd name="T87" fmla="*/ 680 h 1239"/>
                  <a:gd name="T88" fmla="*/ 192 w 272"/>
                  <a:gd name="T89" fmla="*/ 808 h 1239"/>
                  <a:gd name="T90" fmla="*/ 192 w 272"/>
                  <a:gd name="T91" fmla="*/ 760 h 1239"/>
                  <a:gd name="T92" fmla="*/ 200 w 272"/>
                  <a:gd name="T93" fmla="*/ 536 h 1239"/>
                  <a:gd name="T94" fmla="*/ 208 w 272"/>
                  <a:gd name="T95" fmla="*/ 1015 h 1239"/>
                  <a:gd name="T96" fmla="*/ 208 w 272"/>
                  <a:gd name="T97" fmla="*/ 352 h 1239"/>
                  <a:gd name="T98" fmla="*/ 216 w 272"/>
                  <a:gd name="T99" fmla="*/ 736 h 1239"/>
                  <a:gd name="T100" fmla="*/ 216 w 272"/>
                  <a:gd name="T101" fmla="*/ 256 h 1239"/>
                  <a:gd name="T102" fmla="*/ 224 w 272"/>
                  <a:gd name="T103" fmla="*/ 568 h 1239"/>
                  <a:gd name="T104" fmla="*/ 224 w 272"/>
                  <a:gd name="T105" fmla="*/ 384 h 1239"/>
                  <a:gd name="T106" fmla="*/ 232 w 272"/>
                  <a:gd name="T107" fmla="*/ 784 h 1239"/>
                  <a:gd name="T108" fmla="*/ 232 w 272"/>
                  <a:gd name="T109" fmla="*/ 176 h 1239"/>
                  <a:gd name="T110" fmla="*/ 240 w 272"/>
                  <a:gd name="T111" fmla="*/ 712 h 1239"/>
                  <a:gd name="T112" fmla="*/ 240 w 272"/>
                  <a:gd name="T113" fmla="*/ 376 h 1239"/>
                  <a:gd name="T114" fmla="*/ 248 w 272"/>
                  <a:gd name="T115" fmla="*/ 872 h 1239"/>
                  <a:gd name="T116" fmla="*/ 248 w 272"/>
                  <a:gd name="T117" fmla="*/ 464 h 1239"/>
                  <a:gd name="T118" fmla="*/ 256 w 272"/>
                  <a:gd name="T119" fmla="*/ 752 h 1239"/>
                  <a:gd name="T120" fmla="*/ 256 w 272"/>
                  <a:gd name="T121" fmla="*/ 416 h 1239"/>
                  <a:gd name="T122" fmla="*/ 264 w 272"/>
                  <a:gd name="T123" fmla="*/ 712 h 1239"/>
                  <a:gd name="T124" fmla="*/ 264 w 272"/>
                  <a:gd name="T125" fmla="*/ 344 h 123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2"/>
                  <a:gd name="T190" fmla="*/ 0 h 1239"/>
                  <a:gd name="T191" fmla="*/ 272 w 272"/>
                  <a:gd name="T192" fmla="*/ 1239 h 123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2" h="1239">
                    <a:moveTo>
                      <a:pt x="0" y="648"/>
                    </a:moveTo>
                    <a:lnTo>
                      <a:pt x="0" y="1063"/>
                    </a:lnTo>
                    <a:lnTo>
                      <a:pt x="0" y="152"/>
                    </a:lnTo>
                    <a:lnTo>
                      <a:pt x="0" y="720"/>
                    </a:lnTo>
                    <a:lnTo>
                      <a:pt x="8" y="656"/>
                    </a:lnTo>
                    <a:lnTo>
                      <a:pt x="8" y="1111"/>
                    </a:lnTo>
                    <a:lnTo>
                      <a:pt x="8" y="616"/>
                    </a:lnTo>
                    <a:lnTo>
                      <a:pt x="8" y="935"/>
                    </a:lnTo>
                    <a:lnTo>
                      <a:pt x="16" y="816"/>
                    </a:lnTo>
                    <a:lnTo>
                      <a:pt x="16" y="392"/>
                    </a:lnTo>
                    <a:lnTo>
                      <a:pt x="16" y="552"/>
                    </a:lnTo>
                    <a:lnTo>
                      <a:pt x="24" y="496"/>
                    </a:lnTo>
                    <a:lnTo>
                      <a:pt x="24" y="999"/>
                    </a:lnTo>
                    <a:lnTo>
                      <a:pt x="24" y="336"/>
                    </a:lnTo>
                    <a:lnTo>
                      <a:pt x="32" y="408"/>
                    </a:lnTo>
                    <a:lnTo>
                      <a:pt x="32" y="800"/>
                    </a:lnTo>
                    <a:lnTo>
                      <a:pt x="32" y="304"/>
                    </a:lnTo>
                    <a:lnTo>
                      <a:pt x="32" y="504"/>
                    </a:lnTo>
                    <a:lnTo>
                      <a:pt x="40" y="464"/>
                    </a:lnTo>
                    <a:lnTo>
                      <a:pt x="40" y="784"/>
                    </a:lnTo>
                    <a:lnTo>
                      <a:pt x="40" y="176"/>
                    </a:lnTo>
                    <a:lnTo>
                      <a:pt x="40" y="448"/>
                    </a:lnTo>
                    <a:lnTo>
                      <a:pt x="48" y="624"/>
                    </a:lnTo>
                    <a:lnTo>
                      <a:pt x="48" y="1007"/>
                    </a:lnTo>
                    <a:lnTo>
                      <a:pt x="48" y="552"/>
                    </a:lnTo>
                    <a:lnTo>
                      <a:pt x="48" y="648"/>
                    </a:lnTo>
                    <a:lnTo>
                      <a:pt x="56" y="688"/>
                    </a:lnTo>
                    <a:lnTo>
                      <a:pt x="56" y="975"/>
                    </a:lnTo>
                    <a:lnTo>
                      <a:pt x="56" y="376"/>
                    </a:lnTo>
                    <a:lnTo>
                      <a:pt x="56" y="584"/>
                    </a:lnTo>
                    <a:lnTo>
                      <a:pt x="64" y="536"/>
                    </a:lnTo>
                    <a:lnTo>
                      <a:pt x="64" y="1047"/>
                    </a:lnTo>
                    <a:lnTo>
                      <a:pt x="64" y="520"/>
                    </a:lnTo>
                    <a:lnTo>
                      <a:pt x="64" y="768"/>
                    </a:lnTo>
                    <a:lnTo>
                      <a:pt x="72" y="776"/>
                    </a:lnTo>
                    <a:lnTo>
                      <a:pt x="72" y="1239"/>
                    </a:lnTo>
                    <a:lnTo>
                      <a:pt x="72" y="384"/>
                    </a:lnTo>
                    <a:lnTo>
                      <a:pt x="72" y="576"/>
                    </a:lnTo>
                    <a:lnTo>
                      <a:pt x="80" y="688"/>
                    </a:lnTo>
                    <a:lnTo>
                      <a:pt x="80" y="999"/>
                    </a:lnTo>
                    <a:lnTo>
                      <a:pt x="80" y="232"/>
                    </a:lnTo>
                    <a:lnTo>
                      <a:pt x="80" y="848"/>
                    </a:lnTo>
                    <a:lnTo>
                      <a:pt x="88" y="744"/>
                    </a:lnTo>
                    <a:lnTo>
                      <a:pt x="88" y="0"/>
                    </a:lnTo>
                    <a:lnTo>
                      <a:pt x="88" y="544"/>
                    </a:lnTo>
                    <a:lnTo>
                      <a:pt x="96" y="528"/>
                    </a:lnTo>
                    <a:lnTo>
                      <a:pt x="96" y="919"/>
                    </a:lnTo>
                    <a:lnTo>
                      <a:pt x="96" y="320"/>
                    </a:lnTo>
                    <a:lnTo>
                      <a:pt x="96" y="792"/>
                    </a:lnTo>
                    <a:lnTo>
                      <a:pt x="104" y="680"/>
                    </a:lnTo>
                    <a:lnTo>
                      <a:pt x="104" y="576"/>
                    </a:lnTo>
                    <a:lnTo>
                      <a:pt x="104" y="1159"/>
                    </a:lnTo>
                    <a:lnTo>
                      <a:pt x="112" y="1071"/>
                    </a:lnTo>
                    <a:lnTo>
                      <a:pt x="112" y="1103"/>
                    </a:lnTo>
                    <a:lnTo>
                      <a:pt x="112" y="504"/>
                    </a:lnTo>
                    <a:lnTo>
                      <a:pt x="112" y="991"/>
                    </a:lnTo>
                    <a:lnTo>
                      <a:pt x="120" y="911"/>
                    </a:lnTo>
                    <a:lnTo>
                      <a:pt x="120" y="352"/>
                    </a:lnTo>
                    <a:lnTo>
                      <a:pt x="120" y="616"/>
                    </a:lnTo>
                    <a:lnTo>
                      <a:pt x="128" y="552"/>
                    </a:lnTo>
                    <a:lnTo>
                      <a:pt x="128" y="896"/>
                    </a:lnTo>
                    <a:lnTo>
                      <a:pt x="128" y="296"/>
                    </a:lnTo>
                    <a:lnTo>
                      <a:pt x="128" y="424"/>
                    </a:lnTo>
                    <a:lnTo>
                      <a:pt x="136" y="496"/>
                    </a:lnTo>
                    <a:lnTo>
                      <a:pt x="136" y="760"/>
                    </a:lnTo>
                    <a:lnTo>
                      <a:pt x="136" y="280"/>
                    </a:lnTo>
                    <a:lnTo>
                      <a:pt x="136" y="624"/>
                    </a:lnTo>
                    <a:lnTo>
                      <a:pt x="144" y="512"/>
                    </a:lnTo>
                    <a:lnTo>
                      <a:pt x="144" y="911"/>
                    </a:lnTo>
                    <a:lnTo>
                      <a:pt x="144" y="416"/>
                    </a:lnTo>
                    <a:lnTo>
                      <a:pt x="144" y="544"/>
                    </a:lnTo>
                    <a:lnTo>
                      <a:pt x="152" y="600"/>
                    </a:lnTo>
                    <a:lnTo>
                      <a:pt x="152" y="856"/>
                    </a:lnTo>
                    <a:lnTo>
                      <a:pt x="152" y="464"/>
                    </a:lnTo>
                    <a:lnTo>
                      <a:pt x="152" y="520"/>
                    </a:lnTo>
                    <a:lnTo>
                      <a:pt x="160" y="464"/>
                    </a:lnTo>
                    <a:lnTo>
                      <a:pt x="160" y="360"/>
                    </a:lnTo>
                    <a:lnTo>
                      <a:pt x="160" y="776"/>
                    </a:lnTo>
                    <a:lnTo>
                      <a:pt x="168" y="704"/>
                    </a:lnTo>
                    <a:lnTo>
                      <a:pt x="168" y="1007"/>
                    </a:lnTo>
                    <a:lnTo>
                      <a:pt x="168" y="472"/>
                    </a:lnTo>
                    <a:lnTo>
                      <a:pt x="176" y="464"/>
                    </a:lnTo>
                    <a:lnTo>
                      <a:pt x="176" y="1015"/>
                    </a:lnTo>
                    <a:lnTo>
                      <a:pt x="176" y="408"/>
                    </a:lnTo>
                    <a:lnTo>
                      <a:pt x="184" y="440"/>
                    </a:lnTo>
                    <a:lnTo>
                      <a:pt x="184" y="752"/>
                    </a:lnTo>
                    <a:lnTo>
                      <a:pt x="184" y="392"/>
                    </a:lnTo>
                    <a:lnTo>
                      <a:pt x="184" y="680"/>
                    </a:lnTo>
                    <a:lnTo>
                      <a:pt x="192" y="792"/>
                    </a:lnTo>
                    <a:lnTo>
                      <a:pt x="192" y="808"/>
                    </a:lnTo>
                    <a:lnTo>
                      <a:pt x="192" y="416"/>
                    </a:lnTo>
                    <a:lnTo>
                      <a:pt x="192" y="760"/>
                    </a:lnTo>
                    <a:lnTo>
                      <a:pt x="200" y="816"/>
                    </a:lnTo>
                    <a:lnTo>
                      <a:pt x="200" y="536"/>
                    </a:lnTo>
                    <a:lnTo>
                      <a:pt x="200" y="975"/>
                    </a:lnTo>
                    <a:lnTo>
                      <a:pt x="208" y="1015"/>
                    </a:lnTo>
                    <a:lnTo>
                      <a:pt x="208" y="1023"/>
                    </a:lnTo>
                    <a:lnTo>
                      <a:pt x="208" y="352"/>
                    </a:lnTo>
                    <a:lnTo>
                      <a:pt x="208" y="560"/>
                    </a:lnTo>
                    <a:lnTo>
                      <a:pt x="216" y="736"/>
                    </a:lnTo>
                    <a:lnTo>
                      <a:pt x="216" y="832"/>
                    </a:lnTo>
                    <a:lnTo>
                      <a:pt x="216" y="256"/>
                    </a:lnTo>
                    <a:lnTo>
                      <a:pt x="216" y="528"/>
                    </a:lnTo>
                    <a:lnTo>
                      <a:pt x="224" y="568"/>
                    </a:lnTo>
                    <a:lnTo>
                      <a:pt x="224" y="896"/>
                    </a:lnTo>
                    <a:lnTo>
                      <a:pt x="224" y="384"/>
                    </a:lnTo>
                    <a:lnTo>
                      <a:pt x="224" y="808"/>
                    </a:lnTo>
                    <a:lnTo>
                      <a:pt x="232" y="784"/>
                    </a:lnTo>
                    <a:lnTo>
                      <a:pt x="232" y="808"/>
                    </a:lnTo>
                    <a:lnTo>
                      <a:pt x="232" y="176"/>
                    </a:lnTo>
                    <a:lnTo>
                      <a:pt x="232" y="688"/>
                    </a:lnTo>
                    <a:lnTo>
                      <a:pt x="240" y="712"/>
                    </a:lnTo>
                    <a:lnTo>
                      <a:pt x="240" y="999"/>
                    </a:lnTo>
                    <a:lnTo>
                      <a:pt x="240" y="376"/>
                    </a:lnTo>
                    <a:lnTo>
                      <a:pt x="240" y="951"/>
                    </a:lnTo>
                    <a:lnTo>
                      <a:pt x="248" y="872"/>
                    </a:lnTo>
                    <a:lnTo>
                      <a:pt x="248" y="1127"/>
                    </a:lnTo>
                    <a:lnTo>
                      <a:pt x="248" y="464"/>
                    </a:lnTo>
                    <a:lnTo>
                      <a:pt x="248" y="720"/>
                    </a:lnTo>
                    <a:lnTo>
                      <a:pt x="256" y="752"/>
                    </a:lnTo>
                    <a:lnTo>
                      <a:pt x="256" y="943"/>
                    </a:lnTo>
                    <a:lnTo>
                      <a:pt x="256" y="416"/>
                    </a:lnTo>
                    <a:lnTo>
                      <a:pt x="256" y="824"/>
                    </a:lnTo>
                    <a:lnTo>
                      <a:pt x="264" y="712"/>
                    </a:lnTo>
                    <a:lnTo>
                      <a:pt x="264" y="808"/>
                    </a:lnTo>
                    <a:lnTo>
                      <a:pt x="264" y="344"/>
                    </a:lnTo>
                    <a:lnTo>
                      <a:pt x="272" y="24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5" name="Freeform 298">
                <a:extLst>
                  <a:ext uri="{FF2B5EF4-FFF2-40B4-BE49-F238E27FC236}">
                    <a16:creationId xmlns:a16="http://schemas.microsoft.com/office/drawing/2014/main" id="{FF95FBF5-5F8B-4046-A9D2-5D773AE2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" y="1628"/>
                <a:ext cx="289" cy="2166"/>
              </a:xfrm>
              <a:custGeom>
                <a:avLst/>
                <a:gdLst>
                  <a:gd name="T0" fmla="*/ 0 w 289"/>
                  <a:gd name="T1" fmla="*/ 575 h 2166"/>
                  <a:gd name="T2" fmla="*/ 9 w 289"/>
                  <a:gd name="T3" fmla="*/ 943 h 2166"/>
                  <a:gd name="T4" fmla="*/ 17 w 289"/>
                  <a:gd name="T5" fmla="*/ 911 h 2166"/>
                  <a:gd name="T6" fmla="*/ 25 w 289"/>
                  <a:gd name="T7" fmla="*/ 1039 h 2166"/>
                  <a:gd name="T8" fmla="*/ 25 w 289"/>
                  <a:gd name="T9" fmla="*/ 1079 h 2166"/>
                  <a:gd name="T10" fmla="*/ 33 w 289"/>
                  <a:gd name="T11" fmla="*/ 1238 h 2166"/>
                  <a:gd name="T12" fmla="*/ 41 w 289"/>
                  <a:gd name="T13" fmla="*/ 879 h 2166"/>
                  <a:gd name="T14" fmla="*/ 49 w 289"/>
                  <a:gd name="T15" fmla="*/ 807 h 2166"/>
                  <a:gd name="T16" fmla="*/ 57 w 289"/>
                  <a:gd name="T17" fmla="*/ 519 h 2166"/>
                  <a:gd name="T18" fmla="*/ 65 w 289"/>
                  <a:gd name="T19" fmla="*/ 1143 h 2166"/>
                  <a:gd name="T20" fmla="*/ 73 w 289"/>
                  <a:gd name="T21" fmla="*/ 559 h 2166"/>
                  <a:gd name="T22" fmla="*/ 81 w 289"/>
                  <a:gd name="T23" fmla="*/ 1023 h 2166"/>
                  <a:gd name="T24" fmla="*/ 89 w 289"/>
                  <a:gd name="T25" fmla="*/ 735 h 2166"/>
                  <a:gd name="T26" fmla="*/ 97 w 289"/>
                  <a:gd name="T27" fmla="*/ 1047 h 2166"/>
                  <a:gd name="T28" fmla="*/ 105 w 289"/>
                  <a:gd name="T29" fmla="*/ 511 h 2166"/>
                  <a:gd name="T30" fmla="*/ 105 w 289"/>
                  <a:gd name="T31" fmla="*/ 1183 h 2166"/>
                  <a:gd name="T32" fmla="*/ 113 w 289"/>
                  <a:gd name="T33" fmla="*/ 743 h 2166"/>
                  <a:gd name="T34" fmla="*/ 121 w 289"/>
                  <a:gd name="T35" fmla="*/ 663 h 2166"/>
                  <a:gd name="T36" fmla="*/ 129 w 289"/>
                  <a:gd name="T37" fmla="*/ 1039 h 2166"/>
                  <a:gd name="T38" fmla="*/ 137 w 289"/>
                  <a:gd name="T39" fmla="*/ 831 h 2166"/>
                  <a:gd name="T40" fmla="*/ 145 w 289"/>
                  <a:gd name="T41" fmla="*/ 823 h 2166"/>
                  <a:gd name="T42" fmla="*/ 145 w 289"/>
                  <a:gd name="T43" fmla="*/ 767 h 2166"/>
                  <a:gd name="T44" fmla="*/ 153 w 289"/>
                  <a:gd name="T45" fmla="*/ 855 h 2166"/>
                  <a:gd name="T46" fmla="*/ 161 w 289"/>
                  <a:gd name="T47" fmla="*/ 791 h 2166"/>
                  <a:gd name="T48" fmla="*/ 169 w 289"/>
                  <a:gd name="T49" fmla="*/ 1286 h 2166"/>
                  <a:gd name="T50" fmla="*/ 177 w 289"/>
                  <a:gd name="T51" fmla="*/ 1326 h 2166"/>
                  <a:gd name="T52" fmla="*/ 185 w 289"/>
                  <a:gd name="T53" fmla="*/ 1055 h 2166"/>
                  <a:gd name="T54" fmla="*/ 193 w 289"/>
                  <a:gd name="T55" fmla="*/ 551 h 2166"/>
                  <a:gd name="T56" fmla="*/ 201 w 289"/>
                  <a:gd name="T57" fmla="*/ 1262 h 2166"/>
                  <a:gd name="T58" fmla="*/ 209 w 289"/>
                  <a:gd name="T59" fmla="*/ 727 h 2166"/>
                  <a:gd name="T60" fmla="*/ 209 w 289"/>
                  <a:gd name="T61" fmla="*/ 1438 h 2166"/>
                  <a:gd name="T62" fmla="*/ 217 w 289"/>
                  <a:gd name="T63" fmla="*/ 199 h 2166"/>
                  <a:gd name="T64" fmla="*/ 225 w 289"/>
                  <a:gd name="T65" fmla="*/ 303 h 2166"/>
                  <a:gd name="T66" fmla="*/ 233 w 289"/>
                  <a:gd name="T67" fmla="*/ 1398 h 2166"/>
                  <a:gd name="T68" fmla="*/ 241 w 289"/>
                  <a:gd name="T69" fmla="*/ 1542 h 2166"/>
                  <a:gd name="T70" fmla="*/ 249 w 289"/>
                  <a:gd name="T71" fmla="*/ 975 h 2166"/>
                  <a:gd name="T72" fmla="*/ 249 w 289"/>
                  <a:gd name="T73" fmla="*/ 631 h 2166"/>
                  <a:gd name="T74" fmla="*/ 257 w 289"/>
                  <a:gd name="T75" fmla="*/ 687 h 2166"/>
                  <a:gd name="T76" fmla="*/ 265 w 289"/>
                  <a:gd name="T77" fmla="*/ 1822 h 2166"/>
                  <a:gd name="T78" fmla="*/ 273 w 289"/>
                  <a:gd name="T79" fmla="*/ 1207 h 2166"/>
                  <a:gd name="T80" fmla="*/ 281 w 289"/>
                  <a:gd name="T81" fmla="*/ 1007 h 2166"/>
                  <a:gd name="T82" fmla="*/ 281 w 289"/>
                  <a:gd name="T83" fmla="*/ 719 h 2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9"/>
                  <a:gd name="T127" fmla="*/ 0 h 2166"/>
                  <a:gd name="T128" fmla="*/ 289 w 289"/>
                  <a:gd name="T129" fmla="*/ 2166 h 2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9" h="2166">
                    <a:moveTo>
                      <a:pt x="0" y="583"/>
                    </a:moveTo>
                    <a:lnTo>
                      <a:pt x="0" y="1063"/>
                    </a:lnTo>
                    <a:lnTo>
                      <a:pt x="0" y="575"/>
                    </a:lnTo>
                    <a:lnTo>
                      <a:pt x="0" y="823"/>
                    </a:lnTo>
                    <a:lnTo>
                      <a:pt x="9" y="863"/>
                    </a:lnTo>
                    <a:lnTo>
                      <a:pt x="9" y="943"/>
                    </a:lnTo>
                    <a:lnTo>
                      <a:pt x="9" y="647"/>
                    </a:lnTo>
                    <a:lnTo>
                      <a:pt x="9" y="903"/>
                    </a:lnTo>
                    <a:lnTo>
                      <a:pt x="17" y="911"/>
                    </a:lnTo>
                    <a:lnTo>
                      <a:pt x="17" y="1438"/>
                    </a:lnTo>
                    <a:lnTo>
                      <a:pt x="17" y="959"/>
                    </a:lnTo>
                    <a:lnTo>
                      <a:pt x="25" y="1039"/>
                    </a:lnTo>
                    <a:lnTo>
                      <a:pt x="25" y="1494"/>
                    </a:lnTo>
                    <a:lnTo>
                      <a:pt x="25" y="823"/>
                    </a:lnTo>
                    <a:lnTo>
                      <a:pt x="25" y="1079"/>
                    </a:lnTo>
                    <a:lnTo>
                      <a:pt x="33" y="1039"/>
                    </a:lnTo>
                    <a:lnTo>
                      <a:pt x="33" y="711"/>
                    </a:lnTo>
                    <a:lnTo>
                      <a:pt x="33" y="1238"/>
                    </a:lnTo>
                    <a:lnTo>
                      <a:pt x="41" y="1286"/>
                    </a:lnTo>
                    <a:lnTo>
                      <a:pt x="41" y="719"/>
                    </a:lnTo>
                    <a:lnTo>
                      <a:pt x="41" y="879"/>
                    </a:lnTo>
                    <a:lnTo>
                      <a:pt x="49" y="879"/>
                    </a:lnTo>
                    <a:lnTo>
                      <a:pt x="49" y="1175"/>
                    </a:lnTo>
                    <a:lnTo>
                      <a:pt x="49" y="807"/>
                    </a:lnTo>
                    <a:lnTo>
                      <a:pt x="49" y="1015"/>
                    </a:lnTo>
                    <a:lnTo>
                      <a:pt x="57" y="1015"/>
                    </a:lnTo>
                    <a:lnTo>
                      <a:pt x="57" y="519"/>
                    </a:lnTo>
                    <a:lnTo>
                      <a:pt x="57" y="1055"/>
                    </a:lnTo>
                    <a:lnTo>
                      <a:pt x="65" y="1047"/>
                    </a:lnTo>
                    <a:lnTo>
                      <a:pt x="65" y="1143"/>
                    </a:lnTo>
                    <a:lnTo>
                      <a:pt x="65" y="599"/>
                    </a:lnTo>
                    <a:lnTo>
                      <a:pt x="73" y="615"/>
                    </a:lnTo>
                    <a:lnTo>
                      <a:pt x="73" y="559"/>
                    </a:lnTo>
                    <a:lnTo>
                      <a:pt x="73" y="1486"/>
                    </a:lnTo>
                    <a:lnTo>
                      <a:pt x="81" y="1422"/>
                    </a:lnTo>
                    <a:lnTo>
                      <a:pt x="81" y="1023"/>
                    </a:lnTo>
                    <a:lnTo>
                      <a:pt x="81" y="1103"/>
                    </a:lnTo>
                    <a:lnTo>
                      <a:pt x="89" y="1191"/>
                    </a:lnTo>
                    <a:lnTo>
                      <a:pt x="89" y="735"/>
                    </a:lnTo>
                    <a:lnTo>
                      <a:pt x="89" y="1215"/>
                    </a:lnTo>
                    <a:lnTo>
                      <a:pt x="97" y="983"/>
                    </a:lnTo>
                    <a:lnTo>
                      <a:pt x="97" y="1047"/>
                    </a:lnTo>
                    <a:lnTo>
                      <a:pt x="97" y="399"/>
                    </a:lnTo>
                    <a:lnTo>
                      <a:pt x="97" y="583"/>
                    </a:lnTo>
                    <a:lnTo>
                      <a:pt x="105" y="511"/>
                    </a:lnTo>
                    <a:lnTo>
                      <a:pt x="105" y="1310"/>
                    </a:lnTo>
                    <a:lnTo>
                      <a:pt x="105" y="415"/>
                    </a:lnTo>
                    <a:lnTo>
                      <a:pt x="105" y="1183"/>
                    </a:lnTo>
                    <a:lnTo>
                      <a:pt x="113" y="1183"/>
                    </a:lnTo>
                    <a:lnTo>
                      <a:pt x="113" y="1223"/>
                    </a:lnTo>
                    <a:lnTo>
                      <a:pt x="113" y="743"/>
                    </a:lnTo>
                    <a:lnTo>
                      <a:pt x="121" y="671"/>
                    </a:lnTo>
                    <a:lnTo>
                      <a:pt x="121" y="1159"/>
                    </a:lnTo>
                    <a:lnTo>
                      <a:pt x="121" y="663"/>
                    </a:lnTo>
                    <a:lnTo>
                      <a:pt x="121" y="863"/>
                    </a:lnTo>
                    <a:lnTo>
                      <a:pt x="129" y="831"/>
                    </a:lnTo>
                    <a:lnTo>
                      <a:pt x="129" y="1039"/>
                    </a:lnTo>
                    <a:lnTo>
                      <a:pt x="129" y="735"/>
                    </a:lnTo>
                    <a:lnTo>
                      <a:pt x="129" y="935"/>
                    </a:lnTo>
                    <a:lnTo>
                      <a:pt x="137" y="831"/>
                    </a:lnTo>
                    <a:lnTo>
                      <a:pt x="137" y="1334"/>
                    </a:lnTo>
                    <a:lnTo>
                      <a:pt x="137" y="783"/>
                    </a:lnTo>
                    <a:lnTo>
                      <a:pt x="145" y="823"/>
                    </a:lnTo>
                    <a:lnTo>
                      <a:pt x="145" y="1015"/>
                    </a:lnTo>
                    <a:lnTo>
                      <a:pt x="145" y="631"/>
                    </a:lnTo>
                    <a:lnTo>
                      <a:pt x="145" y="767"/>
                    </a:lnTo>
                    <a:lnTo>
                      <a:pt x="153" y="895"/>
                    </a:lnTo>
                    <a:lnTo>
                      <a:pt x="153" y="1231"/>
                    </a:lnTo>
                    <a:lnTo>
                      <a:pt x="153" y="855"/>
                    </a:lnTo>
                    <a:lnTo>
                      <a:pt x="153" y="1183"/>
                    </a:lnTo>
                    <a:lnTo>
                      <a:pt x="161" y="1167"/>
                    </a:lnTo>
                    <a:lnTo>
                      <a:pt x="161" y="791"/>
                    </a:lnTo>
                    <a:lnTo>
                      <a:pt x="161" y="895"/>
                    </a:lnTo>
                    <a:lnTo>
                      <a:pt x="169" y="903"/>
                    </a:lnTo>
                    <a:lnTo>
                      <a:pt x="169" y="1286"/>
                    </a:lnTo>
                    <a:lnTo>
                      <a:pt x="169" y="719"/>
                    </a:lnTo>
                    <a:lnTo>
                      <a:pt x="177" y="783"/>
                    </a:lnTo>
                    <a:lnTo>
                      <a:pt x="177" y="1326"/>
                    </a:lnTo>
                    <a:lnTo>
                      <a:pt x="177" y="743"/>
                    </a:lnTo>
                    <a:lnTo>
                      <a:pt x="177" y="1103"/>
                    </a:lnTo>
                    <a:lnTo>
                      <a:pt x="185" y="1055"/>
                    </a:lnTo>
                    <a:lnTo>
                      <a:pt x="185" y="1127"/>
                    </a:lnTo>
                    <a:lnTo>
                      <a:pt x="185" y="439"/>
                    </a:lnTo>
                    <a:lnTo>
                      <a:pt x="193" y="551"/>
                    </a:lnTo>
                    <a:lnTo>
                      <a:pt x="193" y="519"/>
                    </a:lnTo>
                    <a:lnTo>
                      <a:pt x="193" y="1286"/>
                    </a:lnTo>
                    <a:lnTo>
                      <a:pt x="201" y="1262"/>
                    </a:lnTo>
                    <a:lnTo>
                      <a:pt x="201" y="1438"/>
                    </a:lnTo>
                    <a:lnTo>
                      <a:pt x="201" y="623"/>
                    </a:lnTo>
                    <a:lnTo>
                      <a:pt x="209" y="727"/>
                    </a:lnTo>
                    <a:lnTo>
                      <a:pt x="209" y="1566"/>
                    </a:lnTo>
                    <a:lnTo>
                      <a:pt x="209" y="399"/>
                    </a:lnTo>
                    <a:lnTo>
                      <a:pt x="209" y="1438"/>
                    </a:lnTo>
                    <a:lnTo>
                      <a:pt x="217" y="1302"/>
                    </a:lnTo>
                    <a:lnTo>
                      <a:pt x="217" y="1678"/>
                    </a:lnTo>
                    <a:lnTo>
                      <a:pt x="217" y="199"/>
                    </a:lnTo>
                    <a:lnTo>
                      <a:pt x="225" y="903"/>
                    </a:lnTo>
                    <a:lnTo>
                      <a:pt x="225" y="1638"/>
                    </a:lnTo>
                    <a:lnTo>
                      <a:pt x="225" y="303"/>
                    </a:lnTo>
                    <a:lnTo>
                      <a:pt x="225" y="959"/>
                    </a:lnTo>
                    <a:lnTo>
                      <a:pt x="233" y="663"/>
                    </a:lnTo>
                    <a:lnTo>
                      <a:pt x="233" y="1398"/>
                    </a:lnTo>
                    <a:lnTo>
                      <a:pt x="233" y="319"/>
                    </a:lnTo>
                    <a:lnTo>
                      <a:pt x="241" y="207"/>
                    </a:lnTo>
                    <a:lnTo>
                      <a:pt x="241" y="1542"/>
                    </a:lnTo>
                    <a:lnTo>
                      <a:pt x="241" y="80"/>
                    </a:lnTo>
                    <a:lnTo>
                      <a:pt x="241" y="247"/>
                    </a:lnTo>
                    <a:lnTo>
                      <a:pt x="249" y="975"/>
                    </a:lnTo>
                    <a:lnTo>
                      <a:pt x="249" y="1430"/>
                    </a:lnTo>
                    <a:lnTo>
                      <a:pt x="249" y="231"/>
                    </a:lnTo>
                    <a:lnTo>
                      <a:pt x="249" y="631"/>
                    </a:lnTo>
                    <a:lnTo>
                      <a:pt x="257" y="815"/>
                    </a:lnTo>
                    <a:lnTo>
                      <a:pt x="257" y="2166"/>
                    </a:lnTo>
                    <a:lnTo>
                      <a:pt x="257" y="687"/>
                    </a:lnTo>
                    <a:lnTo>
                      <a:pt x="257" y="1366"/>
                    </a:lnTo>
                    <a:lnTo>
                      <a:pt x="265" y="1207"/>
                    </a:lnTo>
                    <a:lnTo>
                      <a:pt x="265" y="1822"/>
                    </a:lnTo>
                    <a:lnTo>
                      <a:pt x="265" y="64"/>
                    </a:lnTo>
                    <a:lnTo>
                      <a:pt x="265" y="871"/>
                    </a:lnTo>
                    <a:lnTo>
                      <a:pt x="273" y="1207"/>
                    </a:lnTo>
                    <a:lnTo>
                      <a:pt x="273" y="2054"/>
                    </a:lnTo>
                    <a:lnTo>
                      <a:pt x="273" y="319"/>
                    </a:lnTo>
                    <a:lnTo>
                      <a:pt x="281" y="1007"/>
                    </a:lnTo>
                    <a:lnTo>
                      <a:pt x="281" y="1119"/>
                    </a:lnTo>
                    <a:lnTo>
                      <a:pt x="281" y="0"/>
                    </a:lnTo>
                    <a:lnTo>
                      <a:pt x="281" y="719"/>
                    </a:lnTo>
                    <a:lnTo>
                      <a:pt x="289" y="1023"/>
                    </a:lnTo>
                    <a:lnTo>
                      <a:pt x="289" y="20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6" name="Freeform 299">
                <a:extLst>
                  <a:ext uri="{FF2B5EF4-FFF2-40B4-BE49-F238E27FC236}">
                    <a16:creationId xmlns:a16="http://schemas.microsoft.com/office/drawing/2014/main" id="{A31A9CB0-CDEB-5D4D-B838-C80A9ED02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9" y="1732"/>
                <a:ext cx="272" cy="1926"/>
              </a:xfrm>
              <a:custGeom>
                <a:avLst/>
                <a:gdLst>
                  <a:gd name="T0" fmla="*/ 0 w 272"/>
                  <a:gd name="T1" fmla="*/ 1254 h 1926"/>
                  <a:gd name="T2" fmla="*/ 8 w 272"/>
                  <a:gd name="T3" fmla="*/ 1182 h 1926"/>
                  <a:gd name="T4" fmla="*/ 16 w 272"/>
                  <a:gd name="T5" fmla="*/ 343 h 1926"/>
                  <a:gd name="T6" fmla="*/ 24 w 272"/>
                  <a:gd name="T7" fmla="*/ 367 h 1926"/>
                  <a:gd name="T8" fmla="*/ 32 w 272"/>
                  <a:gd name="T9" fmla="*/ 1886 h 1926"/>
                  <a:gd name="T10" fmla="*/ 40 w 272"/>
                  <a:gd name="T11" fmla="*/ 927 h 1926"/>
                  <a:gd name="T12" fmla="*/ 40 w 272"/>
                  <a:gd name="T13" fmla="*/ 1286 h 1926"/>
                  <a:gd name="T14" fmla="*/ 48 w 272"/>
                  <a:gd name="T15" fmla="*/ 215 h 1926"/>
                  <a:gd name="T16" fmla="*/ 56 w 272"/>
                  <a:gd name="T17" fmla="*/ 1566 h 1926"/>
                  <a:gd name="T18" fmla="*/ 64 w 272"/>
                  <a:gd name="T19" fmla="*/ 1358 h 1926"/>
                  <a:gd name="T20" fmla="*/ 72 w 272"/>
                  <a:gd name="T21" fmla="*/ 199 h 1926"/>
                  <a:gd name="T22" fmla="*/ 80 w 272"/>
                  <a:gd name="T23" fmla="*/ 767 h 1926"/>
                  <a:gd name="T24" fmla="*/ 80 w 272"/>
                  <a:gd name="T25" fmla="*/ 455 h 1926"/>
                  <a:gd name="T26" fmla="*/ 88 w 272"/>
                  <a:gd name="T27" fmla="*/ 1398 h 1926"/>
                  <a:gd name="T28" fmla="*/ 96 w 272"/>
                  <a:gd name="T29" fmla="*/ 71 h 1926"/>
                  <a:gd name="T30" fmla="*/ 104 w 272"/>
                  <a:gd name="T31" fmla="*/ 1526 h 1926"/>
                  <a:gd name="T32" fmla="*/ 112 w 272"/>
                  <a:gd name="T33" fmla="*/ 895 h 1926"/>
                  <a:gd name="T34" fmla="*/ 112 w 272"/>
                  <a:gd name="T35" fmla="*/ 719 h 1926"/>
                  <a:gd name="T36" fmla="*/ 120 w 272"/>
                  <a:gd name="T37" fmla="*/ 623 h 1926"/>
                  <a:gd name="T38" fmla="*/ 128 w 272"/>
                  <a:gd name="T39" fmla="*/ 191 h 1926"/>
                  <a:gd name="T40" fmla="*/ 136 w 272"/>
                  <a:gd name="T41" fmla="*/ 1302 h 1926"/>
                  <a:gd name="T42" fmla="*/ 144 w 272"/>
                  <a:gd name="T43" fmla="*/ 663 h 1926"/>
                  <a:gd name="T44" fmla="*/ 144 w 272"/>
                  <a:gd name="T45" fmla="*/ 887 h 1926"/>
                  <a:gd name="T46" fmla="*/ 152 w 272"/>
                  <a:gd name="T47" fmla="*/ 559 h 1926"/>
                  <a:gd name="T48" fmla="*/ 160 w 272"/>
                  <a:gd name="T49" fmla="*/ 1566 h 1926"/>
                  <a:gd name="T50" fmla="*/ 168 w 272"/>
                  <a:gd name="T51" fmla="*/ 951 h 1926"/>
                  <a:gd name="T52" fmla="*/ 168 w 272"/>
                  <a:gd name="T53" fmla="*/ 527 h 1926"/>
                  <a:gd name="T54" fmla="*/ 176 w 272"/>
                  <a:gd name="T55" fmla="*/ 359 h 1926"/>
                  <a:gd name="T56" fmla="*/ 184 w 272"/>
                  <a:gd name="T57" fmla="*/ 1478 h 1926"/>
                  <a:gd name="T58" fmla="*/ 192 w 272"/>
                  <a:gd name="T59" fmla="*/ 631 h 1926"/>
                  <a:gd name="T60" fmla="*/ 192 w 272"/>
                  <a:gd name="T61" fmla="*/ 1134 h 1926"/>
                  <a:gd name="T62" fmla="*/ 200 w 272"/>
                  <a:gd name="T63" fmla="*/ 439 h 1926"/>
                  <a:gd name="T64" fmla="*/ 208 w 272"/>
                  <a:gd name="T65" fmla="*/ 1838 h 1926"/>
                  <a:gd name="T66" fmla="*/ 216 w 272"/>
                  <a:gd name="T67" fmla="*/ 1262 h 1926"/>
                  <a:gd name="T68" fmla="*/ 224 w 272"/>
                  <a:gd name="T69" fmla="*/ 975 h 1926"/>
                  <a:gd name="T70" fmla="*/ 224 w 272"/>
                  <a:gd name="T71" fmla="*/ 575 h 1926"/>
                  <a:gd name="T72" fmla="*/ 232 w 272"/>
                  <a:gd name="T73" fmla="*/ 135 h 1926"/>
                  <a:gd name="T74" fmla="*/ 240 w 272"/>
                  <a:gd name="T75" fmla="*/ 1526 h 1926"/>
                  <a:gd name="T76" fmla="*/ 248 w 272"/>
                  <a:gd name="T77" fmla="*/ 815 h 1926"/>
                  <a:gd name="T78" fmla="*/ 256 w 272"/>
                  <a:gd name="T79" fmla="*/ 1023 h 1926"/>
                  <a:gd name="T80" fmla="*/ 256 w 272"/>
                  <a:gd name="T81" fmla="*/ 823 h 1926"/>
                  <a:gd name="T82" fmla="*/ 264 w 272"/>
                  <a:gd name="T83" fmla="*/ 487 h 192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926"/>
                  <a:gd name="T128" fmla="*/ 272 w 272"/>
                  <a:gd name="T129" fmla="*/ 1926 h 192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926">
                    <a:moveTo>
                      <a:pt x="0" y="1926"/>
                    </a:moveTo>
                    <a:lnTo>
                      <a:pt x="0" y="431"/>
                    </a:lnTo>
                    <a:lnTo>
                      <a:pt x="0" y="1254"/>
                    </a:lnTo>
                    <a:lnTo>
                      <a:pt x="8" y="927"/>
                    </a:lnTo>
                    <a:lnTo>
                      <a:pt x="8" y="127"/>
                    </a:lnTo>
                    <a:lnTo>
                      <a:pt x="8" y="1182"/>
                    </a:lnTo>
                    <a:lnTo>
                      <a:pt x="16" y="1071"/>
                    </a:lnTo>
                    <a:lnTo>
                      <a:pt x="16" y="1870"/>
                    </a:lnTo>
                    <a:lnTo>
                      <a:pt x="16" y="343"/>
                    </a:lnTo>
                    <a:lnTo>
                      <a:pt x="24" y="575"/>
                    </a:lnTo>
                    <a:lnTo>
                      <a:pt x="24" y="1686"/>
                    </a:lnTo>
                    <a:lnTo>
                      <a:pt x="24" y="367"/>
                    </a:lnTo>
                    <a:lnTo>
                      <a:pt x="24" y="1582"/>
                    </a:lnTo>
                    <a:lnTo>
                      <a:pt x="32" y="1614"/>
                    </a:lnTo>
                    <a:lnTo>
                      <a:pt x="32" y="1886"/>
                    </a:lnTo>
                    <a:lnTo>
                      <a:pt x="32" y="431"/>
                    </a:lnTo>
                    <a:lnTo>
                      <a:pt x="32" y="535"/>
                    </a:lnTo>
                    <a:lnTo>
                      <a:pt x="40" y="927"/>
                    </a:lnTo>
                    <a:lnTo>
                      <a:pt x="40" y="1406"/>
                    </a:lnTo>
                    <a:lnTo>
                      <a:pt x="40" y="0"/>
                    </a:lnTo>
                    <a:lnTo>
                      <a:pt x="40" y="1286"/>
                    </a:lnTo>
                    <a:lnTo>
                      <a:pt x="48" y="1095"/>
                    </a:lnTo>
                    <a:lnTo>
                      <a:pt x="48" y="1638"/>
                    </a:lnTo>
                    <a:lnTo>
                      <a:pt x="48" y="215"/>
                    </a:lnTo>
                    <a:lnTo>
                      <a:pt x="48" y="463"/>
                    </a:lnTo>
                    <a:lnTo>
                      <a:pt x="56" y="23"/>
                    </a:lnTo>
                    <a:lnTo>
                      <a:pt x="56" y="1566"/>
                    </a:lnTo>
                    <a:lnTo>
                      <a:pt x="56" y="711"/>
                    </a:lnTo>
                    <a:lnTo>
                      <a:pt x="64" y="919"/>
                    </a:lnTo>
                    <a:lnTo>
                      <a:pt x="64" y="1358"/>
                    </a:lnTo>
                    <a:lnTo>
                      <a:pt x="64" y="15"/>
                    </a:lnTo>
                    <a:lnTo>
                      <a:pt x="64" y="319"/>
                    </a:lnTo>
                    <a:lnTo>
                      <a:pt x="72" y="199"/>
                    </a:lnTo>
                    <a:lnTo>
                      <a:pt x="72" y="1566"/>
                    </a:lnTo>
                    <a:lnTo>
                      <a:pt x="72" y="983"/>
                    </a:lnTo>
                    <a:lnTo>
                      <a:pt x="80" y="767"/>
                    </a:lnTo>
                    <a:lnTo>
                      <a:pt x="80" y="1278"/>
                    </a:lnTo>
                    <a:lnTo>
                      <a:pt x="80" y="295"/>
                    </a:lnTo>
                    <a:lnTo>
                      <a:pt x="80" y="455"/>
                    </a:lnTo>
                    <a:lnTo>
                      <a:pt x="88" y="359"/>
                    </a:lnTo>
                    <a:lnTo>
                      <a:pt x="88" y="1654"/>
                    </a:lnTo>
                    <a:lnTo>
                      <a:pt x="88" y="1398"/>
                    </a:lnTo>
                    <a:lnTo>
                      <a:pt x="96" y="951"/>
                    </a:lnTo>
                    <a:lnTo>
                      <a:pt x="96" y="1310"/>
                    </a:lnTo>
                    <a:lnTo>
                      <a:pt x="96" y="71"/>
                    </a:lnTo>
                    <a:lnTo>
                      <a:pt x="96" y="559"/>
                    </a:lnTo>
                    <a:lnTo>
                      <a:pt x="104" y="663"/>
                    </a:lnTo>
                    <a:lnTo>
                      <a:pt x="104" y="1526"/>
                    </a:lnTo>
                    <a:lnTo>
                      <a:pt x="104" y="343"/>
                    </a:lnTo>
                    <a:lnTo>
                      <a:pt x="104" y="1087"/>
                    </a:lnTo>
                    <a:lnTo>
                      <a:pt x="112" y="895"/>
                    </a:lnTo>
                    <a:lnTo>
                      <a:pt x="112" y="1254"/>
                    </a:lnTo>
                    <a:lnTo>
                      <a:pt x="112" y="447"/>
                    </a:lnTo>
                    <a:lnTo>
                      <a:pt x="112" y="719"/>
                    </a:lnTo>
                    <a:lnTo>
                      <a:pt x="120" y="1174"/>
                    </a:lnTo>
                    <a:lnTo>
                      <a:pt x="120" y="1630"/>
                    </a:lnTo>
                    <a:lnTo>
                      <a:pt x="120" y="623"/>
                    </a:lnTo>
                    <a:lnTo>
                      <a:pt x="128" y="607"/>
                    </a:lnTo>
                    <a:lnTo>
                      <a:pt x="128" y="1095"/>
                    </a:lnTo>
                    <a:lnTo>
                      <a:pt x="128" y="191"/>
                    </a:lnTo>
                    <a:lnTo>
                      <a:pt x="128" y="767"/>
                    </a:lnTo>
                    <a:lnTo>
                      <a:pt x="136" y="711"/>
                    </a:lnTo>
                    <a:lnTo>
                      <a:pt x="136" y="1302"/>
                    </a:lnTo>
                    <a:lnTo>
                      <a:pt x="136" y="295"/>
                    </a:lnTo>
                    <a:lnTo>
                      <a:pt x="136" y="367"/>
                    </a:lnTo>
                    <a:lnTo>
                      <a:pt x="144" y="663"/>
                    </a:lnTo>
                    <a:lnTo>
                      <a:pt x="144" y="1047"/>
                    </a:lnTo>
                    <a:lnTo>
                      <a:pt x="144" y="231"/>
                    </a:lnTo>
                    <a:lnTo>
                      <a:pt x="144" y="887"/>
                    </a:lnTo>
                    <a:lnTo>
                      <a:pt x="152" y="1079"/>
                    </a:lnTo>
                    <a:lnTo>
                      <a:pt x="152" y="1734"/>
                    </a:lnTo>
                    <a:lnTo>
                      <a:pt x="152" y="559"/>
                    </a:lnTo>
                    <a:lnTo>
                      <a:pt x="152" y="935"/>
                    </a:lnTo>
                    <a:lnTo>
                      <a:pt x="160" y="655"/>
                    </a:lnTo>
                    <a:lnTo>
                      <a:pt x="160" y="1566"/>
                    </a:lnTo>
                    <a:lnTo>
                      <a:pt x="160" y="383"/>
                    </a:lnTo>
                    <a:lnTo>
                      <a:pt x="160" y="1366"/>
                    </a:lnTo>
                    <a:lnTo>
                      <a:pt x="168" y="951"/>
                    </a:lnTo>
                    <a:lnTo>
                      <a:pt x="168" y="1686"/>
                    </a:lnTo>
                    <a:lnTo>
                      <a:pt x="168" y="119"/>
                    </a:lnTo>
                    <a:lnTo>
                      <a:pt x="168" y="527"/>
                    </a:lnTo>
                    <a:lnTo>
                      <a:pt x="176" y="455"/>
                    </a:lnTo>
                    <a:lnTo>
                      <a:pt x="176" y="1334"/>
                    </a:lnTo>
                    <a:lnTo>
                      <a:pt x="176" y="359"/>
                    </a:lnTo>
                    <a:lnTo>
                      <a:pt x="176" y="863"/>
                    </a:lnTo>
                    <a:lnTo>
                      <a:pt x="184" y="807"/>
                    </a:lnTo>
                    <a:lnTo>
                      <a:pt x="184" y="1478"/>
                    </a:lnTo>
                    <a:lnTo>
                      <a:pt x="184" y="127"/>
                    </a:lnTo>
                    <a:lnTo>
                      <a:pt x="184" y="631"/>
                    </a:lnTo>
                    <a:lnTo>
                      <a:pt x="192" y="631"/>
                    </a:lnTo>
                    <a:lnTo>
                      <a:pt x="192" y="1262"/>
                    </a:lnTo>
                    <a:lnTo>
                      <a:pt x="192" y="351"/>
                    </a:lnTo>
                    <a:lnTo>
                      <a:pt x="192" y="1134"/>
                    </a:lnTo>
                    <a:lnTo>
                      <a:pt x="200" y="1127"/>
                    </a:lnTo>
                    <a:lnTo>
                      <a:pt x="200" y="1206"/>
                    </a:lnTo>
                    <a:lnTo>
                      <a:pt x="200" y="439"/>
                    </a:lnTo>
                    <a:lnTo>
                      <a:pt x="200" y="655"/>
                    </a:lnTo>
                    <a:lnTo>
                      <a:pt x="208" y="567"/>
                    </a:lnTo>
                    <a:lnTo>
                      <a:pt x="208" y="1838"/>
                    </a:lnTo>
                    <a:lnTo>
                      <a:pt x="208" y="1382"/>
                    </a:lnTo>
                    <a:lnTo>
                      <a:pt x="216" y="1031"/>
                    </a:lnTo>
                    <a:lnTo>
                      <a:pt x="216" y="1262"/>
                    </a:lnTo>
                    <a:lnTo>
                      <a:pt x="216" y="335"/>
                    </a:lnTo>
                    <a:lnTo>
                      <a:pt x="216" y="831"/>
                    </a:lnTo>
                    <a:lnTo>
                      <a:pt x="224" y="975"/>
                    </a:lnTo>
                    <a:lnTo>
                      <a:pt x="224" y="1806"/>
                    </a:lnTo>
                    <a:lnTo>
                      <a:pt x="224" y="455"/>
                    </a:lnTo>
                    <a:lnTo>
                      <a:pt x="224" y="575"/>
                    </a:lnTo>
                    <a:lnTo>
                      <a:pt x="232" y="855"/>
                    </a:lnTo>
                    <a:lnTo>
                      <a:pt x="232" y="1103"/>
                    </a:lnTo>
                    <a:lnTo>
                      <a:pt x="232" y="135"/>
                    </a:lnTo>
                    <a:lnTo>
                      <a:pt x="232" y="839"/>
                    </a:lnTo>
                    <a:lnTo>
                      <a:pt x="240" y="751"/>
                    </a:lnTo>
                    <a:lnTo>
                      <a:pt x="240" y="1526"/>
                    </a:lnTo>
                    <a:lnTo>
                      <a:pt x="240" y="191"/>
                    </a:lnTo>
                    <a:lnTo>
                      <a:pt x="240" y="943"/>
                    </a:lnTo>
                    <a:lnTo>
                      <a:pt x="248" y="815"/>
                    </a:lnTo>
                    <a:lnTo>
                      <a:pt x="248" y="215"/>
                    </a:lnTo>
                    <a:lnTo>
                      <a:pt x="248" y="1198"/>
                    </a:lnTo>
                    <a:lnTo>
                      <a:pt x="256" y="1023"/>
                    </a:lnTo>
                    <a:lnTo>
                      <a:pt x="256" y="1446"/>
                    </a:lnTo>
                    <a:lnTo>
                      <a:pt x="256" y="151"/>
                    </a:lnTo>
                    <a:lnTo>
                      <a:pt x="256" y="823"/>
                    </a:lnTo>
                    <a:lnTo>
                      <a:pt x="264" y="703"/>
                    </a:lnTo>
                    <a:lnTo>
                      <a:pt x="264" y="1614"/>
                    </a:lnTo>
                    <a:lnTo>
                      <a:pt x="264" y="487"/>
                    </a:lnTo>
                    <a:lnTo>
                      <a:pt x="264" y="1470"/>
                    </a:lnTo>
                    <a:lnTo>
                      <a:pt x="272" y="150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7" name="Freeform 300">
                <a:extLst>
                  <a:ext uri="{FF2B5EF4-FFF2-40B4-BE49-F238E27FC236}">
                    <a16:creationId xmlns:a16="http://schemas.microsoft.com/office/drawing/2014/main" id="{F4FC09D8-AC7D-A34C-B2E7-1D76BF601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1" y="1867"/>
                <a:ext cx="272" cy="1695"/>
              </a:xfrm>
              <a:custGeom>
                <a:avLst/>
                <a:gdLst>
                  <a:gd name="T0" fmla="*/ 0 w 272"/>
                  <a:gd name="T1" fmla="*/ 288 h 1695"/>
                  <a:gd name="T2" fmla="*/ 8 w 272"/>
                  <a:gd name="T3" fmla="*/ 1215 h 1695"/>
                  <a:gd name="T4" fmla="*/ 16 w 272"/>
                  <a:gd name="T5" fmla="*/ 1399 h 1695"/>
                  <a:gd name="T6" fmla="*/ 24 w 272"/>
                  <a:gd name="T7" fmla="*/ 680 h 1695"/>
                  <a:gd name="T8" fmla="*/ 24 w 272"/>
                  <a:gd name="T9" fmla="*/ 944 h 1695"/>
                  <a:gd name="T10" fmla="*/ 32 w 272"/>
                  <a:gd name="T11" fmla="*/ 288 h 1695"/>
                  <a:gd name="T12" fmla="*/ 40 w 272"/>
                  <a:gd name="T13" fmla="*/ 112 h 1695"/>
                  <a:gd name="T14" fmla="*/ 48 w 272"/>
                  <a:gd name="T15" fmla="*/ 968 h 1695"/>
                  <a:gd name="T16" fmla="*/ 56 w 272"/>
                  <a:gd name="T17" fmla="*/ 640 h 1695"/>
                  <a:gd name="T18" fmla="*/ 56 w 272"/>
                  <a:gd name="T19" fmla="*/ 656 h 1695"/>
                  <a:gd name="T20" fmla="*/ 64 w 272"/>
                  <a:gd name="T21" fmla="*/ 312 h 1695"/>
                  <a:gd name="T22" fmla="*/ 72 w 272"/>
                  <a:gd name="T23" fmla="*/ 1511 h 1695"/>
                  <a:gd name="T24" fmla="*/ 80 w 272"/>
                  <a:gd name="T25" fmla="*/ 1079 h 1695"/>
                  <a:gd name="T26" fmla="*/ 88 w 272"/>
                  <a:gd name="T27" fmla="*/ 672 h 1695"/>
                  <a:gd name="T28" fmla="*/ 88 w 272"/>
                  <a:gd name="T29" fmla="*/ 1039 h 1695"/>
                  <a:gd name="T30" fmla="*/ 96 w 272"/>
                  <a:gd name="T31" fmla="*/ 336 h 1695"/>
                  <a:gd name="T32" fmla="*/ 104 w 272"/>
                  <a:gd name="T33" fmla="*/ 1039 h 1695"/>
                  <a:gd name="T34" fmla="*/ 112 w 272"/>
                  <a:gd name="T35" fmla="*/ 336 h 1695"/>
                  <a:gd name="T36" fmla="*/ 112 w 272"/>
                  <a:gd name="T37" fmla="*/ 656 h 1695"/>
                  <a:gd name="T38" fmla="*/ 120 w 272"/>
                  <a:gd name="T39" fmla="*/ 680 h 1695"/>
                  <a:gd name="T40" fmla="*/ 128 w 272"/>
                  <a:gd name="T41" fmla="*/ 448 h 1695"/>
                  <a:gd name="T42" fmla="*/ 136 w 272"/>
                  <a:gd name="T43" fmla="*/ 1295 h 1695"/>
                  <a:gd name="T44" fmla="*/ 144 w 272"/>
                  <a:gd name="T45" fmla="*/ 968 h 1695"/>
                  <a:gd name="T46" fmla="*/ 144 w 272"/>
                  <a:gd name="T47" fmla="*/ 672 h 1695"/>
                  <a:gd name="T48" fmla="*/ 152 w 272"/>
                  <a:gd name="T49" fmla="*/ 752 h 1695"/>
                  <a:gd name="T50" fmla="*/ 160 w 272"/>
                  <a:gd name="T51" fmla="*/ 1063 h 1695"/>
                  <a:gd name="T52" fmla="*/ 168 w 272"/>
                  <a:gd name="T53" fmla="*/ 336 h 1695"/>
                  <a:gd name="T54" fmla="*/ 176 w 272"/>
                  <a:gd name="T55" fmla="*/ 1439 h 1695"/>
                  <a:gd name="T56" fmla="*/ 184 w 272"/>
                  <a:gd name="T57" fmla="*/ 952 h 1695"/>
                  <a:gd name="T58" fmla="*/ 184 w 272"/>
                  <a:gd name="T59" fmla="*/ 544 h 1695"/>
                  <a:gd name="T60" fmla="*/ 192 w 272"/>
                  <a:gd name="T61" fmla="*/ 752 h 1695"/>
                  <a:gd name="T62" fmla="*/ 200 w 272"/>
                  <a:gd name="T63" fmla="*/ 1103 h 1695"/>
                  <a:gd name="T64" fmla="*/ 208 w 272"/>
                  <a:gd name="T65" fmla="*/ 504 h 1695"/>
                  <a:gd name="T66" fmla="*/ 216 w 272"/>
                  <a:gd name="T67" fmla="*/ 880 h 1695"/>
                  <a:gd name="T68" fmla="*/ 224 w 272"/>
                  <a:gd name="T69" fmla="*/ 688 h 1695"/>
                  <a:gd name="T70" fmla="*/ 224 w 272"/>
                  <a:gd name="T71" fmla="*/ 544 h 1695"/>
                  <a:gd name="T72" fmla="*/ 232 w 272"/>
                  <a:gd name="T73" fmla="*/ 360 h 1695"/>
                  <a:gd name="T74" fmla="*/ 240 w 272"/>
                  <a:gd name="T75" fmla="*/ 1343 h 1695"/>
                  <a:gd name="T76" fmla="*/ 248 w 272"/>
                  <a:gd name="T77" fmla="*/ 832 h 1695"/>
                  <a:gd name="T78" fmla="*/ 248 w 272"/>
                  <a:gd name="T79" fmla="*/ 632 h 1695"/>
                  <a:gd name="T80" fmla="*/ 256 w 272"/>
                  <a:gd name="T81" fmla="*/ 72 h 1695"/>
                  <a:gd name="T82" fmla="*/ 264 w 272"/>
                  <a:gd name="T83" fmla="*/ 400 h 169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695"/>
                  <a:gd name="T128" fmla="*/ 272 w 272"/>
                  <a:gd name="T129" fmla="*/ 1695 h 169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695">
                    <a:moveTo>
                      <a:pt x="0" y="1367"/>
                    </a:moveTo>
                    <a:lnTo>
                      <a:pt x="0" y="1519"/>
                    </a:lnTo>
                    <a:lnTo>
                      <a:pt x="0" y="288"/>
                    </a:lnTo>
                    <a:lnTo>
                      <a:pt x="0" y="384"/>
                    </a:lnTo>
                    <a:lnTo>
                      <a:pt x="8" y="160"/>
                    </a:lnTo>
                    <a:lnTo>
                      <a:pt x="8" y="1215"/>
                    </a:lnTo>
                    <a:lnTo>
                      <a:pt x="8" y="712"/>
                    </a:lnTo>
                    <a:lnTo>
                      <a:pt x="16" y="544"/>
                    </a:lnTo>
                    <a:lnTo>
                      <a:pt x="16" y="1399"/>
                    </a:lnTo>
                    <a:lnTo>
                      <a:pt x="16" y="0"/>
                    </a:lnTo>
                    <a:lnTo>
                      <a:pt x="16" y="432"/>
                    </a:lnTo>
                    <a:lnTo>
                      <a:pt x="24" y="680"/>
                    </a:lnTo>
                    <a:lnTo>
                      <a:pt x="24" y="1303"/>
                    </a:lnTo>
                    <a:lnTo>
                      <a:pt x="24" y="472"/>
                    </a:lnTo>
                    <a:lnTo>
                      <a:pt x="24" y="944"/>
                    </a:lnTo>
                    <a:lnTo>
                      <a:pt x="32" y="1199"/>
                    </a:lnTo>
                    <a:lnTo>
                      <a:pt x="32" y="1559"/>
                    </a:lnTo>
                    <a:lnTo>
                      <a:pt x="32" y="288"/>
                    </a:lnTo>
                    <a:lnTo>
                      <a:pt x="32" y="488"/>
                    </a:lnTo>
                    <a:lnTo>
                      <a:pt x="40" y="720"/>
                    </a:lnTo>
                    <a:lnTo>
                      <a:pt x="40" y="112"/>
                    </a:lnTo>
                    <a:lnTo>
                      <a:pt x="40" y="1263"/>
                    </a:lnTo>
                    <a:lnTo>
                      <a:pt x="48" y="920"/>
                    </a:lnTo>
                    <a:lnTo>
                      <a:pt x="48" y="968"/>
                    </a:lnTo>
                    <a:lnTo>
                      <a:pt x="48" y="80"/>
                    </a:lnTo>
                    <a:lnTo>
                      <a:pt x="48" y="440"/>
                    </a:lnTo>
                    <a:lnTo>
                      <a:pt x="56" y="640"/>
                    </a:lnTo>
                    <a:lnTo>
                      <a:pt x="56" y="1695"/>
                    </a:lnTo>
                    <a:lnTo>
                      <a:pt x="56" y="456"/>
                    </a:lnTo>
                    <a:lnTo>
                      <a:pt x="56" y="656"/>
                    </a:lnTo>
                    <a:lnTo>
                      <a:pt x="64" y="504"/>
                    </a:lnTo>
                    <a:lnTo>
                      <a:pt x="64" y="1119"/>
                    </a:lnTo>
                    <a:lnTo>
                      <a:pt x="64" y="312"/>
                    </a:lnTo>
                    <a:lnTo>
                      <a:pt x="64" y="648"/>
                    </a:lnTo>
                    <a:lnTo>
                      <a:pt x="72" y="848"/>
                    </a:lnTo>
                    <a:lnTo>
                      <a:pt x="72" y="1511"/>
                    </a:lnTo>
                    <a:lnTo>
                      <a:pt x="72" y="392"/>
                    </a:lnTo>
                    <a:lnTo>
                      <a:pt x="72" y="848"/>
                    </a:lnTo>
                    <a:lnTo>
                      <a:pt x="80" y="1079"/>
                    </a:lnTo>
                    <a:lnTo>
                      <a:pt x="80" y="80"/>
                    </a:lnTo>
                    <a:lnTo>
                      <a:pt x="80" y="632"/>
                    </a:lnTo>
                    <a:lnTo>
                      <a:pt x="88" y="672"/>
                    </a:lnTo>
                    <a:lnTo>
                      <a:pt x="88" y="1631"/>
                    </a:lnTo>
                    <a:lnTo>
                      <a:pt x="88" y="336"/>
                    </a:lnTo>
                    <a:lnTo>
                      <a:pt x="88" y="1039"/>
                    </a:lnTo>
                    <a:lnTo>
                      <a:pt x="96" y="704"/>
                    </a:lnTo>
                    <a:lnTo>
                      <a:pt x="96" y="1007"/>
                    </a:lnTo>
                    <a:lnTo>
                      <a:pt x="96" y="336"/>
                    </a:lnTo>
                    <a:lnTo>
                      <a:pt x="96" y="888"/>
                    </a:lnTo>
                    <a:lnTo>
                      <a:pt x="104" y="896"/>
                    </a:lnTo>
                    <a:lnTo>
                      <a:pt x="104" y="1039"/>
                    </a:lnTo>
                    <a:lnTo>
                      <a:pt x="104" y="104"/>
                    </a:lnTo>
                    <a:lnTo>
                      <a:pt x="104" y="216"/>
                    </a:lnTo>
                    <a:lnTo>
                      <a:pt x="112" y="336"/>
                    </a:lnTo>
                    <a:lnTo>
                      <a:pt x="112" y="1039"/>
                    </a:lnTo>
                    <a:lnTo>
                      <a:pt x="112" y="160"/>
                    </a:lnTo>
                    <a:lnTo>
                      <a:pt x="112" y="656"/>
                    </a:lnTo>
                    <a:lnTo>
                      <a:pt x="120" y="440"/>
                    </a:lnTo>
                    <a:lnTo>
                      <a:pt x="120" y="1279"/>
                    </a:lnTo>
                    <a:lnTo>
                      <a:pt x="120" y="680"/>
                    </a:lnTo>
                    <a:lnTo>
                      <a:pt x="128" y="480"/>
                    </a:lnTo>
                    <a:lnTo>
                      <a:pt x="128" y="1503"/>
                    </a:lnTo>
                    <a:lnTo>
                      <a:pt x="128" y="448"/>
                    </a:lnTo>
                    <a:lnTo>
                      <a:pt x="128" y="1167"/>
                    </a:lnTo>
                    <a:lnTo>
                      <a:pt x="136" y="1271"/>
                    </a:lnTo>
                    <a:lnTo>
                      <a:pt x="136" y="1295"/>
                    </a:lnTo>
                    <a:lnTo>
                      <a:pt x="136" y="448"/>
                    </a:lnTo>
                    <a:lnTo>
                      <a:pt x="136" y="864"/>
                    </a:lnTo>
                    <a:lnTo>
                      <a:pt x="144" y="968"/>
                    </a:lnTo>
                    <a:lnTo>
                      <a:pt x="144" y="1071"/>
                    </a:lnTo>
                    <a:lnTo>
                      <a:pt x="144" y="232"/>
                    </a:lnTo>
                    <a:lnTo>
                      <a:pt x="144" y="672"/>
                    </a:lnTo>
                    <a:lnTo>
                      <a:pt x="152" y="992"/>
                    </a:lnTo>
                    <a:lnTo>
                      <a:pt x="152" y="296"/>
                    </a:lnTo>
                    <a:lnTo>
                      <a:pt x="152" y="752"/>
                    </a:lnTo>
                    <a:lnTo>
                      <a:pt x="160" y="712"/>
                    </a:lnTo>
                    <a:lnTo>
                      <a:pt x="160" y="232"/>
                    </a:lnTo>
                    <a:lnTo>
                      <a:pt x="160" y="1063"/>
                    </a:lnTo>
                    <a:lnTo>
                      <a:pt x="168" y="728"/>
                    </a:lnTo>
                    <a:lnTo>
                      <a:pt x="168" y="856"/>
                    </a:lnTo>
                    <a:lnTo>
                      <a:pt x="168" y="336"/>
                    </a:lnTo>
                    <a:lnTo>
                      <a:pt x="168" y="744"/>
                    </a:lnTo>
                    <a:lnTo>
                      <a:pt x="176" y="992"/>
                    </a:lnTo>
                    <a:lnTo>
                      <a:pt x="176" y="1439"/>
                    </a:lnTo>
                    <a:lnTo>
                      <a:pt x="176" y="744"/>
                    </a:lnTo>
                    <a:lnTo>
                      <a:pt x="176" y="872"/>
                    </a:lnTo>
                    <a:lnTo>
                      <a:pt x="184" y="952"/>
                    </a:lnTo>
                    <a:lnTo>
                      <a:pt x="184" y="976"/>
                    </a:lnTo>
                    <a:lnTo>
                      <a:pt x="184" y="288"/>
                    </a:lnTo>
                    <a:lnTo>
                      <a:pt x="184" y="544"/>
                    </a:lnTo>
                    <a:lnTo>
                      <a:pt x="192" y="552"/>
                    </a:lnTo>
                    <a:lnTo>
                      <a:pt x="192" y="1423"/>
                    </a:lnTo>
                    <a:lnTo>
                      <a:pt x="192" y="752"/>
                    </a:lnTo>
                    <a:lnTo>
                      <a:pt x="200" y="664"/>
                    </a:lnTo>
                    <a:lnTo>
                      <a:pt x="200" y="280"/>
                    </a:lnTo>
                    <a:lnTo>
                      <a:pt x="200" y="1103"/>
                    </a:lnTo>
                    <a:lnTo>
                      <a:pt x="208" y="968"/>
                    </a:lnTo>
                    <a:lnTo>
                      <a:pt x="208" y="1111"/>
                    </a:lnTo>
                    <a:lnTo>
                      <a:pt x="208" y="504"/>
                    </a:lnTo>
                    <a:lnTo>
                      <a:pt x="208" y="520"/>
                    </a:lnTo>
                    <a:lnTo>
                      <a:pt x="216" y="672"/>
                    </a:lnTo>
                    <a:lnTo>
                      <a:pt x="216" y="880"/>
                    </a:lnTo>
                    <a:lnTo>
                      <a:pt x="216" y="368"/>
                    </a:lnTo>
                    <a:lnTo>
                      <a:pt x="216" y="608"/>
                    </a:lnTo>
                    <a:lnTo>
                      <a:pt x="224" y="688"/>
                    </a:lnTo>
                    <a:lnTo>
                      <a:pt x="224" y="999"/>
                    </a:lnTo>
                    <a:lnTo>
                      <a:pt x="224" y="392"/>
                    </a:lnTo>
                    <a:lnTo>
                      <a:pt x="224" y="544"/>
                    </a:lnTo>
                    <a:lnTo>
                      <a:pt x="232" y="488"/>
                    </a:lnTo>
                    <a:lnTo>
                      <a:pt x="232" y="1503"/>
                    </a:lnTo>
                    <a:lnTo>
                      <a:pt x="232" y="360"/>
                    </a:lnTo>
                    <a:lnTo>
                      <a:pt x="232" y="1319"/>
                    </a:lnTo>
                    <a:lnTo>
                      <a:pt x="240" y="1199"/>
                    </a:lnTo>
                    <a:lnTo>
                      <a:pt x="240" y="1343"/>
                    </a:lnTo>
                    <a:lnTo>
                      <a:pt x="240" y="368"/>
                    </a:lnTo>
                    <a:lnTo>
                      <a:pt x="240" y="416"/>
                    </a:lnTo>
                    <a:lnTo>
                      <a:pt x="248" y="832"/>
                    </a:lnTo>
                    <a:lnTo>
                      <a:pt x="248" y="1103"/>
                    </a:lnTo>
                    <a:lnTo>
                      <a:pt x="248" y="208"/>
                    </a:lnTo>
                    <a:lnTo>
                      <a:pt x="248" y="632"/>
                    </a:lnTo>
                    <a:lnTo>
                      <a:pt x="256" y="744"/>
                    </a:lnTo>
                    <a:lnTo>
                      <a:pt x="256" y="976"/>
                    </a:lnTo>
                    <a:lnTo>
                      <a:pt x="256" y="72"/>
                    </a:lnTo>
                    <a:lnTo>
                      <a:pt x="256" y="608"/>
                    </a:lnTo>
                    <a:lnTo>
                      <a:pt x="264" y="704"/>
                    </a:lnTo>
                    <a:lnTo>
                      <a:pt x="264" y="400"/>
                    </a:lnTo>
                    <a:lnTo>
                      <a:pt x="264" y="1199"/>
                    </a:lnTo>
                    <a:lnTo>
                      <a:pt x="272" y="126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8" name="Freeform 301">
                <a:extLst>
                  <a:ext uri="{FF2B5EF4-FFF2-40B4-BE49-F238E27FC236}">
                    <a16:creationId xmlns:a16="http://schemas.microsoft.com/office/drawing/2014/main" id="{400C4DA5-DF86-F847-A177-96C89C51B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2" y="1815"/>
                <a:ext cx="280" cy="1631"/>
              </a:xfrm>
              <a:custGeom>
                <a:avLst/>
                <a:gdLst>
                  <a:gd name="T0" fmla="*/ 0 w 280"/>
                  <a:gd name="T1" fmla="*/ 928 h 1631"/>
                  <a:gd name="T2" fmla="*/ 8 w 280"/>
                  <a:gd name="T3" fmla="*/ 520 h 1631"/>
                  <a:gd name="T4" fmla="*/ 16 w 280"/>
                  <a:gd name="T5" fmla="*/ 792 h 1631"/>
                  <a:gd name="T6" fmla="*/ 24 w 280"/>
                  <a:gd name="T7" fmla="*/ 752 h 1631"/>
                  <a:gd name="T8" fmla="*/ 24 w 280"/>
                  <a:gd name="T9" fmla="*/ 776 h 1631"/>
                  <a:gd name="T10" fmla="*/ 32 w 280"/>
                  <a:gd name="T11" fmla="*/ 1071 h 1631"/>
                  <a:gd name="T12" fmla="*/ 40 w 280"/>
                  <a:gd name="T13" fmla="*/ 432 h 1631"/>
                  <a:gd name="T14" fmla="*/ 48 w 280"/>
                  <a:gd name="T15" fmla="*/ 1135 h 1631"/>
                  <a:gd name="T16" fmla="*/ 56 w 280"/>
                  <a:gd name="T17" fmla="*/ 448 h 1631"/>
                  <a:gd name="T18" fmla="*/ 64 w 280"/>
                  <a:gd name="T19" fmla="*/ 944 h 1631"/>
                  <a:gd name="T20" fmla="*/ 64 w 280"/>
                  <a:gd name="T21" fmla="*/ 856 h 1631"/>
                  <a:gd name="T22" fmla="*/ 72 w 280"/>
                  <a:gd name="T23" fmla="*/ 328 h 1631"/>
                  <a:gd name="T24" fmla="*/ 80 w 280"/>
                  <a:gd name="T25" fmla="*/ 40 h 1631"/>
                  <a:gd name="T26" fmla="*/ 88 w 280"/>
                  <a:gd name="T27" fmla="*/ 520 h 1631"/>
                  <a:gd name="T28" fmla="*/ 96 w 280"/>
                  <a:gd name="T29" fmla="*/ 1423 h 1631"/>
                  <a:gd name="T30" fmla="*/ 104 w 280"/>
                  <a:gd name="T31" fmla="*/ 1359 h 1631"/>
                  <a:gd name="T32" fmla="*/ 112 w 280"/>
                  <a:gd name="T33" fmla="*/ 880 h 1631"/>
                  <a:gd name="T34" fmla="*/ 112 w 280"/>
                  <a:gd name="T35" fmla="*/ 992 h 1631"/>
                  <a:gd name="T36" fmla="*/ 120 w 280"/>
                  <a:gd name="T37" fmla="*/ 200 h 1631"/>
                  <a:gd name="T38" fmla="*/ 128 w 280"/>
                  <a:gd name="T39" fmla="*/ 688 h 1631"/>
                  <a:gd name="T40" fmla="*/ 136 w 280"/>
                  <a:gd name="T41" fmla="*/ 960 h 1631"/>
                  <a:gd name="T42" fmla="*/ 144 w 280"/>
                  <a:gd name="T43" fmla="*/ 216 h 1631"/>
                  <a:gd name="T44" fmla="*/ 152 w 280"/>
                  <a:gd name="T45" fmla="*/ 1431 h 1631"/>
                  <a:gd name="T46" fmla="*/ 160 w 280"/>
                  <a:gd name="T47" fmla="*/ 1423 h 1631"/>
                  <a:gd name="T48" fmla="*/ 168 w 280"/>
                  <a:gd name="T49" fmla="*/ 904 h 1631"/>
                  <a:gd name="T50" fmla="*/ 176 w 280"/>
                  <a:gd name="T51" fmla="*/ 368 h 1631"/>
                  <a:gd name="T52" fmla="*/ 184 w 280"/>
                  <a:gd name="T53" fmla="*/ 432 h 1631"/>
                  <a:gd name="T54" fmla="*/ 184 w 280"/>
                  <a:gd name="T55" fmla="*/ 736 h 1631"/>
                  <a:gd name="T56" fmla="*/ 192 w 280"/>
                  <a:gd name="T57" fmla="*/ 184 h 1631"/>
                  <a:gd name="T58" fmla="*/ 200 w 280"/>
                  <a:gd name="T59" fmla="*/ 1623 h 1631"/>
                  <a:gd name="T60" fmla="*/ 208 w 280"/>
                  <a:gd name="T61" fmla="*/ 280 h 1631"/>
                  <a:gd name="T62" fmla="*/ 216 w 280"/>
                  <a:gd name="T63" fmla="*/ 1439 h 1631"/>
                  <a:gd name="T64" fmla="*/ 224 w 280"/>
                  <a:gd name="T65" fmla="*/ 1239 h 1631"/>
                  <a:gd name="T66" fmla="*/ 232 w 280"/>
                  <a:gd name="T67" fmla="*/ 560 h 1631"/>
                  <a:gd name="T68" fmla="*/ 232 w 280"/>
                  <a:gd name="T69" fmla="*/ 896 h 1631"/>
                  <a:gd name="T70" fmla="*/ 240 w 280"/>
                  <a:gd name="T71" fmla="*/ 376 h 1631"/>
                  <a:gd name="T72" fmla="*/ 248 w 280"/>
                  <a:gd name="T73" fmla="*/ 1479 h 1631"/>
                  <a:gd name="T74" fmla="*/ 256 w 280"/>
                  <a:gd name="T75" fmla="*/ 560 h 1631"/>
                  <a:gd name="T76" fmla="*/ 256 w 280"/>
                  <a:gd name="T77" fmla="*/ 376 h 1631"/>
                  <a:gd name="T78" fmla="*/ 264 w 280"/>
                  <a:gd name="T79" fmla="*/ 352 h 1631"/>
                  <a:gd name="T80" fmla="*/ 272 w 280"/>
                  <a:gd name="T81" fmla="*/ 976 h 1631"/>
                  <a:gd name="T82" fmla="*/ 280 w 280"/>
                  <a:gd name="T83" fmla="*/ 472 h 163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631"/>
                  <a:gd name="T128" fmla="*/ 280 w 280"/>
                  <a:gd name="T129" fmla="*/ 1631 h 163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631">
                    <a:moveTo>
                      <a:pt x="0" y="1311"/>
                    </a:moveTo>
                    <a:lnTo>
                      <a:pt x="0" y="504"/>
                    </a:lnTo>
                    <a:lnTo>
                      <a:pt x="0" y="928"/>
                    </a:lnTo>
                    <a:lnTo>
                      <a:pt x="8" y="656"/>
                    </a:lnTo>
                    <a:lnTo>
                      <a:pt x="8" y="1479"/>
                    </a:lnTo>
                    <a:lnTo>
                      <a:pt x="8" y="520"/>
                    </a:lnTo>
                    <a:lnTo>
                      <a:pt x="8" y="912"/>
                    </a:lnTo>
                    <a:lnTo>
                      <a:pt x="16" y="560"/>
                    </a:lnTo>
                    <a:lnTo>
                      <a:pt x="16" y="792"/>
                    </a:lnTo>
                    <a:lnTo>
                      <a:pt x="16" y="192"/>
                    </a:lnTo>
                    <a:lnTo>
                      <a:pt x="16" y="424"/>
                    </a:lnTo>
                    <a:lnTo>
                      <a:pt x="24" y="752"/>
                    </a:lnTo>
                    <a:lnTo>
                      <a:pt x="24" y="1487"/>
                    </a:lnTo>
                    <a:lnTo>
                      <a:pt x="24" y="432"/>
                    </a:lnTo>
                    <a:lnTo>
                      <a:pt x="24" y="776"/>
                    </a:lnTo>
                    <a:lnTo>
                      <a:pt x="32" y="568"/>
                    </a:lnTo>
                    <a:lnTo>
                      <a:pt x="32" y="160"/>
                    </a:lnTo>
                    <a:lnTo>
                      <a:pt x="32" y="1071"/>
                    </a:lnTo>
                    <a:lnTo>
                      <a:pt x="40" y="1063"/>
                    </a:lnTo>
                    <a:lnTo>
                      <a:pt x="40" y="1407"/>
                    </a:lnTo>
                    <a:lnTo>
                      <a:pt x="40" y="432"/>
                    </a:lnTo>
                    <a:lnTo>
                      <a:pt x="40" y="880"/>
                    </a:lnTo>
                    <a:lnTo>
                      <a:pt x="48" y="832"/>
                    </a:lnTo>
                    <a:lnTo>
                      <a:pt x="48" y="1135"/>
                    </a:lnTo>
                    <a:lnTo>
                      <a:pt x="48" y="128"/>
                    </a:lnTo>
                    <a:lnTo>
                      <a:pt x="48" y="392"/>
                    </a:lnTo>
                    <a:lnTo>
                      <a:pt x="56" y="448"/>
                    </a:lnTo>
                    <a:lnTo>
                      <a:pt x="56" y="1343"/>
                    </a:lnTo>
                    <a:lnTo>
                      <a:pt x="56" y="1000"/>
                    </a:lnTo>
                    <a:lnTo>
                      <a:pt x="64" y="944"/>
                    </a:lnTo>
                    <a:lnTo>
                      <a:pt x="64" y="1032"/>
                    </a:lnTo>
                    <a:lnTo>
                      <a:pt x="64" y="0"/>
                    </a:lnTo>
                    <a:lnTo>
                      <a:pt x="64" y="856"/>
                    </a:lnTo>
                    <a:lnTo>
                      <a:pt x="72" y="968"/>
                    </a:lnTo>
                    <a:lnTo>
                      <a:pt x="72" y="1255"/>
                    </a:lnTo>
                    <a:lnTo>
                      <a:pt x="72" y="328"/>
                    </a:lnTo>
                    <a:lnTo>
                      <a:pt x="72" y="336"/>
                    </a:lnTo>
                    <a:lnTo>
                      <a:pt x="80" y="184"/>
                    </a:lnTo>
                    <a:lnTo>
                      <a:pt x="80" y="40"/>
                    </a:lnTo>
                    <a:lnTo>
                      <a:pt x="80" y="1319"/>
                    </a:lnTo>
                    <a:lnTo>
                      <a:pt x="88" y="1295"/>
                    </a:lnTo>
                    <a:lnTo>
                      <a:pt x="88" y="520"/>
                    </a:lnTo>
                    <a:lnTo>
                      <a:pt x="88" y="584"/>
                    </a:lnTo>
                    <a:lnTo>
                      <a:pt x="96" y="688"/>
                    </a:lnTo>
                    <a:lnTo>
                      <a:pt x="96" y="1423"/>
                    </a:lnTo>
                    <a:lnTo>
                      <a:pt x="96" y="128"/>
                    </a:lnTo>
                    <a:lnTo>
                      <a:pt x="96" y="1359"/>
                    </a:lnTo>
                    <a:lnTo>
                      <a:pt x="104" y="1359"/>
                    </a:lnTo>
                    <a:lnTo>
                      <a:pt x="104" y="592"/>
                    </a:lnTo>
                    <a:lnTo>
                      <a:pt x="104" y="1215"/>
                    </a:lnTo>
                    <a:lnTo>
                      <a:pt x="112" y="880"/>
                    </a:lnTo>
                    <a:lnTo>
                      <a:pt x="112" y="1071"/>
                    </a:lnTo>
                    <a:lnTo>
                      <a:pt x="112" y="440"/>
                    </a:lnTo>
                    <a:lnTo>
                      <a:pt x="112" y="992"/>
                    </a:lnTo>
                    <a:lnTo>
                      <a:pt x="120" y="776"/>
                    </a:lnTo>
                    <a:lnTo>
                      <a:pt x="120" y="1000"/>
                    </a:lnTo>
                    <a:lnTo>
                      <a:pt x="120" y="200"/>
                    </a:lnTo>
                    <a:lnTo>
                      <a:pt x="128" y="48"/>
                    </a:lnTo>
                    <a:lnTo>
                      <a:pt x="128" y="1383"/>
                    </a:lnTo>
                    <a:lnTo>
                      <a:pt x="128" y="688"/>
                    </a:lnTo>
                    <a:lnTo>
                      <a:pt x="136" y="552"/>
                    </a:lnTo>
                    <a:lnTo>
                      <a:pt x="136" y="264"/>
                    </a:lnTo>
                    <a:lnTo>
                      <a:pt x="136" y="960"/>
                    </a:lnTo>
                    <a:lnTo>
                      <a:pt x="144" y="984"/>
                    </a:lnTo>
                    <a:lnTo>
                      <a:pt x="144" y="1487"/>
                    </a:lnTo>
                    <a:lnTo>
                      <a:pt x="144" y="216"/>
                    </a:lnTo>
                    <a:lnTo>
                      <a:pt x="144" y="976"/>
                    </a:lnTo>
                    <a:lnTo>
                      <a:pt x="152" y="952"/>
                    </a:lnTo>
                    <a:lnTo>
                      <a:pt x="152" y="1431"/>
                    </a:lnTo>
                    <a:lnTo>
                      <a:pt x="152" y="656"/>
                    </a:lnTo>
                    <a:lnTo>
                      <a:pt x="160" y="712"/>
                    </a:lnTo>
                    <a:lnTo>
                      <a:pt x="160" y="1423"/>
                    </a:lnTo>
                    <a:lnTo>
                      <a:pt x="160" y="336"/>
                    </a:lnTo>
                    <a:lnTo>
                      <a:pt x="168" y="560"/>
                    </a:lnTo>
                    <a:lnTo>
                      <a:pt x="168" y="904"/>
                    </a:lnTo>
                    <a:lnTo>
                      <a:pt x="168" y="40"/>
                    </a:lnTo>
                    <a:lnTo>
                      <a:pt x="168" y="248"/>
                    </a:lnTo>
                    <a:lnTo>
                      <a:pt x="176" y="368"/>
                    </a:lnTo>
                    <a:lnTo>
                      <a:pt x="176" y="1231"/>
                    </a:lnTo>
                    <a:lnTo>
                      <a:pt x="176" y="400"/>
                    </a:lnTo>
                    <a:lnTo>
                      <a:pt x="184" y="432"/>
                    </a:lnTo>
                    <a:lnTo>
                      <a:pt x="184" y="944"/>
                    </a:lnTo>
                    <a:lnTo>
                      <a:pt x="184" y="264"/>
                    </a:lnTo>
                    <a:lnTo>
                      <a:pt x="184" y="736"/>
                    </a:lnTo>
                    <a:lnTo>
                      <a:pt x="192" y="728"/>
                    </a:lnTo>
                    <a:lnTo>
                      <a:pt x="192" y="1303"/>
                    </a:lnTo>
                    <a:lnTo>
                      <a:pt x="192" y="184"/>
                    </a:lnTo>
                    <a:lnTo>
                      <a:pt x="192" y="304"/>
                    </a:lnTo>
                    <a:lnTo>
                      <a:pt x="200" y="368"/>
                    </a:lnTo>
                    <a:lnTo>
                      <a:pt x="200" y="1623"/>
                    </a:lnTo>
                    <a:lnTo>
                      <a:pt x="208" y="1319"/>
                    </a:lnTo>
                    <a:lnTo>
                      <a:pt x="208" y="1463"/>
                    </a:lnTo>
                    <a:lnTo>
                      <a:pt x="208" y="280"/>
                    </a:lnTo>
                    <a:lnTo>
                      <a:pt x="208" y="656"/>
                    </a:lnTo>
                    <a:lnTo>
                      <a:pt x="216" y="680"/>
                    </a:lnTo>
                    <a:lnTo>
                      <a:pt x="216" y="1439"/>
                    </a:lnTo>
                    <a:lnTo>
                      <a:pt x="216" y="320"/>
                    </a:lnTo>
                    <a:lnTo>
                      <a:pt x="216" y="1287"/>
                    </a:lnTo>
                    <a:lnTo>
                      <a:pt x="224" y="1239"/>
                    </a:lnTo>
                    <a:lnTo>
                      <a:pt x="224" y="544"/>
                    </a:lnTo>
                    <a:lnTo>
                      <a:pt x="224" y="592"/>
                    </a:lnTo>
                    <a:lnTo>
                      <a:pt x="232" y="560"/>
                    </a:lnTo>
                    <a:lnTo>
                      <a:pt x="232" y="1215"/>
                    </a:lnTo>
                    <a:lnTo>
                      <a:pt x="232" y="64"/>
                    </a:lnTo>
                    <a:lnTo>
                      <a:pt x="232" y="896"/>
                    </a:lnTo>
                    <a:lnTo>
                      <a:pt x="240" y="864"/>
                    </a:lnTo>
                    <a:lnTo>
                      <a:pt x="240" y="1047"/>
                    </a:lnTo>
                    <a:lnTo>
                      <a:pt x="240" y="376"/>
                    </a:lnTo>
                    <a:lnTo>
                      <a:pt x="240" y="992"/>
                    </a:lnTo>
                    <a:lnTo>
                      <a:pt x="248" y="632"/>
                    </a:lnTo>
                    <a:lnTo>
                      <a:pt x="248" y="1479"/>
                    </a:lnTo>
                    <a:lnTo>
                      <a:pt x="248" y="344"/>
                    </a:lnTo>
                    <a:lnTo>
                      <a:pt x="248" y="600"/>
                    </a:lnTo>
                    <a:lnTo>
                      <a:pt x="256" y="560"/>
                    </a:lnTo>
                    <a:lnTo>
                      <a:pt x="256" y="864"/>
                    </a:lnTo>
                    <a:lnTo>
                      <a:pt x="256" y="208"/>
                    </a:lnTo>
                    <a:lnTo>
                      <a:pt x="256" y="376"/>
                    </a:lnTo>
                    <a:lnTo>
                      <a:pt x="264" y="576"/>
                    </a:lnTo>
                    <a:lnTo>
                      <a:pt x="264" y="1495"/>
                    </a:lnTo>
                    <a:lnTo>
                      <a:pt x="264" y="352"/>
                    </a:lnTo>
                    <a:lnTo>
                      <a:pt x="264" y="824"/>
                    </a:lnTo>
                    <a:lnTo>
                      <a:pt x="272" y="544"/>
                    </a:lnTo>
                    <a:lnTo>
                      <a:pt x="272" y="976"/>
                    </a:lnTo>
                    <a:lnTo>
                      <a:pt x="272" y="384"/>
                    </a:lnTo>
                    <a:lnTo>
                      <a:pt x="272" y="816"/>
                    </a:lnTo>
                    <a:lnTo>
                      <a:pt x="280" y="472"/>
                    </a:lnTo>
                    <a:lnTo>
                      <a:pt x="280" y="1631"/>
                    </a:lnTo>
                    <a:lnTo>
                      <a:pt x="280" y="29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9" name="Freeform 302">
                <a:extLst>
                  <a:ext uri="{FF2B5EF4-FFF2-40B4-BE49-F238E27FC236}">
                    <a16:creationId xmlns:a16="http://schemas.microsoft.com/office/drawing/2014/main" id="{99AB8DAF-66D6-084D-BA54-C8B4BC00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3" y="1500"/>
                <a:ext cx="281" cy="2030"/>
              </a:xfrm>
              <a:custGeom>
                <a:avLst/>
                <a:gdLst>
                  <a:gd name="T0" fmla="*/ 8 w 281"/>
                  <a:gd name="T1" fmla="*/ 1047 h 2030"/>
                  <a:gd name="T2" fmla="*/ 8 w 281"/>
                  <a:gd name="T3" fmla="*/ 1103 h 2030"/>
                  <a:gd name="T4" fmla="*/ 17 w 281"/>
                  <a:gd name="T5" fmla="*/ 799 h 2030"/>
                  <a:gd name="T6" fmla="*/ 25 w 281"/>
                  <a:gd name="T7" fmla="*/ 1023 h 2030"/>
                  <a:gd name="T8" fmla="*/ 33 w 281"/>
                  <a:gd name="T9" fmla="*/ 1039 h 2030"/>
                  <a:gd name="T10" fmla="*/ 33 w 281"/>
                  <a:gd name="T11" fmla="*/ 607 h 2030"/>
                  <a:gd name="T12" fmla="*/ 41 w 281"/>
                  <a:gd name="T13" fmla="*/ 503 h 2030"/>
                  <a:gd name="T14" fmla="*/ 49 w 281"/>
                  <a:gd name="T15" fmla="*/ 1894 h 2030"/>
                  <a:gd name="T16" fmla="*/ 57 w 281"/>
                  <a:gd name="T17" fmla="*/ 1015 h 2030"/>
                  <a:gd name="T18" fmla="*/ 57 w 281"/>
                  <a:gd name="T19" fmla="*/ 1614 h 2030"/>
                  <a:gd name="T20" fmla="*/ 65 w 281"/>
                  <a:gd name="T21" fmla="*/ 1119 h 2030"/>
                  <a:gd name="T22" fmla="*/ 73 w 281"/>
                  <a:gd name="T23" fmla="*/ 551 h 2030"/>
                  <a:gd name="T24" fmla="*/ 81 w 281"/>
                  <a:gd name="T25" fmla="*/ 1319 h 2030"/>
                  <a:gd name="T26" fmla="*/ 89 w 281"/>
                  <a:gd name="T27" fmla="*/ 767 h 2030"/>
                  <a:gd name="T28" fmla="*/ 89 w 281"/>
                  <a:gd name="T29" fmla="*/ 927 h 2030"/>
                  <a:gd name="T30" fmla="*/ 97 w 281"/>
                  <a:gd name="T31" fmla="*/ 319 h 2030"/>
                  <a:gd name="T32" fmla="*/ 105 w 281"/>
                  <a:gd name="T33" fmla="*/ 1958 h 2030"/>
                  <a:gd name="T34" fmla="*/ 113 w 281"/>
                  <a:gd name="T35" fmla="*/ 871 h 2030"/>
                  <a:gd name="T36" fmla="*/ 121 w 281"/>
                  <a:gd name="T37" fmla="*/ 423 h 2030"/>
                  <a:gd name="T38" fmla="*/ 129 w 281"/>
                  <a:gd name="T39" fmla="*/ 1263 h 2030"/>
                  <a:gd name="T40" fmla="*/ 129 w 281"/>
                  <a:gd name="T41" fmla="*/ 967 h 2030"/>
                  <a:gd name="T42" fmla="*/ 137 w 281"/>
                  <a:gd name="T43" fmla="*/ 751 h 2030"/>
                  <a:gd name="T44" fmla="*/ 145 w 281"/>
                  <a:gd name="T45" fmla="*/ 527 h 2030"/>
                  <a:gd name="T46" fmla="*/ 153 w 281"/>
                  <a:gd name="T47" fmla="*/ 711 h 2030"/>
                  <a:gd name="T48" fmla="*/ 161 w 281"/>
                  <a:gd name="T49" fmla="*/ 1854 h 2030"/>
                  <a:gd name="T50" fmla="*/ 169 w 281"/>
                  <a:gd name="T51" fmla="*/ 1374 h 2030"/>
                  <a:gd name="T52" fmla="*/ 169 w 281"/>
                  <a:gd name="T53" fmla="*/ 719 h 2030"/>
                  <a:gd name="T54" fmla="*/ 177 w 281"/>
                  <a:gd name="T55" fmla="*/ 503 h 2030"/>
                  <a:gd name="T56" fmla="*/ 185 w 281"/>
                  <a:gd name="T57" fmla="*/ 575 h 2030"/>
                  <a:gd name="T58" fmla="*/ 193 w 281"/>
                  <a:gd name="T59" fmla="*/ 1846 h 2030"/>
                  <a:gd name="T60" fmla="*/ 201 w 281"/>
                  <a:gd name="T61" fmla="*/ 1454 h 2030"/>
                  <a:gd name="T62" fmla="*/ 209 w 281"/>
                  <a:gd name="T63" fmla="*/ 975 h 2030"/>
                  <a:gd name="T64" fmla="*/ 217 w 281"/>
                  <a:gd name="T65" fmla="*/ 719 h 2030"/>
                  <a:gd name="T66" fmla="*/ 217 w 281"/>
                  <a:gd name="T67" fmla="*/ 903 h 2030"/>
                  <a:gd name="T68" fmla="*/ 225 w 281"/>
                  <a:gd name="T69" fmla="*/ 375 h 2030"/>
                  <a:gd name="T70" fmla="*/ 233 w 281"/>
                  <a:gd name="T71" fmla="*/ 1247 h 2030"/>
                  <a:gd name="T72" fmla="*/ 241 w 281"/>
                  <a:gd name="T73" fmla="*/ 631 h 2030"/>
                  <a:gd name="T74" fmla="*/ 249 w 281"/>
                  <a:gd name="T75" fmla="*/ 1135 h 2030"/>
                  <a:gd name="T76" fmla="*/ 249 w 281"/>
                  <a:gd name="T77" fmla="*/ 935 h 2030"/>
                  <a:gd name="T78" fmla="*/ 257 w 281"/>
                  <a:gd name="T79" fmla="*/ 831 h 2030"/>
                  <a:gd name="T80" fmla="*/ 265 w 281"/>
                  <a:gd name="T81" fmla="*/ 1630 h 2030"/>
                  <a:gd name="T82" fmla="*/ 273 w 281"/>
                  <a:gd name="T83" fmla="*/ 687 h 20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1"/>
                  <a:gd name="T127" fmla="*/ 0 h 2030"/>
                  <a:gd name="T128" fmla="*/ 281 w 281"/>
                  <a:gd name="T129" fmla="*/ 2030 h 20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1" h="2030">
                    <a:moveTo>
                      <a:pt x="0" y="615"/>
                    </a:moveTo>
                    <a:lnTo>
                      <a:pt x="0" y="735"/>
                    </a:lnTo>
                    <a:lnTo>
                      <a:pt x="8" y="1047"/>
                    </a:lnTo>
                    <a:lnTo>
                      <a:pt x="8" y="1454"/>
                    </a:lnTo>
                    <a:lnTo>
                      <a:pt x="8" y="887"/>
                    </a:lnTo>
                    <a:lnTo>
                      <a:pt x="8" y="1103"/>
                    </a:lnTo>
                    <a:lnTo>
                      <a:pt x="17" y="1191"/>
                    </a:lnTo>
                    <a:lnTo>
                      <a:pt x="17" y="2030"/>
                    </a:lnTo>
                    <a:lnTo>
                      <a:pt x="17" y="799"/>
                    </a:lnTo>
                    <a:lnTo>
                      <a:pt x="17" y="895"/>
                    </a:lnTo>
                    <a:lnTo>
                      <a:pt x="25" y="999"/>
                    </a:lnTo>
                    <a:lnTo>
                      <a:pt x="25" y="1023"/>
                    </a:lnTo>
                    <a:lnTo>
                      <a:pt x="25" y="543"/>
                    </a:lnTo>
                    <a:lnTo>
                      <a:pt x="25" y="567"/>
                    </a:lnTo>
                    <a:lnTo>
                      <a:pt x="33" y="1039"/>
                    </a:lnTo>
                    <a:lnTo>
                      <a:pt x="33" y="1622"/>
                    </a:lnTo>
                    <a:lnTo>
                      <a:pt x="33" y="343"/>
                    </a:lnTo>
                    <a:lnTo>
                      <a:pt x="33" y="607"/>
                    </a:lnTo>
                    <a:lnTo>
                      <a:pt x="41" y="511"/>
                    </a:lnTo>
                    <a:lnTo>
                      <a:pt x="41" y="1782"/>
                    </a:lnTo>
                    <a:lnTo>
                      <a:pt x="41" y="503"/>
                    </a:lnTo>
                    <a:lnTo>
                      <a:pt x="41" y="1678"/>
                    </a:lnTo>
                    <a:lnTo>
                      <a:pt x="49" y="1526"/>
                    </a:lnTo>
                    <a:lnTo>
                      <a:pt x="49" y="1894"/>
                    </a:lnTo>
                    <a:lnTo>
                      <a:pt x="49" y="647"/>
                    </a:lnTo>
                    <a:lnTo>
                      <a:pt x="49" y="1031"/>
                    </a:lnTo>
                    <a:lnTo>
                      <a:pt x="57" y="1015"/>
                    </a:lnTo>
                    <a:lnTo>
                      <a:pt x="57" y="1910"/>
                    </a:lnTo>
                    <a:lnTo>
                      <a:pt x="57" y="871"/>
                    </a:lnTo>
                    <a:lnTo>
                      <a:pt x="57" y="1614"/>
                    </a:lnTo>
                    <a:lnTo>
                      <a:pt x="65" y="1582"/>
                    </a:lnTo>
                    <a:lnTo>
                      <a:pt x="65" y="599"/>
                    </a:lnTo>
                    <a:lnTo>
                      <a:pt x="65" y="1119"/>
                    </a:lnTo>
                    <a:lnTo>
                      <a:pt x="73" y="1031"/>
                    </a:lnTo>
                    <a:lnTo>
                      <a:pt x="73" y="1678"/>
                    </a:lnTo>
                    <a:lnTo>
                      <a:pt x="73" y="551"/>
                    </a:lnTo>
                    <a:lnTo>
                      <a:pt x="73" y="1087"/>
                    </a:lnTo>
                    <a:lnTo>
                      <a:pt x="81" y="1303"/>
                    </a:lnTo>
                    <a:lnTo>
                      <a:pt x="81" y="1319"/>
                    </a:lnTo>
                    <a:lnTo>
                      <a:pt x="81" y="631"/>
                    </a:lnTo>
                    <a:lnTo>
                      <a:pt x="81" y="831"/>
                    </a:lnTo>
                    <a:lnTo>
                      <a:pt x="89" y="767"/>
                    </a:lnTo>
                    <a:lnTo>
                      <a:pt x="89" y="1678"/>
                    </a:lnTo>
                    <a:lnTo>
                      <a:pt x="89" y="615"/>
                    </a:lnTo>
                    <a:lnTo>
                      <a:pt x="89" y="927"/>
                    </a:lnTo>
                    <a:lnTo>
                      <a:pt x="97" y="919"/>
                    </a:lnTo>
                    <a:lnTo>
                      <a:pt x="97" y="1327"/>
                    </a:lnTo>
                    <a:lnTo>
                      <a:pt x="97" y="319"/>
                    </a:lnTo>
                    <a:lnTo>
                      <a:pt x="97" y="863"/>
                    </a:lnTo>
                    <a:lnTo>
                      <a:pt x="105" y="1151"/>
                    </a:lnTo>
                    <a:lnTo>
                      <a:pt x="105" y="1958"/>
                    </a:lnTo>
                    <a:lnTo>
                      <a:pt x="105" y="767"/>
                    </a:lnTo>
                    <a:lnTo>
                      <a:pt x="105" y="1215"/>
                    </a:lnTo>
                    <a:lnTo>
                      <a:pt x="113" y="871"/>
                    </a:lnTo>
                    <a:lnTo>
                      <a:pt x="113" y="1542"/>
                    </a:lnTo>
                    <a:lnTo>
                      <a:pt x="113" y="703"/>
                    </a:lnTo>
                    <a:lnTo>
                      <a:pt x="121" y="423"/>
                    </a:lnTo>
                    <a:lnTo>
                      <a:pt x="121" y="1894"/>
                    </a:lnTo>
                    <a:lnTo>
                      <a:pt x="121" y="1039"/>
                    </a:lnTo>
                    <a:lnTo>
                      <a:pt x="129" y="1263"/>
                    </a:lnTo>
                    <a:lnTo>
                      <a:pt x="129" y="1390"/>
                    </a:lnTo>
                    <a:lnTo>
                      <a:pt x="129" y="0"/>
                    </a:lnTo>
                    <a:lnTo>
                      <a:pt x="129" y="967"/>
                    </a:lnTo>
                    <a:lnTo>
                      <a:pt x="137" y="1063"/>
                    </a:lnTo>
                    <a:lnTo>
                      <a:pt x="137" y="1662"/>
                    </a:lnTo>
                    <a:lnTo>
                      <a:pt x="137" y="751"/>
                    </a:lnTo>
                    <a:lnTo>
                      <a:pt x="137" y="1175"/>
                    </a:lnTo>
                    <a:lnTo>
                      <a:pt x="145" y="727"/>
                    </a:lnTo>
                    <a:lnTo>
                      <a:pt x="145" y="527"/>
                    </a:lnTo>
                    <a:lnTo>
                      <a:pt x="145" y="1638"/>
                    </a:lnTo>
                    <a:lnTo>
                      <a:pt x="153" y="1950"/>
                    </a:lnTo>
                    <a:lnTo>
                      <a:pt x="153" y="711"/>
                    </a:lnTo>
                    <a:lnTo>
                      <a:pt x="153" y="831"/>
                    </a:lnTo>
                    <a:lnTo>
                      <a:pt x="161" y="959"/>
                    </a:lnTo>
                    <a:lnTo>
                      <a:pt x="161" y="1854"/>
                    </a:lnTo>
                    <a:lnTo>
                      <a:pt x="161" y="551"/>
                    </a:lnTo>
                    <a:lnTo>
                      <a:pt x="161" y="1351"/>
                    </a:lnTo>
                    <a:lnTo>
                      <a:pt x="169" y="1374"/>
                    </a:lnTo>
                    <a:lnTo>
                      <a:pt x="169" y="1558"/>
                    </a:lnTo>
                    <a:lnTo>
                      <a:pt x="169" y="479"/>
                    </a:lnTo>
                    <a:lnTo>
                      <a:pt x="169" y="719"/>
                    </a:lnTo>
                    <a:lnTo>
                      <a:pt x="177" y="911"/>
                    </a:lnTo>
                    <a:lnTo>
                      <a:pt x="177" y="1766"/>
                    </a:lnTo>
                    <a:lnTo>
                      <a:pt x="177" y="503"/>
                    </a:lnTo>
                    <a:lnTo>
                      <a:pt x="177" y="1550"/>
                    </a:lnTo>
                    <a:lnTo>
                      <a:pt x="185" y="1550"/>
                    </a:lnTo>
                    <a:lnTo>
                      <a:pt x="185" y="575"/>
                    </a:lnTo>
                    <a:lnTo>
                      <a:pt x="185" y="1095"/>
                    </a:lnTo>
                    <a:lnTo>
                      <a:pt x="193" y="1143"/>
                    </a:lnTo>
                    <a:lnTo>
                      <a:pt x="193" y="1846"/>
                    </a:lnTo>
                    <a:lnTo>
                      <a:pt x="193" y="527"/>
                    </a:lnTo>
                    <a:lnTo>
                      <a:pt x="193" y="1590"/>
                    </a:lnTo>
                    <a:lnTo>
                      <a:pt x="201" y="1454"/>
                    </a:lnTo>
                    <a:lnTo>
                      <a:pt x="201" y="535"/>
                    </a:lnTo>
                    <a:lnTo>
                      <a:pt x="201" y="943"/>
                    </a:lnTo>
                    <a:lnTo>
                      <a:pt x="209" y="975"/>
                    </a:lnTo>
                    <a:lnTo>
                      <a:pt x="209" y="1878"/>
                    </a:lnTo>
                    <a:lnTo>
                      <a:pt x="209" y="607"/>
                    </a:lnTo>
                    <a:lnTo>
                      <a:pt x="217" y="719"/>
                    </a:lnTo>
                    <a:lnTo>
                      <a:pt x="217" y="1047"/>
                    </a:lnTo>
                    <a:lnTo>
                      <a:pt x="217" y="567"/>
                    </a:lnTo>
                    <a:lnTo>
                      <a:pt x="217" y="903"/>
                    </a:lnTo>
                    <a:lnTo>
                      <a:pt x="225" y="1087"/>
                    </a:lnTo>
                    <a:lnTo>
                      <a:pt x="225" y="1782"/>
                    </a:lnTo>
                    <a:lnTo>
                      <a:pt x="225" y="375"/>
                    </a:lnTo>
                    <a:lnTo>
                      <a:pt x="225" y="1199"/>
                    </a:lnTo>
                    <a:lnTo>
                      <a:pt x="233" y="1127"/>
                    </a:lnTo>
                    <a:lnTo>
                      <a:pt x="233" y="1247"/>
                    </a:lnTo>
                    <a:lnTo>
                      <a:pt x="233" y="799"/>
                    </a:lnTo>
                    <a:lnTo>
                      <a:pt x="233" y="871"/>
                    </a:lnTo>
                    <a:lnTo>
                      <a:pt x="241" y="631"/>
                    </a:lnTo>
                    <a:lnTo>
                      <a:pt x="241" y="1798"/>
                    </a:lnTo>
                    <a:lnTo>
                      <a:pt x="241" y="1271"/>
                    </a:lnTo>
                    <a:lnTo>
                      <a:pt x="249" y="1135"/>
                    </a:lnTo>
                    <a:lnTo>
                      <a:pt x="249" y="1239"/>
                    </a:lnTo>
                    <a:lnTo>
                      <a:pt x="249" y="551"/>
                    </a:lnTo>
                    <a:lnTo>
                      <a:pt x="249" y="935"/>
                    </a:lnTo>
                    <a:lnTo>
                      <a:pt x="257" y="1071"/>
                    </a:lnTo>
                    <a:lnTo>
                      <a:pt x="257" y="2006"/>
                    </a:lnTo>
                    <a:lnTo>
                      <a:pt x="257" y="831"/>
                    </a:lnTo>
                    <a:lnTo>
                      <a:pt x="265" y="903"/>
                    </a:lnTo>
                    <a:lnTo>
                      <a:pt x="265" y="575"/>
                    </a:lnTo>
                    <a:lnTo>
                      <a:pt x="265" y="1630"/>
                    </a:lnTo>
                    <a:lnTo>
                      <a:pt x="273" y="1558"/>
                    </a:lnTo>
                    <a:lnTo>
                      <a:pt x="273" y="471"/>
                    </a:lnTo>
                    <a:lnTo>
                      <a:pt x="273" y="687"/>
                    </a:lnTo>
                    <a:lnTo>
                      <a:pt x="281" y="687"/>
                    </a:lnTo>
                    <a:lnTo>
                      <a:pt x="281" y="18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0" name="Freeform 303">
                <a:extLst>
                  <a:ext uri="{FF2B5EF4-FFF2-40B4-BE49-F238E27FC236}">
                    <a16:creationId xmlns:a16="http://schemas.microsoft.com/office/drawing/2014/main" id="{F6EC5C6F-6D71-2E45-AF80-11C888ED1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" y="1612"/>
                <a:ext cx="288" cy="1870"/>
              </a:xfrm>
              <a:custGeom>
                <a:avLst/>
                <a:gdLst>
                  <a:gd name="T0" fmla="*/ 0 w 288"/>
                  <a:gd name="T1" fmla="*/ 1318 h 1870"/>
                  <a:gd name="T2" fmla="*/ 8 w 288"/>
                  <a:gd name="T3" fmla="*/ 543 h 1870"/>
                  <a:gd name="T4" fmla="*/ 16 w 288"/>
                  <a:gd name="T5" fmla="*/ 823 h 1870"/>
                  <a:gd name="T6" fmla="*/ 24 w 288"/>
                  <a:gd name="T7" fmla="*/ 391 h 1870"/>
                  <a:gd name="T8" fmla="*/ 32 w 288"/>
                  <a:gd name="T9" fmla="*/ 1366 h 1870"/>
                  <a:gd name="T10" fmla="*/ 40 w 288"/>
                  <a:gd name="T11" fmla="*/ 1223 h 1870"/>
                  <a:gd name="T12" fmla="*/ 48 w 288"/>
                  <a:gd name="T13" fmla="*/ 647 h 1870"/>
                  <a:gd name="T14" fmla="*/ 56 w 288"/>
                  <a:gd name="T15" fmla="*/ 927 h 1870"/>
                  <a:gd name="T16" fmla="*/ 56 w 288"/>
                  <a:gd name="T17" fmla="*/ 815 h 1870"/>
                  <a:gd name="T18" fmla="*/ 64 w 288"/>
                  <a:gd name="T19" fmla="*/ 439 h 1870"/>
                  <a:gd name="T20" fmla="*/ 72 w 288"/>
                  <a:gd name="T21" fmla="*/ 1079 h 1870"/>
                  <a:gd name="T22" fmla="*/ 80 w 288"/>
                  <a:gd name="T23" fmla="*/ 711 h 1870"/>
                  <a:gd name="T24" fmla="*/ 88 w 288"/>
                  <a:gd name="T25" fmla="*/ 903 h 1870"/>
                  <a:gd name="T26" fmla="*/ 88 w 288"/>
                  <a:gd name="T27" fmla="*/ 847 h 1870"/>
                  <a:gd name="T28" fmla="*/ 96 w 288"/>
                  <a:gd name="T29" fmla="*/ 639 h 1870"/>
                  <a:gd name="T30" fmla="*/ 104 w 288"/>
                  <a:gd name="T31" fmla="*/ 1510 h 1870"/>
                  <a:gd name="T32" fmla="*/ 112 w 288"/>
                  <a:gd name="T33" fmla="*/ 543 h 1870"/>
                  <a:gd name="T34" fmla="*/ 120 w 288"/>
                  <a:gd name="T35" fmla="*/ 375 h 1870"/>
                  <a:gd name="T36" fmla="*/ 128 w 288"/>
                  <a:gd name="T37" fmla="*/ 1430 h 1870"/>
                  <a:gd name="T38" fmla="*/ 136 w 288"/>
                  <a:gd name="T39" fmla="*/ 983 h 1870"/>
                  <a:gd name="T40" fmla="*/ 136 w 288"/>
                  <a:gd name="T41" fmla="*/ 1654 h 1870"/>
                  <a:gd name="T42" fmla="*/ 144 w 288"/>
                  <a:gd name="T43" fmla="*/ 1015 h 1870"/>
                  <a:gd name="T44" fmla="*/ 152 w 288"/>
                  <a:gd name="T45" fmla="*/ 223 h 1870"/>
                  <a:gd name="T46" fmla="*/ 160 w 288"/>
                  <a:gd name="T47" fmla="*/ 567 h 1870"/>
                  <a:gd name="T48" fmla="*/ 168 w 288"/>
                  <a:gd name="T49" fmla="*/ 1318 h 1870"/>
                  <a:gd name="T50" fmla="*/ 176 w 288"/>
                  <a:gd name="T51" fmla="*/ 1151 h 1870"/>
                  <a:gd name="T52" fmla="*/ 184 w 288"/>
                  <a:gd name="T53" fmla="*/ 839 h 1870"/>
                  <a:gd name="T54" fmla="*/ 184 w 288"/>
                  <a:gd name="T55" fmla="*/ 1199 h 1870"/>
                  <a:gd name="T56" fmla="*/ 192 w 288"/>
                  <a:gd name="T57" fmla="*/ 543 h 1870"/>
                  <a:gd name="T58" fmla="*/ 200 w 288"/>
                  <a:gd name="T59" fmla="*/ 1782 h 1870"/>
                  <a:gd name="T60" fmla="*/ 208 w 288"/>
                  <a:gd name="T61" fmla="*/ 1239 h 1870"/>
                  <a:gd name="T62" fmla="*/ 208 w 288"/>
                  <a:gd name="T63" fmla="*/ 527 h 1870"/>
                  <a:gd name="T64" fmla="*/ 216 w 288"/>
                  <a:gd name="T65" fmla="*/ 495 h 1870"/>
                  <a:gd name="T66" fmla="*/ 224 w 288"/>
                  <a:gd name="T67" fmla="*/ 1191 h 1870"/>
                  <a:gd name="T68" fmla="*/ 232 w 288"/>
                  <a:gd name="T69" fmla="*/ 575 h 1870"/>
                  <a:gd name="T70" fmla="*/ 240 w 288"/>
                  <a:gd name="T71" fmla="*/ 1438 h 1870"/>
                  <a:gd name="T72" fmla="*/ 248 w 288"/>
                  <a:gd name="T73" fmla="*/ 1135 h 1870"/>
                  <a:gd name="T74" fmla="*/ 248 w 288"/>
                  <a:gd name="T75" fmla="*/ 863 h 1870"/>
                  <a:gd name="T76" fmla="*/ 256 w 288"/>
                  <a:gd name="T77" fmla="*/ 647 h 1870"/>
                  <a:gd name="T78" fmla="*/ 264 w 288"/>
                  <a:gd name="T79" fmla="*/ 511 h 1870"/>
                  <a:gd name="T80" fmla="*/ 272 w 288"/>
                  <a:gd name="T81" fmla="*/ 255 h 1870"/>
                  <a:gd name="T82" fmla="*/ 280 w 288"/>
                  <a:gd name="T83" fmla="*/ 1278 h 18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8"/>
                  <a:gd name="T127" fmla="*/ 0 h 1870"/>
                  <a:gd name="T128" fmla="*/ 288 w 288"/>
                  <a:gd name="T129" fmla="*/ 1870 h 18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8" h="1870">
                    <a:moveTo>
                      <a:pt x="0" y="1718"/>
                    </a:moveTo>
                    <a:lnTo>
                      <a:pt x="0" y="551"/>
                    </a:lnTo>
                    <a:lnTo>
                      <a:pt x="0" y="1318"/>
                    </a:lnTo>
                    <a:lnTo>
                      <a:pt x="8" y="1318"/>
                    </a:lnTo>
                    <a:lnTo>
                      <a:pt x="8" y="1630"/>
                    </a:lnTo>
                    <a:lnTo>
                      <a:pt x="8" y="543"/>
                    </a:lnTo>
                    <a:lnTo>
                      <a:pt x="8" y="1079"/>
                    </a:lnTo>
                    <a:lnTo>
                      <a:pt x="16" y="1087"/>
                    </a:lnTo>
                    <a:lnTo>
                      <a:pt x="16" y="823"/>
                    </a:lnTo>
                    <a:lnTo>
                      <a:pt x="16" y="1830"/>
                    </a:lnTo>
                    <a:lnTo>
                      <a:pt x="24" y="1734"/>
                    </a:lnTo>
                    <a:lnTo>
                      <a:pt x="24" y="391"/>
                    </a:lnTo>
                    <a:lnTo>
                      <a:pt x="24" y="775"/>
                    </a:lnTo>
                    <a:lnTo>
                      <a:pt x="32" y="871"/>
                    </a:lnTo>
                    <a:lnTo>
                      <a:pt x="32" y="1366"/>
                    </a:lnTo>
                    <a:lnTo>
                      <a:pt x="32" y="303"/>
                    </a:lnTo>
                    <a:lnTo>
                      <a:pt x="32" y="1286"/>
                    </a:lnTo>
                    <a:lnTo>
                      <a:pt x="40" y="1223"/>
                    </a:lnTo>
                    <a:lnTo>
                      <a:pt x="40" y="247"/>
                    </a:lnTo>
                    <a:lnTo>
                      <a:pt x="40" y="471"/>
                    </a:lnTo>
                    <a:lnTo>
                      <a:pt x="48" y="647"/>
                    </a:lnTo>
                    <a:lnTo>
                      <a:pt x="48" y="1606"/>
                    </a:lnTo>
                    <a:lnTo>
                      <a:pt x="48" y="855"/>
                    </a:lnTo>
                    <a:lnTo>
                      <a:pt x="56" y="927"/>
                    </a:lnTo>
                    <a:lnTo>
                      <a:pt x="56" y="1239"/>
                    </a:lnTo>
                    <a:lnTo>
                      <a:pt x="56" y="583"/>
                    </a:lnTo>
                    <a:lnTo>
                      <a:pt x="56" y="815"/>
                    </a:lnTo>
                    <a:lnTo>
                      <a:pt x="64" y="703"/>
                    </a:lnTo>
                    <a:lnTo>
                      <a:pt x="64" y="1574"/>
                    </a:lnTo>
                    <a:lnTo>
                      <a:pt x="64" y="439"/>
                    </a:lnTo>
                    <a:lnTo>
                      <a:pt x="64" y="1191"/>
                    </a:lnTo>
                    <a:lnTo>
                      <a:pt x="72" y="999"/>
                    </a:lnTo>
                    <a:lnTo>
                      <a:pt x="72" y="1079"/>
                    </a:lnTo>
                    <a:lnTo>
                      <a:pt x="72" y="455"/>
                    </a:lnTo>
                    <a:lnTo>
                      <a:pt x="72" y="903"/>
                    </a:lnTo>
                    <a:lnTo>
                      <a:pt x="80" y="711"/>
                    </a:lnTo>
                    <a:lnTo>
                      <a:pt x="80" y="1734"/>
                    </a:lnTo>
                    <a:lnTo>
                      <a:pt x="80" y="847"/>
                    </a:lnTo>
                    <a:lnTo>
                      <a:pt x="88" y="903"/>
                    </a:lnTo>
                    <a:lnTo>
                      <a:pt x="88" y="1223"/>
                    </a:lnTo>
                    <a:lnTo>
                      <a:pt x="88" y="167"/>
                    </a:lnTo>
                    <a:lnTo>
                      <a:pt x="88" y="847"/>
                    </a:lnTo>
                    <a:lnTo>
                      <a:pt x="96" y="1031"/>
                    </a:lnTo>
                    <a:lnTo>
                      <a:pt x="96" y="1502"/>
                    </a:lnTo>
                    <a:lnTo>
                      <a:pt x="96" y="639"/>
                    </a:lnTo>
                    <a:lnTo>
                      <a:pt x="104" y="807"/>
                    </a:lnTo>
                    <a:lnTo>
                      <a:pt x="104" y="0"/>
                    </a:lnTo>
                    <a:lnTo>
                      <a:pt x="104" y="1510"/>
                    </a:lnTo>
                    <a:lnTo>
                      <a:pt x="112" y="1342"/>
                    </a:lnTo>
                    <a:lnTo>
                      <a:pt x="112" y="1870"/>
                    </a:lnTo>
                    <a:lnTo>
                      <a:pt x="112" y="543"/>
                    </a:lnTo>
                    <a:lnTo>
                      <a:pt x="120" y="863"/>
                    </a:lnTo>
                    <a:lnTo>
                      <a:pt x="120" y="1662"/>
                    </a:lnTo>
                    <a:lnTo>
                      <a:pt x="120" y="375"/>
                    </a:lnTo>
                    <a:lnTo>
                      <a:pt x="120" y="1318"/>
                    </a:lnTo>
                    <a:lnTo>
                      <a:pt x="128" y="1239"/>
                    </a:lnTo>
                    <a:lnTo>
                      <a:pt x="128" y="1430"/>
                    </a:lnTo>
                    <a:lnTo>
                      <a:pt x="128" y="383"/>
                    </a:lnTo>
                    <a:lnTo>
                      <a:pt x="128" y="791"/>
                    </a:lnTo>
                    <a:lnTo>
                      <a:pt x="136" y="983"/>
                    </a:lnTo>
                    <a:lnTo>
                      <a:pt x="136" y="1662"/>
                    </a:lnTo>
                    <a:lnTo>
                      <a:pt x="136" y="495"/>
                    </a:lnTo>
                    <a:lnTo>
                      <a:pt x="136" y="1654"/>
                    </a:lnTo>
                    <a:lnTo>
                      <a:pt x="144" y="1422"/>
                    </a:lnTo>
                    <a:lnTo>
                      <a:pt x="144" y="671"/>
                    </a:lnTo>
                    <a:lnTo>
                      <a:pt x="144" y="1015"/>
                    </a:lnTo>
                    <a:lnTo>
                      <a:pt x="152" y="687"/>
                    </a:lnTo>
                    <a:lnTo>
                      <a:pt x="152" y="1702"/>
                    </a:lnTo>
                    <a:lnTo>
                      <a:pt x="152" y="223"/>
                    </a:lnTo>
                    <a:lnTo>
                      <a:pt x="152" y="1422"/>
                    </a:lnTo>
                    <a:lnTo>
                      <a:pt x="160" y="1670"/>
                    </a:lnTo>
                    <a:lnTo>
                      <a:pt x="160" y="567"/>
                    </a:lnTo>
                    <a:lnTo>
                      <a:pt x="160" y="575"/>
                    </a:lnTo>
                    <a:lnTo>
                      <a:pt x="168" y="743"/>
                    </a:lnTo>
                    <a:lnTo>
                      <a:pt x="168" y="1318"/>
                    </a:lnTo>
                    <a:lnTo>
                      <a:pt x="168" y="631"/>
                    </a:lnTo>
                    <a:lnTo>
                      <a:pt x="176" y="791"/>
                    </a:lnTo>
                    <a:lnTo>
                      <a:pt x="176" y="1151"/>
                    </a:lnTo>
                    <a:lnTo>
                      <a:pt x="176" y="319"/>
                    </a:lnTo>
                    <a:lnTo>
                      <a:pt x="176" y="615"/>
                    </a:lnTo>
                    <a:lnTo>
                      <a:pt x="184" y="839"/>
                    </a:lnTo>
                    <a:lnTo>
                      <a:pt x="184" y="1670"/>
                    </a:lnTo>
                    <a:lnTo>
                      <a:pt x="184" y="407"/>
                    </a:lnTo>
                    <a:lnTo>
                      <a:pt x="184" y="1199"/>
                    </a:lnTo>
                    <a:lnTo>
                      <a:pt x="192" y="1119"/>
                    </a:lnTo>
                    <a:lnTo>
                      <a:pt x="192" y="1175"/>
                    </a:lnTo>
                    <a:lnTo>
                      <a:pt x="192" y="543"/>
                    </a:lnTo>
                    <a:lnTo>
                      <a:pt x="192" y="1151"/>
                    </a:lnTo>
                    <a:lnTo>
                      <a:pt x="200" y="1095"/>
                    </a:lnTo>
                    <a:lnTo>
                      <a:pt x="200" y="1782"/>
                    </a:lnTo>
                    <a:lnTo>
                      <a:pt x="200" y="839"/>
                    </a:lnTo>
                    <a:lnTo>
                      <a:pt x="200" y="1175"/>
                    </a:lnTo>
                    <a:lnTo>
                      <a:pt x="208" y="1239"/>
                    </a:lnTo>
                    <a:lnTo>
                      <a:pt x="208" y="1294"/>
                    </a:lnTo>
                    <a:lnTo>
                      <a:pt x="208" y="247"/>
                    </a:lnTo>
                    <a:lnTo>
                      <a:pt x="208" y="527"/>
                    </a:lnTo>
                    <a:lnTo>
                      <a:pt x="216" y="871"/>
                    </a:lnTo>
                    <a:lnTo>
                      <a:pt x="216" y="1638"/>
                    </a:lnTo>
                    <a:lnTo>
                      <a:pt x="216" y="495"/>
                    </a:lnTo>
                    <a:lnTo>
                      <a:pt x="224" y="527"/>
                    </a:lnTo>
                    <a:lnTo>
                      <a:pt x="224" y="343"/>
                    </a:lnTo>
                    <a:lnTo>
                      <a:pt x="224" y="1191"/>
                    </a:lnTo>
                    <a:lnTo>
                      <a:pt x="232" y="1191"/>
                    </a:lnTo>
                    <a:lnTo>
                      <a:pt x="232" y="1446"/>
                    </a:lnTo>
                    <a:lnTo>
                      <a:pt x="232" y="575"/>
                    </a:lnTo>
                    <a:lnTo>
                      <a:pt x="232" y="1031"/>
                    </a:lnTo>
                    <a:lnTo>
                      <a:pt x="240" y="1175"/>
                    </a:lnTo>
                    <a:lnTo>
                      <a:pt x="240" y="1438"/>
                    </a:lnTo>
                    <a:lnTo>
                      <a:pt x="240" y="455"/>
                    </a:lnTo>
                    <a:lnTo>
                      <a:pt x="240" y="991"/>
                    </a:lnTo>
                    <a:lnTo>
                      <a:pt x="248" y="1135"/>
                    </a:lnTo>
                    <a:lnTo>
                      <a:pt x="248" y="1318"/>
                    </a:lnTo>
                    <a:lnTo>
                      <a:pt x="248" y="687"/>
                    </a:lnTo>
                    <a:lnTo>
                      <a:pt x="248" y="863"/>
                    </a:lnTo>
                    <a:lnTo>
                      <a:pt x="256" y="735"/>
                    </a:lnTo>
                    <a:lnTo>
                      <a:pt x="256" y="1582"/>
                    </a:lnTo>
                    <a:lnTo>
                      <a:pt x="256" y="647"/>
                    </a:lnTo>
                    <a:lnTo>
                      <a:pt x="256" y="1542"/>
                    </a:lnTo>
                    <a:lnTo>
                      <a:pt x="264" y="1534"/>
                    </a:lnTo>
                    <a:lnTo>
                      <a:pt x="264" y="511"/>
                    </a:lnTo>
                    <a:lnTo>
                      <a:pt x="272" y="455"/>
                    </a:lnTo>
                    <a:lnTo>
                      <a:pt x="272" y="1318"/>
                    </a:lnTo>
                    <a:lnTo>
                      <a:pt x="272" y="255"/>
                    </a:lnTo>
                    <a:lnTo>
                      <a:pt x="272" y="1143"/>
                    </a:lnTo>
                    <a:lnTo>
                      <a:pt x="280" y="1071"/>
                    </a:lnTo>
                    <a:lnTo>
                      <a:pt x="280" y="1278"/>
                    </a:lnTo>
                    <a:lnTo>
                      <a:pt x="280" y="351"/>
                    </a:lnTo>
                    <a:lnTo>
                      <a:pt x="288" y="66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Freeform 304">
                <a:extLst>
                  <a:ext uri="{FF2B5EF4-FFF2-40B4-BE49-F238E27FC236}">
                    <a16:creationId xmlns:a16="http://schemas.microsoft.com/office/drawing/2014/main" id="{4280AB05-43EA-7C46-A6AE-FA1C63285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2" y="1771"/>
                <a:ext cx="280" cy="1575"/>
              </a:xfrm>
              <a:custGeom>
                <a:avLst/>
                <a:gdLst>
                  <a:gd name="T0" fmla="*/ 0 w 280"/>
                  <a:gd name="T1" fmla="*/ 664 h 1575"/>
                  <a:gd name="T2" fmla="*/ 8 w 280"/>
                  <a:gd name="T3" fmla="*/ 368 h 1575"/>
                  <a:gd name="T4" fmla="*/ 16 w 280"/>
                  <a:gd name="T5" fmla="*/ 1319 h 1575"/>
                  <a:gd name="T6" fmla="*/ 24 w 280"/>
                  <a:gd name="T7" fmla="*/ 200 h 1575"/>
                  <a:gd name="T8" fmla="*/ 32 w 280"/>
                  <a:gd name="T9" fmla="*/ 1303 h 1575"/>
                  <a:gd name="T10" fmla="*/ 40 w 280"/>
                  <a:gd name="T11" fmla="*/ 1000 h 1575"/>
                  <a:gd name="T12" fmla="*/ 48 w 280"/>
                  <a:gd name="T13" fmla="*/ 1167 h 1575"/>
                  <a:gd name="T14" fmla="*/ 48 w 280"/>
                  <a:gd name="T15" fmla="*/ 808 h 1575"/>
                  <a:gd name="T16" fmla="*/ 56 w 280"/>
                  <a:gd name="T17" fmla="*/ 88 h 1575"/>
                  <a:gd name="T18" fmla="*/ 64 w 280"/>
                  <a:gd name="T19" fmla="*/ 1088 h 1575"/>
                  <a:gd name="T20" fmla="*/ 72 w 280"/>
                  <a:gd name="T21" fmla="*/ 792 h 1575"/>
                  <a:gd name="T22" fmla="*/ 72 w 280"/>
                  <a:gd name="T23" fmla="*/ 632 h 1575"/>
                  <a:gd name="T24" fmla="*/ 80 w 280"/>
                  <a:gd name="T25" fmla="*/ 288 h 1575"/>
                  <a:gd name="T26" fmla="*/ 88 w 280"/>
                  <a:gd name="T27" fmla="*/ 216 h 1575"/>
                  <a:gd name="T28" fmla="*/ 96 w 280"/>
                  <a:gd name="T29" fmla="*/ 488 h 1575"/>
                  <a:gd name="T30" fmla="*/ 104 w 280"/>
                  <a:gd name="T31" fmla="*/ 1255 h 1575"/>
                  <a:gd name="T32" fmla="*/ 112 w 280"/>
                  <a:gd name="T33" fmla="*/ 1319 h 1575"/>
                  <a:gd name="T34" fmla="*/ 112 w 280"/>
                  <a:gd name="T35" fmla="*/ 728 h 1575"/>
                  <a:gd name="T36" fmla="*/ 120 w 280"/>
                  <a:gd name="T37" fmla="*/ 520 h 1575"/>
                  <a:gd name="T38" fmla="*/ 128 w 280"/>
                  <a:gd name="T39" fmla="*/ 872 h 1575"/>
                  <a:gd name="T40" fmla="*/ 136 w 280"/>
                  <a:gd name="T41" fmla="*/ 800 h 1575"/>
                  <a:gd name="T42" fmla="*/ 136 w 280"/>
                  <a:gd name="T43" fmla="*/ 848 h 1575"/>
                  <a:gd name="T44" fmla="*/ 144 w 280"/>
                  <a:gd name="T45" fmla="*/ 1056 h 1575"/>
                  <a:gd name="T46" fmla="*/ 152 w 280"/>
                  <a:gd name="T47" fmla="*/ 792 h 1575"/>
                  <a:gd name="T48" fmla="*/ 160 w 280"/>
                  <a:gd name="T49" fmla="*/ 360 h 1575"/>
                  <a:gd name="T50" fmla="*/ 168 w 280"/>
                  <a:gd name="T51" fmla="*/ 1399 h 1575"/>
                  <a:gd name="T52" fmla="*/ 176 w 280"/>
                  <a:gd name="T53" fmla="*/ 32 h 1575"/>
                  <a:gd name="T54" fmla="*/ 184 w 280"/>
                  <a:gd name="T55" fmla="*/ 1056 h 1575"/>
                  <a:gd name="T56" fmla="*/ 192 w 280"/>
                  <a:gd name="T57" fmla="*/ 872 h 1575"/>
                  <a:gd name="T58" fmla="*/ 192 w 280"/>
                  <a:gd name="T59" fmla="*/ 744 h 1575"/>
                  <a:gd name="T60" fmla="*/ 200 w 280"/>
                  <a:gd name="T61" fmla="*/ 544 h 1575"/>
                  <a:gd name="T62" fmla="*/ 208 w 280"/>
                  <a:gd name="T63" fmla="*/ 1439 h 1575"/>
                  <a:gd name="T64" fmla="*/ 216 w 280"/>
                  <a:gd name="T65" fmla="*/ 1119 h 1575"/>
                  <a:gd name="T66" fmla="*/ 224 w 280"/>
                  <a:gd name="T67" fmla="*/ 328 h 1575"/>
                  <a:gd name="T68" fmla="*/ 232 w 280"/>
                  <a:gd name="T69" fmla="*/ 1247 h 1575"/>
                  <a:gd name="T70" fmla="*/ 240 w 280"/>
                  <a:gd name="T71" fmla="*/ 592 h 1575"/>
                  <a:gd name="T72" fmla="*/ 240 w 280"/>
                  <a:gd name="T73" fmla="*/ 880 h 1575"/>
                  <a:gd name="T74" fmla="*/ 248 w 280"/>
                  <a:gd name="T75" fmla="*/ 528 h 1575"/>
                  <a:gd name="T76" fmla="*/ 256 w 280"/>
                  <a:gd name="T77" fmla="*/ 1223 h 1575"/>
                  <a:gd name="T78" fmla="*/ 264 w 280"/>
                  <a:gd name="T79" fmla="*/ 1040 h 1575"/>
                  <a:gd name="T80" fmla="*/ 272 w 280"/>
                  <a:gd name="T81" fmla="*/ 880 h 1575"/>
                  <a:gd name="T82" fmla="*/ 272 w 280"/>
                  <a:gd name="T83" fmla="*/ 824 h 15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0"/>
                  <a:gd name="T127" fmla="*/ 0 h 1575"/>
                  <a:gd name="T128" fmla="*/ 280 w 280"/>
                  <a:gd name="T129" fmla="*/ 1575 h 15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0" h="1575">
                    <a:moveTo>
                      <a:pt x="0" y="504"/>
                    </a:moveTo>
                    <a:lnTo>
                      <a:pt x="0" y="1080"/>
                    </a:lnTo>
                    <a:lnTo>
                      <a:pt x="0" y="664"/>
                    </a:lnTo>
                    <a:lnTo>
                      <a:pt x="8" y="856"/>
                    </a:lnTo>
                    <a:lnTo>
                      <a:pt x="8" y="1199"/>
                    </a:lnTo>
                    <a:lnTo>
                      <a:pt x="8" y="368"/>
                    </a:lnTo>
                    <a:lnTo>
                      <a:pt x="8" y="880"/>
                    </a:lnTo>
                    <a:lnTo>
                      <a:pt x="16" y="704"/>
                    </a:lnTo>
                    <a:lnTo>
                      <a:pt x="16" y="1319"/>
                    </a:lnTo>
                    <a:lnTo>
                      <a:pt x="16" y="1151"/>
                    </a:lnTo>
                    <a:lnTo>
                      <a:pt x="24" y="816"/>
                    </a:lnTo>
                    <a:lnTo>
                      <a:pt x="24" y="200"/>
                    </a:lnTo>
                    <a:lnTo>
                      <a:pt x="24" y="984"/>
                    </a:lnTo>
                    <a:lnTo>
                      <a:pt x="32" y="936"/>
                    </a:lnTo>
                    <a:lnTo>
                      <a:pt x="32" y="1303"/>
                    </a:lnTo>
                    <a:lnTo>
                      <a:pt x="32" y="696"/>
                    </a:lnTo>
                    <a:lnTo>
                      <a:pt x="32" y="824"/>
                    </a:lnTo>
                    <a:lnTo>
                      <a:pt x="40" y="1000"/>
                    </a:lnTo>
                    <a:lnTo>
                      <a:pt x="40" y="0"/>
                    </a:lnTo>
                    <a:lnTo>
                      <a:pt x="40" y="1072"/>
                    </a:lnTo>
                    <a:lnTo>
                      <a:pt x="48" y="1167"/>
                    </a:lnTo>
                    <a:lnTo>
                      <a:pt x="48" y="1399"/>
                    </a:lnTo>
                    <a:lnTo>
                      <a:pt x="48" y="592"/>
                    </a:lnTo>
                    <a:lnTo>
                      <a:pt x="48" y="808"/>
                    </a:lnTo>
                    <a:lnTo>
                      <a:pt x="56" y="752"/>
                    </a:lnTo>
                    <a:lnTo>
                      <a:pt x="56" y="904"/>
                    </a:lnTo>
                    <a:lnTo>
                      <a:pt x="56" y="88"/>
                    </a:lnTo>
                    <a:lnTo>
                      <a:pt x="56" y="832"/>
                    </a:lnTo>
                    <a:lnTo>
                      <a:pt x="64" y="1048"/>
                    </a:lnTo>
                    <a:lnTo>
                      <a:pt x="64" y="1088"/>
                    </a:lnTo>
                    <a:lnTo>
                      <a:pt x="64" y="696"/>
                    </a:lnTo>
                    <a:lnTo>
                      <a:pt x="64" y="1024"/>
                    </a:lnTo>
                    <a:lnTo>
                      <a:pt x="72" y="792"/>
                    </a:lnTo>
                    <a:lnTo>
                      <a:pt x="72" y="1183"/>
                    </a:lnTo>
                    <a:lnTo>
                      <a:pt x="72" y="128"/>
                    </a:lnTo>
                    <a:lnTo>
                      <a:pt x="72" y="632"/>
                    </a:lnTo>
                    <a:lnTo>
                      <a:pt x="80" y="824"/>
                    </a:lnTo>
                    <a:lnTo>
                      <a:pt x="80" y="1151"/>
                    </a:lnTo>
                    <a:lnTo>
                      <a:pt x="80" y="288"/>
                    </a:lnTo>
                    <a:lnTo>
                      <a:pt x="80" y="632"/>
                    </a:lnTo>
                    <a:lnTo>
                      <a:pt x="88" y="792"/>
                    </a:lnTo>
                    <a:lnTo>
                      <a:pt x="88" y="216"/>
                    </a:lnTo>
                    <a:lnTo>
                      <a:pt x="88" y="1407"/>
                    </a:lnTo>
                    <a:lnTo>
                      <a:pt x="96" y="1247"/>
                    </a:lnTo>
                    <a:lnTo>
                      <a:pt x="96" y="488"/>
                    </a:lnTo>
                    <a:lnTo>
                      <a:pt x="96" y="536"/>
                    </a:lnTo>
                    <a:lnTo>
                      <a:pt x="104" y="136"/>
                    </a:lnTo>
                    <a:lnTo>
                      <a:pt x="104" y="1255"/>
                    </a:lnTo>
                    <a:lnTo>
                      <a:pt x="104" y="8"/>
                    </a:lnTo>
                    <a:lnTo>
                      <a:pt x="104" y="1088"/>
                    </a:lnTo>
                    <a:lnTo>
                      <a:pt x="112" y="1319"/>
                    </a:lnTo>
                    <a:lnTo>
                      <a:pt x="112" y="1511"/>
                    </a:lnTo>
                    <a:lnTo>
                      <a:pt x="112" y="272"/>
                    </a:lnTo>
                    <a:lnTo>
                      <a:pt x="112" y="728"/>
                    </a:lnTo>
                    <a:lnTo>
                      <a:pt x="120" y="840"/>
                    </a:lnTo>
                    <a:lnTo>
                      <a:pt x="120" y="1032"/>
                    </a:lnTo>
                    <a:lnTo>
                      <a:pt x="120" y="520"/>
                    </a:lnTo>
                    <a:lnTo>
                      <a:pt x="120" y="808"/>
                    </a:lnTo>
                    <a:lnTo>
                      <a:pt x="128" y="552"/>
                    </a:lnTo>
                    <a:lnTo>
                      <a:pt x="128" y="872"/>
                    </a:lnTo>
                    <a:lnTo>
                      <a:pt x="128" y="128"/>
                    </a:lnTo>
                    <a:lnTo>
                      <a:pt x="128" y="640"/>
                    </a:lnTo>
                    <a:lnTo>
                      <a:pt x="136" y="800"/>
                    </a:lnTo>
                    <a:lnTo>
                      <a:pt x="136" y="1271"/>
                    </a:lnTo>
                    <a:lnTo>
                      <a:pt x="136" y="584"/>
                    </a:lnTo>
                    <a:lnTo>
                      <a:pt x="136" y="848"/>
                    </a:lnTo>
                    <a:lnTo>
                      <a:pt x="144" y="936"/>
                    </a:lnTo>
                    <a:lnTo>
                      <a:pt x="144" y="352"/>
                    </a:lnTo>
                    <a:lnTo>
                      <a:pt x="144" y="1056"/>
                    </a:lnTo>
                    <a:lnTo>
                      <a:pt x="152" y="824"/>
                    </a:lnTo>
                    <a:lnTo>
                      <a:pt x="152" y="1575"/>
                    </a:lnTo>
                    <a:lnTo>
                      <a:pt x="152" y="792"/>
                    </a:lnTo>
                    <a:lnTo>
                      <a:pt x="152" y="1319"/>
                    </a:lnTo>
                    <a:lnTo>
                      <a:pt x="160" y="1303"/>
                    </a:lnTo>
                    <a:lnTo>
                      <a:pt x="160" y="360"/>
                    </a:lnTo>
                    <a:lnTo>
                      <a:pt x="160" y="880"/>
                    </a:lnTo>
                    <a:lnTo>
                      <a:pt x="168" y="1056"/>
                    </a:lnTo>
                    <a:lnTo>
                      <a:pt x="168" y="1399"/>
                    </a:lnTo>
                    <a:lnTo>
                      <a:pt x="168" y="560"/>
                    </a:lnTo>
                    <a:lnTo>
                      <a:pt x="176" y="464"/>
                    </a:lnTo>
                    <a:lnTo>
                      <a:pt x="176" y="32"/>
                    </a:lnTo>
                    <a:lnTo>
                      <a:pt x="176" y="880"/>
                    </a:lnTo>
                    <a:lnTo>
                      <a:pt x="184" y="904"/>
                    </a:lnTo>
                    <a:lnTo>
                      <a:pt x="184" y="1056"/>
                    </a:lnTo>
                    <a:lnTo>
                      <a:pt x="184" y="624"/>
                    </a:lnTo>
                    <a:lnTo>
                      <a:pt x="184" y="928"/>
                    </a:lnTo>
                    <a:lnTo>
                      <a:pt x="192" y="872"/>
                    </a:lnTo>
                    <a:lnTo>
                      <a:pt x="192" y="1095"/>
                    </a:lnTo>
                    <a:lnTo>
                      <a:pt x="192" y="528"/>
                    </a:lnTo>
                    <a:lnTo>
                      <a:pt x="192" y="744"/>
                    </a:lnTo>
                    <a:lnTo>
                      <a:pt x="200" y="744"/>
                    </a:lnTo>
                    <a:lnTo>
                      <a:pt x="200" y="1239"/>
                    </a:lnTo>
                    <a:lnTo>
                      <a:pt x="200" y="544"/>
                    </a:lnTo>
                    <a:lnTo>
                      <a:pt x="200" y="704"/>
                    </a:lnTo>
                    <a:lnTo>
                      <a:pt x="208" y="584"/>
                    </a:lnTo>
                    <a:lnTo>
                      <a:pt x="208" y="1439"/>
                    </a:lnTo>
                    <a:lnTo>
                      <a:pt x="208" y="416"/>
                    </a:lnTo>
                    <a:lnTo>
                      <a:pt x="208" y="1423"/>
                    </a:lnTo>
                    <a:lnTo>
                      <a:pt x="216" y="1119"/>
                    </a:lnTo>
                    <a:lnTo>
                      <a:pt x="216" y="1327"/>
                    </a:lnTo>
                    <a:lnTo>
                      <a:pt x="216" y="392"/>
                    </a:lnTo>
                    <a:lnTo>
                      <a:pt x="224" y="328"/>
                    </a:lnTo>
                    <a:lnTo>
                      <a:pt x="224" y="1247"/>
                    </a:lnTo>
                    <a:lnTo>
                      <a:pt x="232" y="1072"/>
                    </a:lnTo>
                    <a:lnTo>
                      <a:pt x="232" y="1247"/>
                    </a:lnTo>
                    <a:lnTo>
                      <a:pt x="232" y="304"/>
                    </a:lnTo>
                    <a:lnTo>
                      <a:pt x="232" y="584"/>
                    </a:lnTo>
                    <a:lnTo>
                      <a:pt x="240" y="592"/>
                    </a:lnTo>
                    <a:lnTo>
                      <a:pt x="240" y="976"/>
                    </a:lnTo>
                    <a:lnTo>
                      <a:pt x="240" y="352"/>
                    </a:lnTo>
                    <a:lnTo>
                      <a:pt x="240" y="880"/>
                    </a:lnTo>
                    <a:lnTo>
                      <a:pt x="248" y="720"/>
                    </a:lnTo>
                    <a:lnTo>
                      <a:pt x="248" y="1375"/>
                    </a:lnTo>
                    <a:lnTo>
                      <a:pt x="248" y="528"/>
                    </a:lnTo>
                    <a:lnTo>
                      <a:pt x="248" y="624"/>
                    </a:lnTo>
                    <a:lnTo>
                      <a:pt x="256" y="688"/>
                    </a:lnTo>
                    <a:lnTo>
                      <a:pt x="256" y="1223"/>
                    </a:lnTo>
                    <a:lnTo>
                      <a:pt x="256" y="424"/>
                    </a:lnTo>
                    <a:lnTo>
                      <a:pt x="264" y="696"/>
                    </a:lnTo>
                    <a:lnTo>
                      <a:pt x="264" y="1040"/>
                    </a:lnTo>
                    <a:lnTo>
                      <a:pt x="264" y="344"/>
                    </a:lnTo>
                    <a:lnTo>
                      <a:pt x="264" y="680"/>
                    </a:lnTo>
                    <a:lnTo>
                      <a:pt x="272" y="880"/>
                    </a:lnTo>
                    <a:lnTo>
                      <a:pt x="272" y="1335"/>
                    </a:lnTo>
                    <a:lnTo>
                      <a:pt x="272" y="800"/>
                    </a:lnTo>
                    <a:lnTo>
                      <a:pt x="272" y="824"/>
                    </a:lnTo>
                    <a:lnTo>
                      <a:pt x="280" y="784"/>
                    </a:lnTo>
                    <a:lnTo>
                      <a:pt x="280" y="3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" name="Freeform 305">
                <a:extLst>
                  <a:ext uri="{FF2B5EF4-FFF2-40B4-BE49-F238E27FC236}">
                    <a16:creationId xmlns:a16="http://schemas.microsoft.com/office/drawing/2014/main" id="{0B574E6F-597A-5644-A19F-7A938E0A2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2" y="1883"/>
                <a:ext cx="264" cy="1415"/>
              </a:xfrm>
              <a:custGeom>
                <a:avLst/>
                <a:gdLst>
                  <a:gd name="T0" fmla="*/ 8 w 264"/>
                  <a:gd name="T1" fmla="*/ 744 h 1415"/>
                  <a:gd name="T2" fmla="*/ 8 w 264"/>
                  <a:gd name="T3" fmla="*/ 792 h 1415"/>
                  <a:gd name="T4" fmla="*/ 16 w 264"/>
                  <a:gd name="T5" fmla="*/ 344 h 1415"/>
                  <a:gd name="T6" fmla="*/ 24 w 264"/>
                  <a:gd name="T7" fmla="*/ 1215 h 1415"/>
                  <a:gd name="T8" fmla="*/ 32 w 264"/>
                  <a:gd name="T9" fmla="*/ 784 h 1415"/>
                  <a:gd name="T10" fmla="*/ 32 w 264"/>
                  <a:gd name="T11" fmla="*/ 720 h 1415"/>
                  <a:gd name="T12" fmla="*/ 40 w 264"/>
                  <a:gd name="T13" fmla="*/ 264 h 1415"/>
                  <a:gd name="T14" fmla="*/ 48 w 264"/>
                  <a:gd name="T15" fmla="*/ 1295 h 1415"/>
                  <a:gd name="T16" fmla="*/ 56 w 264"/>
                  <a:gd name="T17" fmla="*/ 1343 h 1415"/>
                  <a:gd name="T18" fmla="*/ 64 w 264"/>
                  <a:gd name="T19" fmla="*/ 856 h 1415"/>
                  <a:gd name="T20" fmla="*/ 64 w 264"/>
                  <a:gd name="T21" fmla="*/ 848 h 1415"/>
                  <a:gd name="T22" fmla="*/ 72 w 264"/>
                  <a:gd name="T23" fmla="*/ 320 h 1415"/>
                  <a:gd name="T24" fmla="*/ 80 w 264"/>
                  <a:gd name="T25" fmla="*/ 792 h 1415"/>
                  <a:gd name="T26" fmla="*/ 88 w 264"/>
                  <a:gd name="T27" fmla="*/ 440 h 1415"/>
                  <a:gd name="T28" fmla="*/ 96 w 264"/>
                  <a:gd name="T29" fmla="*/ 304 h 1415"/>
                  <a:gd name="T30" fmla="*/ 96 w 264"/>
                  <a:gd name="T31" fmla="*/ 264 h 1415"/>
                  <a:gd name="T32" fmla="*/ 104 w 264"/>
                  <a:gd name="T33" fmla="*/ 328 h 1415"/>
                  <a:gd name="T34" fmla="*/ 112 w 264"/>
                  <a:gd name="T35" fmla="*/ 1207 h 1415"/>
                  <a:gd name="T36" fmla="*/ 120 w 264"/>
                  <a:gd name="T37" fmla="*/ 568 h 1415"/>
                  <a:gd name="T38" fmla="*/ 120 w 264"/>
                  <a:gd name="T39" fmla="*/ 880 h 1415"/>
                  <a:gd name="T40" fmla="*/ 128 w 264"/>
                  <a:gd name="T41" fmla="*/ 232 h 1415"/>
                  <a:gd name="T42" fmla="*/ 136 w 264"/>
                  <a:gd name="T43" fmla="*/ 1183 h 1415"/>
                  <a:gd name="T44" fmla="*/ 144 w 264"/>
                  <a:gd name="T45" fmla="*/ 536 h 1415"/>
                  <a:gd name="T46" fmla="*/ 152 w 264"/>
                  <a:gd name="T47" fmla="*/ 1071 h 1415"/>
                  <a:gd name="T48" fmla="*/ 152 w 264"/>
                  <a:gd name="T49" fmla="*/ 960 h 1415"/>
                  <a:gd name="T50" fmla="*/ 160 w 264"/>
                  <a:gd name="T51" fmla="*/ 296 h 1415"/>
                  <a:gd name="T52" fmla="*/ 168 w 264"/>
                  <a:gd name="T53" fmla="*/ 1223 h 1415"/>
                  <a:gd name="T54" fmla="*/ 176 w 264"/>
                  <a:gd name="T55" fmla="*/ 904 h 1415"/>
                  <a:gd name="T56" fmla="*/ 176 w 264"/>
                  <a:gd name="T57" fmla="*/ 552 h 1415"/>
                  <a:gd name="T58" fmla="*/ 184 w 264"/>
                  <a:gd name="T59" fmla="*/ 104 h 1415"/>
                  <a:gd name="T60" fmla="*/ 192 w 264"/>
                  <a:gd name="T61" fmla="*/ 1415 h 1415"/>
                  <a:gd name="T62" fmla="*/ 200 w 264"/>
                  <a:gd name="T63" fmla="*/ 464 h 1415"/>
                  <a:gd name="T64" fmla="*/ 200 w 264"/>
                  <a:gd name="T65" fmla="*/ 360 h 1415"/>
                  <a:gd name="T66" fmla="*/ 208 w 264"/>
                  <a:gd name="T67" fmla="*/ 576 h 1415"/>
                  <a:gd name="T68" fmla="*/ 216 w 264"/>
                  <a:gd name="T69" fmla="*/ 24 h 1415"/>
                  <a:gd name="T70" fmla="*/ 224 w 264"/>
                  <a:gd name="T71" fmla="*/ 1023 h 1415"/>
                  <a:gd name="T72" fmla="*/ 232 w 264"/>
                  <a:gd name="T73" fmla="*/ 664 h 1415"/>
                  <a:gd name="T74" fmla="*/ 232 w 264"/>
                  <a:gd name="T75" fmla="*/ 632 h 1415"/>
                  <a:gd name="T76" fmla="*/ 240 w 264"/>
                  <a:gd name="T77" fmla="*/ 136 h 1415"/>
                  <a:gd name="T78" fmla="*/ 248 w 264"/>
                  <a:gd name="T79" fmla="*/ 48 h 1415"/>
                  <a:gd name="T80" fmla="*/ 256 w 264"/>
                  <a:gd name="T81" fmla="*/ 1375 h 1415"/>
                  <a:gd name="T82" fmla="*/ 264 w 264"/>
                  <a:gd name="T83" fmla="*/ 880 h 14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4"/>
                  <a:gd name="T127" fmla="*/ 0 h 1415"/>
                  <a:gd name="T128" fmla="*/ 264 w 264"/>
                  <a:gd name="T129" fmla="*/ 1415 h 14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4" h="1415">
                    <a:moveTo>
                      <a:pt x="0" y="216"/>
                    </a:moveTo>
                    <a:lnTo>
                      <a:pt x="0" y="808"/>
                    </a:lnTo>
                    <a:lnTo>
                      <a:pt x="8" y="744"/>
                    </a:lnTo>
                    <a:lnTo>
                      <a:pt x="8" y="1143"/>
                    </a:lnTo>
                    <a:lnTo>
                      <a:pt x="8" y="472"/>
                    </a:lnTo>
                    <a:lnTo>
                      <a:pt x="8" y="792"/>
                    </a:lnTo>
                    <a:lnTo>
                      <a:pt x="16" y="680"/>
                    </a:lnTo>
                    <a:lnTo>
                      <a:pt x="16" y="1119"/>
                    </a:lnTo>
                    <a:lnTo>
                      <a:pt x="16" y="344"/>
                    </a:lnTo>
                    <a:lnTo>
                      <a:pt x="16" y="1039"/>
                    </a:lnTo>
                    <a:lnTo>
                      <a:pt x="24" y="672"/>
                    </a:lnTo>
                    <a:lnTo>
                      <a:pt x="24" y="1215"/>
                    </a:lnTo>
                    <a:lnTo>
                      <a:pt x="24" y="648"/>
                    </a:lnTo>
                    <a:lnTo>
                      <a:pt x="24" y="824"/>
                    </a:lnTo>
                    <a:lnTo>
                      <a:pt x="32" y="784"/>
                    </a:lnTo>
                    <a:lnTo>
                      <a:pt x="32" y="960"/>
                    </a:lnTo>
                    <a:lnTo>
                      <a:pt x="32" y="288"/>
                    </a:lnTo>
                    <a:lnTo>
                      <a:pt x="32" y="720"/>
                    </a:lnTo>
                    <a:lnTo>
                      <a:pt x="40" y="672"/>
                    </a:lnTo>
                    <a:lnTo>
                      <a:pt x="40" y="1031"/>
                    </a:lnTo>
                    <a:lnTo>
                      <a:pt x="40" y="264"/>
                    </a:lnTo>
                    <a:lnTo>
                      <a:pt x="40" y="416"/>
                    </a:lnTo>
                    <a:lnTo>
                      <a:pt x="48" y="240"/>
                    </a:lnTo>
                    <a:lnTo>
                      <a:pt x="48" y="1295"/>
                    </a:lnTo>
                    <a:lnTo>
                      <a:pt x="48" y="1039"/>
                    </a:lnTo>
                    <a:lnTo>
                      <a:pt x="56" y="1127"/>
                    </a:lnTo>
                    <a:lnTo>
                      <a:pt x="56" y="1343"/>
                    </a:lnTo>
                    <a:lnTo>
                      <a:pt x="56" y="576"/>
                    </a:lnTo>
                    <a:lnTo>
                      <a:pt x="56" y="736"/>
                    </a:lnTo>
                    <a:lnTo>
                      <a:pt x="64" y="856"/>
                    </a:lnTo>
                    <a:lnTo>
                      <a:pt x="64" y="1095"/>
                    </a:lnTo>
                    <a:lnTo>
                      <a:pt x="64" y="296"/>
                    </a:lnTo>
                    <a:lnTo>
                      <a:pt x="64" y="848"/>
                    </a:lnTo>
                    <a:lnTo>
                      <a:pt x="72" y="520"/>
                    </a:lnTo>
                    <a:lnTo>
                      <a:pt x="72" y="1343"/>
                    </a:lnTo>
                    <a:lnTo>
                      <a:pt x="72" y="320"/>
                    </a:lnTo>
                    <a:lnTo>
                      <a:pt x="72" y="576"/>
                    </a:lnTo>
                    <a:lnTo>
                      <a:pt x="80" y="352"/>
                    </a:lnTo>
                    <a:lnTo>
                      <a:pt x="80" y="792"/>
                    </a:lnTo>
                    <a:lnTo>
                      <a:pt x="80" y="72"/>
                    </a:lnTo>
                    <a:lnTo>
                      <a:pt x="80" y="440"/>
                    </a:lnTo>
                    <a:lnTo>
                      <a:pt x="88" y="440"/>
                    </a:lnTo>
                    <a:lnTo>
                      <a:pt x="88" y="1215"/>
                    </a:lnTo>
                    <a:lnTo>
                      <a:pt x="88" y="280"/>
                    </a:lnTo>
                    <a:lnTo>
                      <a:pt x="96" y="304"/>
                    </a:lnTo>
                    <a:lnTo>
                      <a:pt x="96" y="1071"/>
                    </a:lnTo>
                    <a:lnTo>
                      <a:pt x="96" y="232"/>
                    </a:lnTo>
                    <a:lnTo>
                      <a:pt x="96" y="264"/>
                    </a:lnTo>
                    <a:lnTo>
                      <a:pt x="104" y="400"/>
                    </a:lnTo>
                    <a:lnTo>
                      <a:pt x="104" y="1119"/>
                    </a:lnTo>
                    <a:lnTo>
                      <a:pt x="104" y="328"/>
                    </a:lnTo>
                    <a:lnTo>
                      <a:pt x="104" y="920"/>
                    </a:lnTo>
                    <a:lnTo>
                      <a:pt x="112" y="991"/>
                    </a:lnTo>
                    <a:lnTo>
                      <a:pt x="112" y="1207"/>
                    </a:lnTo>
                    <a:lnTo>
                      <a:pt x="112" y="784"/>
                    </a:lnTo>
                    <a:lnTo>
                      <a:pt x="112" y="968"/>
                    </a:lnTo>
                    <a:lnTo>
                      <a:pt x="120" y="568"/>
                    </a:lnTo>
                    <a:lnTo>
                      <a:pt x="120" y="1231"/>
                    </a:lnTo>
                    <a:lnTo>
                      <a:pt x="120" y="344"/>
                    </a:lnTo>
                    <a:lnTo>
                      <a:pt x="120" y="880"/>
                    </a:lnTo>
                    <a:lnTo>
                      <a:pt x="128" y="808"/>
                    </a:lnTo>
                    <a:lnTo>
                      <a:pt x="128" y="1007"/>
                    </a:lnTo>
                    <a:lnTo>
                      <a:pt x="128" y="232"/>
                    </a:lnTo>
                    <a:lnTo>
                      <a:pt x="128" y="752"/>
                    </a:lnTo>
                    <a:lnTo>
                      <a:pt x="136" y="824"/>
                    </a:lnTo>
                    <a:lnTo>
                      <a:pt x="136" y="1183"/>
                    </a:lnTo>
                    <a:lnTo>
                      <a:pt x="136" y="0"/>
                    </a:lnTo>
                    <a:lnTo>
                      <a:pt x="136" y="512"/>
                    </a:lnTo>
                    <a:lnTo>
                      <a:pt x="144" y="536"/>
                    </a:lnTo>
                    <a:lnTo>
                      <a:pt x="144" y="328"/>
                    </a:lnTo>
                    <a:lnTo>
                      <a:pt x="144" y="1207"/>
                    </a:lnTo>
                    <a:lnTo>
                      <a:pt x="152" y="1071"/>
                    </a:lnTo>
                    <a:lnTo>
                      <a:pt x="152" y="1247"/>
                    </a:lnTo>
                    <a:lnTo>
                      <a:pt x="152" y="352"/>
                    </a:lnTo>
                    <a:lnTo>
                      <a:pt x="152" y="960"/>
                    </a:lnTo>
                    <a:lnTo>
                      <a:pt x="160" y="736"/>
                    </a:lnTo>
                    <a:lnTo>
                      <a:pt x="160" y="1295"/>
                    </a:lnTo>
                    <a:lnTo>
                      <a:pt x="160" y="296"/>
                    </a:lnTo>
                    <a:lnTo>
                      <a:pt x="160" y="840"/>
                    </a:lnTo>
                    <a:lnTo>
                      <a:pt x="168" y="704"/>
                    </a:lnTo>
                    <a:lnTo>
                      <a:pt x="168" y="1223"/>
                    </a:lnTo>
                    <a:lnTo>
                      <a:pt x="168" y="584"/>
                    </a:lnTo>
                    <a:lnTo>
                      <a:pt x="168" y="896"/>
                    </a:lnTo>
                    <a:lnTo>
                      <a:pt x="176" y="904"/>
                    </a:lnTo>
                    <a:lnTo>
                      <a:pt x="176" y="983"/>
                    </a:lnTo>
                    <a:lnTo>
                      <a:pt x="176" y="416"/>
                    </a:lnTo>
                    <a:lnTo>
                      <a:pt x="176" y="552"/>
                    </a:lnTo>
                    <a:lnTo>
                      <a:pt x="184" y="576"/>
                    </a:lnTo>
                    <a:lnTo>
                      <a:pt x="184" y="1031"/>
                    </a:lnTo>
                    <a:lnTo>
                      <a:pt x="184" y="104"/>
                    </a:lnTo>
                    <a:lnTo>
                      <a:pt x="184" y="240"/>
                    </a:lnTo>
                    <a:lnTo>
                      <a:pt x="192" y="232"/>
                    </a:lnTo>
                    <a:lnTo>
                      <a:pt x="192" y="1415"/>
                    </a:lnTo>
                    <a:lnTo>
                      <a:pt x="192" y="88"/>
                    </a:lnTo>
                    <a:lnTo>
                      <a:pt x="192" y="584"/>
                    </a:lnTo>
                    <a:lnTo>
                      <a:pt x="200" y="464"/>
                    </a:lnTo>
                    <a:lnTo>
                      <a:pt x="200" y="904"/>
                    </a:lnTo>
                    <a:lnTo>
                      <a:pt x="200" y="232"/>
                    </a:lnTo>
                    <a:lnTo>
                      <a:pt x="200" y="360"/>
                    </a:lnTo>
                    <a:lnTo>
                      <a:pt x="208" y="352"/>
                    </a:lnTo>
                    <a:lnTo>
                      <a:pt x="208" y="1047"/>
                    </a:lnTo>
                    <a:lnTo>
                      <a:pt x="208" y="576"/>
                    </a:lnTo>
                    <a:lnTo>
                      <a:pt x="216" y="512"/>
                    </a:lnTo>
                    <a:lnTo>
                      <a:pt x="216" y="1159"/>
                    </a:lnTo>
                    <a:lnTo>
                      <a:pt x="216" y="24"/>
                    </a:lnTo>
                    <a:lnTo>
                      <a:pt x="216" y="496"/>
                    </a:lnTo>
                    <a:lnTo>
                      <a:pt x="224" y="608"/>
                    </a:lnTo>
                    <a:lnTo>
                      <a:pt x="224" y="1023"/>
                    </a:lnTo>
                    <a:lnTo>
                      <a:pt x="224" y="368"/>
                    </a:lnTo>
                    <a:lnTo>
                      <a:pt x="224" y="560"/>
                    </a:lnTo>
                    <a:lnTo>
                      <a:pt x="232" y="664"/>
                    </a:lnTo>
                    <a:lnTo>
                      <a:pt x="232" y="983"/>
                    </a:lnTo>
                    <a:lnTo>
                      <a:pt x="232" y="432"/>
                    </a:lnTo>
                    <a:lnTo>
                      <a:pt x="232" y="632"/>
                    </a:lnTo>
                    <a:lnTo>
                      <a:pt x="240" y="840"/>
                    </a:lnTo>
                    <a:lnTo>
                      <a:pt x="240" y="1175"/>
                    </a:lnTo>
                    <a:lnTo>
                      <a:pt x="240" y="136"/>
                    </a:lnTo>
                    <a:lnTo>
                      <a:pt x="240" y="888"/>
                    </a:lnTo>
                    <a:lnTo>
                      <a:pt x="248" y="999"/>
                    </a:lnTo>
                    <a:lnTo>
                      <a:pt x="248" y="48"/>
                    </a:lnTo>
                    <a:lnTo>
                      <a:pt x="248" y="1007"/>
                    </a:lnTo>
                    <a:lnTo>
                      <a:pt x="256" y="1231"/>
                    </a:lnTo>
                    <a:lnTo>
                      <a:pt x="256" y="1375"/>
                    </a:lnTo>
                    <a:lnTo>
                      <a:pt x="256" y="464"/>
                    </a:lnTo>
                    <a:lnTo>
                      <a:pt x="256" y="888"/>
                    </a:lnTo>
                    <a:lnTo>
                      <a:pt x="264" y="880"/>
                    </a:lnTo>
                    <a:lnTo>
                      <a:pt x="264" y="1183"/>
                    </a:lnTo>
                    <a:lnTo>
                      <a:pt x="264" y="35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CE9E37D-6C30-AE4E-8BCB-7C302677E2D5}"/>
                </a:ext>
              </a:extLst>
            </p:cNvPr>
            <p:cNvCxnSpPr/>
            <p:nvPr/>
          </p:nvCxnSpPr>
          <p:spPr>
            <a:xfrm>
              <a:off x="6843265" y="2561539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936F50F8-85B5-C940-BB33-4DEB8E5F9EFE}"/>
                </a:ext>
              </a:extLst>
            </p:cNvPr>
            <p:cNvCxnSpPr/>
            <p:nvPr/>
          </p:nvCxnSpPr>
          <p:spPr>
            <a:xfrm>
              <a:off x="6843265" y="3199765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図 94" descr="%pptTeX&#10;\begin{document}&#10;\begin{align*}&#10;\bm{A}&#10;\end{align*}&#10;\end{document}">
              <a:extLst>
                <a:ext uri="{FF2B5EF4-FFF2-40B4-BE49-F238E27FC236}">
                  <a16:creationId xmlns:a16="http://schemas.microsoft.com/office/drawing/2014/main" id="{1033105E-02CC-564D-A038-C241E940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856" y="2663225"/>
              <a:ext cx="421270" cy="379742"/>
            </a:xfrm>
            <a:prstGeom prst="rect">
              <a:avLst/>
            </a:prstGeom>
          </p:spPr>
        </p:pic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80E66D6-DA58-F740-8FEF-081BB57F4956}"/>
                </a:ext>
              </a:extLst>
            </p:cNvPr>
            <p:cNvSpPr txBox="1"/>
            <p:nvPr/>
          </p:nvSpPr>
          <p:spPr>
            <a:xfrm>
              <a:off x="5373475" y="2094387"/>
              <a:ext cx="203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分離系</a:t>
              </a:r>
            </a:p>
          </p:txBody>
        </p:sp>
        <p:pic>
          <p:nvPicPr>
            <p:cNvPr id="97" name="図 96" descr="%pptTeX&#10;\begin{document}&#10;\begin{align*}&#10;\bm{W}&#10;\end{align*}&#10;\end{document}">
              <a:extLst>
                <a:ext uri="{FF2B5EF4-FFF2-40B4-BE49-F238E27FC236}">
                  <a16:creationId xmlns:a16="http://schemas.microsoft.com/office/drawing/2014/main" id="{EC1DA3D3-B355-F244-88FA-95FE6CD8E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491" y="2696359"/>
              <a:ext cx="608966" cy="375568"/>
            </a:xfrm>
            <a:prstGeom prst="rect">
              <a:avLst/>
            </a:prstGeom>
          </p:spPr>
        </p:pic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B077857A-DFA7-CD4B-ABDE-4B4B3CCD7924}"/>
                </a:ext>
              </a:extLst>
            </p:cNvPr>
            <p:cNvSpPr txBox="1"/>
            <p:nvPr/>
          </p:nvSpPr>
          <p:spPr>
            <a:xfrm>
              <a:off x="2092566" y="2094387"/>
              <a:ext cx="203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混合系</a:t>
              </a:r>
            </a:p>
          </p:txBody>
        </p:sp>
        <p:pic>
          <p:nvPicPr>
            <p:cNvPr id="100" name="図 99" descr="アイコン&#10;&#10;自動的に生成された説明">
              <a:extLst>
                <a:ext uri="{FF2B5EF4-FFF2-40B4-BE49-F238E27FC236}">
                  <a16:creationId xmlns:a16="http://schemas.microsoft.com/office/drawing/2014/main" id="{6B5D56FF-C0FC-254A-A837-9B3387A70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624" y="2249634"/>
              <a:ext cx="429336" cy="555486"/>
            </a:xfrm>
            <a:prstGeom prst="rect">
              <a:avLst/>
            </a:prstGeom>
          </p:spPr>
        </p:pic>
        <p:pic>
          <p:nvPicPr>
            <p:cNvPr id="102" name="図 101" descr="アイコン&#10;&#10;自動的に生成された説明">
              <a:extLst>
                <a:ext uri="{FF2B5EF4-FFF2-40B4-BE49-F238E27FC236}">
                  <a16:creationId xmlns:a16="http://schemas.microsoft.com/office/drawing/2014/main" id="{F614CBB1-C26F-9248-9698-985340AA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317" y="2890465"/>
              <a:ext cx="411599" cy="557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9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A8283F3-798A-BB40-8F5D-F75E67E9A5C3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648D286-C0EC-CE43-BD89-204019FE729F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D866CF-0EA3-8946-A5A5-A298EE634420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DC439-C6E4-2E40-AABC-744F47BA26FE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DD542162-81E4-5243-8C6E-89A130CB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42891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99F6169-2363-8043-B0CB-96426ACD2C29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43D9455-6D27-7249-AC71-5FBAE6463ADA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6BF9CA-A461-994B-8E7D-83530C978951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C9D1C2-B2C7-894C-9512-3F1CE666AD25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F9CF9F48-A890-3045-AA49-C8AC1717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1410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/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E638669-1570-7C44-9FF4-01AD0A71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/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6FA6E3-CDE1-9948-B004-0663B7B3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/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84D7AA7-9522-3749-820E-D820C03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AACE47B1-D142-504F-98CC-F55EE4BB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35" y="1427681"/>
            <a:ext cx="538207" cy="592028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7FB802C9-BAC0-BE43-A810-5A4FED70E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134" y="4386332"/>
            <a:ext cx="538208" cy="592029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26454D2-90D3-C647-B329-6996A5C45B3D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A34B08-AFF3-164F-8B0C-F2D0CC2A4F4B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5E024-EC2E-804E-94B6-C9791A340FFB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968458-4ABC-144D-AEBD-660F1E7826D5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DA6063-9F41-F744-98CD-5FB2862F8ED9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BD3C1C-0AAF-F040-8E44-7348B4E00381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CA391C4-7769-0B4E-B43F-4C70308249B7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9463610-3F03-9A4C-ABBD-940E6E52BD9D}"/>
              </a:ext>
            </a:extLst>
          </p:cNvPr>
          <p:cNvSpPr/>
          <p:nvPr/>
        </p:nvSpPr>
        <p:spPr>
          <a:xfrm>
            <a:off x="3680947" y="800961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/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F6C212-115E-FF4B-861B-0E584AA9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blipFill>
                <a:blip r:embed="rId10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/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F513702-E421-9745-9AC2-8E4071A2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/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3F60101-A042-E049-BCD2-BA99F3A9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blipFill>
                <a:blip r:embed="rId12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12C1F5-F30C-D14A-9288-1F0031E98A41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3F0F58-C039-BA40-8AA7-430C49C6EA13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6A54CA-2E94-BA4C-8205-0E1E3AF957A8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E5956E-B407-8643-9764-01F293F615B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1F6DEC-9719-8F49-8512-84E817353142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FE3407-583D-C94D-95D4-090383E5A872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ADAC5C-0EA9-3A46-BE37-CAB06F9DAEB2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BB866FE-69E0-F246-A227-2FB3FBC9C3DE}"/>
              </a:ext>
            </a:extLst>
          </p:cNvPr>
          <p:cNvSpPr/>
          <p:nvPr/>
        </p:nvSpPr>
        <p:spPr>
          <a:xfrm>
            <a:off x="3680947" y="3754226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B265A78F-96C8-6243-801F-15143EA0A9EE}"/>
              </a:ext>
            </a:extLst>
          </p:cNvPr>
          <p:cNvSpPr/>
          <p:nvPr/>
        </p:nvSpPr>
        <p:spPr>
          <a:xfrm rot="20466555">
            <a:off x="-1239706" y="621996"/>
            <a:ext cx="8747934" cy="380121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9F098E50-7D93-1546-BEAF-C85721231829}"/>
              </a:ext>
            </a:extLst>
          </p:cNvPr>
          <p:cNvSpPr/>
          <p:nvPr/>
        </p:nvSpPr>
        <p:spPr>
          <a:xfrm rot="20466555">
            <a:off x="1217941" y="245576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F69A429-6246-C04F-AAA7-7EA1E214E21B}"/>
              </a:ext>
            </a:extLst>
          </p:cNvPr>
          <p:cNvSpPr/>
          <p:nvPr/>
        </p:nvSpPr>
        <p:spPr>
          <a:xfrm rot="20466555">
            <a:off x="-1343711" y="3552341"/>
            <a:ext cx="9069247" cy="3935536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4202BEA4-27BC-674A-B8B7-20D520138343}"/>
              </a:ext>
            </a:extLst>
          </p:cNvPr>
          <p:cNvSpPr/>
          <p:nvPr/>
        </p:nvSpPr>
        <p:spPr>
          <a:xfrm rot="20466555">
            <a:off x="1215570" y="5204257"/>
            <a:ext cx="6282483" cy="2553694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58EF3DD5-150A-8F4C-BBD2-C0616904F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1996" y="57982"/>
            <a:ext cx="778174" cy="544722"/>
          </a:xfrm>
          <a:prstGeom prst="rect">
            <a:avLst/>
          </a:prstGeom>
        </p:spPr>
      </p:pic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EB6EF52-F0F0-F445-87EC-33C95C42AC91}"/>
              </a:ext>
            </a:extLst>
          </p:cNvPr>
          <p:cNvGrpSpPr/>
          <p:nvPr/>
        </p:nvGrpSpPr>
        <p:grpSpPr>
          <a:xfrm>
            <a:off x="7501230" y="607207"/>
            <a:ext cx="369338" cy="6215979"/>
            <a:chOff x="7501230" y="607207"/>
            <a:chExt cx="369338" cy="6215979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2F351E96-62D4-3146-B39B-0AB748AD3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3696" y="607208"/>
              <a:ext cx="250270" cy="1186764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F5C86D8-DD7E-DF42-8E85-6BCE3AE34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3696" y="2287732"/>
              <a:ext cx="250270" cy="1186764"/>
            </a:xfrm>
            <a:prstGeom prst="rect">
              <a:avLst/>
            </a:prstGeom>
          </p:spPr>
        </p:pic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FF15B397-4E2E-A84D-A02F-80D6DFA79285}"/>
                </a:ext>
              </a:extLst>
            </p:cNvPr>
            <p:cNvSpPr/>
            <p:nvPr/>
          </p:nvSpPr>
          <p:spPr>
            <a:xfrm>
              <a:off x="7577677" y="607207"/>
              <a:ext cx="246289" cy="1186765"/>
            </a:xfrm>
            <a:prstGeom prst="rect">
              <a:avLst/>
            </a:prstGeom>
            <a:noFill/>
            <a:ln w="38100">
              <a:solidFill>
                <a:srgbClr val="7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278A11F-8E74-6C47-B2E9-00BE19FC8D01}"/>
                </a:ext>
              </a:extLst>
            </p:cNvPr>
            <p:cNvSpPr/>
            <p:nvPr/>
          </p:nvSpPr>
          <p:spPr>
            <a:xfrm>
              <a:off x="7573327" y="2305015"/>
              <a:ext cx="262996" cy="1169477"/>
            </a:xfrm>
            <a:prstGeom prst="rect">
              <a:avLst/>
            </a:prstGeom>
            <a:noFill/>
            <a:ln w="38100">
              <a:solidFill>
                <a:srgbClr val="D2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58DF748-1039-3440-A399-01FEC0D8C612}"/>
                </a:ext>
              </a:extLst>
            </p:cNvPr>
            <p:cNvSpPr txBox="1"/>
            <p:nvPr/>
          </p:nvSpPr>
          <p:spPr>
            <a:xfrm rot="5400000">
              <a:off x="7413540" y="3578101"/>
              <a:ext cx="54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･･･</a:t>
              </a:r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209C8B77-EC9E-BB4C-A0AD-5FA5D73167D8}"/>
                </a:ext>
              </a:extLst>
            </p:cNvPr>
            <p:cNvCxnSpPr>
              <a:cxnSpLocks/>
            </p:cNvCxnSpPr>
            <p:nvPr/>
          </p:nvCxnSpPr>
          <p:spPr>
            <a:xfrm>
              <a:off x="7573327" y="3486849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8B14AA71-24B8-FD40-8BD3-5B84D3126477}"/>
                </a:ext>
              </a:extLst>
            </p:cNvPr>
            <p:cNvCxnSpPr>
              <a:cxnSpLocks/>
            </p:cNvCxnSpPr>
            <p:nvPr/>
          </p:nvCxnSpPr>
          <p:spPr>
            <a:xfrm>
              <a:off x="7832819" y="3486849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B66C3F57-B2CF-A64F-9F3A-C9291AA1D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81654" y="4008462"/>
              <a:ext cx="243314" cy="1169477"/>
            </a:xfrm>
            <a:prstGeom prst="rect">
              <a:avLst/>
            </a:prstGeom>
          </p:spPr>
        </p:pic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64E3E4E9-2520-6F46-A16A-E348FAB1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3696" y="4005322"/>
              <a:ext cx="250270" cy="1186764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F460D26-59E1-BD4C-B30B-B60DB09268F1}"/>
                </a:ext>
              </a:extLst>
            </p:cNvPr>
            <p:cNvSpPr/>
            <p:nvPr/>
          </p:nvSpPr>
          <p:spPr>
            <a:xfrm>
              <a:off x="7577677" y="4005321"/>
              <a:ext cx="246289" cy="1186765"/>
            </a:xfrm>
            <a:prstGeom prst="rect">
              <a:avLst/>
            </a:prstGeom>
            <a:noFill/>
            <a:ln w="38100">
              <a:solidFill>
                <a:srgbClr val="7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518F4460-0247-904B-B705-56969B250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81654" y="5639562"/>
              <a:ext cx="243314" cy="1169477"/>
            </a:xfrm>
            <a:prstGeom prst="rect">
              <a:avLst/>
            </a:prstGeom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5BDEFB61-B965-0548-BF21-8630EBDD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3696" y="5636422"/>
              <a:ext cx="250270" cy="1186764"/>
            </a:xfrm>
            <a:prstGeom prst="rect">
              <a:avLst/>
            </a:prstGeom>
          </p:spPr>
        </p:pic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5AD8A6C2-6995-6D46-AE01-226AF12B75F3}"/>
                </a:ext>
              </a:extLst>
            </p:cNvPr>
            <p:cNvSpPr txBox="1"/>
            <p:nvPr/>
          </p:nvSpPr>
          <p:spPr>
            <a:xfrm rot="5400000">
              <a:off x="7413534" y="1860507"/>
              <a:ext cx="54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･･･</a:t>
              </a:r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3A8C1757-58B8-274E-A8AC-EC4F597B4ADA}"/>
                </a:ext>
              </a:extLst>
            </p:cNvPr>
            <p:cNvCxnSpPr>
              <a:cxnSpLocks/>
            </p:cNvCxnSpPr>
            <p:nvPr/>
          </p:nvCxnSpPr>
          <p:spPr>
            <a:xfrm>
              <a:off x="7573321" y="1769255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B5C96B0B-AF1A-184E-AA96-11537EF8F6DF}"/>
                </a:ext>
              </a:extLst>
            </p:cNvPr>
            <p:cNvCxnSpPr>
              <a:cxnSpLocks/>
            </p:cNvCxnSpPr>
            <p:nvPr/>
          </p:nvCxnSpPr>
          <p:spPr>
            <a:xfrm>
              <a:off x="7832813" y="1769255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B465DFD-7BA3-6E4A-A357-54B000A1F1FE}"/>
                </a:ext>
              </a:extLst>
            </p:cNvPr>
            <p:cNvSpPr txBox="1"/>
            <p:nvPr/>
          </p:nvSpPr>
          <p:spPr>
            <a:xfrm rot="5400000">
              <a:off x="7413540" y="5246263"/>
              <a:ext cx="54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･･･</a:t>
              </a:r>
              <a:endParaRPr kumimoji="1" lang="ja-JP" altLang="en-US"/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E85FCF4A-2D2B-A846-82BD-C05FC4206E3D}"/>
                </a:ext>
              </a:extLst>
            </p:cNvPr>
            <p:cNvCxnSpPr>
              <a:cxnSpLocks/>
            </p:cNvCxnSpPr>
            <p:nvPr/>
          </p:nvCxnSpPr>
          <p:spPr>
            <a:xfrm>
              <a:off x="7573327" y="5155011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F6F7C98B-E34F-E940-88B3-25F3986FAD66}"/>
                </a:ext>
              </a:extLst>
            </p:cNvPr>
            <p:cNvCxnSpPr>
              <a:cxnSpLocks/>
            </p:cNvCxnSpPr>
            <p:nvPr/>
          </p:nvCxnSpPr>
          <p:spPr>
            <a:xfrm>
              <a:off x="7832819" y="5155011"/>
              <a:ext cx="0" cy="5115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A3FA78D-7365-EE44-9573-A6B7B135FB2E}"/>
                </a:ext>
              </a:extLst>
            </p:cNvPr>
            <p:cNvSpPr/>
            <p:nvPr/>
          </p:nvSpPr>
          <p:spPr>
            <a:xfrm>
              <a:off x="7573327" y="5653696"/>
              <a:ext cx="262996" cy="1169477"/>
            </a:xfrm>
            <a:prstGeom prst="rect">
              <a:avLst/>
            </a:prstGeom>
            <a:noFill/>
            <a:ln w="38100">
              <a:solidFill>
                <a:srgbClr val="D2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9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1054645E-2BDC-E24C-BB79-6603E9DA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944753"/>
            <a:ext cx="393045" cy="4968494"/>
          </a:xfrm>
          <a:prstGeom prst="rect">
            <a:avLst/>
          </a:prstGeom>
        </p:spPr>
      </p:pic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944E3B2-DFBC-474C-88E3-0CA16AF5582B}"/>
              </a:ext>
            </a:extLst>
          </p:cNvPr>
          <p:cNvSpPr/>
          <p:nvPr/>
        </p:nvSpPr>
        <p:spPr>
          <a:xfrm>
            <a:off x="804672" y="768096"/>
            <a:ext cx="681843" cy="53583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3C80C1-5108-BE41-B841-BD5DF10B4FDA}"/>
              </a:ext>
            </a:extLst>
          </p:cNvPr>
          <p:cNvSpPr txBox="1"/>
          <p:nvPr/>
        </p:nvSpPr>
        <p:spPr>
          <a:xfrm rot="16200000">
            <a:off x="188214" y="3439257"/>
            <a:ext cx="166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Input vector 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3BA22B0-7DE7-C34B-8548-6AD0F1895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78190" y="2574753"/>
            <a:ext cx="359537" cy="251676"/>
          </a:xfrm>
          <a:prstGeom prst="rect">
            <a:avLst/>
          </a:prstGeom>
        </p:spPr>
      </p:pic>
      <p:sp>
        <p:nvSpPr>
          <p:cNvPr id="28" name="右矢印 27">
            <a:extLst>
              <a:ext uri="{FF2B5EF4-FFF2-40B4-BE49-F238E27FC236}">
                <a16:creationId xmlns:a16="http://schemas.microsoft.com/office/drawing/2014/main" id="{C44DF9E4-4202-CD48-9B2C-550CE7A3A3DE}"/>
              </a:ext>
            </a:extLst>
          </p:cNvPr>
          <p:cNvSpPr/>
          <p:nvPr/>
        </p:nvSpPr>
        <p:spPr>
          <a:xfrm>
            <a:off x="1627632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99938BB-87A5-6B48-8030-F5EB74C42943}"/>
              </a:ext>
            </a:extLst>
          </p:cNvPr>
          <p:cNvSpPr/>
          <p:nvPr/>
        </p:nvSpPr>
        <p:spPr>
          <a:xfrm>
            <a:off x="2090019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4AD05E-3A2A-1E4B-AFBC-6E3E53736245}"/>
              </a:ext>
            </a:extLst>
          </p:cNvPr>
          <p:cNvSpPr txBox="1"/>
          <p:nvPr/>
        </p:nvSpPr>
        <p:spPr>
          <a:xfrm rot="16200000">
            <a:off x="929844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ED8CABF-4233-4243-99CB-55F7EF158970}"/>
              </a:ext>
            </a:extLst>
          </p:cNvPr>
          <p:cNvCxnSpPr>
            <a:cxnSpLocks/>
          </p:cNvCxnSpPr>
          <p:nvPr/>
        </p:nvCxnSpPr>
        <p:spPr>
          <a:xfrm>
            <a:off x="2400915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DCD5333-F759-2D4D-9CA6-08D6B7537BEF}"/>
              </a:ext>
            </a:extLst>
          </p:cNvPr>
          <p:cNvSpPr txBox="1"/>
          <p:nvPr/>
        </p:nvSpPr>
        <p:spPr>
          <a:xfrm rot="16200000">
            <a:off x="1219114" y="2405984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CBD3E10A-B486-3546-8377-ACCE695AB9C4}"/>
              </a:ext>
            </a:extLst>
          </p:cNvPr>
          <p:cNvSpPr/>
          <p:nvPr/>
        </p:nvSpPr>
        <p:spPr>
          <a:xfrm>
            <a:off x="2852928" y="2880360"/>
            <a:ext cx="932688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C0D22CB-4343-6442-96FA-1E67560E0929}"/>
              </a:ext>
            </a:extLst>
          </p:cNvPr>
          <p:cNvSpPr txBox="1"/>
          <p:nvPr/>
        </p:nvSpPr>
        <p:spPr>
          <a:xfrm>
            <a:off x="2973758" y="3209543"/>
            <a:ext cx="5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･･･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137C43-F6B5-0F4C-A593-B271B48C3E42}"/>
              </a:ext>
            </a:extLst>
          </p:cNvPr>
          <p:cNvSpPr/>
          <p:nvPr/>
        </p:nvSpPr>
        <p:spPr>
          <a:xfrm>
            <a:off x="3918819" y="1664208"/>
            <a:ext cx="585216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C3F1CC-62FF-234A-BD6A-FDCBB73C2E76}"/>
              </a:ext>
            </a:extLst>
          </p:cNvPr>
          <p:cNvSpPr txBox="1"/>
          <p:nvPr/>
        </p:nvSpPr>
        <p:spPr>
          <a:xfrm rot="16200000">
            <a:off x="2758644" y="3027777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3st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dense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1BC6528-991F-0B4B-BE23-806EA86AC7EF}"/>
              </a:ext>
            </a:extLst>
          </p:cNvPr>
          <p:cNvCxnSpPr>
            <a:cxnSpLocks/>
          </p:cNvCxnSpPr>
          <p:nvPr/>
        </p:nvCxnSpPr>
        <p:spPr>
          <a:xfrm>
            <a:off x="4229715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3317965-57FB-484B-BBC6-EB0B13EFF7BD}"/>
              </a:ext>
            </a:extLst>
          </p:cNvPr>
          <p:cNvSpPr txBox="1"/>
          <p:nvPr/>
        </p:nvSpPr>
        <p:spPr>
          <a:xfrm rot="16200000">
            <a:off x="3047914" y="2405984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474828A2-EFE1-204A-95AC-669BCB1D7D6F}"/>
              </a:ext>
            </a:extLst>
          </p:cNvPr>
          <p:cNvSpPr/>
          <p:nvPr/>
        </p:nvSpPr>
        <p:spPr>
          <a:xfrm>
            <a:off x="4645152" y="2880360"/>
            <a:ext cx="347472" cy="96012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098EF6A-EC4F-0D44-B3AD-9168FB6B82EC}"/>
              </a:ext>
            </a:extLst>
          </p:cNvPr>
          <p:cNvSpPr/>
          <p:nvPr/>
        </p:nvSpPr>
        <p:spPr>
          <a:xfrm>
            <a:off x="5125826" y="1664208"/>
            <a:ext cx="806897" cy="3529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4883A0-A067-DF42-A1EF-9E4FCEC1F334}"/>
              </a:ext>
            </a:extLst>
          </p:cNvPr>
          <p:cNvSpPr txBox="1"/>
          <p:nvPr/>
        </p:nvSpPr>
        <p:spPr>
          <a:xfrm rot="16200000">
            <a:off x="4418162" y="3160365"/>
            <a:ext cx="17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FC2C8C9-C529-224D-A009-253DC17C7B1A}"/>
              </a:ext>
            </a:extLst>
          </p:cNvPr>
          <p:cNvCxnSpPr>
            <a:cxnSpLocks/>
          </p:cNvCxnSpPr>
          <p:nvPr/>
        </p:nvCxnSpPr>
        <p:spPr>
          <a:xfrm>
            <a:off x="5436723" y="1664208"/>
            <a:ext cx="0" cy="3529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 60">
            <a:extLst>
              <a:ext uri="{FF2B5EF4-FFF2-40B4-BE49-F238E27FC236}">
                <a16:creationId xmlns:a16="http://schemas.microsoft.com/office/drawing/2014/main" id="{C657B2D5-6F67-144B-8BA6-066B6383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4135"/>
              </p:ext>
            </p:extLst>
          </p:nvPr>
        </p:nvGraphicFramePr>
        <p:xfrm>
          <a:off x="10818659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pic>
        <p:nvPicPr>
          <p:cNvPr id="47" name="図 46">
            <a:extLst>
              <a:ext uri="{FF2B5EF4-FFF2-40B4-BE49-F238E27FC236}">
                <a16:creationId xmlns:a16="http://schemas.microsoft.com/office/drawing/2014/main" id="{E6452A87-B7D7-8F48-B21D-46D2004E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94279" y="1789201"/>
            <a:ext cx="241791" cy="1146558"/>
          </a:xfrm>
          <a:prstGeom prst="rect">
            <a:avLst/>
          </a:prstGeom>
        </p:spPr>
      </p:pic>
      <p:graphicFrame>
        <p:nvGraphicFramePr>
          <p:cNvPr id="50" name="表 13">
            <a:extLst>
              <a:ext uri="{FF2B5EF4-FFF2-40B4-BE49-F238E27FC236}">
                <a16:creationId xmlns:a16="http://schemas.microsoft.com/office/drawing/2014/main" id="{9185328B-2950-974B-A9D4-DB71CD50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21045"/>
              </p:ext>
            </p:extLst>
          </p:nvPr>
        </p:nvGraphicFramePr>
        <p:xfrm>
          <a:off x="5594279" y="3982212"/>
          <a:ext cx="251301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01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1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BB4A62-EB11-D74D-8CEC-A1203BC51E0E}"/>
              </a:ext>
            </a:extLst>
          </p:cNvPr>
          <p:cNvCxnSpPr>
            <a:cxnSpLocks/>
          </p:cNvCxnSpPr>
          <p:nvPr/>
        </p:nvCxnSpPr>
        <p:spPr>
          <a:xfrm flipV="1">
            <a:off x="1702676" y="483476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C3D1DA-8E55-F74E-B371-1E6FD00D45F5}"/>
              </a:ext>
            </a:extLst>
          </p:cNvPr>
          <p:cNvCxnSpPr>
            <a:cxnSpLocks/>
          </p:cNvCxnSpPr>
          <p:nvPr/>
        </p:nvCxnSpPr>
        <p:spPr>
          <a:xfrm>
            <a:off x="1702676" y="2659117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82E63C-729A-D147-8670-8DEDF3887BBF}"/>
              </a:ext>
            </a:extLst>
          </p:cNvPr>
          <p:cNvSpPr txBox="1"/>
          <p:nvPr/>
        </p:nvSpPr>
        <p:spPr>
          <a:xfrm rot="16200000">
            <a:off x="713233" y="17552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4BC36-953E-2046-A3BC-A50A92C0F361}"/>
              </a:ext>
            </a:extLst>
          </p:cNvPr>
          <p:cNvSpPr txBox="1"/>
          <p:nvPr/>
        </p:nvSpPr>
        <p:spPr>
          <a:xfrm>
            <a:off x="4183116" y="267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 12">
            <a:extLst>
              <a:ext uri="{FF2B5EF4-FFF2-40B4-BE49-F238E27FC236}">
                <a16:creationId xmlns:a16="http://schemas.microsoft.com/office/drawing/2014/main" id="{89E9F72F-0DA8-7C47-AA3D-94397BEB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86276"/>
              </p:ext>
            </p:extLst>
          </p:nvPr>
        </p:nvGraphicFramePr>
        <p:xfrm>
          <a:off x="1721951" y="809295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386B41-E272-7F49-B144-E871012F4E90}"/>
              </a:ext>
            </a:extLst>
          </p:cNvPr>
          <p:cNvCxnSpPr>
            <a:cxnSpLocks/>
          </p:cNvCxnSpPr>
          <p:nvPr/>
        </p:nvCxnSpPr>
        <p:spPr>
          <a:xfrm flipV="1">
            <a:off x="1707931" y="3442128"/>
            <a:ext cx="0" cy="2175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3D42EFC-3950-C844-8B46-2010D515DEB7}"/>
              </a:ext>
            </a:extLst>
          </p:cNvPr>
          <p:cNvCxnSpPr>
            <a:cxnSpLocks/>
          </p:cNvCxnSpPr>
          <p:nvPr/>
        </p:nvCxnSpPr>
        <p:spPr>
          <a:xfrm>
            <a:off x="1707931" y="5617769"/>
            <a:ext cx="35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70B2FD-C298-2D40-8A20-4370C4670249}"/>
              </a:ext>
            </a:extLst>
          </p:cNvPr>
          <p:cNvSpPr txBox="1"/>
          <p:nvPr/>
        </p:nvSpPr>
        <p:spPr>
          <a:xfrm rot="16200000">
            <a:off x="718488" y="471388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3F7DCB-11C7-2A42-B2F5-746A155BEE63}"/>
              </a:ext>
            </a:extLst>
          </p:cNvPr>
          <p:cNvSpPr txBox="1"/>
          <p:nvPr/>
        </p:nvSpPr>
        <p:spPr>
          <a:xfrm>
            <a:off x="4188371" y="56297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A0B9CFC-56CE-9242-8A67-65A8144B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6642"/>
              </p:ext>
            </p:extLst>
          </p:nvPr>
        </p:nvGraphicFramePr>
        <p:xfrm>
          <a:off x="1727206" y="3767947"/>
          <a:ext cx="2771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2">
                  <a:extLst>
                    <a:ext uri="{9D8B030D-6E8A-4147-A177-3AD203B41FA5}">
                      <a16:colId xmlns:a16="http://schemas.microsoft.com/office/drawing/2014/main" val="318735215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068624291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232149184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226015521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425345874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1798610615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535517907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199659222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3730930679"/>
                    </a:ext>
                  </a:extLst>
                </a:gridCol>
                <a:gridCol w="277122">
                  <a:extLst>
                    <a:ext uri="{9D8B030D-6E8A-4147-A177-3AD203B41FA5}">
                      <a16:colId xmlns:a16="http://schemas.microsoft.com/office/drawing/2014/main" val="845524638"/>
                    </a:ext>
                  </a:extLst>
                </a:gridCol>
              </a:tblGrid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559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47154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0430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09251"/>
                  </a:ext>
                </a:extLst>
              </a:tr>
              <a:tr h="2309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07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/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8E0B5DC-B710-0A46-A2EB-684D76F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2680875"/>
                <a:ext cx="592650" cy="246221"/>
              </a:xfrm>
              <a:prstGeom prst="rect">
                <a:avLst/>
              </a:prstGeo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/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AE448-FEBC-4344-8C3D-678ABC60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2689538"/>
                <a:ext cx="592650" cy="246221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/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1E78AA1-ADF5-7D44-A3C3-D0960C88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2660601"/>
                <a:ext cx="592650" cy="246221"/>
              </a:xfrm>
              <a:prstGeom prst="rect">
                <a:avLst/>
              </a:prstGeom>
              <a:blipFill>
                <a:blip r:embed="rId4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1C3FA07-19E1-2E4F-869E-4E6681D9B4E9}"/>
              </a:ext>
            </a:extLst>
          </p:cNvPr>
          <p:cNvSpPr/>
          <p:nvPr/>
        </p:nvSpPr>
        <p:spPr>
          <a:xfrm>
            <a:off x="2264271" y="797313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122715-3219-6944-B9CF-FAC2E600528A}"/>
              </a:ext>
            </a:extLst>
          </p:cNvPr>
          <p:cNvSpPr/>
          <p:nvPr/>
        </p:nvSpPr>
        <p:spPr>
          <a:xfrm>
            <a:off x="2556481" y="800961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090916-216C-0845-8A75-2C7646B4D515}"/>
              </a:ext>
            </a:extLst>
          </p:cNvPr>
          <p:cNvSpPr/>
          <p:nvPr/>
        </p:nvSpPr>
        <p:spPr>
          <a:xfrm>
            <a:off x="2840687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32D749-0FF8-EA48-92AE-E252527CA8E1}"/>
              </a:ext>
            </a:extLst>
          </p:cNvPr>
          <p:cNvSpPr/>
          <p:nvPr/>
        </p:nvSpPr>
        <p:spPr>
          <a:xfrm>
            <a:off x="3100178" y="800961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067ADC6-CA90-D346-AE3B-3DF5663C4B52}"/>
              </a:ext>
            </a:extLst>
          </p:cNvPr>
          <p:cNvSpPr/>
          <p:nvPr/>
        </p:nvSpPr>
        <p:spPr>
          <a:xfrm>
            <a:off x="2840687" y="800961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501501-EEB6-274D-B858-2D9270300832}"/>
              </a:ext>
            </a:extLst>
          </p:cNvPr>
          <p:cNvSpPr/>
          <p:nvPr/>
        </p:nvSpPr>
        <p:spPr>
          <a:xfrm>
            <a:off x="3124893" y="800961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E7D820-F1EE-8649-8904-FD9410D9E069}"/>
              </a:ext>
            </a:extLst>
          </p:cNvPr>
          <p:cNvSpPr/>
          <p:nvPr/>
        </p:nvSpPr>
        <p:spPr>
          <a:xfrm>
            <a:off x="3409098" y="800961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07F02-D638-324D-933C-D722BAF59831}"/>
              </a:ext>
            </a:extLst>
          </p:cNvPr>
          <p:cNvSpPr/>
          <p:nvPr/>
        </p:nvSpPr>
        <p:spPr>
          <a:xfrm>
            <a:off x="3680947" y="800961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/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50E8CDA-0DAF-C94E-AAB6-CBB76AAC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8" y="5634140"/>
                <a:ext cx="592650" cy="246221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/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CE1F0D-30CA-004D-BE59-56169F2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91" y="5642803"/>
                <a:ext cx="592650" cy="246221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/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EDA7857-6ACE-AA4F-AAF3-FBD5EA9E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02" y="5613866"/>
                <a:ext cx="592650" cy="246221"/>
              </a:xfrm>
              <a:prstGeom prst="rect">
                <a:avLst/>
              </a:prstGeom>
              <a:blipFill>
                <a:blip r:embed="rId7"/>
                <a:stretch>
                  <a:fillRect l="-212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95A0721-C51D-D14D-82FE-BF0AF7C3A648}"/>
              </a:ext>
            </a:extLst>
          </p:cNvPr>
          <p:cNvSpPr/>
          <p:nvPr/>
        </p:nvSpPr>
        <p:spPr>
          <a:xfrm>
            <a:off x="2264271" y="3750578"/>
            <a:ext cx="293575" cy="1821224"/>
          </a:xfrm>
          <a:prstGeom prst="rect">
            <a:avLst/>
          </a:prstGeom>
          <a:noFill/>
          <a:ln w="38100">
            <a:solidFill>
              <a:srgbClr val="7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85CB8A-4E03-0D41-B8B5-09779A9D29D8}"/>
              </a:ext>
            </a:extLst>
          </p:cNvPr>
          <p:cNvSpPr/>
          <p:nvPr/>
        </p:nvSpPr>
        <p:spPr>
          <a:xfrm>
            <a:off x="2556481" y="3754226"/>
            <a:ext cx="293575" cy="1821224"/>
          </a:xfrm>
          <a:prstGeom prst="rect">
            <a:avLst/>
          </a:prstGeom>
          <a:noFill/>
          <a:ln w="38100">
            <a:solidFill>
              <a:srgbClr val="9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4B4C14-DE63-0244-9605-50FDA030ED0E}"/>
              </a:ext>
            </a:extLst>
          </p:cNvPr>
          <p:cNvSpPr/>
          <p:nvPr/>
        </p:nvSpPr>
        <p:spPr>
          <a:xfrm>
            <a:off x="2840687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6D84D1B-78D7-B84C-B28F-9B617BD74EAB}"/>
              </a:ext>
            </a:extLst>
          </p:cNvPr>
          <p:cNvSpPr/>
          <p:nvPr/>
        </p:nvSpPr>
        <p:spPr>
          <a:xfrm>
            <a:off x="3100178" y="3754226"/>
            <a:ext cx="293575" cy="18212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BC72640-3BD9-3645-BBE9-AADBD7F8C037}"/>
              </a:ext>
            </a:extLst>
          </p:cNvPr>
          <p:cNvSpPr/>
          <p:nvPr/>
        </p:nvSpPr>
        <p:spPr>
          <a:xfrm>
            <a:off x="2840687" y="3754226"/>
            <a:ext cx="259479" cy="1821224"/>
          </a:xfrm>
          <a:prstGeom prst="rect">
            <a:avLst/>
          </a:prstGeom>
          <a:noFill/>
          <a:ln w="38100">
            <a:solidFill>
              <a:srgbClr val="A5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8489A-ABDF-B34E-8D66-2CCDA4742D09}"/>
              </a:ext>
            </a:extLst>
          </p:cNvPr>
          <p:cNvSpPr/>
          <p:nvPr/>
        </p:nvSpPr>
        <p:spPr>
          <a:xfrm>
            <a:off x="3124893" y="3754226"/>
            <a:ext cx="259479" cy="1821224"/>
          </a:xfrm>
          <a:prstGeom prst="rect">
            <a:avLst/>
          </a:prstGeom>
          <a:noFill/>
          <a:ln w="38100">
            <a:solidFill>
              <a:srgbClr val="B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BCC615-C085-6449-908F-A84CAD730A8B}"/>
              </a:ext>
            </a:extLst>
          </p:cNvPr>
          <p:cNvSpPr/>
          <p:nvPr/>
        </p:nvSpPr>
        <p:spPr>
          <a:xfrm>
            <a:off x="3409098" y="3754226"/>
            <a:ext cx="259479" cy="1821224"/>
          </a:xfrm>
          <a:prstGeom prst="rect">
            <a:avLst/>
          </a:prstGeom>
          <a:noFill/>
          <a:ln w="38100">
            <a:solidFill>
              <a:srgbClr val="C3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332D6C6-E1D2-C243-ADFF-7B78D49B176E}"/>
              </a:ext>
            </a:extLst>
          </p:cNvPr>
          <p:cNvSpPr/>
          <p:nvPr/>
        </p:nvSpPr>
        <p:spPr>
          <a:xfrm>
            <a:off x="3680947" y="3754226"/>
            <a:ext cx="259479" cy="1821224"/>
          </a:xfrm>
          <a:prstGeom prst="rect">
            <a:avLst/>
          </a:prstGeom>
          <a:noFill/>
          <a:ln w="38100">
            <a:solidFill>
              <a:srgbClr val="D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4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75">
            <a:extLst>
              <a:ext uri="{FF2B5EF4-FFF2-40B4-BE49-F238E27FC236}">
                <a16:creationId xmlns:a16="http://schemas.microsoft.com/office/drawing/2014/main" id="{FB6BD43D-3465-EC46-9FD7-E1BB23C0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3648"/>
              </p:ext>
            </p:extLst>
          </p:nvPr>
        </p:nvGraphicFramePr>
        <p:xfrm>
          <a:off x="9485021" y="3850159"/>
          <a:ext cx="3667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380416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9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8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13528"/>
                  </a:ext>
                </a:extLst>
              </a:tr>
            </a:tbl>
          </a:graphicData>
        </a:graphic>
      </p:graphicFrame>
      <p:graphicFrame>
        <p:nvGraphicFramePr>
          <p:cNvPr id="5" name="表 60">
            <a:extLst>
              <a:ext uri="{FF2B5EF4-FFF2-40B4-BE49-F238E27FC236}">
                <a16:creationId xmlns:a16="http://schemas.microsoft.com/office/drawing/2014/main" id="{0CFD2DE8-E437-BF45-8921-CA51EA55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81390"/>
              </p:ext>
            </p:extLst>
          </p:nvPr>
        </p:nvGraphicFramePr>
        <p:xfrm>
          <a:off x="10818659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623579D-E28D-7746-8A4A-A41BFD56EF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126655227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1141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8894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3880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29042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45603"/>
                  </a:ext>
                </a:extLst>
              </a:tr>
            </a:tbl>
          </a:graphicData>
        </a:graphic>
      </p:graphicFrame>
      <p:graphicFrame>
        <p:nvGraphicFramePr>
          <p:cNvPr id="7" name="表 60">
            <a:extLst>
              <a:ext uri="{FF2B5EF4-FFF2-40B4-BE49-F238E27FC236}">
                <a16:creationId xmlns:a16="http://schemas.microsoft.com/office/drawing/2014/main" id="{407CC8C4-33E3-5D40-8A10-8D2FF49B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66086"/>
              </p:ext>
            </p:extLst>
          </p:nvPr>
        </p:nvGraphicFramePr>
        <p:xfrm>
          <a:off x="9668390" y="1825625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267729A-D3A1-D142-8EC1-9B7629550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30855"/>
              </p:ext>
            </p:extLst>
          </p:nvPr>
        </p:nvGraphicFramePr>
        <p:xfrm>
          <a:off x="4665973" y="2734373"/>
          <a:ext cx="366739" cy="39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B3E8CCD-E442-C84E-A374-72206F51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417"/>
              </p:ext>
            </p:extLst>
          </p:nvPr>
        </p:nvGraphicFramePr>
        <p:xfrm>
          <a:off x="3333681" y="990811"/>
          <a:ext cx="512895" cy="57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95">
                  <a:extLst>
                    <a:ext uri="{9D8B030D-6E8A-4147-A177-3AD203B41FA5}">
                      <a16:colId xmlns:a16="http://schemas.microsoft.com/office/drawing/2014/main" val="1244723016"/>
                    </a:ext>
                  </a:extLst>
                </a:gridCol>
              </a:tblGrid>
              <a:tr h="57878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27854"/>
                  </a:ext>
                </a:extLst>
              </a:tr>
            </a:tbl>
          </a:graphicData>
        </a:graphic>
      </p:graphicFrame>
      <p:graphicFrame>
        <p:nvGraphicFramePr>
          <p:cNvPr id="10" name="表 60">
            <a:extLst>
              <a:ext uri="{FF2B5EF4-FFF2-40B4-BE49-F238E27FC236}">
                <a16:creationId xmlns:a16="http://schemas.microsoft.com/office/drawing/2014/main" id="{FBC7E617-CCBE-CC44-AF7F-7E6A1D75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10885"/>
              </p:ext>
            </p:extLst>
          </p:nvPr>
        </p:nvGraphicFramePr>
        <p:xfrm>
          <a:off x="7937126" y="2021359"/>
          <a:ext cx="366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982096416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1725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0541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8869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5070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3535"/>
                  </a:ext>
                </a:extLst>
              </a:tr>
            </a:tbl>
          </a:graphicData>
        </a:graphic>
      </p:graphicFrame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A500C481-5F0C-3548-9B03-B629C0E3E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8398"/>
              </p:ext>
            </p:extLst>
          </p:nvPr>
        </p:nvGraphicFramePr>
        <p:xfrm>
          <a:off x="2896801" y="2171065"/>
          <a:ext cx="3667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162856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2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32018"/>
                  </a:ext>
                </a:extLst>
              </a:tr>
            </a:tbl>
          </a:graphicData>
        </a:graphic>
      </p:graphicFrame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14BD34A3-5558-1840-9288-4B9D08E5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51896"/>
              </p:ext>
            </p:extLst>
          </p:nvPr>
        </p:nvGraphicFramePr>
        <p:xfrm>
          <a:off x="4299234" y="2740025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194D2F9-C73C-6B45-9794-FD6735BC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19733"/>
              </p:ext>
            </p:extLst>
          </p:nvPr>
        </p:nvGraphicFramePr>
        <p:xfrm>
          <a:off x="4250600" y="4220999"/>
          <a:ext cx="366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9">
                  <a:extLst>
                    <a:ext uri="{9D8B030D-6E8A-4147-A177-3AD203B41FA5}">
                      <a16:colId xmlns:a16="http://schemas.microsoft.com/office/drawing/2014/main" val="7469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8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Stripe_4block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18A0570-63E9-3448-81B5-6025DDBE2D46}"/>
              </a:ext>
            </a:extLst>
          </p:cNvPr>
          <p:cNvGrpSpPr/>
          <p:nvPr/>
        </p:nvGrpSpPr>
        <p:grpSpPr>
          <a:xfrm>
            <a:off x="2250989" y="1359860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00478078-0789-564F-98AF-CFE111C9AB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0186384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2CCA99-BAE2-1A42-8314-F5BA7B6FF8BF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B68FE353-C981-0543-A61F-ADAC89EC988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C6535CF7-2EF1-1E47-8DE8-77457F1A4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A1D01FC-2184-4446-9A56-2D7CD1B76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69B8B46-FCBF-3742-A87E-68F5CF868EB2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F99697C-62A0-0144-8707-6B6AAF9932EE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2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003D1-768C-2843-8218-7362A5650C7F}"/>
              </a:ext>
            </a:extLst>
          </p:cNvPr>
          <p:cNvGrpSpPr/>
          <p:nvPr/>
        </p:nvGrpSpPr>
        <p:grpSpPr>
          <a:xfrm>
            <a:off x="2250989" y="1359862"/>
            <a:ext cx="5506994" cy="3304196"/>
            <a:chOff x="2250989" y="1359862"/>
            <a:chExt cx="5506994" cy="3304196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E5921C85-C945-1E46-A839-7889AD0E60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2247112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8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028656-3726-3848-8896-59CB1C1D2FFE}"/>
              </a:ext>
            </a:extLst>
          </p:cNvPr>
          <p:cNvGrpSpPr/>
          <p:nvPr/>
        </p:nvGrpSpPr>
        <p:grpSpPr>
          <a:xfrm>
            <a:off x="2250989" y="1359860"/>
            <a:ext cx="5506995" cy="3304197"/>
            <a:chOff x="2250989" y="1359860"/>
            <a:chExt cx="5506995" cy="3304197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98F3293E-8EC5-7642-AA08-E8161B4FE0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6096639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B9F620D-F34B-9646-A92A-26453BA2993D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A50E032-AF80-2D40-9C96-CEC4B70B79C0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7D55AAE-EE3E-EE40-9BC3-AFDA8E79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64C754A-B2AC-F049-AB51-754BCC1ED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6704EF8-F9C1-964A-BAFE-90BECB681B1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F7133E-6AD0-9740-ADCB-75DF2A329114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8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D6EAE6-8420-FA4F-BA16-7C0AFFBCD61B}"/>
              </a:ext>
            </a:extLst>
          </p:cNvPr>
          <p:cNvGrpSpPr/>
          <p:nvPr/>
        </p:nvGrpSpPr>
        <p:grpSpPr>
          <a:xfrm>
            <a:off x="6518189" y="3695873"/>
            <a:ext cx="5506995" cy="3304197"/>
            <a:chOff x="2250989" y="1359861"/>
            <a:chExt cx="5506995" cy="3304197"/>
          </a:xfrm>
        </p:grpSpPr>
        <p:graphicFrame>
          <p:nvGraphicFramePr>
            <p:cNvPr id="14" name="グラフ 13">
              <a:extLst>
                <a:ext uri="{FF2B5EF4-FFF2-40B4-BE49-F238E27FC236}">
                  <a16:creationId xmlns:a16="http://schemas.microsoft.com/office/drawing/2014/main" id="{103AB642-52C0-9546-BD71-B82B637817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9009871"/>
                </p:ext>
              </p:extLst>
            </p:nvPr>
          </p:nvGraphicFramePr>
          <p:xfrm>
            <a:off x="2250989" y="1359861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67A1-7C99-E042-85E4-E62829C1C958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16" name="角丸四角形 15">
                <a:extLst>
                  <a:ext uri="{FF2B5EF4-FFF2-40B4-BE49-F238E27FC236}">
                    <a16:creationId xmlns:a16="http://schemas.microsoft.com/office/drawing/2014/main" id="{5F498801-81F8-2B45-A038-864DC73B7629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C83F05D3-EF3C-124C-8269-4EAAC521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070C811-23B5-4240-A9B0-E1086C566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59380A7-0C76-2146-AB21-BB8D4DD19016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534C558-764B-D340-B72F-26E87D19EF4B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E1CCF23-E707-A44E-8572-765BA0797B00}"/>
              </a:ext>
            </a:extLst>
          </p:cNvPr>
          <p:cNvGrpSpPr/>
          <p:nvPr/>
        </p:nvGrpSpPr>
        <p:grpSpPr>
          <a:xfrm>
            <a:off x="261624" y="219681"/>
            <a:ext cx="5506995" cy="3304197"/>
            <a:chOff x="2250989" y="1359860"/>
            <a:chExt cx="5506995" cy="3304197"/>
          </a:xfrm>
        </p:grpSpPr>
        <p:graphicFrame>
          <p:nvGraphicFramePr>
            <p:cNvPr id="22" name="グラフ 21">
              <a:extLst>
                <a:ext uri="{FF2B5EF4-FFF2-40B4-BE49-F238E27FC236}">
                  <a16:creationId xmlns:a16="http://schemas.microsoft.com/office/drawing/2014/main" id="{B5321420-C1DA-434E-8780-B856B16FB3E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4956753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BFEFF4C-C6CF-F542-BC7A-E4814FEF6DA9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24" name="角丸四角形 23">
                <a:extLst>
                  <a:ext uri="{FF2B5EF4-FFF2-40B4-BE49-F238E27FC236}">
                    <a16:creationId xmlns:a16="http://schemas.microsoft.com/office/drawing/2014/main" id="{E8BD6663-137C-5A45-885D-23C50CFDBE44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05DD065-FEFB-B14D-9438-C7F3FC0C9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C25BF3DF-C828-2D4A-8A67-31108B780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A828C7-06ED-D74A-BCB8-3F69759A53C7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CB896-B833-4E4D-B6DE-90D066E2EAF6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C5CD41-C191-E54E-B568-8BF4990D72D7}"/>
              </a:ext>
            </a:extLst>
          </p:cNvPr>
          <p:cNvGrpSpPr/>
          <p:nvPr/>
        </p:nvGrpSpPr>
        <p:grpSpPr>
          <a:xfrm>
            <a:off x="6518189" y="226405"/>
            <a:ext cx="5506994" cy="3304196"/>
            <a:chOff x="2250989" y="1359862"/>
            <a:chExt cx="5506994" cy="3304196"/>
          </a:xfrm>
        </p:grpSpPr>
        <p:graphicFrame>
          <p:nvGraphicFramePr>
            <p:cNvPr id="30" name="グラフ 29">
              <a:extLst>
                <a:ext uri="{FF2B5EF4-FFF2-40B4-BE49-F238E27FC236}">
                  <a16:creationId xmlns:a16="http://schemas.microsoft.com/office/drawing/2014/main" id="{23BB8149-8830-9246-A424-A7E2F424D9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9214740"/>
                </p:ext>
              </p:extLst>
            </p:nvPr>
          </p:nvGraphicFramePr>
          <p:xfrm>
            <a:off x="2250989" y="1359862"/>
            <a:ext cx="5506994" cy="3304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A1D21A5C-C365-1341-B677-EC802D1E95CC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885D3F38-9ECD-714C-862D-873207A81C62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3939003-E5B1-6E42-B2C1-1F9DDFAD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B616541-75DA-CC4C-B60F-627AB4A37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342EA54-B93F-D847-8070-71E9E50E1B00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5CA0CD4-4D34-8740-82F9-02397A13833C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041839C-064A-CA41-BC2E-B8EF7C34A014}"/>
              </a:ext>
            </a:extLst>
          </p:cNvPr>
          <p:cNvGrpSpPr/>
          <p:nvPr/>
        </p:nvGrpSpPr>
        <p:grpSpPr>
          <a:xfrm>
            <a:off x="261624" y="3699936"/>
            <a:ext cx="5506995" cy="3304197"/>
            <a:chOff x="2250989" y="1359860"/>
            <a:chExt cx="5506995" cy="3304197"/>
          </a:xfrm>
        </p:grpSpPr>
        <p:graphicFrame>
          <p:nvGraphicFramePr>
            <p:cNvPr id="38" name="グラフ 37">
              <a:extLst>
                <a:ext uri="{FF2B5EF4-FFF2-40B4-BE49-F238E27FC236}">
                  <a16:creationId xmlns:a16="http://schemas.microsoft.com/office/drawing/2014/main" id="{C8546335-0ECF-7D4E-8BA0-A836A8200B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4145620"/>
                </p:ext>
              </p:extLst>
            </p:nvPr>
          </p:nvGraphicFramePr>
          <p:xfrm>
            <a:off x="2250989" y="1359860"/>
            <a:ext cx="5506995" cy="3304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35E37B4-A68D-454F-AF57-1BAD69ECF41A}"/>
                </a:ext>
              </a:extLst>
            </p:cNvPr>
            <p:cNvGrpSpPr/>
            <p:nvPr/>
          </p:nvGrpSpPr>
          <p:grpSpPr>
            <a:xfrm>
              <a:off x="5474044" y="3225115"/>
              <a:ext cx="1890584" cy="661086"/>
              <a:chOff x="9168714" y="2767914"/>
              <a:chExt cx="1890584" cy="661086"/>
            </a:xfrm>
          </p:grpSpPr>
          <p:sp>
            <p:nvSpPr>
              <p:cNvPr id="40" name="角丸四角形 39">
                <a:extLst>
                  <a:ext uri="{FF2B5EF4-FFF2-40B4-BE49-F238E27FC236}">
                    <a16:creationId xmlns:a16="http://schemas.microsoft.com/office/drawing/2014/main" id="{EBCC9DE7-0F4F-B34D-8015-E71638C96F5F}"/>
                  </a:ext>
                </a:extLst>
              </p:cNvPr>
              <p:cNvSpPr/>
              <p:nvPr/>
            </p:nvSpPr>
            <p:spPr>
              <a:xfrm>
                <a:off x="9168714" y="2767914"/>
                <a:ext cx="1890584" cy="661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24B22D9-70A1-5D4A-B6DB-19ACA36B9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2933186"/>
                <a:ext cx="384067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98BC09B-DAC2-1E45-B7B4-9A9C38568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692" y="3231778"/>
                <a:ext cx="38406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BFF7152-1CA7-2342-A88D-750FEA7A8798}"/>
                  </a:ext>
                </a:extLst>
              </p:cNvPr>
              <p:cNvSpPr txBox="1"/>
              <p:nvPr/>
            </p:nvSpPr>
            <p:spPr>
              <a:xfrm>
                <a:off x="9753544" y="2789538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DBC2DB3-152C-7D48-946A-57F71361BC62}"/>
                  </a:ext>
                </a:extLst>
              </p:cNvPr>
              <p:cNvSpPr txBox="1"/>
              <p:nvPr/>
            </p:nvSpPr>
            <p:spPr>
              <a:xfrm>
                <a:off x="9776122" y="3075000"/>
                <a:ext cx="126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kumimoji="1"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3FC73C-022C-4E4F-A0D0-555A4116167E}"/>
              </a:ext>
            </a:extLst>
          </p:cNvPr>
          <p:cNvSpPr txBox="1"/>
          <p:nvPr/>
        </p:nvSpPr>
        <p:spPr>
          <a:xfrm>
            <a:off x="21609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E808B1C-5445-3242-8C2B-3D02248F2AC3}"/>
              </a:ext>
            </a:extLst>
          </p:cNvPr>
          <p:cNvSpPr txBox="1"/>
          <p:nvPr/>
        </p:nvSpPr>
        <p:spPr>
          <a:xfrm>
            <a:off x="8358550" y="-22696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29B456-BF32-8846-AF09-36FCD544C705}"/>
              </a:ext>
            </a:extLst>
          </p:cNvPr>
          <p:cNvSpPr txBox="1"/>
          <p:nvPr/>
        </p:nvSpPr>
        <p:spPr>
          <a:xfrm>
            <a:off x="8358550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8-block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9C2263-D1CE-4740-A139-A397172C0ED0}"/>
              </a:ext>
            </a:extLst>
          </p:cNvPr>
          <p:cNvSpPr txBox="1"/>
          <p:nvPr/>
        </p:nvSpPr>
        <p:spPr>
          <a:xfrm>
            <a:off x="2149661" y="3465571"/>
            <a:ext cx="224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4-block permutations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6DC83D-32DA-404E-A892-F662F035FABA}"/>
              </a:ext>
            </a:extLst>
          </p:cNvPr>
          <p:cNvGrpSpPr/>
          <p:nvPr/>
        </p:nvGrpSpPr>
        <p:grpSpPr>
          <a:xfrm>
            <a:off x="2249795" y="1288299"/>
            <a:ext cx="5506995" cy="3375757"/>
            <a:chOff x="2249795" y="1288299"/>
            <a:chExt cx="5506995" cy="33757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25Stripe_8block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8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1DD3BB5-5B1B-DC4B-B819-A00D31BF532D}"/>
              </a:ext>
            </a:extLst>
          </p:cNvPr>
          <p:cNvGrpSpPr/>
          <p:nvPr/>
        </p:nvGrpSpPr>
        <p:grpSpPr>
          <a:xfrm>
            <a:off x="2249796" y="1288299"/>
            <a:ext cx="5506994" cy="3310298"/>
            <a:chOff x="2249796" y="1288299"/>
            <a:chExt cx="5506994" cy="331029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4E9A1A0-E259-424E-8E46-728B5E82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6" y="1288299"/>
              <a:ext cx="5506994" cy="3310298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25Stripe_4block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55BCEEA-711D-324F-AD58-6D1FE1B0301B}"/>
              </a:ext>
            </a:extLst>
          </p:cNvPr>
          <p:cNvGrpSpPr/>
          <p:nvPr/>
        </p:nvGrpSpPr>
        <p:grpSpPr>
          <a:xfrm>
            <a:off x="2249795" y="1288299"/>
            <a:ext cx="5506995" cy="3310299"/>
            <a:chOff x="2249795" y="1288299"/>
            <a:chExt cx="5506995" cy="331029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690E0DB-F83B-C94D-9EA1-BB9E4733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310299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25Stripe_2block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665D44-020D-4148-B89E-C2C0F48CD8EF}"/>
              </a:ext>
            </a:extLst>
          </p:cNvPr>
          <p:cNvGrpSpPr/>
          <p:nvPr/>
        </p:nvGrpSpPr>
        <p:grpSpPr>
          <a:xfrm>
            <a:off x="2249795" y="1249387"/>
            <a:ext cx="5506995" cy="3375757"/>
            <a:chOff x="2249795" y="1249387"/>
            <a:chExt cx="5506995" cy="337575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E305E1C-74BF-014B-8040-0A1D8824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795" y="1288299"/>
              <a:ext cx="5506995" cy="329504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0D5FCF-402F-504B-B600-786BC0D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795" y="1249387"/>
              <a:ext cx="5506995" cy="3375757"/>
            </a:xfrm>
            <a:prstGeom prst="rect">
              <a:avLst/>
            </a:prstGeom>
          </p:spPr>
        </p:pic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A50E032-AF80-2D40-9C96-CEC4B70B79C0}"/>
                </a:ext>
              </a:extLst>
            </p:cNvPr>
            <p:cNvSpPr/>
            <p:nvPr/>
          </p:nvSpPr>
          <p:spPr>
            <a:xfrm>
              <a:off x="5451466" y="3123514"/>
              <a:ext cx="1890584" cy="661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7D55AAE-EE3E-EE40-9BC3-AFDA8E798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288786"/>
              <a:ext cx="38406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64C754A-B2AC-F049-AB51-754BCC1E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0444" y="3587378"/>
              <a:ext cx="384067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6704EF8-F9C1-964A-BAFE-90BECB681B17}"/>
                </a:ext>
              </a:extLst>
            </p:cNvPr>
            <p:cNvSpPr txBox="1"/>
            <p:nvPr/>
          </p:nvSpPr>
          <p:spPr>
            <a:xfrm>
              <a:off x="6036296" y="3145138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F7133E-6AD0-9740-ADCB-75DF2A329114}"/>
                </a:ext>
              </a:extLst>
            </p:cNvPr>
            <p:cNvSpPr txBox="1"/>
            <p:nvPr/>
          </p:nvSpPr>
          <p:spPr>
            <a:xfrm>
              <a:off x="6058874" y="3430600"/>
              <a:ext cx="126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3A9A41-05D7-E742-917F-CC53D1242EDC}"/>
              </a:ext>
            </a:extLst>
          </p:cNvPr>
          <p:cNvSpPr txBox="1"/>
          <p:nvPr/>
        </p:nvSpPr>
        <p:spPr>
          <a:xfrm>
            <a:off x="1013254" y="23477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25Stripe_1block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155</Words>
  <Application>Microsoft Macintosh PowerPoint</Application>
  <PresentationFormat>ワイド画面</PresentationFormat>
  <Paragraphs>99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5EC-26.HF_香川</dc:creator>
  <cp:lastModifiedBy>5EC-26.HF_香川</cp:lastModifiedBy>
  <cp:revision>3</cp:revision>
  <dcterms:created xsi:type="dcterms:W3CDTF">2022-01-31T11:16:01Z</dcterms:created>
  <dcterms:modified xsi:type="dcterms:W3CDTF">2022-02-01T07:37:58Z</dcterms:modified>
</cp:coreProperties>
</file>